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1" r:id="rId2"/>
    <p:sldId id="325" r:id="rId3"/>
  </p:sldIdLst>
  <p:sldSz cx="7315200" cy="9601200"/>
  <p:notesSz cx="6985000" cy="92837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558" autoAdjust="0"/>
  </p:normalViewPr>
  <p:slideViewPr>
    <p:cSldViewPr>
      <p:cViewPr varScale="1">
        <p:scale>
          <a:sx n="86" d="100"/>
          <a:sy n="86" d="100"/>
        </p:scale>
        <p:origin x="3616" y="21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6/22/22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roup 182">
            <a:extLst>
              <a:ext uri="{FF2B5EF4-FFF2-40B4-BE49-F238E27FC236}">
                <a16:creationId xmlns:a16="http://schemas.microsoft.com/office/drawing/2014/main" id="{D63DB7AB-0F82-5ED3-5433-F024D71587C3}"/>
              </a:ext>
            </a:extLst>
          </p:cNvPr>
          <p:cNvGrpSpPr>
            <a:grpSpLocks/>
          </p:cNvGrpSpPr>
          <p:nvPr/>
        </p:nvGrpSpPr>
        <p:grpSpPr bwMode="auto">
          <a:xfrm>
            <a:off x="4200343" y="2693422"/>
            <a:ext cx="287338" cy="787400"/>
            <a:chOff x="2449" y="2688"/>
            <a:chExt cx="181" cy="496"/>
          </a:xfrm>
        </p:grpSpPr>
        <p:sp>
          <p:nvSpPr>
            <p:cNvPr id="246" name="Line 183">
              <a:extLst>
                <a:ext uri="{FF2B5EF4-FFF2-40B4-BE49-F238E27FC236}">
                  <a16:creationId xmlns:a16="http://schemas.microsoft.com/office/drawing/2014/main" id="{CF73FC6E-8B8A-D79E-F461-E0847AD1DE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184">
              <a:extLst>
                <a:ext uri="{FF2B5EF4-FFF2-40B4-BE49-F238E27FC236}">
                  <a16:creationId xmlns:a16="http://schemas.microsoft.com/office/drawing/2014/main" id="{08857CC0-FF4B-3B58-E7B9-F4F9E0CF3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8" name="Group 185">
              <a:extLst>
                <a:ext uri="{FF2B5EF4-FFF2-40B4-BE49-F238E27FC236}">
                  <a16:creationId xmlns:a16="http://schemas.microsoft.com/office/drawing/2014/main" id="{0C980639-C3A0-4294-5F45-146083A5AD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249" name="Freeform 186">
                <a:extLst>
                  <a:ext uri="{FF2B5EF4-FFF2-40B4-BE49-F238E27FC236}">
                    <a16:creationId xmlns:a16="http://schemas.microsoft.com/office/drawing/2014/main" id="{4C605B40-B50D-50C3-3836-AC6E15EB1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87">
                <a:extLst>
                  <a:ext uri="{FF2B5EF4-FFF2-40B4-BE49-F238E27FC236}">
                    <a16:creationId xmlns:a16="http://schemas.microsoft.com/office/drawing/2014/main" id="{AD3D78C3-C709-B00B-4E94-E3CC85CFE8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300882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Easy To Hard –or– Hard to Easy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Handgun-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need both hands on a set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need one hand on an X.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buttstock on belt facing down 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visible from within shooting area.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29">
            <a:extLst>
              <a:ext uri="{FF2B5EF4-FFF2-40B4-BE49-F238E27FC236}">
                <a16:creationId xmlns:a16="http://schemas.microsoft.com/office/drawing/2014/main" id="{20E6C476-8309-592C-9700-BBE8B3B2BE99}"/>
              </a:ext>
            </a:extLst>
          </p:cNvPr>
          <p:cNvGrpSpPr>
            <a:grpSpLocks/>
          </p:cNvGrpSpPr>
          <p:nvPr/>
        </p:nvGrpSpPr>
        <p:grpSpPr bwMode="auto">
          <a:xfrm>
            <a:off x="3045701" y="2699504"/>
            <a:ext cx="287338" cy="790575"/>
            <a:chOff x="528" y="240"/>
            <a:chExt cx="181" cy="498"/>
          </a:xfrm>
        </p:grpSpPr>
        <p:sp>
          <p:nvSpPr>
            <p:cNvPr id="17" name="Line 30">
              <a:extLst>
                <a:ext uri="{FF2B5EF4-FFF2-40B4-BE49-F238E27FC236}">
                  <a16:creationId xmlns:a16="http://schemas.microsoft.com/office/drawing/2014/main" id="{D0FA3D4C-8F80-25A4-D425-A38EBC8A77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>
              <a:extLst>
                <a:ext uri="{FF2B5EF4-FFF2-40B4-BE49-F238E27FC236}">
                  <a16:creationId xmlns:a16="http://schemas.microsoft.com/office/drawing/2014/main" id="{E96050A9-6647-8EFD-2C7F-E741334524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63832475-28C1-E20A-0277-A856BD9BC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107">
            <a:extLst>
              <a:ext uri="{FF2B5EF4-FFF2-40B4-BE49-F238E27FC236}">
                <a16:creationId xmlns:a16="http://schemas.microsoft.com/office/drawing/2014/main" id="{C1AA06ED-1A51-3A0C-CEB9-7A398934E25D}"/>
              </a:ext>
            </a:extLst>
          </p:cNvPr>
          <p:cNvGrpSpPr/>
          <p:nvPr/>
        </p:nvGrpSpPr>
        <p:grpSpPr>
          <a:xfrm>
            <a:off x="1132254" y="2734342"/>
            <a:ext cx="304064" cy="2378679"/>
            <a:chOff x="1600200" y="3200400"/>
            <a:chExt cx="533400" cy="3505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85FF3E7-7BBF-D815-4833-F16DC9C06C8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F55C77B-D30C-E66E-2E93-B046CCB423B0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094488-2E7A-0E03-7701-8D663684B5D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3D4892-DC57-3288-485E-F56D95BD65A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550B062-0179-164A-241A-A80792BC8CB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868359-1D0A-765B-33E2-C8540ED3FFB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5003FB2-D7B2-B873-819E-8447CCB2ED29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0BB2AE5-3BE8-4BEA-5345-F1595A29248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FACFB4-B28C-F743-D692-B07054F80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3B96874-A66C-A03B-14B5-6FE2EC63492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5DB814-DF2D-751C-D179-8CBBDD0FDE10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B476CC-C906-152E-9BB0-05B7E384A8F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DA2B31-50B8-FE70-15FC-79AA5FC692EE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26D28D-AD49-5C1C-9079-17CCF9DC99D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ABB638D-587A-5FFB-05D1-D587244C00C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4D8D04-CDBD-670E-92C9-FE058B8CFBF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A4D510-7C2A-4FA8-F164-4BBE923E974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64FB93-42B2-F9DD-9A32-09F69A780DF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01B00A-9A9A-369C-EF99-7888F0B98386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6CF22E-5BF6-5B08-7721-20010CD04C4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089D84B-3F2D-3A1B-74BF-0D6684ACFDE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C38F72-C5AE-2BE7-4736-B9A8CDCDF3F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AB156B-77EE-481C-A55D-B8DBB62AD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9848D9-4D0B-4A24-E99E-0E469269027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B5D1ADA-D6A5-0A8E-13A9-A0514DEC043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77264F9-7E03-8138-FBF8-4C9DE326F02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B0F3A29-D1A1-D109-ADA0-AA21EB794F1E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DAA7F3-DFB3-9C61-B8C2-1B158037632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4163DFE-C7FA-027C-068C-1F7A62BA5B08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476">
            <a:extLst>
              <a:ext uri="{FF2B5EF4-FFF2-40B4-BE49-F238E27FC236}">
                <a16:creationId xmlns:a16="http://schemas.microsoft.com/office/drawing/2014/main" id="{3C9C8345-F01E-A4B2-87F6-F2EB28282F6F}"/>
              </a:ext>
            </a:extLst>
          </p:cNvPr>
          <p:cNvGrpSpPr>
            <a:grpSpLocks/>
          </p:cNvGrpSpPr>
          <p:nvPr/>
        </p:nvGrpSpPr>
        <p:grpSpPr bwMode="auto">
          <a:xfrm>
            <a:off x="1493072" y="2724501"/>
            <a:ext cx="738188" cy="836612"/>
            <a:chOff x="3928" y="816"/>
            <a:chExt cx="465" cy="527"/>
          </a:xfrm>
        </p:grpSpPr>
        <p:grpSp>
          <p:nvGrpSpPr>
            <p:cNvPr id="85" name="Group 477">
              <a:extLst>
                <a:ext uri="{FF2B5EF4-FFF2-40B4-BE49-F238E27FC236}">
                  <a16:creationId xmlns:a16="http://schemas.microsoft.com/office/drawing/2014/main" id="{CA5BDC1E-F041-80A7-6D2E-332C4AA7191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95" name="Group 478">
                <a:extLst>
                  <a:ext uri="{FF2B5EF4-FFF2-40B4-BE49-F238E27FC236}">
                    <a16:creationId xmlns:a16="http://schemas.microsoft.com/office/drawing/2014/main" id="{ABF797C7-099D-9D41-C37E-2628FAB3A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97" name="Freeform 479">
                  <a:extLst>
                    <a:ext uri="{FF2B5EF4-FFF2-40B4-BE49-F238E27FC236}">
                      <a16:creationId xmlns:a16="http://schemas.microsoft.com/office/drawing/2014/main" id="{8D9693F1-5151-4ED2-E4D6-C8F06630D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480">
                  <a:extLst>
                    <a:ext uri="{FF2B5EF4-FFF2-40B4-BE49-F238E27FC236}">
                      <a16:creationId xmlns:a16="http://schemas.microsoft.com/office/drawing/2014/main" id="{EC4BF92C-D3BC-3EE7-E867-45E615584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6" name="Freeform 481">
                <a:extLst>
                  <a:ext uri="{FF2B5EF4-FFF2-40B4-BE49-F238E27FC236}">
                    <a16:creationId xmlns:a16="http://schemas.microsoft.com/office/drawing/2014/main" id="{70560CC5-443D-7942-A586-16B77BA600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6" name="Group 482">
              <a:extLst>
                <a:ext uri="{FF2B5EF4-FFF2-40B4-BE49-F238E27FC236}">
                  <a16:creationId xmlns:a16="http://schemas.microsoft.com/office/drawing/2014/main" id="{9CDE6C89-F25C-8A04-D00B-5A1CD09D0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91" name="Group 483">
                <a:extLst>
                  <a:ext uri="{FF2B5EF4-FFF2-40B4-BE49-F238E27FC236}">
                    <a16:creationId xmlns:a16="http://schemas.microsoft.com/office/drawing/2014/main" id="{DED1B391-7C85-BF7C-3A9B-187E6994FC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93" name="Freeform 484">
                  <a:extLst>
                    <a:ext uri="{FF2B5EF4-FFF2-40B4-BE49-F238E27FC236}">
                      <a16:creationId xmlns:a16="http://schemas.microsoft.com/office/drawing/2014/main" id="{B52A44AD-6A7B-6FEA-E60E-B71B39D5BB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485">
                  <a:extLst>
                    <a:ext uri="{FF2B5EF4-FFF2-40B4-BE49-F238E27FC236}">
                      <a16:creationId xmlns:a16="http://schemas.microsoft.com/office/drawing/2014/main" id="{31437B2C-0921-A8DE-A082-4BEC380692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2" name="Freeform 486">
                <a:extLst>
                  <a:ext uri="{FF2B5EF4-FFF2-40B4-BE49-F238E27FC236}">
                    <a16:creationId xmlns:a16="http://schemas.microsoft.com/office/drawing/2014/main" id="{2BC4FA15-FC37-41E6-F724-39C25C66C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" name="Group 487">
              <a:extLst>
                <a:ext uri="{FF2B5EF4-FFF2-40B4-BE49-F238E27FC236}">
                  <a16:creationId xmlns:a16="http://schemas.microsoft.com/office/drawing/2014/main" id="{97D6EFE6-0972-6CFF-E439-F1E5C4D404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88" name="Freeform 488">
                <a:extLst>
                  <a:ext uri="{FF2B5EF4-FFF2-40B4-BE49-F238E27FC236}">
                    <a16:creationId xmlns:a16="http://schemas.microsoft.com/office/drawing/2014/main" id="{5294E851-73F4-9693-4060-EDBED1D37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489">
                <a:extLst>
                  <a:ext uri="{FF2B5EF4-FFF2-40B4-BE49-F238E27FC236}">
                    <a16:creationId xmlns:a16="http://schemas.microsoft.com/office/drawing/2014/main" id="{429C42F2-557B-374A-66BC-9C2FE25B60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490">
                <a:extLst>
                  <a:ext uri="{FF2B5EF4-FFF2-40B4-BE49-F238E27FC236}">
                    <a16:creationId xmlns:a16="http://schemas.microsoft.com/office/drawing/2014/main" id="{2F364875-1073-F087-1B3B-A4A857801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3" name="Group 107">
            <a:extLst>
              <a:ext uri="{FF2B5EF4-FFF2-40B4-BE49-F238E27FC236}">
                <a16:creationId xmlns:a16="http://schemas.microsoft.com/office/drawing/2014/main" id="{27B852C3-654B-3AC4-7F4A-BD62A433160D}"/>
              </a:ext>
            </a:extLst>
          </p:cNvPr>
          <p:cNvGrpSpPr/>
          <p:nvPr/>
        </p:nvGrpSpPr>
        <p:grpSpPr>
          <a:xfrm>
            <a:off x="2223568" y="2719485"/>
            <a:ext cx="312899" cy="2716008"/>
            <a:chOff x="1600200" y="3200400"/>
            <a:chExt cx="533400" cy="3505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FED6DFC-8F77-F877-6023-7DC0A78F8CB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73678D-2E2D-8EDB-0272-6F244B6DB01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638D5A3-65C1-9CE0-BD45-5D61E97144A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3EA7F32-712A-5F49-A5C6-E760660B0DA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8B344D2-B0DC-E0D2-580C-6C4846A5060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BC4187F-1DB5-0152-3B85-B5326165491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C456F70-F5D6-8CBF-4B9E-2CE0F877FAB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F2B559E-45C3-5584-4646-5D1B08AA604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D24B952-C0EA-BC7F-C2C7-A93CE27E757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1594EBF-DB0D-8875-E083-57FD71FF430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939D70D-BC2B-27D7-983A-92769BC7E20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6081CCA-7725-A134-6D54-1654CB4F1756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8500E8A-305A-E9D8-4CC0-DB3BE5B004D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3D81C85-110B-9083-1D36-80B69B85B78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986778A-653E-D473-2357-A422BDF7ABE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1CFD282-FB10-8564-A6F5-B6CFA1367A76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2109A3E-9A8C-2669-CA77-B8FDC0340F5D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E0A3D9-91AA-D1C6-9E33-BE74DC580CE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D988536-3487-42C8-D351-AD17C32ECA3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3D94A58-38D6-1B8E-6C6B-ED2679658BF0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375DD4-3CC2-8F5F-587E-3C6DBC60C028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C45C400-48C2-B840-BB28-326430D774F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3AED7ED-0974-D075-5DE5-F89EE80E7852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91E25EC-E96A-552B-F757-038F46F4791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D42F42C-6D13-7952-42FA-53C2855458B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9B945B7-3425-2A66-2EBD-77A899E9802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2103135-3602-3A78-474D-F8EB97F2CB67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557B5BB-1502-37D8-2F2F-FF11BA9862E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DD5A543-5154-4996-3496-581F19ACB33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7E71D6-3A5A-C4EE-37EA-76BF2B4BC3B6}"/>
              </a:ext>
            </a:extLst>
          </p:cNvPr>
          <p:cNvCxnSpPr>
            <a:cxnSpLocks/>
          </p:cNvCxnSpPr>
          <p:nvPr/>
        </p:nvCxnSpPr>
        <p:spPr>
          <a:xfrm>
            <a:off x="30145" y="4721603"/>
            <a:ext cx="7199330" cy="25935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476">
            <a:extLst>
              <a:ext uri="{FF2B5EF4-FFF2-40B4-BE49-F238E27FC236}">
                <a16:creationId xmlns:a16="http://schemas.microsoft.com/office/drawing/2014/main" id="{67A13D07-40CE-06C0-A4FD-C7A86AB8C438}"/>
              </a:ext>
            </a:extLst>
          </p:cNvPr>
          <p:cNvGrpSpPr>
            <a:grpSpLocks/>
          </p:cNvGrpSpPr>
          <p:nvPr/>
        </p:nvGrpSpPr>
        <p:grpSpPr bwMode="auto">
          <a:xfrm>
            <a:off x="4892523" y="2740044"/>
            <a:ext cx="738188" cy="836612"/>
            <a:chOff x="3928" y="816"/>
            <a:chExt cx="465" cy="527"/>
          </a:xfrm>
        </p:grpSpPr>
        <p:grpSp>
          <p:nvGrpSpPr>
            <p:cNvPr id="145" name="Group 477">
              <a:extLst>
                <a:ext uri="{FF2B5EF4-FFF2-40B4-BE49-F238E27FC236}">
                  <a16:creationId xmlns:a16="http://schemas.microsoft.com/office/drawing/2014/main" id="{0F7C57C6-96D9-57C6-1704-9236BBF93C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55" name="Group 478">
                <a:extLst>
                  <a:ext uri="{FF2B5EF4-FFF2-40B4-BE49-F238E27FC236}">
                    <a16:creationId xmlns:a16="http://schemas.microsoft.com/office/drawing/2014/main" id="{C69AF9A0-0B3F-6820-7A62-00778AA59E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57" name="Freeform 479">
                  <a:extLst>
                    <a:ext uri="{FF2B5EF4-FFF2-40B4-BE49-F238E27FC236}">
                      <a16:creationId xmlns:a16="http://schemas.microsoft.com/office/drawing/2014/main" id="{135D8D0A-D0E5-921A-0D8E-264C51C74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480">
                  <a:extLst>
                    <a:ext uri="{FF2B5EF4-FFF2-40B4-BE49-F238E27FC236}">
                      <a16:creationId xmlns:a16="http://schemas.microsoft.com/office/drawing/2014/main" id="{4EF67F0D-705F-1601-4351-18CD7BF365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6" name="Freeform 481">
                <a:extLst>
                  <a:ext uri="{FF2B5EF4-FFF2-40B4-BE49-F238E27FC236}">
                    <a16:creationId xmlns:a16="http://schemas.microsoft.com/office/drawing/2014/main" id="{7C717E48-0022-42CC-DC16-F39F57C5A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6" name="Group 482">
              <a:extLst>
                <a:ext uri="{FF2B5EF4-FFF2-40B4-BE49-F238E27FC236}">
                  <a16:creationId xmlns:a16="http://schemas.microsoft.com/office/drawing/2014/main" id="{DA2F86CA-A787-0928-6700-65BBA1D4E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51" name="Group 483">
                <a:extLst>
                  <a:ext uri="{FF2B5EF4-FFF2-40B4-BE49-F238E27FC236}">
                    <a16:creationId xmlns:a16="http://schemas.microsoft.com/office/drawing/2014/main" id="{2BAB3242-2D4E-E1A9-5A92-07642ACCE3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53" name="Freeform 484">
                  <a:extLst>
                    <a:ext uri="{FF2B5EF4-FFF2-40B4-BE49-F238E27FC236}">
                      <a16:creationId xmlns:a16="http://schemas.microsoft.com/office/drawing/2014/main" id="{C07F3114-F3AA-61FC-728F-63998B27AC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485">
                  <a:extLst>
                    <a:ext uri="{FF2B5EF4-FFF2-40B4-BE49-F238E27FC236}">
                      <a16:creationId xmlns:a16="http://schemas.microsoft.com/office/drawing/2014/main" id="{CB2C8518-56ED-5ACC-2EBE-0E67B29E1E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2" name="Freeform 486">
                <a:extLst>
                  <a:ext uri="{FF2B5EF4-FFF2-40B4-BE49-F238E27FC236}">
                    <a16:creationId xmlns:a16="http://schemas.microsoft.com/office/drawing/2014/main" id="{F2624CF3-A0F4-3316-14CD-A587080F7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7" name="Group 487">
              <a:extLst>
                <a:ext uri="{FF2B5EF4-FFF2-40B4-BE49-F238E27FC236}">
                  <a16:creationId xmlns:a16="http://schemas.microsoft.com/office/drawing/2014/main" id="{53A450BE-69E5-F56B-2A4D-601F7D1FC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148" name="Freeform 488">
                <a:extLst>
                  <a:ext uri="{FF2B5EF4-FFF2-40B4-BE49-F238E27FC236}">
                    <a16:creationId xmlns:a16="http://schemas.microsoft.com/office/drawing/2014/main" id="{B73D5F7C-ACB6-7C3B-C989-3DB87FCA0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Freeform 489">
                <a:extLst>
                  <a:ext uri="{FF2B5EF4-FFF2-40B4-BE49-F238E27FC236}">
                    <a16:creationId xmlns:a16="http://schemas.microsoft.com/office/drawing/2014/main" id="{2C45BC0A-727B-8341-6F4D-88758E640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Freeform 490">
                <a:extLst>
                  <a:ext uri="{FF2B5EF4-FFF2-40B4-BE49-F238E27FC236}">
                    <a16:creationId xmlns:a16="http://schemas.microsoft.com/office/drawing/2014/main" id="{24D7C079-855C-180D-EAC7-CFB28C04BE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9" name="Group 107">
            <a:extLst>
              <a:ext uri="{FF2B5EF4-FFF2-40B4-BE49-F238E27FC236}">
                <a16:creationId xmlns:a16="http://schemas.microsoft.com/office/drawing/2014/main" id="{EC503106-8A16-CAA9-485E-F309436F0AAF}"/>
              </a:ext>
            </a:extLst>
          </p:cNvPr>
          <p:cNvGrpSpPr/>
          <p:nvPr/>
        </p:nvGrpSpPr>
        <p:grpSpPr>
          <a:xfrm>
            <a:off x="5520955" y="2758421"/>
            <a:ext cx="327365" cy="3868272"/>
            <a:chOff x="1600200" y="3200400"/>
            <a:chExt cx="533400" cy="35052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A3259840-7F67-AD0D-899D-FBFDF75147F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8E74D67-F888-0369-5637-662B9FA7E8D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A7C1C60-8868-BA69-3AC1-5B479D609869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203954E-00AD-7144-4757-93175D750973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77FCFF-B6FB-23DF-2568-8E364E254DD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2C0505C-C9E8-1226-F87E-EB48D4B53B9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8D4B3FE-D5EE-5871-B0AD-9DC28F6D49D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FF0A9C7-91FC-47C7-4474-9F5BD15F73F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77A2C695-E8E7-965B-7DB0-43111E32B0A8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9F3120E-57A5-1904-7C9D-8D6E52B83A0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4A78668-410A-461B-9A9C-49A1ADB64D17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CC1E02-5C45-7092-DDD7-6B30FA41940E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2D89A69-9D1A-174B-B15E-12B8153BADE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C25E33B9-3C41-3231-AB91-BF1A92F9CC1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16AA7B76-B9FF-30A9-A5AE-02973C9C618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901E728-D6FF-B92F-4F28-93644AAFEE1A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505996F-FAD7-1649-2D8E-52BE2C64541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25C4096-E933-31EC-2E8B-046766ECF66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84AD7CB-30C4-32F9-8E40-8E508A51FC96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1751FEC-2AA2-2F40-81ED-D405DB5A14D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807FC29-8629-F7D8-33A0-3356B5DC72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45BE48D0-F905-B747-085E-54C1090FE74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7714767-F0A1-6C94-F1CA-E3AB2D6ACE8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220BED7-AA4F-AB91-1382-BD4E74E1EC81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EF2EFA6-F9AF-02B7-6560-5EE11AA9465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966EAEE-1C9F-4CBE-4CAE-09ECC71B181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D544A2B-562A-CEFF-1A5A-B587F12A6A4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3945E43-CB03-F77E-ACE1-8CF3CA957C27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4EFC4B3D-6D91-C75A-2633-9109FE244FB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07">
            <a:extLst>
              <a:ext uri="{FF2B5EF4-FFF2-40B4-BE49-F238E27FC236}">
                <a16:creationId xmlns:a16="http://schemas.microsoft.com/office/drawing/2014/main" id="{A22E0AB0-166D-7030-7623-D80F48560A53}"/>
              </a:ext>
            </a:extLst>
          </p:cNvPr>
          <p:cNvGrpSpPr/>
          <p:nvPr/>
        </p:nvGrpSpPr>
        <p:grpSpPr>
          <a:xfrm>
            <a:off x="4423648" y="2742649"/>
            <a:ext cx="330969" cy="3535790"/>
            <a:chOff x="1600200" y="3184694"/>
            <a:chExt cx="533400" cy="3520906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EEE450F7-98AD-A9C3-7515-21EA8F7F0491}"/>
                </a:ext>
              </a:extLst>
            </p:cNvPr>
            <p:cNvSpPr/>
            <p:nvPr/>
          </p:nvSpPr>
          <p:spPr>
            <a:xfrm>
              <a:off x="1600200" y="3184694"/>
              <a:ext cx="533400" cy="352090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FAE8004-4128-435C-22B3-D89E12C8057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1E4FA14-268C-4D7E-3A2C-47267ECA2F8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A335442-75AB-4E40-FE70-1A2A1E9145E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2BA8431-1FDE-1BB5-F679-FF88338E4AC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DA75A5-1E6E-3F43-8358-44F69025ECD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28F5285-A70E-444A-1763-6D3644744E9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ADEB3AE-6E0A-F2D8-3545-B9272B5E80A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E04EDC9-165C-9F2A-6B4C-CE9413736E6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5FC7BA34-11CC-2EF5-8C3C-2C9094D6249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8622147-000E-1DD2-F226-11F7D70E6A6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79BA3D3-FE2C-2F9C-B5E4-63DBBD9B502D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99DC50B-0791-C0B9-1D9B-184E370043C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4AAC26F-EECE-2A88-30E5-6793528615B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A860DDC-DD97-9635-C476-CAB57BE17BC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80A621D-CC9C-4556-81FD-4CB1C15FCDC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48AADB0-3605-A75F-20EF-E7358CCD4CA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1F92B78-9228-1F4B-64C3-1BC0E0420BAB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A524D9E-60E2-4FEB-0433-5599C6C2413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53D6644-A578-EAD2-F3ED-66F3D1ED850C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8EE71115-99BF-AD95-03B8-DF2DF38233B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5A8232-14F7-9184-4735-D50B5EF689B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4361660-F7B9-64E5-DFED-45FB94D7D382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728168-8782-F4D9-004E-9425E34BD88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29F0812-D799-16A4-7453-7F0C193D344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674C1E-A77D-A5EB-F4BF-A18AEE19BB70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B07FA78-0472-7A3A-0B1F-59D2A92C18F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155B427-4DA0-1F4E-A886-758B1F42B3D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3EFC214-C3A0-0027-9F22-9368ECAD7555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29">
            <a:extLst>
              <a:ext uri="{FF2B5EF4-FFF2-40B4-BE49-F238E27FC236}">
                <a16:creationId xmlns:a16="http://schemas.microsoft.com/office/drawing/2014/main" id="{B2E4D337-493C-9F3A-1BA8-9D217D8E09E3}"/>
              </a:ext>
            </a:extLst>
          </p:cNvPr>
          <p:cNvGrpSpPr>
            <a:grpSpLocks/>
          </p:cNvGrpSpPr>
          <p:nvPr/>
        </p:nvGrpSpPr>
        <p:grpSpPr bwMode="auto">
          <a:xfrm>
            <a:off x="3835808" y="2703601"/>
            <a:ext cx="287338" cy="790575"/>
            <a:chOff x="528" y="240"/>
            <a:chExt cx="181" cy="498"/>
          </a:xfrm>
        </p:grpSpPr>
        <p:sp>
          <p:nvSpPr>
            <p:cNvPr id="195" name="Line 30">
              <a:extLst>
                <a:ext uri="{FF2B5EF4-FFF2-40B4-BE49-F238E27FC236}">
                  <a16:creationId xmlns:a16="http://schemas.microsoft.com/office/drawing/2014/main" id="{6D7D7604-2498-4307-4F5E-F98DA3F79C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31">
              <a:extLst>
                <a:ext uri="{FF2B5EF4-FFF2-40B4-BE49-F238E27FC236}">
                  <a16:creationId xmlns:a16="http://schemas.microsoft.com/office/drawing/2014/main" id="{3776EF92-9E6C-F05A-F446-0123BC19D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Freeform 32">
              <a:extLst>
                <a:ext uri="{FF2B5EF4-FFF2-40B4-BE49-F238E27FC236}">
                  <a16:creationId xmlns:a16="http://schemas.microsoft.com/office/drawing/2014/main" id="{06FCA7ED-2A9C-9C72-CC3E-F2124D138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E33733CE-B8C2-AA34-48B9-A9347A9A285B}"/>
              </a:ext>
            </a:extLst>
          </p:cNvPr>
          <p:cNvGrpSpPr>
            <a:grpSpLocks/>
          </p:cNvGrpSpPr>
          <p:nvPr/>
        </p:nvGrpSpPr>
        <p:grpSpPr bwMode="auto">
          <a:xfrm>
            <a:off x="5941813" y="2758421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DA6306E0-E668-1CB8-4A33-BCCE71597C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12971F23-E87E-4E41-5CE9-79F777C4A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882D50FC-9E91-4308-F2D5-A398A8128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9">
            <a:extLst>
              <a:ext uri="{FF2B5EF4-FFF2-40B4-BE49-F238E27FC236}">
                <a16:creationId xmlns:a16="http://schemas.microsoft.com/office/drawing/2014/main" id="{CDE12FCE-C9D1-2255-D9F5-315523CB0955}"/>
              </a:ext>
            </a:extLst>
          </p:cNvPr>
          <p:cNvGrpSpPr>
            <a:grpSpLocks/>
          </p:cNvGrpSpPr>
          <p:nvPr/>
        </p:nvGrpSpPr>
        <p:grpSpPr bwMode="auto">
          <a:xfrm>
            <a:off x="6311022" y="2752071"/>
            <a:ext cx="287338" cy="790575"/>
            <a:chOff x="528" y="240"/>
            <a:chExt cx="181" cy="498"/>
          </a:xfrm>
        </p:grpSpPr>
        <p:sp>
          <p:nvSpPr>
            <p:cNvPr id="207" name="Line 30">
              <a:extLst>
                <a:ext uri="{FF2B5EF4-FFF2-40B4-BE49-F238E27FC236}">
                  <a16:creationId xmlns:a16="http://schemas.microsoft.com/office/drawing/2014/main" id="{8468A14D-1B1E-C5CE-B13C-3424F5A1E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>
              <a:extLst>
                <a:ext uri="{FF2B5EF4-FFF2-40B4-BE49-F238E27FC236}">
                  <a16:creationId xmlns:a16="http://schemas.microsoft.com/office/drawing/2014/main" id="{11E97D6A-81FA-EEB6-F50A-5E92282AF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>
              <a:extLst>
                <a:ext uri="{FF2B5EF4-FFF2-40B4-BE49-F238E27FC236}">
                  <a16:creationId xmlns:a16="http://schemas.microsoft.com/office/drawing/2014/main" id="{CD6A7AAD-21C8-C816-8746-5B0BEC952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1" name="Group 25600">
            <a:extLst>
              <a:ext uri="{FF2B5EF4-FFF2-40B4-BE49-F238E27FC236}">
                <a16:creationId xmlns:a16="http://schemas.microsoft.com/office/drawing/2014/main" id="{1C01E332-1868-E7DB-F174-7C98AF1EC5F5}"/>
              </a:ext>
            </a:extLst>
          </p:cNvPr>
          <p:cNvGrpSpPr/>
          <p:nvPr/>
        </p:nvGrpSpPr>
        <p:grpSpPr>
          <a:xfrm>
            <a:off x="7022744" y="7638717"/>
            <a:ext cx="251974" cy="646234"/>
            <a:chOff x="7022744" y="7638717"/>
            <a:chExt cx="251974" cy="646234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027FA760-BDE7-8257-B39C-D8DFF195013C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B565DE5E-F601-FEEA-79A8-EE175892C4A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C3FFB2A1-1493-04EE-8A03-DB0D796E9C2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C753CF55-E01B-66E6-3E80-3EE11DC9DA9C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EF0E1303-6D91-D921-9791-44405FD5E82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728CA14-A76B-2480-41CB-CDEBE711981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564B496-39A4-DEB5-078D-733149D85891}"/>
              </a:ext>
            </a:extLst>
          </p:cNvPr>
          <p:cNvCxnSpPr>
            <a:cxnSpLocks/>
          </p:cNvCxnSpPr>
          <p:nvPr/>
        </p:nvCxnSpPr>
        <p:spPr>
          <a:xfrm>
            <a:off x="33958" y="6215578"/>
            <a:ext cx="7199330" cy="25935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Group 44">
            <a:extLst>
              <a:ext uri="{FF2B5EF4-FFF2-40B4-BE49-F238E27FC236}">
                <a16:creationId xmlns:a16="http://schemas.microsoft.com/office/drawing/2014/main" id="{C2E41A44-8B47-3860-2271-C16EE7397F90}"/>
              </a:ext>
            </a:extLst>
          </p:cNvPr>
          <p:cNvGrpSpPr>
            <a:grpSpLocks/>
          </p:cNvGrpSpPr>
          <p:nvPr/>
        </p:nvGrpSpPr>
        <p:grpSpPr bwMode="auto">
          <a:xfrm>
            <a:off x="469110" y="2722234"/>
            <a:ext cx="287338" cy="787400"/>
            <a:chOff x="1756" y="2113"/>
            <a:chExt cx="181" cy="499"/>
          </a:xfrm>
        </p:grpSpPr>
        <p:sp>
          <p:nvSpPr>
            <p:cNvPr id="232" name="Line 45">
              <a:extLst>
                <a:ext uri="{FF2B5EF4-FFF2-40B4-BE49-F238E27FC236}">
                  <a16:creationId xmlns:a16="http://schemas.microsoft.com/office/drawing/2014/main" id="{F63F5F46-5F6D-B9BE-12EF-15D282BF6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46">
              <a:extLst>
                <a:ext uri="{FF2B5EF4-FFF2-40B4-BE49-F238E27FC236}">
                  <a16:creationId xmlns:a16="http://schemas.microsoft.com/office/drawing/2014/main" id="{97F1AF12-7368-0E3D-F5BA-75579646A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4" name="Group 47">
              <a:extLst>
                <a:ext uri="{FF2B5EF4-FFF2-40B4-BE49-F238E27FC236}">
                  <a16:creationId xmlns:a16="http://schemas.microsoft.com/office/drawing/2014/main" id="{B55317B0-2CA4-52B2-5798-4C1FE6ECEF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35" name="Freeform 48">
                <a:extLst>
                  <a:ext uri="{FF2B5EF4-FFF2-40B4-BE49-F238E27FC236}">
                    <a16:creationId xmlns:a16="http://schemas.microsoft.com/office/drawing/2014/main" id="{E26C58D4-41BF-162E-7D13-480FB733B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49">
                <a:extLst>
                  <a:ext uri="{FF2B5EF4-FFF2-40B4-BE49-F238E27FC236}">
                    <a16:creationId xmlns:a16="http://schemas.microsoft.com/office/drawing/2014/main" id="{C0451084-23D0-7782-DB2E-8931F138E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50">
                <a:extLst>
                  <a:ext uri="{FF2B5EF4-FFF2-40B4-BE49-F238E27FC236}">
                    <a16:creationId xmlns:a16="http://schemas.microsoft.com/office/drawing/2014/main" id="{0801C084-7C68-1C36-478B-5B25147317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8" name="Group 44">
            <a:extLst>
              <a:ext uri="{FF2B5EF4-FFF2-40B4-BE49-F238E27FC236}">
                <a16:creationId xmlns:a16="http://schemas.microsoft.com/office/drawing/2014/main" id="{45B8D276-7E50-981D-94DE-B12CB17C675C}"/>
              </a:ext>
            </a:extLst>
          </p:cNvPr>
          <p:cNvGrpSpPr>
            <a:grpSpLocks/>
          </p:cNvGrpSpPr>
          <p:nvPr/>
        </p:nvGrpSpPr>
        <p:grpSpPr bwMode="auto">
          <a:xfrm>
            <a:off x="845347" y="2741699"/>
            <a:ext cx="287338" cy="787400"/>
            <a:chOff x="1756" y="2113"/>
            <a:chExt cx="181" cy="499"/>
          </a:xfrm>
        </p:grpSpPr>
        <p:sp>
          <p:nvSpPr>
            <p:cNvPr id="239" name="Line 45">
              <a:extLst>
                <a:ext uri="{FF2B5EF4-FFF2-40B4-BE49-F238E27FC236}">
                  <a16:creationId xmlns:a16="http://schemas.microsoft.com/office/drawing/2014/main" id="{A3FA6BA5-9CB5-42FC-AEB7-F5E888318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46">
              <a:extLst>
                <a:ext uri="{FF2B5EF4-FFF2-40B4-BE49-F238E27FC236}">
                  <a16:creationId xmlns:a16="http://schemas.microsoft.com/office/drawing/2014/main" id="{F486509E-0DC2-6948-38E7-15BCA1B4F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1" name="Group 47">
              <a:extLst>
                <a:ext uri="{FF2B5EF4-FFF2-40B4-BE49-F238E27FC236}">
                  <a16:creationId xmlns:a16="http://schemas.microsoft.com/office/drawing/2014/main" id="{BE760BC7-422E-C34A-EEB1-8E103BA7D5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42" name="Freeform 48">
                <a:extLst>
                  <a:ext uri="{FF2B5EF4-FFF2-40B4-BE49-F238E27FC236}">
                    <a16:creationId xmlns:a16="http://schemas.microsoft.com/office/drawing/2014/main" id="{5A35B94B-A5AC-1ABF-4D67-329FB2D019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49">
                <a:extLst>
                  <a:ext uri="{FF2B5EF4-FFF2-40B4-BE49-F238E27FC236}">
                    <a16:creationId xmlns:a16="http://schemas.microsoft.com/office/drawing/2014/main" id="{6EF25332-7991-070B-3EE2-397DBF30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50">
                <a:extLst>
                  <a:ext uri="{FF2B5EF4-FFF2-40B4-BE49-F238E27FC236}">
                    <a16:creationId xmlns:a16="http://schemas.microsoft.com/office/drawing/2014/main" id="{DA3C794D-A0D2-3D6B-76FA-C20DC774468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2EA8511-81CA-9756-8BB6-C3F68EF98BE8}"/>
              </a:ext>
            </a:extLst>
          </p:cNvPr>
          <p:cNvGrpSpPr/>
          <p:nvPr/>
        </p:nvGrpSpPr>
        <p:grpSpPr>
          <a:xfrm>
            <a:off x="2665693" y="2711540"/>
            <a:ext cx="287338" cy="787400"/>
            <a:chOff x="4625898" y="364825"/>
            <a:chExt cx="287338" cy="787400"/>
          </a:xfrm>
        </p:grpSpPr>
        <p:sp>
          <p:nvSpPr>
            <p:cNvPr id="252" name="Line 183">
              <a:extLst>
                <a:ext uri="{FF2B5EF4-FFF2-40B4-BE49-F238E27FC236}">
                  <a16:creationId xmlns:a16="http://schemas.microsoft.com/office/drawing/2014/main" id="{F88C0FA5-5BC1-C335-9AA1-51C315061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Line 184">
              <a:extLst>
                <a:ext uri="{FF2B5EF4-FFF2-40B4-BE49-F238E27FC236}">
                  <a16:creationId xmlns:a16="http://schemas.microsoft.com/office/drawing/2014/main" id="{575CF32F-FB57-3793-BE57-71F03BCF0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4" name="Group 185">
              <a:extLst>
                <a:ext uri="{FF2B5EF4-FFF2-40B4-BE49-F238E27FC236}">
                  <a16:creationId xmlns:a16="http://schemas.microsoft.com/office/drawing/2014/main" id="{74D3820D-238B-E377-A1D3-BD1173D2BE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255" name="Freeform 186">
                <a:extLst>
                  <a:ext uri="{FF2B5EF4-FFF2-40B4-BE49-F238E27FC236}">
                    <a16:creationId xmlns:a16="http://schemas.microsoft.com/office/drawing/2014/main" id="{59EB1666-DE6D-090F-613D-F0146B3A6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187">
                <a:extLst>
                  <a:ext uri="{FF2B5EF4-FFF2-40B4-BE49-F238E27FC236}">
                    <a16:creationId xmlns:a16="http://schemas.microsoft.com/office/drawing/2014/main" id="{245BC950-9FCA-8818-C417-7B807F6C67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3A626E1-270E-E0B2-1A88-9892E24826EE}"/>
              </a:ext>
            </a:extLst>
          </p:cNvPr>
          <p:cNvGrpSpPr/>
          <p:nvPr/>
        </p:nvGrpSpPr>
        <p:grpSpPr>
          <a:xfrm>
            <a:off x="-23952" y="5220420"/>
            <a:ext cx="251974" cy="646234"/>
            <a:chOff x="7022744" y="7638717"/>
            <a:chExt cx="251974" cy="646234"/>
          </a:xfrm>
        </p:grpSpPr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2E7274E6-CC33-9778-C5D7-E5062EA9E611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8F76542-493F-C8EB-D6E3-53C0D008729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32729D6A-9862-A4C8-8414-B4A3C2A11A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8FFE6C9-1384-47D6-FDDB-BF89255CBCC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5D68943-8C05-650A-080E-9AE8CDB954E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3CE22964-0F92-3104-0907-9FC0C7BE812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5E1DBA1-8219-F0B0-1A95-B20CA20D99E8}"/>
              </a:ext>
            </a:extLst>
          </p:cNvPr>
          <p:cNvGrpSpPr/>
          <p:nvPr/>
        </p:nvGrpSpPr>
        <p:grpSpPr>
          <a:xfrm>
            <a:off x="3420134" y="2528309"/>
            <a:ext cx="325438" cy="1233488"/>
            <a:chOff x="838200" y="239263"/>
            <a:chExt cx="325438" cy="1233488"/>
          </a:xfrm>
        </p:grpSpPr>
        <p:sp>
          <p:nvSpPr>
            <p:cNvPr id="265" name="AutoShape 673">
              <a:extLst>
                <a:ext uri="{FF2B5EF4-FFF2-40B4-BE49-F238E27FC236}">
                  <a16:creationId xmlns:a16="http://schemas.microsoft.com/office/drawing/2014/main" id="{A1627689-4E7E-56FE-37C4-21A766B71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AutoShape 673">
              <a:extLst>
                <a:ext uri="{FF2B5EF4-FFF2-40B4-BE49-F238E27FC236}">
                  <a16:creationId xmlns:a16="http://schemas.microsoft.com/office/drawing/2014/main" id="{CF61A0AB-546D-FB10-2616-88ABA4AA6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02" name="TextBox 25601">
            <a:extLst>
              <a:ext uri="{FF2B5EF4-FFF2-40B4-BE49-F238E27FC236}">
                <a16:creationId xmlns:a16="http://schemas.microsoft.com/office/drawing/2014/main" id="{FD6C4820-40CB-1E98-F111-05EF368DA982}"/>
              </a:ext>
            </a:extLst>
          </p:cNvPr>
          <p:cNvSpPr txBox="1"/>
          <p:nvPr/>
        </p:nvSpPr>
        <p:spPr>
          <a:xfrm>
            <a:off x="2743915" y="6596639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 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5D1C96-5F1A-A44F-391E-2814409DE270}"/>
              </a:ext>
            </a:extLst>
          </p:cNvPr>
          <p:cNvSpPr txBox="1"/>
          <p:nvPr/>
        </p:nvSpPr>
        <p:spPr>
          <a:xfrm>
            <a:off x="152400" y="228600"/>
            <a:ext cx="7010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Stage Setup Notes:</a:t>
            </a:r>
          </a:p>
          <a:p>
            <a:endParaRPr lang="en-US" dirty="0"/>
          </a:p>
          <a:p>
            <a:r>
              <a:rPr lang="en-US" dirty="0"/>
              <a:t>I would like the long shots at 15-20 yards and the short shots no less that 7 yards. I would like all target on the very back of the range. </a:t>
            </a:r>
          </a:p>
          <a:p>
            <a:endParaRPr lang="en-US" dirty="0"/>
          </a:p>
          <a:p>
            <a:r>
              <a:rPr lang="en-US" dirty="0"/>
              <a:t>May need to stagger the walls a bit on the trap side so they are not hit on through shots on angle based on width of the shooting lane between the walls.</a:t>
            </a:r>
          </a:p>
          <a:p>
            <a:br>
              <a:rPr lang="en-US" dirty="0"/>
            </a:br>
            <a:r>
              <a:rPr lang="en-US" dirty="0"/>
              <a:t>Barrel in the middle should be set so you can hose the 4 standing in front of the barrel but if not, only three of the four are visible from the shooting zone at the end of the wall if possible.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Be careful placing the end targets so the shooting angle hits the trap. May need to adjust.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0259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2068</TotalTime>
  <Words>235</Words>
  <Application>Microsoft Macintosh PowerPoint</Application>
  <PresentationFormat>Custom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Default Design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294</cp:revision>
  <cp:lastPrinted>2022-06-22T21:25:44Z</cp:lastPrinted>
  <dcterms:created xsi:type="dcterms:W3CDTF">2002-08-21T12:11:08Z</dcterms:created>
  <dcterms:modified xsi:type="dcterms:W3CDTF">2022-06-22T21:28:28Z</dcterms:modified>
  <cp:category>Shooting</cp:category>
</cp:coreProperties>
</file>