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1" r:id="rId2"/>
    <p:sldId id="322" r:id="rId3"/>
  </p:sldIdLst>
  <p:sldSz cx="7315200" cy="9601200"/>
  <p:notesSz cx="6985000" cy="92837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 autoAdjust="0"/>
    <p:restoredTop sz="94558" autoAdjust="0"/>
  </p:normalViewPr>
  <p:slideViewPr>
    <p:cSldViewPr>
      <p:cViewPr varScale="1">
        <p:scale>
          <a:sx n="86" d="100"/>
          <a:sy n="86" d="100"/>
        </p:scale>
        <p:origin x="3672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7/25/22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44792"/>
              </p:ext>
            </p:extLst>
          </p:nvPr>
        </p:nvGraphicFramePr>
        <p:xfrm>
          <a:off x="177801" y="165099"/>
          <a:ext cx="6997700" cy="2133224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1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24 Rounds v3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Toes Touching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holstered, PCC loaded buttstock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visible from within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7535" y="131429"/>
            <a:ext cx="914399" cy="80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07">
            <a:extLst>
              <a:ext uri="{FF2B5EF4-FFF2-40B4-BE49-F238E27FC236}">
                <a16:creationId xmlns:a16="http://schemas.microsoft.com/office/drawing/2014/main" id="{1CC3E258-A576-0162-F6E7-FF773AA91677}"/>
              </a:ext>
            </a:extLst>
          </p:cNvPr>
          <p:cNvGrpSpPr/>
          <p:nvPr/>
        </p:nvGrpSpPr>
        <p:grpSpPr>
          <a:xfrm>
            <a:off x="2519440" y="3651887"/>
            <a:ext cx="381000" cy="1364752"/>
            <a:chOff x="1600200" y="3200400"/>
            <a:chExt cx="533400" cy="3505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8D7779-9EA9-C0C6-D531-267BE05AE3FD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FE81243-A174-B4DF-82B3-4421A5A8FE3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E926DE-1E14-45D8-3386-B4E41B38A81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72EBEE-BD0C-ECB4-209A-9E39CE6939A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953247-AC66-C753-D926-CCA6BA9DDB6C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FA539F-D2CB-C8F5-5375-46B496C98EFF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160D61-0FEA-C78E-B854-DB9F0389EEBB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3F10DE-6BC4-2D18-C98A-2FD49D74227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02BD39C-D966-E2BE-764F-5ACA34A164A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1907F2-ED47-9086-5D8C-DD99540AE1E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49DE46-AD52-01C0-5F91-734EFD3F302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5DA171-4FA9-9716-7AB9-8B007B680E0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939B7B-9732-F325-F891-7D7A6374A78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70ADD80-903F-4776-EE08-78C476D067D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D385F7A-9ACB-2E8C-C342-1B6E9908A88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43C480-03E0-3C41-6E4D-573D91D2B8B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AC4AD3-173F-907D-0D10-84952FCB0DC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2A7906-B95E-6DB6-CCEB-D86A1ADE7C7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629E8F-4DAF-A759-8667-2B78B09805C4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49A772-BFDB-3857-747E-B55FA0A7999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CD4CAA-14F6-B0AB-1D9B-9204F454FFF9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FA9C5A2-72E7-6993-BF06-ACB94243EB3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A93E59-1B00-8457-AB94-7C95DF7792D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031CB0-9C9A-0797-A166-2A9E911F036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508AF8-EC7E-486E-562C-E48270D9B21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70E905-427D-C775-7B38-8A065301F55D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7D2A7F1-6C74-90A5-FD7E-D302DC3A673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61393F-D717-6246-C985-CEAB3C5B342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4D08173-7325-CC08-5212-55F3ACE8D72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107">
            <a:extLst>
              <a:ext uri="{FF2B5EF4-FFF2-40B4-BE49-F238E27FC236}">
                <a16:creationId xmlns:a16="http://schemas.microsoft.com/office/drawing/2014/main" id="{84DEC64D-F5B5-523F-A15A-E6A717FFCBD3}"/>
              </a:ext>
            </a:extLst>
          </p:cNvPr>
          <p:cNvGrpSpPr/>
          <p:nvPr/>
        </p:nvGrpSpPr>
        <p:grpSpPr>
          <a:xfrm>
            <a:off x="4368265" y="3651888"/>
            <a:ext cx="381000" cy="1440952"/>
            <a:chOff x="1600200" y="3200400"/>
            <a:chExt cx="533400" cy="35052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89A2A3-44BD-EA02-6D92-F5B0F6DCB8F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05EAAE-5BB1-18FA-3DD3-7CE21E81E2A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69E390-0044-3B6E-36E2-13780E34535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834A743-DD3D-FA47-726C-3AF37F7346B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041125A-0A3D-5F91-061C-23AAEF559B48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F28BA-0A8F-A030-B5A6-46CEDD05C09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9DB775-9174-C301-4C4C-19E96255F0A6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D18E9DA-2E49-C55A-9CF7-0D424BD9A2B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99B4E2C-F84D-0FB2-78CE-2F04C9559E3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C4E808-4465-6103-4DF4-FB2EEA72E6A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BE637E0-31AF-F834-9B2E-50600F8E3D3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1F6686-AA9B-9C06-B976-EC99A27A386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C454328-EEC5-1E96-C964-3F8ECE4F7551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8EA621-7064-CA81-81D3-63B72D6FC17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F036286-63CC-187A-BB42-953A7669706C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6CB6356-2DFD-50D7-A8D5-02FF8762F53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380071F-2CFE-61F0-1415-323904F686FD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2FEF5F-5015-A146-2FCA-1CD06018494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46315A-BAB2-6ED3-674C-8B3F283B054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5FD9DA5-0C57-D9EA-DF2A-D49C0340ECB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BB830B9-D8E2-A6CF-761B-74F2B224DC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8ADA9EF-FEEE-D030-134C-7236AD95124C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763482-2605-2A9C-17E0-2C51BD6302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12F2E6A-7EBC-D13D-7699-85B0FC048864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2A4C280-DC16-E152-C195-0F75A058866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F1D8427-40CF-0397-6150-417BA4FE7FC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F06481D-C2D9-191B-4DF5-5C15357245E9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0BE8648-1501-2224-4605-CC6EC6DF4513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F046AE-6B97-B6BD-FAAC-BEC9D3BFC692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39">
            <a:extLst>
              <a:ext uri="{FF2B5EF4-FFF2-40B4-BE49-F238E27FC236}">
                <a16:creationId xmlns:a16="http://schemas.microsoft.com/office/drawing/2014/main" id="{0172D868-0105-5CD0-81B5-318FAD5129F7}"/>
              </a:ext>
            </a:extLst>
          </p:cNvPr>
          <p:cNvGrpSpPr/>
          <p:nvPr/>
        </p:nvGrpSpPr>
        <p:grpSpPr>
          <a:xfrm>
            <a:off x="1421229" y="3092344"/>
            <a:ext cx="393700" cy="1271588"/>
            <a:chOff x="3962400" y="6248400"/>
            <a:chExt cx="393700" cy="1271588"/>
          </a:xfrm>
        </p:grpSpPr>
        <p:sp>
          <p:nvSpPr>
            <p:cNvPr id="67" name="AutoShape 14">
              <a:extLst>
                <a:ext uri="{FF2B5EF4-FFF2-40B4-BE49-F238E27FC236}">
                  <a16:creationId xmlns:a16="http://schemas.microsoft.com/office/drawing/2014/main" id="{95815959-9E93-05AE-380D-BFD9252F0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AutoShape 15">
              <a:extLst>
                <a:ext uri="{FF2B5EF4-FFF2-40B4-BE49-F238E27FC236}">
                  <a16:creationId xmlns:a16="http://schemas.microsoft.com/office/drawing/2014/main" id="{5BA164FB-2B04-78D9-C1CE-F5E9A1E65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139">
            <a:extLst>
              <a:ext uri="{FF2B5EF4-FFF2-40B4-BE49-F238E27FC236}">
                <a16:creationId xmlns:a16="http://schemas.microsoft.com/office/drawing/2014/main" id="{F2146566-1248-1995-7394-5784671D9C65}"/>
              </a:ext>
            </a:extLst>
          </p:cNvPr>
          <p:cNvGrpSpPr/>
          <p:nvPr/>
        </p:nvGrpSpPr>
        <p:grpSpPr>
          <a:xfrm>
            <a:off x="5397425" y="2989895"/>
            <a:ext cx="393700" cy="1271588"/>
            <a:chOff x="3962400" y="6248400"/>
            <a:chExt cx="393700" cy="1271588"/>
          </a:xfrm>
        </p:grpSpPr>
        <p:sp>
          <p:nvSpPr>
            <p:cNvPr id="70" name="AutoShape 14">
              <a:extLst>
                <a:ext uri="{FF2B5EF4-FFF2-40B4-BE49-F238E27FC236}">
                  <a16:creationId xmlns:a16="http://schemas.microsoft.com/office/drawing/2014/main" id="{D4E3B16F-CDBA-208B-109A-F5BA5C978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" name="AutoShape 15">
              <a:extLst>
                <a:ext uri="{FF2B5EF4-FFF2-40B4-BE49-F238E27FC236}">
                  <a16:creationId xmlns:a16="http://schemas.microsoft.com/office/drawing/2014/main" id="{925959F5-4BA2-349F-A162-EEFCE35AD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194">
            <a:extLst>
              <a:ext uri="{FF2B5EF4-FFF2-40B4-BE49-F238E27FC236}">
                <a16:creationId xmlns:a16="http://schemas.microsoft.com/office/drawing/2014/main" id="{7110B395-4854-58A2-C433-CBDCB6F914BE}"/>
              </a:ext>
            </a:extLst>
          </p:cNvPr>
          <p:cNvGrpSpPr>
            <a:grpSpLocks/>
          </p:cNvGrpSpPr>
          <p:nvPr/>
        </p:nvGrpSpPr>
        <p:grpSpPr bwMode="auto">
          <a:xfrm>
            <a:off x="5853826" y="2970943"/>
            <a:ext cx="198438" cy="985838"/>
            <a:chOff x="1798" y="2184"/>
            <a:chExt cx="125" cy="621"/>
          </a:xfrm>
        </p:grpSpPr>
        <p:grpSp>
          <p:nvGrpSpPr>
            <p:cNvPr id="73" name="Group 195">
              <a:extLst>
                <a:ext uri="{FF2B5EF4-FFF2-40B4-BE49-F238E27FC236}">
                  <a16:creationId xmlns:a16="http://schemas.microsoft.com/office/drawing/2014/main" id="{D9CDF79B-4C6D-3F62-F871-CFB41A997E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79" name="Freeform 196">
                <a:extLst>
                  <a:ext uri="{FF2B5EF4-FFF2-40B4-BE49-F238E27FC236}">
                    <a16:creationId xmlns:a16="http://schemas.microsoft.com/office/drawing/2014/main" id="{6D3CE312-7603-623E-6B4A-C2EACA9FB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97">
                <a:extLst>
                  <a:ext uri="{FF2B5EF4-FFF2-40B4-BE49-F238E27FC236}">
                    <a16:creationId xmlns:a16="http://schemas.microsoft.com/office/drawing/2014/main" id="{3932CBBD-5615-A9F5-FF49-34B5D34844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2526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>
                  <a:solidFill>
                    <a:schemeClr val="bg1"/>
                  </a:solidFill>
                  <a:highlight>
                    <a:srgbClr val="808000"/>
                  </a:highlight>
                </a:endParaRPr>
              </a:p>
            </p:txBody>
          </p:sp>
        </p:grpSp>
        <p:grpSp>
          <p:nvGrpSpPr>
            <p:cNvPr id="75" name="Group 198">
              <a:extLst>
                <a:ext uri="{FF2B5EF4-FFF2-40B4-BE49-F238E27FC236}">
                  <a16:creationId xmlns:a16="http://schemas.microsoft.com/office/drawing/2014/main" id="{53F5A682-E6FE-7047-1F1C-B5156C6A4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8" y="2349"/>
              <a:ext cx="125" cy="456"/>
              <a:chOff x="1424" y="2341"/>
              <a:chExt cx="173" cy="523"/>
            </a:xfrm>
          </p:grpSpPr>
          <p:sp>
            <p:nvSpPr>
              <p:cNvPr id="76" name="Line 199">
                <a:extLst>
                  <a:ext uri="{FF2B5EF4-FFF2-40B4-BE49-F238E27FC236}">
                    <a16:creationId xmlns:a16="http://schemas.microsoft.com/office/drawing/2014/main" id="{993756DF-2226-8A8C-E859-BA2E55E287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200">
                <a:extLst>
                  <a:ext uri="{FF2B5EF4-FFF2-40B4-BE49-F238E27FC236}">
                    <a16:creationId xmlns:a16="http://schemas.microsoft.com/office/drawing/2014/main" id="{DC4190F3-5E0B-4BA2-273C-B3D6F363B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Freeform 201">
                <a:extLst>
                  <a:ext uri="{FF2B5EF4-FFF2-40B4-BE49-F238E27FC236}">
                    <a16:creationId xmlns:a16="http://schemas.microsoft.com/office/drawing/2014/main" id="{40352A29-CE4A-E0BE-015C-7F95659E7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4" y="2341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grpSp>
        <p:nvGrpSpPr>
          <p:cNvPr id="81" name="Group 491">
            <a:extLst>
              <a:ext uri="{FF2B5EF4-FFF2-40B4-BE49-F238E27FC236}">
                <a16:creationId xmlns:a16="http://schemas.microsoft.com/office/drawing/2014/main" id="{2D379152-2F95-28BD-4416-C71E9BC15CF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65503" y="2699544"/>
            <a:ext cx="201613" cy="982663"/>
            <a:chOff x="1800" y="2184"/>
            <a:chExt cx="127" cy="619"/>
          </a:xfrm>
        </p:grpSpPr>
        <p:grpSp>
          <p:nvGrpSpPr>
            <p:cNvPr id="82" name="Group 492">
              <a:extLst>
                <a:ext uri="{FF2B5EF4-FFF2-40B4-BE49-F238E27FC236}">
                  <a16:creationId xmlns:a16="http://schemas.microsoft.com/office/drawing/2014/main" id="{EAB8E99D-CE60-3925-E8E9-7795FEF72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87" name="Freeform 493">
                <a:extLst>
                  <a:ext uri="{FF2B5EF4-FFF2-40B4-BE49-F238E27FC236}">
                    <a16:creationId xmlns:a16="http://schemas.microsoft.com/office/drawing/2014/main" id="{6E19F01E-F6DF-D2B7-4BC5-D0223813E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494">
                <a:extLst>
                  <a:ext uri="{FF2B5EF4-FFF2-40B4-BE49-F238E27FC236}">
                    <a16:creationId xmlns:a16="http://schemas.microsoft.com/office/drawing/2014/main" id="{A35DBA0C-479E-14A7-7B3A-FE6091FC1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" name="Group 495">
              <a:extLst>
                <a:ext uri="{FF2B5EF4-FFF2-40B4-BE49-F238E27FC236}">
                  <a16:creationId xmlns:a16="http://schemas.microsoft.com/office/drawing/2014/main" id="{DF5CC639-2C39-A187-4722-D33744058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2" y="2343"/>
              <a:ext cx="125" cy="460"/>
              <a:chOff x="1429" y="2336"/>
              <a:chExt cx="173" cy="528"/>
            </a:xfrm>
          </p:grpSpPr>
          <p:sp>
            <p:nvSpPr>
              <p:cNvPr id="84" name="Line 496">
                <a:extLst>
                  <a:ext uri="{FF2B5EF4-FFF2-40B4-BE49-F238E27FC236}">
                    <a16:creationId xmlns:a16="http://schemas.microsoft.com/office/drawing/2014/main" id="{CAD2CA1F-81FB-A149-59F6-83F5A5726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Line 497">
                <a:extLst>
                  <a:ext uri="{FF2B5EF4-FFF2-40B4-BE49-F238E27FC236}">
                    <a16:creationId xmlns:a16="http://schemas.microsoft.com/office/drawing/2014/main" id="{3EA461B8-70BC-D066-36F6-83867A5AA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Freeform 498">
                <a:extLst>
                  <a:ext uri="{FF2B5EF4-FFF2-40B4-BE49-F238E27FC236}">
                    <a16:creationId xmlns:a16="http://schemas.microsoft.com/office/drawing/2014/main" id="{A08D5A14-1F22-9C3B-F578-3805E020F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9" y="2336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9" name="Group 29">
            <a:extLst>
              <a:ext uri="{FF2B5EF4-FFF2-40B4-BE49-F238E27FC236}">
                <a16:creationId xmlns:a16="http://schemas.microsoft.com/office/drawing/2014/main" id="{439F3FF9-BA0B-03D3-894A-FD96C5A59E83}"/>
              </a:ext>
            </a:extLst>
          </p:cNvPr>
          <p:cNvGrpSpPr>
            <a:grpSpLocks/>
          </p:cNvGrpSpPr>
          <p:nvPr/>
        </p:nvGrpSpPr>
        <p:grpSpPr bwMode="auto">
          <a:xfrm>
            <a:off x="6704730" y="2700108"/>
            <a:ext cx="287338" cy="803275"/>
            <a:chOff x="528" y="232"/>
            <a:chExt cx="181" cy="506"/>
          </a:xfrm>
        </p:grpSpPr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4900D4CD-B419-C3D3-2713-EB5713554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A9F2A3DE-43D5-A96A-1021-222055202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Freeform 32">
              <a:extLst>
                <a:ext uri="{FF2B5EF4-FFF2-40B4-BE49-F238E27FC236}">
                  <a16:creationId xmlns:a16="http://schemas.microsoft.com/office/drawing/2014/main" id="{42F6BD79-651D-92C5-C40E-4DA330255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32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491">
            <a:extLst>
              <a:ext uri="{FF2B5EF4-FFF2-40B4-BE49-F238E27FC236}">
                <a16:creationId xmlns:a16="http://schemas.microsoft.com/office/drawing/2014/main" id="{A64FA6FD-D78E-B521-68C6-445C72A0619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34927" y="3068962"/>
            <a:ext cx="200026" cy="984250"/>
            <a:chOff x="1800" y="2184"/>
            <a:chExt cx="126" cy="620"/>
          </a:xfrm>
        </p:grpSpPr>
        <p:grpSp>
          <p:nvGrpSpPr>
            <p:cNvPr id="98" name="Group 492">
              <a:extLst>
                <a:ext uri="{FF2B5EF4-FFF2-40B4-BE49-F238E27FC236}">
                  <a16:creationId xmlns:a16="http://schemas.microsoft.com/office/drawing/2014/main" id="{D980DE24-828E-6A1C-1D26-4ED1168BF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" name="Freeform 493">
                <a:extLst>
                  <a:ext uri="{FF2B5EF4-FFF2-40B4-BE49-F238E27FC236}">
                    <a16:creationId xmlns:a16="http://schemas.microsoft.com/office/drawing/2014/main" id="{3D24C608-0C45-4758-C6B9-E461848AD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494">
                <a:extLst>
                  <a:ext uri="{FF2B5EF4-FFF2-40B4-BE49-F238E27FC236}">
                    <a16:creationId xmlns:a16="http://schemas.microsoft.com/office/drawing/2014/main" id="{BB411799-EF17-5607-151E-9B4C9BC8B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9" name="Group 495">
              <a:extLst>
                <a:ext uri="{FF2B5EF4-FFF2-40B4-BE49-F238E27FC236}">
                  <a16:creationId xmlns:a16="http://schemas.microsoft.com/office/drawing/2014/main" id="{3576483C-0D1D-E775-42A7-62D4057AF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1" y="2337"/>
              <a:ext cx="125" cy="467"/>
              <a:chOff x="1428" y="2328"/>
              <a:chExt cx="173" cy="536"/>
            </a:xfrm>
          </p:grpSpPr>
          <p:sp>
            <p:nvSpPr>
              <p:cNvPr id="100" name="Line 496">
                <a:extLst>
                  <a:ext uri="{FF2B5EF4-FFF2-40B4-BE49-F238E27FC236}">
                    <a16:creationId xmlns:a16="http://schemas.microsoft.com/office/drawing/2014/main" id="{6E4ECE6F-25F9-5930-57A9-EF7EA4A98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Line 497">
                <a:extLst>
                  <a:ext uri="{FF2B5EF4-FFF2-40B4-BE49-F238E27FC236}">
                    <a16:creationId xmlns:a16="http://schemas.microsoft.com/office/drawing/2014/main" id="{5544A46C-5EA8-E279-75D2-9351AB38D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Freeform 498">
                <a:extLst>
                  <a:ext uri="{FF2B5EF4-FFF2-40B4-BE49-F238E27FC236}">
                    <a16:creationId xmlns:a16="http://schemas.microsoft.com/office/drawing/2014/main" id="{03B88904-CF5A-A7CB-8169-CD66C4A63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8" y="2328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5" name="Group 194">
            <a:extLst>
              <a:ext uri="{FF2B5EF4-FFF2-40B4-BE49-F238E27FC236}">
                <a16:creationId xmlns:a16="http://schemas.microsoft.com/office/drawing/2014/main" id="{DC02FF9D-A837-C8FC-DC85-96792458FF06}"/>
              </a:ext>
            </a:extLst>
          </p:cNvPr>
          <p:cNvGrpSpPr>
            <a:grpSpLocks/>
          </p:cNvGrpSpPr>
          <p:nvPr/>
        </p:nvGrpSpPr>
        <p:grpSpPr bwMode="auto">
          <a:xfrm>
            <a:off x="2850822" y="2653568"/>
            <a:ext cx="198438" cy="987425"/>
            <a:chOff x="1799" y="2184"/>
            <a:chExt cx="125" cy="622"/>
          </a:xfrm>
        </p:grpSpPr>
        <p:grpSp>
          <p:nvGrpSpPr>
            <p:cNvPr id="106" name="Group 195">
              <a:extLst>
                <a:ext uri="{FF2B5EF4-FFF2-40B4-BE49-F238E27FC236}">
                  <a16:creationId xmlns:a16="http://schemas.microsoft.com/office/drawing/2014/main" id="{F6F73D8C-A290-0B21-9E9E-1EDAADF23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11" name="Freeform 196">
                <a:extLst>
                  <a:ext uri="{FF2B5EF4-FFF2-40B4-BE49-F238E27FC236}">
                    <a16:creationId xmlns:a16="http://schemas.microsoft.com/office/drawing/2014/main" id="{F56D33DD-1B4F-9863-5920-66F8A00F6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197">
                <a:extLst>
                  <a:ext uri="{FF2B5EF4-FFF2-40B4-BE49-F238E27FC236}">
                    <a16:creationId xmlns:a16="http://schemas.microsoft.com/office/drawing/2014/main" id="{49137D47-A768-9E17-165F-3EAD7D3A2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7" name="Group 198">
              <a:extLst>
                <a:ext uri="{FF2B5EF4-FFF2-40B4-BE49-F238E27FC236}">
                  <a16:creationId xmlns:a16="http://schemas.microsoft.com/office/drawing/2014/main" id="{7F13D0AD-9E9D-D837-BFAE-304C5FDBAF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42"/>
              <a:ext cx="125" cy="464"/>
              <a:chOff x="1425" y="2332"/>
              <a:chExt cx="173" cy="532"/>
            </a:xfrm>
          </p:grpSpPr>
          <p:sp>
            <p:nvSpPr>
              <p:cNvPr id="108" name="Line 199">
                <a:extLst>
                  <a:ext uri="{FF2B5EF4-FFF2-40B4-BE49-F238E27FC236}">
                    <a16:creationId xmlns:a16="http://schemas.microsoft.com/office/drawing/2014/main" id="{CB293ADE-312E-7A2E-842C-0FED7C3C7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Line 200">
                <a:extLst>
                  <a:ext uri="{FF2B5EF4-FFF2-40B4-BE49-F238E27FC236}">
                    <a16:creationId xmlns:a16="http://schemas.microsoft.com/office/drawing/2014/main" id="{24F8E68E-FBA3-CD6E-0A89-17FF6939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Freeform 201">
                <a:extLst>
                  <a:ext uri="{FF2B5EF4-FFF2-40B4-BE49-F238E27FC236}">
                    <a16:creationId xmlns:a16="http://schemas.microsoft.com/office/drawing/2014/main" id="{E3AAEFEB-35EA-49C8-B652-5ABCAEB48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32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" name="Group 107">
            <a:extLst>
              <a:ext uri="{FF2B5EF4-FFF2-40B4-BE49-F238E27FC236}">
                <a16:creationId xmlns:a16="http://schemas.microsoft.com/office/drawing/2014/main" id="{02193205-9ABF-0C12-9AE2-18960D63B4D5}"/>
              </a:ext>
            </a:extLst>
          </p:cNvPr>
          <p:cNvGrpSpPr/>
          <p:nvPr/>
        </p:nvGrpSpPr>
        <p:grpSpPr>
          <a:xfrm rot="5400000">
            <a:off x="3385720" y="4673623"/>
            <a:ext cx="352764" cy="2674091"/>
            <a:chOff x="1600200" y="3200400"/>
            <a:chExt cx="533400" cy="35052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01E5D0B-54EB-2BB2-BD84-912E82A169E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DB3E611-1A37-DB6E-212E-F87F4E67EEA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92D51DE-86E4-62F3-4F07-EFD69CFBDD4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88DA022-17B2-62DA-2A67-860B730016A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DDF5480-C056-62A1-4526-053FDFB1296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0201A55-8ECA-A163-53E3-6DD3B3DD690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EDEA366-70ED-EB03-615C-3AB5860F8A79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6AA0FE6-790E-FC2B-000D-802AC4356F27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E8D134D-6C2A-59F2-C8DC-4C168485D2C0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F1AE2E0-FD9C-7F69-C052-69BA4D09C11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8B8BB96-81FC-3412-4937-0D55FCF9274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C31C8A7-AAF6-7B77-AE80-3D073D1AA75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47FAAF6-1354-FB68-71AD-9FB46678899C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F53B453-34D2-1394-6119-1A412FA6E56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CBC31C0-7F52-9CB8-E8F8-6A47899F9175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8181E24-61C8-A33C-8ED3-EECE14A3E83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A4740EE-EEA3-98D0-0EEC-CBB318B41F26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E32E30D-7EB2-BC00-7150-0E7C93CD311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08942B2-17C8-6401-2F11-EF703C4C9AE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F7282E4-7D37-C119-D414-DC443A1EEC2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370A0A2-2477-4464-D900-52FE5154844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3B549D9-6C50-E5A7-8B89-76C110C78EB4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7BDA890-3CDC-E079-D9DB-8DCF94A4D17F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69B8F60-F5D5-75CB-75DD-5F3710A32264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AC10512-D7AE-B967-63DB-E9DB1E78218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EB8A684-4ECC-9726-052D-A37D046CE79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DB1B4C8-72C7-0969-15E8-FF71459ADF4A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F97EAA15-57F5-550C-9552-F3372412BA77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EF0A862-1018-ED30-9E93-97F2F254C5D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07">
            <a:extLst>
              <a:ext uri="{FF2B5EF4-FFF2-40B4-BE49-F238E27FC236}">
                <a16:creationId xmlns:a16="http://schemas.microsoft.com/office/drawing/2014/main" id="{AC9D21BE-8FE5-10D6-3696-96AC1E11435C}"/>
              </a:ext>
            </a:extLst>
          </p:cNvPr>
          <p:cNvGrpSpPr/>
          <p:nvPr/>
        </p:nvGrpSpPr>
        <p:grpSpPr>
          <a:xfrm rot="5400000">
            <a:off x="5753421" y="4452686"/>
            <a:ext cx="533400" cy="1275731"/>
            <a:chOff x="1600200" y="3200400"/>
            <a:chExt cx="533400" cy="35052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734C8DED-2C74-7EFB-5DF8-FB3F2104C08D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BEBB7F1-0B56-D243-D625-8C27021E576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46FF319-F8D5-493F-512A-42C03EA0E50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9232696-6217-B248-ADA0-BE85F2966DE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8C11F27-01CF-FCA9-D9B7-C1F4FAA8F609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547F4F4-201C-0CA9-BD03-EB5AD0220C17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34ABB90B-BC91-5997-648C-C595DA10C03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D1AEC67-F968-3905-99C7-286B874912B7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9DF53C8-8827-4977-0ABA-D7429A3B77C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2E77540B-9E3D-3B93-813B-CA1AA59CD58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B7F4AA0-0146-BC3E-EECC-984FD40EF36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8C1A279-134E-12DD-DA55-205E0BC9055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038763A-F062-04B9-D03E-F33F700EB41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F9CE133-55FF-49FA-D22B-48A80818F235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BEC7EA0-E30F-C185-A351-A5EDC199213E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94114E4-6991-6991-8579-1E95CAD84AF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8AFF153-F3F7-BC59-630B-4698081F666B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206820E-D8D3-A166-9C29-0CB7B60982F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371F8F8-5462-6517-B382-8F547753975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1850C53D-AEFF-908F-93F7-C75611D3136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943621F-D4CF-5791-115F-9C52DF989264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472325E-C16E-3EB3-D5C0-573BEF82FC9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09534FF-765A-3B8C-78FC-B28AAD00B15E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0201D263-1EE8-BBA5-B298-A9870C7DDBC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E87C767-2FA1-2A86-4930-A77F5DB4A742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B7D198E-E01A-C59E-0ABE-371ED3BEB228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7696B57-38DA-CE84-5F79-9B5EBC74BFF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0D8B3BC-922F-6329-28A2-D0D663A681D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BECEEEE-823F-65D5-4E82-DC0D963EF9A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EFB4C3D-F274-FD61-4E3A-C38FDFFEE895}"/>
              </a:ext>
            </a:extLst>
          </p:cNvPr>
          <p:cNvCxnSpPr>
            <a:cxnSpLocks/>
          </p:cNvCxnSpPr>
          <p:nvPr/>
        </p:nvCxnSpPr>
        <p:spPr>
          <a:xfrm flipV="1">
            <a:off x="1971394" y="6559192"/>
            <a:ext cx="3197624" cy="45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539A5FA-D973-71B5-1564-0F5C4C5E5CE2}"/>
              </a:ext>
            </a:extLst>
          </p:cNvPr>
          <p:cNvCxnSpPr>
            <a:cxnSpLocks/>
          </p:cNvCxnSpPr>
          <p:nvPr/>
        </p:nvCxnSpPr>
        <p:spPr>
          <a:xfrm flipV="1">
            <a:off x="5159156" y="5660670"/>
            <a:ext cx="1131" cy="8925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A90A8CD4-AE93-C922-E34C-2417C70CDAF6}"/>
              </a:ext>
            </a:extLst>
          </p:cNvPr>
          <p:cNvCxnSpPr>
            <a:cxnSpLocks/>
          </p:cNvCxnSpPr>
          <p:nvPr/>
        </p:nvCxnSpPr>
        <p:spPr>
          <a:xfrm flipV="1">
            <a:off x="1971394" y="5658144"/>
            <a:ext cx="1131" cy="89253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D1B6069-EBA2-437A-6440-A63D02F3F80E}"/>
              </a:ext>
            </a:extLst>
          </p:cNvPr>
          <p:cNvCxnSpPr>
            <a:cxnSpLocks/>
          </p:cNvCxnSpPr>
          <p:nvPr/>
        </p:nvCxnSpPr>
        <p:spPr>
          <a:xfrm flipH="1">
            <a:off x="134470" y="5658144"/>
            <a:ext cx="184791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BF681E6-DBEC-8957-B4FF-5756A166503C}"/>
              </a:ext>
            </a:extLst>
          </p:cNvPr>
          <p:cNvCxnSpPr>
            <a:cxnSpLocks/>
          </p:cNvCxnSpPr>
          <p:nvPr/>
        </p:nvCxnSpPr>
        <p:spPr>
          <a:xfrm flipH="1">
            <a:off x="5139767" y="5658144"/>
            <a:ext cx="194683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852A8945-DD80-5054-6FFD-0809D9159083}"/>
              </a:ext>
            </a:extLst>
          </p:cNvPr>
          <p:cNvCxnSpPr>
            <a:cxnSpLocks/>
          </p:cNvCxnSpPr>
          <p:nvPr/>
        </p:nvCxnSpPr>
        <p:spPr>
          <a:xfrm>
            <a:off x="134470" y="7823719"/>
            <a:ext cx="697295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8E8CCAF-3436-6F7F-BEF9-FE40298E4F34}"/>
              </a:ext>
            </a:extLst>
          </p:cNvPr>
          <p:cNvCxnSpPr>
            <a:cxnSpLocks/>
          </p:cNvCxnSpPr>
          <p:nvPr/>
        </p:nvCxnSpPr>
        <p:spPr>
          <a:xfrm flipV="1">
            <a:off x="7086600" y="5658144"/>
            <a:ext cx="0" cy="21655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5F8270D-4D9D-E3B8-7656-EB1428AB2BAD}"/>
              </a:ext>
            </a:extLst>
          </p:cNvPr>
          <p:cNvCxnSpPr>
            <a:cxnSpLocks/>
          </p:cNvCxnSpPr>
          <p:nvPr/>
        </p:nvCxnSpPr>
        <p:spPr>
          <a:xfrm flipV="1">
            <a:off x="134470" y="5658144"/>
            <a:ext cx="0" cy="21655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1" name="Group 107">
            <a:extLst>
              <a:ext uri="{FF2B5EF4-FFF2-40B4-BE49-F238E27FC236}">
                <a16:creationId xmlns:a16="http://schemas.microsoft.com/office/drawing/2014/main" id="{0AE9FF15-7C6E-6620-B6FC-19DD5720E6B9}"/>
              </a:ext>
            </a:extLst>
          </p:cNvPr>
          <p:cNvGrpSpPr/>
          <p:nvPr/>
        </p:nvGrpSpPr>
        <p:grpSpPr>
          <a:xfrm rot="5400000">
            <a:off x="1027656" y="4493073"/>
            <a:ext cx="533400" cy="1275731"/>
            <a:chOff x="1600200" y="3200400"/>
            <a:chExt cx="533400" cy="3505200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0B0E9484-BB47-BC2D-C54C-A6C3A2E475A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BBCEF35D-09B0-E4C0-DCAC-B8947FA6F48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03FDCCD-2190-FF74-3F32-9301CA4B9A9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968BA5FA-2ACC-4D38-5B85-C500A4069E7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59E77371-8637-3D8C-35AC-4C20341E65A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AE06D45-1FA3-EE14-4948-A883437D3D1F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9F190F9-10E0-530D-D021-52AB3CA921D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02440B2-A105-2EB7-8085-C7918729EDC7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CD6689A-CDB9-6405-E8AD-F3DDC14E621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C900094-4DCD-F283-1E94-B25A135BCD54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3816716-4E4B-2665-FC75-2A75E0F5F10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BC197E78-8EC7-1AE3-BEB5-E5F2B1103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C2D455D5-00B0-6F95-4FA6-09339E1A2F8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3F50C2A-CCD5-5BE9-D35D-31BD255C407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8D025636-E367-8264-0B8E-8BFEEC1E0AE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51DB6BC5-1E27-09F8-E60D-049501EFE17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21B649E2-598F-B249-AF20-65288C0CCBC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29C9B0D4-8035-74A5-4BBF-0FA5B2693AC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F2C0A7E3-17C6-6CA9-0062-0D23ADDEB554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A39912E-1EA8-5606-ACCC-CAEB3B1EFCC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976E21C6-4115-25CD-7A2A-999748BD44A9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E89E39F2-37F5-3816-3313-C6F189960D29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B4A878A-2563-F8EE-4A6F-95CD236C424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7674820-005B-99B3-E864-420FF60F4D8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CC623B5B-92AC-D0A3-2836-CA0C6F34D87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DED843-F881-24C6-6D0D-365A6C07838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C72E5E1-72DD-A9B1-E2B7-6BC1F96B4BF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33DC3B5-5AB7-A005-D33D-78B1B817DB29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CDE40D6-7D87-12C0-7690-9BB64B3E670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9">
            <a:extLst>
              <a:ext uri="{FF2B5EF4-FFF2-40B4-BE49-F238E27FC236}">
                <a16:creationId xmlns:a16="http://schemas.microsoft.com/office/drawing/2014/main" id="{93A28DF4-7FAB-2AD7-CC66-C63F9188781F}"/>
              </a:ext>
            </a:extLst>
          </p:cNvPr>
          <p:cNvGrpSpPr>
            <a:grpSpLocks/>
          </p:cNvGrpSpPr>
          <p:nvPr/>
        </p:nvGrpSpPr>
        <p:grpSpPr bwMode="auto">
          <a:xfrm>
            <a:off x="269541" y="2744252"/>
            <a:ext cx="287338" cy="803275"/>
            <a:chOff x="528" y="232"/>
            <a:chExt cx="181" cy="506"/>
          </a:xfrm>
        </p:grpSpPr>
        <p:sp>
          <p:nvSpPr>
            <p:cNvPr id="268" name="Line 30">
              <a:extLst>
                <a:ext uri="{FF2B5EF4-FFF2-40B4-BE49-F238E27FC236}">
                  <a16:creationId xmlns:a16="http://schemas.microsoft.com/office/drawing/2014/main" id="{ACA1E79A-BFC0-ACA8-63EA-E8CD394E1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31">
              <a:extLst>
                <a:ext uri="{FF2B5EF4-FFF2-40B4-BE49-F238E27FC236}">
                  <a16:creationId xmlns:a16="http://schemas.microsoft.com/office/drawing/2014/main" id="{CB00B1AB-A4E6-45CF-ED2E-E3AC6823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Freeform 32">
              <a:extLst>
                <a:ext uri="{FF2B5EF4-FFF2-40B4-BE49-F238E27FC236}">
                  <a16:creationId xmlns:a16="http://schemas.microsoft.com/office/drawing/2014/main" id="{931A0351-EBA7-2A7C-DD6F-E661550EF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32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72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E6FE8F3A-0A40-BCFC-15E4-35AEF55BE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064" y="143236"/>
            <a:ext cx="914399" cy="800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18" name="Group 25617">
            <a:extLst>
              <a:ext uri="{FF2B5EF4-FFF2-40B4-BE49-F238E27FC236}">
                <a16:creationId xmlns:a16="http://schemas.microsoft.com/office/drawing/2014/main" id="{F63834A2-10B5-08C8-8622-6239BCE84752}"/>
              </a:ext>
            </a:extLst>
          </p:cNvPr>
          <p:cNvGrpSpPr/>
          <p:nvPr/>
        </p:nvGrpSpPr>
        <p:grpSpPr>
          <a:xfrm>
            <a:off x="1977204" y="3413449"/>
            <a:ext cx="287338" cy="787400"/>
            <a:chOff x="1977204" y="3413449"/>
            <a:chExt cx="287338" cy="787400"/>
          </a:xfrm>
        </p:grpSpPr>
        <p:grpSp>
          <p:nvGrpSpPr>
            <p:cNvPr id="293" name="Group 182">
              <a:extLst>
                <a:ext uri="{FF2B5EF4-FFF2-40B4-BE49-F238E27FC236}">
                  <a16:creationId xmlns:a16="http://schemas.microsoft.com/office/drawing/2014/main" id="{C1F4FF81-46DE-9693-7C17-FDF7156B6D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204" y="3413449"/>
              <a:ext cx="287338" cy="787400"/>
              <a:chOff x="2449" y="2688"/>
              <a:chExt cx="181" cy="496"/>
            </a:xfrm>
          </p:grpSpPr>
          <p:sp>
            <p:nvSpPr>
              <p:cNvPr id="294" name="Line 183">
                <a:extLst>
                  <a:ext uri="{FF2B5EF4-FFF2-40B4-BE49-F238E27FC236}">
                    <a16:creationId xmlns:a16="http://schemas.microsoft.com/office/drawing/2014/main" id="{899EBAA7-E701-985A-3A88-BE5E25869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9" y="2932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5" name="Line 184">
                <a:extLst>
                  <a:ext uri="{FF2B5EF4-FFF2-40B4-BE49-F238E27FC236}">
                    <a16:creationId xmlns:a16="http://schemas.microsoft.com/office/drawing/2014/main" id="{21E4E72F-EE04-4276-2E9A-46BE9461EE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2932"/>
                <a:ext cx="0" cy="2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6" name="Freeform 186">
                <a:extLst>
                  <a:ext uri="{FF2B5EF4-FFF2-40B4-BE49-F238E27FC236}">
                    <a16:creationId xmlns:a16="http://schemas.microsoft.com/office/drawing/2014/main" id="{62E5733E-EA12-81DD-2A51-21A2DCA0F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" name="Freeform 187">
              <a:extLst>
                <a:ext uri="{FF2B5EF4-FFF2-40B4-BE49-F238E27FC236}">
                  <a16:creationId xmlns:a16="http://schemas.microsoft.com/office/drawing/2014/main" id="{066AF744-D889-039D-5AB5-2F032AFB58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80812" y="3563879"/>
              <a:ext cx="233363" cy="377825"/>
            </a:xfrm>
            <a:custGeom>
              <a:avLst/>
              <a:gdLst>
                <a:gd name="T0" fmla="*/ 147 w 147"/>
                <a:gd name="T1" fmla="*/ 0 h 238"/>
                <a:gd name="T2" fmla="*/ 147 w 147"/>
                <a:gd name="T3" fmla="*/ 171 h 238"/>
                <a:gd name="T4" fmla="*/ 111 w 147"/>
                <a:gd name="T5" fmla="*/ 238 h 238"/>
                <a:gd name="T6" fmla="*/ 0 w 147"/>
                <a:gd name="T7" fmla="*/ 238 h 238"/>
                <a:gd name="T8" fmla="*/ 147 w 147"/>
                <a:gd name="T9" fmla="*/ 0 h 2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7"/>
                <a:gd name="T16" fmla="*/ 0 h 238"/>
                <a:gd name="T17" fmla="*/ 147 w 147"/>
                <a:gd name="T18" fmla="*/ 238 h 2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7" h="238">
                  <a:moveTo>
                    <a:pt x="147" y="0"/>
                  </a:moveTo>
                  <a:lnTo>
                    <a:pt x="147" y="171"/>
                  </a:lnTo>
                  <a:lnTo>
                    <a:pt x="111" y="238"/>
                  </a:lnTo>
                  <a:lnTo>
                    <a:pt x="0" y="238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18" name="Group 182">
            <a:extLst>
              <a:ext uri="{FF2B5EF4-FFF2-40B4-BE49-F238E27FC236}">
                <a16:creationId xmlns:a16="http://schemas.microsoft.com/office/drawing/2014/main" id="{1C64E0DE-DE32-77E4-68AB-7F1137A6541D}"/>
              </a:ext>
            </a:extLst>
          </p:cNvPr>
          <p:cNvGrpSpPr>
            <a:grpSpLocks/>
          </p:cNvGrpSpPr>
          <p:nvPr/>
        </p:nvGrpSpPr>
        <p:grpSpPr bwMode="auto">
          <a:xfrm>
            <a:off x="4957049" y="3413449"/>
            <a:ext cx="287338" cy="787400"/>
            <a:chOff x="2449" y="2688"/>
            <a:chExt cx="181" cy="496"/>
          </a:xfrm>
        </p:grpSpPr>
        <p:sp>
          <p:nvSpPr>
            <p:cNvPr id="319" name="Line 183">
              <a:extLst>
                <a:ext uri="{FF2B5EF4-FFF2-40B4-BE49-F238E27FC236}">
                  <a16:creationId xmlns:a16="http://schemas.microsoft.com/office/drawing/2014/main" id="{49559036-A3DE-BE2C-3131-DFBC18A21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Line 184">
              <a:extLst>
                <a:ext uri="{FF2B5EF4-FFF2-40B4-BE49-F238E27FC236}">
                  <a16:creationId xmlns:a16="http://schemas.microsoft.com/office/drawing/2014/main" id="{57CC6F8B-EBD4-A175-B718-4A72A30D6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1" name="Group 185">
              <a:extLst>
                <a:ext uri="{FF2B5EF4-FFF2-40B4-BE49-F238E27FC236}">
                  <a16:creationId xmlns:a16="http://schemas.microsoft.com/office/drawing/2014/main" id="{098887A9-E3D5-AD12-E4DE-E56F45F332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22" name="Freeform 186">
                <a:extLst>
                  <a:ext uri="{FF2B5EF4-FFF2-40B4-BE49-F238E27FC236}">
                    <a16:creationId xmlns:a16="http://schemas.microsoft.com/office/drawing/2014/main" id="{50C25A09-E73A-A6F1-29EB-F8E652BAD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3" name="Freeform 187">
                <a:extLst>
                  <a:ext uri="{FF2B5EF4-FFF2-40B4-BE49-F238E27FC236}">
                    <a16:creationId xmlns:a16="http://schemas.microsoft.com/office/drawing/2014/main" id="{F439F7E5-6497-C75A-1AD0-3BF4FE57F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B6A5E87-3006-6DB6-1101-D3F79B7FCE4C}"/>
              </a:ext>
            </a:extLst>
          </p:cNvPr>
          <p:cNvSpPr txBox="1"/>
          <p:nvPr/>
        </p:nvSpPr>
        <p:spPr>
          <a:xfrm>
            <a:off x="1993079" y="6701120"/>
            <a:ext cx="314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Shooting Area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874E5D-5C2B-AFC5-B1AB-4C38CA08363F}"/>
              </a:ext>
            </a:extLst>
          </p:cNvPr>
          <p:cNvGrpSpPr/>
          <p:nvPr/>
        </p:nvGrpSpPr>
        <p:grpSpPr>
          <a:xfrm>
            <a:off x="3290378" y="7709429"/>
            <a:ext cx="610490" cy="251974"/>
            <a:chOff x="3135731" y="7697732"/>
            <a:chExt cx="610490" cy="2519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CF5F4B-E720-DCDC-C5B8-52F61E7D0251}"/>
                </a:ext>
              </a:extLst>
            </p:cNvPr>
            <p:cNvGrpSpPr/>
            <p:nvPr/>
          </p:nvGrpSpPr>
          <p:grpSpPr>
            <a:xfrm>
              <a:off x="3494247" y="7697732"/>
              <a:ext cx="251974" cy="251974"/>
              <a:chOff x="3866202" y="8284902"/>
              <a:chExt cx="251974" cy="251974"/>
            </a:xfrm>
          </p:grpSpPr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E0AF776E-8B80-678C-65BC-C173022D03E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5A8F0122-0C27-BAA1-CBF5-6A043AD032FC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59B1D586-D45E-E371-7E8E-B92FE62C90EB}"/>
                </a:ext>
              </a:extLst>
            </p:cNvPr>
            <p:cNvGrpSpPr/>
            <p:nvPr/>
          </p:nvGrpSpPr>
          <p:grpSpPr>
            <a:xfrm>
              <a:off x="3135731" y="7697732"/>
              <a:ext cx="251974" cy="251974"/>
              <a:chOff x="3866202" y="8284902"/>
              <a:chExt cx="251974" cy="251974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8F138A4D-7576-9052-A8F9-EC825ACA8B1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3A01CD91-FC08-CC50-8637-1A688173F7BC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4B135E-3DDF-541A-5B91-4BCDA39088BC}"/>
              </a:ext>
            </a:extLst>
          </p:cNvPr>
          <p:cNvSpPr txBox="1"/>
          <p:nvPr/>
        </p:nvSpPr>
        <p:spPr>
          <a:xfrm>
            <a:off x="228600" y="152400"/>
            <a:ext cx="685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Setup Notes:</a:t>
            </a:r>
          </a:p>
          <a:p>
            <a:endParaRPr lang="en-US" dirty="0"/>
          </a:p>
          <a:p>
            <a:r>
              <a:rPr lang="en-US" dirty="0"/>
              <a:t>Stacked targets should have visible white above top of the target, just enough so a perf hit doesn’t get them two hits and a no shoot. White cuts middle of A zone on top target. Put high enough on stands to not bounce off cement floor.</a:t>
            </a:r>
          </a:p>
          <a:p>
            <a:endParaRPr lang="en-US" dirty="0"/>
          </a:p>
          <a:p>
            <a:r>
              <a:rPr lang="en-US" dirty="0"/>
              <a:t>The two middle targets should only be able to be shot from the opposite corner by the middle wall. Faults and wall should be set so facilitate this.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Beside the two middle targets, nothing on the right should be visible from the left and vice versa.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Barrel should keep the single and double being shot from the same position.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Watch shoot throughs on middle targets from angle on the sides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7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213</Words>
  <Application>Microsoft Macintosh PowerPoint</Application>
  <PresentationFormat>Custom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291</cp:revision>
  <cp:lastPrinted>2022-06-22T20:32:39Z</cp:lastPrinted>
  <dcterms:created xsi:type="dcterms:W3CDTF">2002-08-21T12:11:08Z</dcterms:created>
  <dcterms:modified xsi:type="dcterms:W3CDTF">2022-07-25T20:18:16Z</dcterms:modified>
  <cp:category>Shooting</cp:category>
</cp:coreProperties>
</file>