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558" autoAdjust="0"/>
  </p:normalViewPr>
  <p:slideViewPr>
    <p:cSldViewPr>
      <p:cViewPr varScale="1">
        <p:scale>
          <a:sx n="86" d="100"/>
          <a:sy n="86" d="100"/>
        </p:scale>
        <p:origin x="3984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7699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24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 v4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Handgun-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both hands on a set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one hand on an X.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buttstock on belt facing down 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2">
            <a:extLst>
              <a:ext uri="{FF2B5EF4-FFF2-40B4-BE49-F238E27FC236}">
                <a16:creationId xmlns:a16="http://schemas.microsoft.com/office/drawing/2014/main" id="{B93C3FA9-4305-523F-F8C3-16BF4B9424C7}"/>
              </a:ext>
            </a:extLst>
          </p:cNvPr>
          <p:cNvGrpSpPr>
            <a:grpSpLocks/>
          </p:cNvGrpSpPr>
          <p:nvPr/>
        </p:nvGrpSpPr>
        <p:grpSpPr bwMode="auto">
          <a:xfrm>
            <a:off x="4225850" y="2703201"/>
            <a:ext cx="287338" cy="787400"/>
            <a:chOff x="2449" y="2688"/>
            <a:chExt cx="181" cy="496"/>
          </a:xfrm>
        </p:grpSpPr>
        <p:sp>
          <p:nvSpPr>
            <p:cNvPr id="3" name="Line 183">
              <a:extLst>
                <a:ext uri="{FF2B5EF4-FFF2-40B4-BE49-F238E27FC236}">
                  <a16:creationId xmlns:a16="http://schemas.microsoft.com/office/drawing/2014/main" id="{038F057D-9F50-43D1-8758-BEB23E34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184">
              <a:extLst>
                <a:ext uri="{FF2B5EF4-FFF2-40B4-BE49-F238E27FC236}">
                  <a16:creationId xmlns:a16="http://schemas.microsoft.com/office/drawing/2014/main" id="{579978F8-C8D1-0DE4-2BBF-5F8D80E7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5">
              <a:extLst>
                <a:ext uri="{FF2B5EF4-FFF2-40B4-BE49-F238E27FC236}">
                  <a16:creationId xmlns:a16="http://schemas.microsoft.com/office/drawing/2014/main" id="{180F0AAC-95BB-7420-E3E1-DD369F822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6" name="Freeform 186">
                <a:extLst>
                  <a:ext uri="{FF2B5EF4-FFF2-40B4-BE49-F238E27FC236}">
                    <a16:creationId xmlns:a16="http://schemas.microsoft.com/office/drawing/2014/main" id="{B1E3D801-C92B-6548-5AA8-77E89CD2A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187">
                <a:extLst>
                  <a:ext uri="{FF2B5EF4-FFF2-40B4-BE49-F238E27FC236}">
                    <a16:creationId xmlns:a16="http://schemas.microsoft.com/office/drawing/2014/main" id="{B29195CA-5BFF-49A3-9900-23E7C283C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1CC41261-5AF7-E69E-8D84-4DD2B30EFBA1}"/>
              </a:ext>
            </a:extLst>
          </p:cNvPr>
          <p:cNvGrpSpPr>
            <a:grpSpLocks/>
          </p:cNvGrpSpPr>
          <p:nvPr/>
        </p:nvGrpSpPr>
        <p:grpSpPr bwMode="auto">
          <a:xfrm>
            <a:off x="3351106" y="2715097"/>
            <a:ext cx="287338" cy="790575"/>
            <a:chOff x="528" y="240"/>
            <a:chExt cx="181" cy="498"/>
          </a:xfrm>
        </p:grpSpPr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DD75DF15-6B32-C07D-5D7D-5219D71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2913C52-28BE-60F6-460E-B21E4ED0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CC44110-824C-2FB2-A5E0-2874EBCC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07">
            <a:extLst>
              <a:ext uri="{FF2B5EF4-FFF2-40B4-BE49-F238E27FC236}">
                <a16:creationId xmlns:a16="http://schemas.microsoft.com/office/drawing/2014/main" id="{4A4FC5BE-0DCF-3260-A21D-571DCFB22EBA}"/>
              </a:ext>
            </a:extLst>
          </p:cNvPr>
          <p:cNvGrpSpPr/>
          <p:nvPr/>
        </p:nvGrpSpPr>
        <p:grpSpPr>
          <a:xfrm>
            <a:off x="2344654" y="2706925"/>
            <a:ext cx="312899" cy="2453967"/>
            <a:chOff x="1600200" y="3200400"/>
            <a:chExt cx="533400" cy="3505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FD9578-990B-2101-A51B-AA9ADAD6F3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02249A-4750-D380-7E49-AF36B0BDA4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BD29B-3CDE-D3EC-BEC2-56D45B4EB2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F539A0-667B-8516-457B-D702BC3538C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3C0727-2945-5689-A4A5-04C236FA976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2F1407-928B-9D08-9EEB-DFCCC870242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E19191A6-114C-A719-E906-07D14F58ACC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62E00FF-5B52-B285-A5DE-10D3C1BC6E5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B20B7B-33A0-5B84-F2EC-B6AC523AD2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FA0B025-F955-67A4-B357-980DD0698F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925E98B-A571-F5AB-BFB5-BC7B74A98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9DBCE23-10CE-6D41-5B98-F973F24049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2040721F-142A-4E2B-70BD-C2070438947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E04E2B7-7FE9-8FDC-1527-678169775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666C1F5-6C26-90CA-2E0C-3CE7FBBC077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B49D408B-C675-FEB9-E94B-E666DCACBEA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C4159C2-EA55-6C24-3B69-44E62F8245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5162DD1-DF00-B07A-D342-11EA3218C9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9036A66B-2F2E-18A6-FA56-98F01872637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6D92180-B52A-E6CF-EA66-1A67C77A404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971A2DD5-D746-CC81-DE87-913996A666C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7EE0E56E-BA6B-26DB-CE7E-40ED792EECD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B7405813-2D32-2080-A750-2BC16BAD31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06E482C-4EAC-6E70-74D5-CC5D857FA2E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01A2958-B2C9-EDDA-CA84-36AA0BB301F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BAC15AE-932F-8C23-EA43-A7ED17B1A36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67717AE-C22F-ECB1-F02B-7E1DCE72587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69D6A1EE-B9DA-82BC-CBA2-3CFEBF6EE42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E710EE6-3509-2A5C-37BF-1977833B20A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D624CA4B-E3FF-80C0-1AF7-A989E51545AB}"/>
              </a:ext>
            </a:extLst>
          </p:cNvPr>
          <p:cNvCxnSpPr>
            <a:cxnSpLocks/>
          </p:cNvCxnSpPr>
          <p:nvPr/>
        </p:nvCxnSpPr>
        <p:spPr>
          <a:xfrm flipV="1">
            <a:off x="47707" y="4646707"/>
            <a:ext cx="3603377" cy="17115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107">
            <a:extLst>
              <a:ext uri="{FF2B5EF4-FFF2-40B4-BE49-F238E27FC236}">
                <a16:creationId xmlns:a16="http://schemas.microsoft.com/office/drawing/2014/main" id="{B270B38B-4178-4E76-962D-1783A8776BD9}"/>
              </a:ext>
            </a:extLst>
          </p:cNvPr>
          <p:cNvGrpSpPr/>
          <p:nvPr/>
        </p:nvGrpSpPr>
        <p:grpSpPr>
          <a:xfrm>
            <a:off x="6061582" y="2789993"/>
            <a:ext cx="327365" cy="3258940"/>
            <a:chOff x="1600200" y="3200400"/>
            <a:chExt cx="533400" cy="3505200"/>
          </a:xfrm>
        </p:grpSpPr>
        <p:sp>
          <p:nvSpPr>
            <p:cNvPr id="25641" name="Rectangle 25640">
              <a:extLst>
                <a:ext uri="{FF2B5EF4-FFF2-40B4-BE49-F238E27FC236}">
                  <a16:creationId xmlns:a16="http://schemas.microsoft.com/office/drawing/2014/main" id="{1B557691-99FC-A1CB-7E5B-D72CCA21460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DE0E526-159E-C192-0BDF-2C6F1814F26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6DCE824B-4666-DCE4-761E-E8DFF384C33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F5110EA5-6613-299A-9747-1445D80C0B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A5D6B86-6EE7-685F-2F8B-AAF37E0CA44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826C9B67-6429-13FA-0031-328240C267B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952A7125-2D40-449C-EB38-A0FE9C93BEB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DBF82BF-5DA5-E42F-1E3D-8A521BD27B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EB89FF44-7DB7-4723-1388-07EB7DB51C2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3D18B8C8-B8E0-8C2E-34D8-089F8777D31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7EBA966-88CC-1009-7627-CD177605867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77F66491-BC6B-3165-4875-9CF4F6546B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92A356A0-92B1-D800-A02F-E3AC8FA3AA9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41DB0BC6-CCE5-ED8C-F100-1F4B453720E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2FBF2DEE-DD1E-46D1-D977-71180184538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58A9383D-581C-FCB2-EC7E-14136FDF9D2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30114499-2E32-7180-EA97-78B62E4B649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50619CB-8736-CA99-CF07-BE1D4AC9A2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2221ACA0-4F78-B8DE-4882-98EBB459C2C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3DB2AA4-57C5-F50B-F4D0-3D7EAB93988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98319CA6-4E1F-DAD2-A56B-E84BEE1206F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C0EB0160-75BA-7DC6-95D0-68CBBA0512B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6C8DE7C-0500-704F-B194-FDD12CFA6FB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59BF21-4448-31BD-6182-A4BF027B115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85D760-4832-192C-F5DA-10BEA1D9924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89ED6A-3679-49C0-7464-0BB918A1C62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4AF9DF-A528-7C98-E238-45EE1DE621C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9A4DD4-97CF-2B0C-98A1-7494A0423AE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DEB46E-3A2A-134A-E822-FD274FFFBDD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0C564D8-6EF1-BA0F-EB9F-C80536FE35C8}"/>
              </a:ext>
            </a:extLst>
          </p:cNvPr>
          <p:cNvGrpSpPr/>
          <p:nvPr/>
        </p:nvGrpSpPr>
        <p:grpSpPr>
          <a:xfrm>
            <a:off x="4423648" y="2742649"/>
            <a:ext cx="330969" cy="2453971"/>
            <a:chOff x="1600200" y="3184694"/>
            <a:chExt cx="533400" cy="35209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552B9B-2200-FD3C-377F-82A5F65795BC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56E32-BB9A-57A6-0635-5FB46FA71BB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F583D-3400-5F54-CA1E-86047C9A3B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5CC8E0-21C1-3CAA-7951-073F9422AB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B1AAB-25D7-7989-56B7-26EFBD2289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FD137D-8523-DE17-F2D3-A456BCE99D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01176-0D0D-9910-4837-420F159BD23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B5FC66-4422-B023-6D24-41CA38CD1B4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5977E-D754-0BC7-515F-2F719614A53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0F806-CB04-A1CE-57E4-AF4F9B62D4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43835-57E6-8ADB-180D-19D9C18856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0D11C5-45BF-D241-4E4A-47C89FD446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BD5095-84AB-2475-51F2-AB78B67E0B4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95A38D-8A7D-BB38-E134-37221D60C0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8C8FA8-DE22-6129-BAB7-5CBA67B6B6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1251A-57A9-1BD1-6E6C-82EC8F40EAA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CD7F76-6ADE-B783-AD0A-FF5D7E9BE4E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3D99E2-B047-0817-EDCB-43CF88B67A2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6FC9DAE-3A35-E034-866B-81B7E8D3045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80A7E6-AAB5-CCAB-9AA0-9CDDAAA7601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85B123-2BE4-2289-9D6F-0684844BC33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5700C-1E28-3D63-D7A9-1BF4250D6A8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CE910-388A-E783-AC7B-7FA21E9DF6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8D7CB5-CF1D-FF94-FF7B-9C82F434F8C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5B2AEC-931A-3C60-57D2-E0CD3FB1721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16B14A-792A-4E06-53D5-0C74C4F9A2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16C0A2-D668-C462-081B-19106C71310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315DE0-85DB-15FC-1A37-10092E3EF5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4D7878-1CD8-38B7-EFC8-2C228A16074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22EBAAB6-B86D-7A03-4AD5-42DFB4E1E6DC}"/>
              </a:ext>
            </a:extLst>
          </p:cNvPr>
          <p:cNvGrpSpPr>
            <a:grpSpLocks/>
          </p:cNvGrpSpPr>
          <p:nvPr/>
        </p:nvGrpSpPr>
        <p:grpSpPr bwMode="auto">
          <a:xfrm>
            <a:off x="3785779" y="2720604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81941CDF-660D-5C7D-407C-787E94BD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695AD541-8757-5BF6-5EBB-C87EEAAC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F18509F-CE10-9489-5D57-E188949E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15B55127-3FE9-6EA1-EA65-22163B813C00}"/>
              </a:ext>
            </a:extLst>
          </p:cNvPr>
          <p:cNvGrpSpPr>
            <a:grpSpLocks/>
          </p:cNvGrpSpPr>
          <p:nvPr/>
        </p:nvGrpSpPr>
        <p:grpSpPr bwMode="auto">
          <a:xfrm>
            <a:off x="6455995" y="2699045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2B449D72-DD68-40C4-40B0-6D2C61A50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9A66846F-40FB-B1FF-9C8B-B78C2C054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6B5B3CD3-CA67-DF1D-E818-46E2ACE5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BA8732-5FAC-9574-177C-D49F086D3008}"/>
              </a:ext>
            </a:extLst>
          </p:cNvPr>
          <p:cNvGrpSpPr/>
          <p:nvPr/>
        </p:nvGrpSpPr>
        <p:grpSpPr>
          <a:xfrm>
            <a:off x="2860050" y="2703201"/>
            <a:ext cx="287338" cy="787400"/>
            <a:chOff x="4625898" y="364825"/>
            <a:chExt cx="287338" cy="787400"/>
          </a:xfrm>
        </p:grpSpPr>
        <p:sp>
          <p:nvSpPr>
            <p:cNvPr id="136" name="Line 183">
              <a:extLst>
                <a:ext uri="{FF2B5EF4-FFF2-40B4-BE49-F238E27FC236}">
                  <a16:creationId xmlns:a16="http://schemas.microsoft.com/office/drawing/2014/main" id="{9B0FCB55-BC85-E439-0CD9-22448D9DC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4">
              <a:extLst>
                <a:ext uri="{FF2B5EF4-FFF2-40B4-BE49-F238E27FC236}">
                  <a16:creationId xmlns:a16="http://schemas.microsoft.com/office/drawing/2014/main" id="{C06E2C9D-C738-EB43-84C5-22D55196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185">
              <a:extLst>
                <a:ext uri="{FF2B5EF4-FFF2-40B4-BE49-F238E27FC236}">
                  <a16:creationId xmlns:a16="http://schemas.microsoft.com/office/drawing/2014/main" id="{B75EB4B1-5390-50F8-9410-FB88A013F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139" name="Freeform 186">
                <a:extLst>
                  <a:ext uri="{FF2B5EF4-FFF2-40B4-BE49-F238E27FC236}">
                    <a16:creationId xmlns:a16="http://schemas.microsoft.com/office/drawing/2014/main" id="{E54ACAD6-CA71-5B9F-13DA-87FC1075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87">
                <a:extLst>
                  <a:ext uri="{FF2B5EF4-FFF2-40B4-BE49-F238E27FC236}">
                    <a16:creationId xmlns:a16="http://schemas.microsoft.com/office/drawing/2014/main" id="{2CFD3820-12F8-394F-F983-A8310F425E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0778D-0A68-44FA-819D-209580CE4856}"/>
              </a:ext>
            </a:extLst>
          </p:cNvPr>
          <p:cNvGrpSpPr/>
          <p:nvPr/>
        </p:nvGrpSpPr>
        <p:grpSpPr>
          <a:xfrm>
            <a:off x="0" y="6542826"/>
            <a:ext cx="251974" cy="634376"/>
            <a:chOff x="7022744" y="7638717"/>
            <a:chExt cx="251974" cy="6462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797B00F-3DF6-04E8-F0D8-F9D97C641D1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2F7CEC-51C3-5F64-2DAB-428B11C55D7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EA5F3E-13F4-E13D-547A-E3C2B32E1F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AD1DDA-5958-C4A5-B9EC-484628DBEDA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2B652C3-E3E4-EE24-DFDF-F86A0D8145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1AB16A0-A595-329A-D84A-C2BCE68B75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2171462-9733-3AF0-80A2-F8AFF92C8693}"/>
              </a:ext>
            </a:extLst>
          </p:cNvPr>
          <p:cNvSpPr txBox="1"/>
          <p:nvPr/>
        </p:nvSpPr>
        <p:spPr>
          <a:xfrm>
            <a:off x="2824527" y="5307324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D39B420-3393-7A51-5E89-BD94EFB2FC58}"/>
              </a:ext>
            </a:extLst>
          </p:cNvPr>
          <p:cNvSpPr>
            <a:spLocks/>
          </p:cNvSpPr>
          <p:nvPr/>
        </p:nvSpPr>
        <p:spPr bwMode="auto">
          <a:xfrm>
            <a:off x="3578672" y="2709177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06936D-DCD3-B6A0-D52E-84A9ABC06430}"/>
              </a:ext>
            </a:extLst>
          </p:cNvPr>
          <p:cNvCxnSpPr>
            <a:cxnSpLocks/>
          </p:cNvCxnSpPr>
          <p:nvPr/>
        </p:nvCxnSpPr>
        <p:spPr>
          <a:xfrm>
            <a:off x="3633623" y="4648227"/>
            <a:ext cx="3581363" cy="1719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2E06BB-9D90-4EC7-9CBF-99B8F3B3A803}"/>
              </a:ext>
            </a:extLst>
          </p:cNvPr>
          <p:cNvCxnSpPr>
            <a:cxnSpLocks/>
          </p:cNvCxnSpPr>
          <p:nvPr/>
        </p:nvCxnSpPr>
        <p:spPr>
          <a:xfrm>
            <a:off x="3666981" y="5873159"/>
            <a:ext cx="3538107" cy="17251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E279CCD-89E5-2DB1-2A20-727A02C201FA}"/>
              </a:ext>
            </a:extLst>
          </p:cNvPr>
          <p:cNvCxnSpPr>
            <a:cxnSpLocks/>
          </p:cNvCxnSpPr>
          <p:nvPr/>
        </p:nvCxnSpPr>
        <p:spPr>
          <a:xfrm flipV="1">
            <a:off x="55655" y="5873159"/>
            <a:ext cx="3603377" cy="17115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73" name="Group 25672">
            <a:extLst>
              <a:ext uri="{FF2B5EF4-FFF2-40B4-BE49-F238E27FC236}">
                <a16:creationId xmlns:a16="http://schemas.microsoft.com/office/drawing/2014/main" id="{0E7BA3B6-764D-919B-9DE8-835444772483}"/>
              </a:ext>
            </a:extLst>
          </p:cNvPr>
          <p:cNvGrpSpPr/>
          <p:nvPr/>
        </p:nvGrpSpPr>
        <p:grpSpPr>
          <a:xfrm>
            <a:off x="3490351" y="3389793"/>
            <a:ext cx="325438" cy="1233488"/>
            <a:chOff x="838200" y="239263"/>
            <a:chExt cx="325438" cy="1233488"/>
          </a:xfrm>
        </p:grpSpPr>
        <p:sp>
          <p:nvSpPr>
            <p:cNvPr id="25674" name="AutoShape 673">
              <a:extLst>
                <a:ext uri="{FF2B5EF4-FFF2-40B4-BE49-F238E27FC236}">
                  <a16:creationId xmlns:a16="http://schemas.microsoft.com/office/drawing/2014/main" id="{D798FE4A-DCE6-BB24-B430-91DA35E1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AutoShape 673">
              <a:extLst>
                <a:ext uri="{FF2B5EF4-FFF2-40B4-BE49-F238E27FC236}">
                  <a16:creationId xmlns:a16="http://schemas.microsoft.com/office/drawing/2014/main" id="{2EE460FE-F55F-E9AE-4C78-F2794AB8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81" name="Group 29">
            <a:extLst>
              <a:ext uri="{FF2B5EF4-FFF2-40B4-BE49-F238E27FC236}">
                <a16:creationId xmlns:a16="http://schemas.microsoft.com/office/drawing/2014/main" id="{3E43FEF3-4652-3003-BF15-70503CEB5B69}"/>
              </a:ext>
            </a:extLst>
          </p:cNvPr>
          <p:cNvGrpSpPr>
            <a:grpSpLocks/>
          </p:cNvGrpSpPr>
          <p:nvPr/>
        </p:nvGrpSpPr>
        <p:grpSpPr bwMode="auto">
          <a:xfrm>
            <a:off x="379216" y="2698885"/>
            <a:ext cx="287338" cy="790575"/>
            <a:chOff x="528" y="240"/>
            <a:chExt cx="181" cy="498"/>
          </a:xfrm>
        </p:grpSpPr>
        <p:sp>
          <p:nvSpPr>
            <p:cNvPr id="25682" name="Line 30">
              <a:extLst>
                <a:ext uri="{FF2B5EF4-FFF2-40B4-BE49-F238E27FC236}">
                  <a16:creationId xmlns:a16="http://schemas.microsoft.com/office/drawing/2014/main" id="{A5650DDC-BD5F-5105-2CD4-67D46F3B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31">
              <a:extLst>
                <a:ext uri="{FF2B5EF4-FFF2-40B4-BE49-F238E27FC236}">
                  <a16:creationId xmlns:a16="http://schemas.microsoft.com/office/drawing/2014/main" id="{537CEE30-711F-1AAB-EAB7-9E10A845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Freeform 32">
              <a:extLst>
                <a:ext uri="{FF2B5EF4-FFF2-40B4-BE49-F238E27FC236}">
                  <a16:creationId xmlns:a16="http://schemas.microsoft.com/office/drawing/2014/main" id="{A24B2A9E-C44D-DDCF-2423-D242A4CE4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DF694F87-AFFC-1560-D89C-00DD45157FB1}"/>
              </a:ext>
            </a:extLst>
          </p:cNvPr>
          <p:cNvGrpSpPr/>
          <p:nvPr/>
        </p:nvGrpSpPr>
        <p:grpSpPr>
          <a:xfrm>
            <a:off x="639501" y="2741550"/>
            <a:ext cx="304064" cy="3323342"/>
            <a:chOff x="1600200" y="3200400"/>
            <a:chExt cx="5334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E6D80-D438-38BF-E475-26A76AA8FE5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01725D-F48D-AAED-76BD-A252520441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B5B3B-A468-4B85-E94A-82A71F16D1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E4482-6B16-99FD-013A-34774531B8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CFB5E-63ED-6641-E576-76B3B7D8E49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55EC3E-03DB-2832-5192-AD0D6FB2EF9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E53D27-E379-613A-899C-7BF20A3D698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A63E4-8B5F-8F7D-6D2A-C0772AC88A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9C790-FB9E-A759-A1E2-368D05E6C54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085BE-9712-31AF-22DD-F51AA99FFA6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B94B87-49C7-A7E1-CB9A-8E0D7C3BCEA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B3FB6-DE29-1B69-7360-242CCFCC2B1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6CFB2-ACC2-0127-F8CE-188D4962E41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856C70-10B9-2050-F598-FFA275EEB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64321-99C6-31AC-CFFD-DDD475FC56B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EFE138-D06F-CD03-A49A-3FD834CF70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A70AB3-6F86-1323-4BEF-722DA6B32F6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3EF9FD-F39C-A671-5BD9-496003CF419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8510F-95DE-F1CA-FE9F-2F6CA0BEAD0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EC5E01-1869-52EB-6FF8-031D48DE9EF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6C9907-89CB-B491-5811-116E3551D47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F097D-A3F4-93F6-31E6-9713C097F5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333D-65E9-6992-A7AB-BE7E069DDB9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591E0-90E5-DBB0-D28A-2319505B399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5E7BC-34F0-7A32-D380-AB18B9728C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369EB-4BD8-134A-771C-F6F89C8333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F1DE7-6890-588C-B3F1-77EC387D018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9E7D3-3948-756B-8C92-EA0B9509F1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D3467E-7EBA-138A-CE3A-BE5B636026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7" name="Group 44">
            <a:extLst>
              <a:ext uri="{FF2B5EF4-FFF2-40B4-BE49-F238E27FC236}">
                <a16:creationId xmlns:a16="http://schemas.microsoft.com/office/drawing/2014/main" id="{B37E67FF-1CB0-6749-F56C-61C54160D53D}"/>
              </a:ext>
            </a:extLst>
          </p:cNvPr>
          <p:cNvGrpSpPr>
            <a:grpSpLocks/>
          </p:cNvGrpSpPr>
          <p:nvPr/>
        </p:nvGrpSpPr>
        <p:grpSpPr bwMode="auto">
          <a:xfrm>
            <a:off x="1515542" y="2702120"/>
            <a:ext cx="287338" cy="787400"/>
            <a:chOff x="1756" y="2113"/>
            <a:chExt cx="181" cy="499"/>
          </a:xfrm>
        </p:grpSpPr>
        <p:sp>
          <p:nvSpPr>
            <p:cNvPr id="25698" name="Line 45">
              <a:extLst>
                <a:ext uri="{FF2B5EF4-FFF2-40B4-BE49-F238E27FC236}">
                  <a16:creationId xmlns:a16="http://schemas.microsoft.com/office/drawing/2014/main" id="{7B354CAB-6787-F135-6187-6E2F17BC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Line 46">
              <a:extLst>
                <a:ext uri="{FF2B5EF4-FFF2-40B4-BE49-F238E27FC236}">
                  <a16:creationId xmlns:a16="http://schemas.microsoft.com/office/drawing/2014/main" id="{981E6737-B1B8-78B4-785D-6A036F72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0" name="Group 47">
              <a:extLst>
                <a:ext uri="{FF2B5EF4-FFF2-40B4-BE49-F238E27FC236}">
                  <a16:creationId xmlns:a16="http://schemas.microsoft.com/office/drawing/2014/main" id="{FF703E71-E999-CFF4-C3EE-8F0C3E64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01" name="Freeform 48">
                <a:extLst>
                  <a:ext uri="{FF2B5EF4-FFF2-40B4-BE49-F238E27FC236}">
                    <a16:creationId xmlns:a16="http://schemas.microsoft.com/office/drawing/2014/main" id="{90E0A361-E304-637F-C627-DEFC3FDC1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49">
                <a:extLst>
                  <a:ext uri="{FF2B5EF4-FFF2-40B4-BE49-F238E27FC236}">
                    <a16:creationId xmlns:a16="http://schemas.microsoft.com/office/drawing/2014/main" id="{927A7B8B-22CF-132E-9885-9B73BFFE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50">
                <a:extLst>
                  <a:ext uri="{FF2B5EF4-FFF2-40B4-BE49-F238E27FC236}">
                    <a16:creationId xmlns:a16="http://schemas.microsoft.com/office/drawing/2014/main" id="{86AF2C46-75D8-D6D1-47A6-BD924CDB75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4" name="Group 278">
            <a:extLst>
              <a:ext uri="{FF2B5EF4-FFF2-40B4-BE49-F238E27FC236}">
                <a16:creationId xmlns:a16="http://schemas.microsoft.com/office/drawing/2014/main" id="{87615380-8B39-7341-4576-F9FE5BBAD0FA}"/>
              </a:ext>
            </a:extLst>
          </p:cNvPr>
          <p:cNvGrpSpPr>
            <a:grpSpLocks/>
          </p:cNvGrpSpPr>
          <p:nvPr/>
        </p:nvGrpSpPr>
        <p:grpSpPr bwMode="auto">
          <a:xfrm>
            <a:off x="1912393" y="2704634"/>
            <a:ext cx="287338" cy="787400"/>
            <a:chOff x="2208" y="240"/>
            <a:chExt cx="181" cy="496"/>
          </a:xfrm>
        </p:grpSpPr>
        <p:sp>
          <p:nvSpPr>
            <p:cNvPr id="25705" name="Line 279">
              <a:extLst>
                <a:ext uri="{FF2B5EF4-FFF2-40B4-BE49-F238E27FC236}">
                  <a16:creationId xmlns:a16="http://schemas.microsoft.com/office/drawing/2014/main" id="{22392EFF-1A4A-36DD-2A42-82F83D131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Line 280">
              <a:extLst>
                <a:ext uri="{FF2B5EF4-FFF2-40B4-BE49-F238E27FC236}">
                  <a16:creationId xmlns:a16="http://schemas.microsoft.com/office/drawing/2014/main" id="{96118654-2BAA-E02F-11FD-2EEAC75A0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Freeform 281">
              <a:extLst>
                <a:ext uri="{FF2B5EF4-FFF2-40B4-BE49-F238E27FC236}">
                  <a16:creationId xmlns:a16="http://schemas.microsoft.com/office/drawing/2014/main" id="{613114E2-EFB5-D4B3-356D-912F4C10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Freeform 282">
              <a:extLst>
                <a:ext uri="{FF2B5EF4-FFF2-40B4-BE49-F238E27FC236}">
                  <a16:creationId xmlns:a16="http://schemas.microsoft.com/office/drawing/2014/main" id="{334E4BA7-7ECA-84AA-0FB6-B184C79136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9" name="Group 283">
            <a:extLst>
              <a:ext uri="{FF2B5EF4-FFF2-40B4-BE49-F238E27FC236}">
                <a16:creationId xmlns:a16="http://schemas.microsoft.com/office/drawing/2014/main" id="{03254E77-EBF6-A74F-311F-EFD074FBBD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8348" y="2695019"/>
            <a:ext cx="287338" cy="787400"/>
            <a:chOff x="2208" y="240"/>
            <a:chExt cx="181" cy="496"/>
          </a:xfrm>
        </p:grpSpPr>
        <p:sp>
          <p:nvSpPr>
            <p:cNvPr id="25710" name="Line 284">
              <a:extLst>
                <a:ext uri="{FF2B5EF4-FFF2-40B4-BE49-F238E27FC236}">
                  <a16:creationId xmlns:a16="http://schemas.microsoft.com/office/drawing/2014/main" id="{F1FE17B4-15B6-0760-4DB1-184463957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1" name="Line 285">
              <a:extLst>
                <a:ext uri="{FF2B5EF4-FFF2-40B4-BE49-F238E27FC236}">
                  <a16:creationId xmlns:a16="http://schemas.microsoft.com/office/drawing/2014/main" id="{E8CF9B19-FD3C-6540-93D5-9D2EC719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2" name="Freeform 286">
              <a:extLst>
                <a:ext uri="{FF2B5EF4-FFF2-40B4-BE49-F238E27FC236}">
                  <a16:creationId xmlns:a16="http://schemas.microsoft.com/office/drawing/2014/main" id="{3D58B9C3-4F06-42D5-5999-4CC0C8162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3" name="Freeform 287">
              <a:extLst>
                <a:ext uri="{FF2B5EF4-FFF2-40B4-BE49-F238E27FC236}">
                  <a16:creationId xmlns:a16="http://schemas.microsoft.com/office/drawing/2014/main" id="{D2362B71-551B-B620-E828-141255A7B0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14" name="Group 44">
            <a:extLst>
              <a:ext uri="{FF2B5EF4-FFF2-40B4-BE49-F238E27FC236}">
                <a16:creationId xmlns:a16="http://schemas.microsoft.com/office/drawing/2014/main" id="{D805DDAA-39EE-C80C-E14A-416AA5EB2F15}"/>
              </a:ext>
            </a:extLst>
          </p:cNvPr>
          <p:cNvGrpSpPr>
            <a:grpSpLocks/>
          </p:cNvGrpSpPr>
          <p:nvPr/>
        </p:nvGrpSpPr>
        <p:grpSpPr bwMode="auto">
          <a:xfrm>
            <a:off x="5266510" y="2702120"/>
            <a:ext cx="287338" cy="787400"/>
            <a:chOff x="1756" y="2113"/>
            <a:chExt cx="181" cy="499"/>
          </a:xfrm>
        </p:grpSpPr>
        <p:sp>
          <p:nvSpPr>
            <p:cNvPr id="25715" name="Line 45">
              <a:extLst>
                <a:ext uri="{FF2B5EF4-FFF2-40B4-BE49-F238E27FC236}">
                  <a16:creationId xmlns:a16="http://schemas.microsoft.com/office/drawing/2014/main" id="{F76AF1F7-CADF-3384-555A-257729D4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46">
              <a:extLst>
                <a:ext uri="{FF2B5EF4-FFF2-40B4-BE49-F238E27FC236}">
                  <a16:creationId xmlns:a16="http://schemas.microsoft.com/office/drawing/2014/main" id="{C8CE5822-8C67-5F7F-A7AF-86994A6A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7" name="Group 47">
              <a:extLst>
                <a:ext uri="{FF2B5EF4-FFF2-40B4-BE49-F238E27FC236}">
                  <a16:creationId xmlns:a16="http://schemas.microsoft.com/office/drawing/2014/main" id="{6271BCDB-F316-1664-296C-9F66A410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18" name="Freeform 48">
                <a:extLst>
                  <a:ext uri="{FF2B5EF4-FFF2-40B4-BE49-F238E27FC236}">
                    <a16:creationId xmlns:a16="http://schemas.microsoft.com/office/drawing/2014/main" id="{47469EB2-3650-9494-928E-E3393F93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49">
                <a:extLst>
                  <a:ext uri="{FF2B5EF4-FFF2-40B4-BE49-F238E27FC236}">
                    <a16:creationId xmlns:a16="http://schemas.microsoft.com/office/drawing/2014/main" id="{D4A01A1F-AE00-5909-9A26-0E16D590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50">
                <a:extLst>
                  <a:ext uri="{FF2B5EF4-FFF2-40B4-BE49-F238E27FC236}">
                    <a16:creationId xmlns:a16="http://schemas.microsoft.com/office/drawing/2014/main" id="{85ED5D1F-0216-6030-B18A-DA5D85BF4B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1" name="Group 278">
            <a:extLst>
              <a:ext uri="{FF2B5EF4-FFF2-40B4-BE49-F238E27FC236}">
                <a16:creationId xmlns:a16="http://schemas.microsoft.com/office/drawing/2014/main" id="{635846B9-4A2F-C4EC-6D9D-5A285909FB75}"/>
              </a:ext>
            </a:extLst>
          </p:cNvPr>
          <p:cNvGrpSpPr>
            <a:grpSpLocks/>
          </p:cNvGrpSpPr>
          <p:nvPr/>
        </p:nvGrpSpPr>
        <p:grpSpPr bwMode="auto">
          <a:xfrm>
            <a:off x="5666485" y="2699600"/>
            <a:ext cx="287338" cy="787400"/>
            <a:chOff x="2208" y="240"/>
            <a:chExt cx="181" cy="496"/>
          </a:xfrm>
        </p:grpSpPr>
        <p:sp>
          <p:nvSpPr>
            <p:cNvPr id="25722" name="Line 279">
              <a:extLst>
                <a:ext uri="{FF2B5EF4-FFF2-40B4-BE49-F238E27FC236}">
                  <a16:creationId xmlns:a16="http://schemas.microsoft.com/office/drawing/2014/main" id="{F4D9C476-A528-DCDA-8939-F9293BB8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3" name="Line 280">
              <a:extLst>
                <a:ext uri="{FF2B5EF4-FFF2-40B4-BE49-F238E27FC236}">
                  <a16:creationId xmlns:a16="http://schemas.microsoft.com/office/drawing/2014/main" id="{BD9BA929-5E3D-D4DA-E805-DB0D65956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4" name="Freeform 281">
              <a:extLst>
                <a:ext uri="{FF2B5EF4-FFF2-40B4-BE49-F238E27FC236}">
                  <a16:creationId xmlns:a16="http://schemas.microsoft.com/office/drawing/2014/main" id="{F8F76146-40BB-B489-D404-D2D44284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5" name="Freeform 282">
              <a:extLst>
                <a:ext uri="{FF2B5EF4-FFF2-40B4-BE49-F238E27FC236}">
                  <a16:creationId xmlns:a16="http://schemas.microsoft.com/office/drawing/2014/main" id="{DFD1DC03-D67F-F9F8-4646-95301E628C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6" name="Group 283">
            <a:extLst>
              <a:ext uri="{FF2B5EF4-FFF2-40B4-BE49-F238E27FC236}">
                <a16:creationId xmlns:a16="http://schemas.microsoft.com/office/drawing/2014/main" id="{CE240EC5-6664-9962-DB93-1D4825D066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8957" y="2702061"/>
            <a:ext cx="287338" cy="787400"/>
            <a:chOff x="2208" y="240"/>
            <a:chExt cx="181" cy="496"/>
          </a:xfrm>
        </p:grpSpPr>
        <p:sp>
          <p:nvSpPr>
            <p:cNvPr id="25727" name="Line 284">
              <a:extLst>
                <a:ext uri="{FF2B5EF4-FFF2-40B4-BE49-F238E27FC236}">
                  <a16:creationId xmlns:a16="http://schemas.microsoft.com/office/drawing/2014/main" id="{FEA50302-C570-3E0C-16F1-D1188FEEE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Line 285">
              <a:extLst>
                <a:ext uri="{FF2B5EF4-FFF2-40B4-BE49-F238E27FC236}">
                  <a16:creationId xmlns:a16="http://schemas.microsoft.com/office/drawing/2014/main" id="{70DD3459-8942-5592-BB8C-D22DD3042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Freeform 286">
              <a:extLst>
                <a:ext uri="{FF2B5EF4-FFF2-40B4-BE49-F238E27FC236}">
                  <a16:creationId xmlns:a16="http://schemas.microsoft.com/office/drawing/2014/main" id="{0DF8725A-5109-5B17-899B-EE8346C96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0" name="Freeform 287">
              <a:extLst>
                <a:ext uri="{FF2B5EF4-FFF2-40B4-BE49-F238E27FC236}">
                  <a16:creationId xmlns:a16="http://schemas.microsoft.com/office/drawing/2014/main" id="{6566F832-B3C6-70C2-638A-839E998EEB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1" name="Group 25730">
            <a:extLst>
              <a:ext uri="{FF2B5EF4-FFF2-40B4-BE49-F238E27FC236}">
                <a16:creationId xmlns:a16="http://schemas.microsoft.com/office/drawing/2014/main" id="{F9FF72F7-DE4E-0A3B-F518-9D15C2B7FC54}"/>
              </a:ext>
            </a:extLst>
          </p:cNvPr>
          <p:cNvGrpSpPr/>
          <p:nvPr/>
        </p:nvGrpSpPr>
        <p:grpSpPr>
          <a:xfrm>
            <a:off x="6982171" y="6549522"/>
            <a:ext cx="251974" cy="634376"/>
            <a:chOff x="7022744" y="7638717"/>
            <a:chExt cx="251974" cy="646234"/>
          </a:xfrm>
        </p:grpSpPr>
        <p:grpSp>
          <p:nvGrpSpPr>
            <p:cNvPr id="25732" name="Group 25731">
              <a:extLst>
                <a:ext uri="{FF2B5EF4-FFF2-40B4-BE49-F238E27FC236}">
                  <a16:creationId xmlns:a16="http://schemas.microsoft.com/office/drawing/2014/main" id="{DFF0E37D-45CC-8AE9-5AA0-B7D54AEB9C88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418D8B4C-0272-43D0-C954-07618F03525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EE3DD7FD-E2CE-960B-8CB2-062E70EBEF5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8BC93F73-D399-7562-CC1D-F70B6A4295A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4" name="Straight Connector 25733">
                <a:extLst>
                  <a:ext uri="{FF2B5EF4-FFF2-40B4-BE49-F238E27FC236}">
                    <a16:creationId xmlns:a16="http://schemas.microsoft.com/office/drawing/2014/main" id="{D7677FF8-BB75-3BBC-775D-A55CCAE3FD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2524DEE4-B9B4-04E1-9A54-5F6C361EAC1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" name="Line 34">
            <a:extLst>
              <a:ext uri="{FF2B5EF4-FFF2-40B4-BE49-F238E27FC236}">
                <a16:creationId xmlns:a16="http://schemas.microsoft.com/office/drawing/2014/main" id="{5E34519C-948F-4BB8-E281-F6CAE9317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053" y="5641473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5">
            <a:extLst>
              <a:ext uri="{FF2B5EF4-FFF2-40B4-BE49-F238E27FC236}">
                <a16:creationId xmlns:a16="http://schemas.microsoft.com/office/drawing/2014/main" id="{EA3339B6-5567-8637-DD86-AE324EE43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306" y="5641473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CCB5C3B6-9A2D-00B6-AD8E-133A9737CB4F}"/>
              </a:ext>
            </a:extLst>
          </p:cNvPr>
          <p:cNvSpPr>
            <a:spLocks/>
          </p:cNvSpPr>
          <p:nvPr/>
        </p:nvSpPr>
        <p:spPr bwMode="auto">
          <a:xfrm>
            <a:off x="3375818" y="5254874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360</Words>
  <Application>Microsoft Macintosh PowerPoint</Application>
  <PresentationFormat>Custom</PresentationFormat>
  <Paragraphs>61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291</cp:revision>
  <dcterms:created xsi:type="dcterms:W3CDTF">2002-08-21T12:11:08Z</dcterms:created>
  <dcterms:modified xsi:type="dcterms:W3CDTF">2022-07-25T20:25:16Z</dcterms:modified>
  <cp:category>Shooting</cp:category>
</cp:coreProperties>
</file>