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2" autoAdjust="0"/>
    <p:restoredTop sz="94553" autoAdjust="0"/>
  </p:normalViewPr>
  <p:slideViewPr>
    <p:cSldViewPr>
      <p:cViewPr>
        <p:scale>
          <a:sx n="142" d="100"/>
          <a:sy n="142" d="100"/>
        </p:scale>
        <p:origin x="3240" y="-40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8/27/22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66946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24 Rounds v5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Anywhere in shooting area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Group 107">
            <a:extLst>
              <a:ext uri="{FF2B5EF4-FFF2-40B4-BE49-F238E27FC236}">
                <a16:creationId xmlns:a16="http://schemas.microsoft.com/office/drawing/2014/main" id="{AEEC9DF0-6673-A97A-B6A2-B759A7A1F24E}"/>
              </a:ext>
            </a:extLst>
          </p:cNvPr>
          <p:cNvGrpSpPr/>
          <p:nvPr/>
        </p:nvGrpSpPr>
        <p:grpSpPr>
          <a:xfrm rot="5400000">
            <a:off x="3443273" y="4675131"/>
            <a:ext cx="533400" cy="2080596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63CC3BB-C7EC-E9F6-333E-0028468002C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F31C6E4C-405B-37B2-0169-25E8206639C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1A81CE5-642F-5F71-59F3-F61BBDF9C6A6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986442C0-D0DA-591F-60FD-920D908B60D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D9A7FDBC-D840-08F6-8F1B-85C92C6D854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4285AF33-20DF-8D78-A49B-2FFD45F02DF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1D41943C-D76C-1626-FDFB-C904AF08852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878B1EC2-0C67-4389-A238-0CB15887C42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2D988DAC-DB71-9865-BD01-027FC091D79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48895472-5A8F-3F3E-E65E-43921F541BC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E3B3BBDF-1D80-A32B-2D25-5352AD3425D6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FB1895C-C3FD-6A2C-6C81-DEDF08961436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C86A525A-BD93-1C9E-7AA6-FE842BE34D8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DFEA679C-BD09-1710-D9BF-1724613FB59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6703A395-A33E-BAAD-C3CC-6ABEA17E9D6D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1FA33683-7D57-99A8-C289-CDF5831F1D0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2222D7BA-ECE9-44EC-6BBF-AE5111C2F73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C82BE0F0-B6A4-0AB3-3909-6B5CB86938A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90B6E443-A414-2872-2048-9514CDDFE250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D4915BC7-FBE4-10D5-2095-5DFC9BB2FFA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38C093C5-9A85-53F9-B947-23F28DBB2AA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E0451017-9286-6E18-631D-29BFE5E66C3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095B1F4D-6123-7A06-E555-5F13A177575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A9B3CEA-C700-291A-93EC-C6E9FD4AFA3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5FCEDFEC-9EF8-A8FD-5B05-6CBCCBF8AF9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6B6BAE2D-0181-E876-AC46-7EB6676C22E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0624AB56-C0A5-A6B7-BCC2-3444690FE8C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83CCFC3F-DE19-1328-47C4-6FE332013B5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524492A0-B753-31A5-C5CA-50902DA06A6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69" name="Group 292">
            <a:extLst>
              <a:ext uri="{FF2B5EF4-FFF2-40B4-BE49-F238E27FC236}">
                <a16:creationId xmlns:a16="http://schemas.microsoft.com/office/drawing/2014/main" id="{0175B76C-F057-29B9-33D7-0759425DE45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22808" y="3514453"/>
            <a:ext cx="222250" cy="858838"/>
            <a:chOff x="384" y="816"/>
            <a:chExt cx="140" cy="541"/>
          </a:xfrm>
        </p:grpSpPr>
        <p:sp>
          <p:nvSpPr>
            <p:cNvPr id="25670" name="Line 293">
              <a:extLst>
                <a:ext uri="{FF2B5EF4-FFF2-40B4-BE49-F238E27FC236}">
                  <a16:creationId xmlns:a16="http://schemas.microsoft.com/office/drawing/2014/main" id="{08D05025-D437-B435-F9F8-79C8BCE132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Line 294">
              <a:extLst>
                <a:ext uri="{FF2B5EF4-FFF2-40B4-BE49-F238E27FC236}">
                  <a16:creationId xmlns:a16="http://schemas.microsoft.com/office/drawing/2014/main" id="{3D62B1B6-2FB0-C909-FE44-D4C1DF12A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2" name="Freeform 295">
              <a:extLst>
                <a:ext uri="{FF2B5EF4-FFF2-40B4-BE49-F238E27FC236}">
                  <a16:creationId xmlns:a16="http://schemas.microsoft.com/office/drawing/2014/main" id="{716C00B8-7208-3372-8FE6-6A15E79784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6" name="Group 139">
            <a:extLst>
              <a:ext uri="{FF2B5EF4-FFF2-40B4-BE49-F238E27FC236}">
                <a16:creationId xmlns:a16="http://schemas.microsoft.com/office/drawing/2014/main" id="{2829DD0C-8A94-7493-2C55-C4E566E38990}"/>
              </a:ext>
            </a:extLst>
          </p:cNvPr>
          <p:cNvGrpSpPr/>
          <p:nvPr/>
        </p:nvGrpSpPr>
        <p:grpSpPr>
          <a:xfrm>
            <a:off x="2662855" y="3234355"/>
            <a:ext cx="393700" cy="1271588"/>
            <a:chOff x="3962400" y="6248400"/>
            <a:chExt cx="393700" cy="1271588"/>
          </a:xfrm>
        </p:grpSpPr>
        <p:sp>
          <p:nvSpPr>
            <p:cNvPr id="25667" name="AutoShape 14">
              <a:extLst>
                <a:ext uri="{FF2B5EF4-FFF2-40B4-BE49-F238E27FC236}">
                  <a16:creationId xmlns:a16="http://schemas.microsoft.com/office/drawing/2014/main" id="{63E8FA34-1A5A-5271-CB65-F02FB458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AutoShape 15">
              <a:extLst>
                <a:ext uri="{FF2B5EF4-FFF2-40B4-BE49-F238E27FC236}">
                  <a16:creationId xmlns:a16="http://schemas.microsoft.com/office/drawing/2014/main" id="{0E3B1D02-CF3C-EEED-628B-D3B7534B6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85" name="Group 465">
            <a:extLst>
              <a:ext uri="{FF2B5EF4-FFF2-40B4-BE49-F238E27FC236}">
                <a16:creationId xmlns:a16="http://schemas.microsoft.com/office/drawing/2014/main" id="{5803D139-9CE5-DFE9-2DC6-CC72FE328E47}"/>
              </a:ext>
            </a:extLst>
          </p:cNvPr>
          <p:cNvGrpSpPr>
            <a:grpSpLocks/>
          </p:cNvGrpSpPr>
          <p:nvPr/>
        </p:nvGrpSpPr>
        <p:grpSpPr bwMode="auto">
          <a:xfrm>
            <a:off x="3347117" y="2744788"/>
            <a:ext cx="703263" cy="836612"/>
            <a:chOff x="3360" y="816"/>
            <a:chExt cx="443" cy="527"/>
          </a:xfrm>
        </p:grpSpPr>
        <p:grpSp>
          <p:nvGrpSpPr>
            <p:cNvPr id="25686" name="Group 466">
              <a:extLst>
                <a:ext uri="{FF2B5EF4-FFF2-40B4-BE49-F238E27FC236}">
                  <a16:creationId xmlns:a16="http://schemas.microsoft.com/office/drawing/2014/main" id="{F2F18697-A588-7B8C-19AC-C3913A24194C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25694" name="Freeform 467">
                <a:extLst>
                  <a:ext uri="{FF2B5EF4-FFF2-40B4-BE49-F238E27FC236}">
                    <a16:creationId xmlns:a16="http://schemas.microsoft.com/office/drawing/2014/main" id="{C6ECDAF6-F5D8-4546-ED52-0A1DA9FD4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Freeform 468">
                <a:extLst>
                  <a:ext uri="{FF2B5EF4-FFF2-40B4-BE49-F238E27FC236}">
                    <a16:creationId xmlns:a16="http://schemas.microsoft.com/office/drawing/2014/main" id="{F3C3DBB9-2DEA-EE2A-F666-FE84AE937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7" name="Group 469">
              <a:extLst>
                <a:ext uri="{FF2B5EF4-FFF2-40B4-BE49-F238E27FC236}">
                  <a16:creationId xmlns:a16="http://schemas.microsoft.com/office/drawing/2014/main" id="{12449B47-DAAD-84ED-3528-7E399CCA9295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25692" name="Freeform 470">
                <a:extLst>
                  <a:ext uri="{FF2B5EF4-FFF2-40B4-BE49-F238E27FC236}">
                    <a16:creationId xmlns:a16="http://schemas.microsoft.com/office/drawing/2014/main" id="{7C28F358-903F-2DC4-394B-3C684C122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Freeform 471">
                <a:extLst>
                  <a:ext uri="{FF2B5EF4-FFF2-40B4-BE49-F238E27FC236}">
                    <a16:creationId xmlns:a16="http://schemas.microsoft.com/office/drawing/2014/main" id="{4E03D296-37C5-B113-8D29-DABC2E093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8" name="Group 472">
              <a:extLst>
                <a:ext uri="{FF2B5EF4-FFF2-40B4-BE49-F238E27FC236}">
                  <a16:creationId xmlns:a16="http://schemas.microsoft.com/office/drawing/2014/main" id="{A477D95B-CA58-D1A4-86FD-E67AF3B70B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25689" name="Freeform 473">
                <a:extLst>
                  <a:ext uri="{FF2B5EF4-FFF2-40B4-BE49-F238E27FC236}">
                    <a16:creationId xmlns:a16="http://schemas.microsoft.com/office/drawing/2014/main" id="{C900A6F6-0BD9-09D5-130F-6CDB58618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0" name="Freeform 474">
                <a:extLst>
                  <a:ext uri="{FF2B5EF4-FFF2-40B4-BE49-F238E27FC236}">
                    <a16:creationId xmlns:a16="http://schemas.microsoft.com/office/drawing/2014/main" id="{BDD6E997-D5B8-2E7F-9CE0-BB435D3F2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Freeform 475">
                <a:extLst>
                  <a:ext uri="{FF2B5EF4-FFF2-40B4-BE49-F238E27FC236}">
                    <a16:creationId xmlns:a16="http://schemas.microsoft.com/office/drawing/2014/main" id="{E0C080BD-89D5-45C9-08DE-A238105D0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96" name="Group 288">
            <a:extLst>
              <a:ext uri="{FF2B5EF4-FFF2-40B4-BE49-F238E27FC236}">
                <a16:creationId xmlns:a16="http://schemas.microsoft.com/office/drawing/2014/main" id="{DA31565B-42C2-1829-BC7A-08C66DC059CF}"/>
              </a:ext>
            </a:extLst>
          </p:cNvPr>
          <p:cNvGrpSpPr>
            <a:grpSpLocks/>
          </p:cNvGrpSpPr>
          <p:nvPr/>
        </p:nvGrpSpPr>
        <p:grpSpPr bwMode="auto">
          <a:xfrm>
            <a:off x="4470179" y="3514453"/>
            <a:ext cx="222250" cy="858838"/>
            <a:chOff x="384" y="816"/>
            <a:chExt cx="140" cy="541"/>
          </a:xfrm>
        </p:grpSpPr>
        <p:sp>
          <p:nvSpPr>
            <p:cNvPr id="25697" name="Line 289">
              <a:extLst>
                <a:ext uri="{FF2B5EF4-FFF2-40B4-BE49-F238E27FC236}">
                  <a16:creationId xmlns:a16="http://schemas.microsoft.com/office/drawing/2014/main" id="{EBEA190B-2B88-C2C9-E5AE-DF822B1FA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8" name="Line 290">
              <a:extLst>
                <a:ext uri="{FF2B5EF4-FFF2-40B4-BE49-F238E27FC236}">
                  <a16:creationId xmlns:a16="http://schemas.microsoft.com/office/drawing/2014/main" id="{7B5E5252-D36D-698B-163D-14FB9DABF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Freeform 291">
              <a:extLst>
                <a:ext uri="{FF2B5EF4-FFF2-40B4-BE49-F238E27FC236}">
                  <a16:creationId xmlns:a16="http://schemas.microsoft.com/office/drawing/2014/main" id="{65E9311A-D827-D206-579C-FA230BC274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139">
            <a:extLst>
              <a:ext uri="{FF2B5EF4-FFF2-40B4-BE49-F238E27FC236}">
                <a16:creationId xmlns:a16="http://schemas.microsoft.com/office/drawing/2014/main" id="{494EF802-3872-EF3E-714C-6AE302F70217}"/>
              </a:ext>
            </a:extLst>
          </p:cNvPr>
          <p:cNvGrpSpPr/>
          <p:nvPr/>
        </p:nvGrpSpPr>
        <p:grpSpPr>
          <a:xfrm>
            <a:off x="4362575" y="3283472"/>
            <a:ext cx="393700" cy="1271588"/>
            <a:chOff x="3962400" y="6248400"/>
            <a:chExt cx="393700" cy="1271588"/>
          </a:xfrm>
        </p:grpSpPr>
        <p:sp>
          <p:nvSpPr>
            <p:cNvPr id="25664" name="AutoShape 14">
              <a:extLst>
                <a:ext uri="{FF2B5EF4-FFF2-40B4-BE49-F238E27FC236}">
                  <a16:creationId xmlns:a16="http://schemas.microsoft.com/office/drawing/2014/main" id="{F88C2D13-F562-C67C-4687-88A6E7DA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5" name="AutoShape 15">
              <a:extLst>
                <a:ext uri="{FF2B5EF4-FFF2-40B4-BE49-F238E27FC236}">
                  <a16:creationId xmlns:a16="http://schemas.microsoft.com/office/drawing/2014/main" id="{80EFE6CD-8FDE-2BCB-4060-59EE63280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00" name="Group 29">
            <a:extLst>
              <a:ext uri="{FF2B5EF4-FFF2-40B4-BE49-F238E27FC236}">
                <a16:creationId xmlns:a16="http://schemas.microsoft.com/office/drawing/2014/main" id="{2C66B588-F320-2D61-607E-D1E0231EC4A6}"/>
              </a:ext>
            </a:extLst>
          </p:cNvPr>
          <p:cNvGrpSpPr>
            <a:grpSpLocks/>
          </p:cNvGrpSpPr>
          <p:nvPr/>
        </p:nvGrpSpPr>
        <p:grpSpPr bwMode="auto">
          <a:xfrm>
            <a:off x="2319212" y="3593717"/>
            <a:ext cx="287338" cy="790575"/>
            <a:chOff x="528" y="240"/>
            <a:chExt cx="181" cy="498"/>
          </a:xfrm>
        </p:grpSpPr>
        <p:sp>
          <p:nvSpPr>
            <p:cNvPr id="25701" name="Line 30">
              <a:extLst>
                <a:ext uri="{FF2B5EF4-FFF2-40B4-BE49-F238E27FC236}">
                  <a16:creationId xmlns:a16="http://schemas.microsoft.com/office/drawing/2014/main" id="{D6D5E5B5-774C-D326-4148-FC309874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2" name="Line 31">
              <a:extLst>
                <a:ext uri="{FF2B5EF4-FFF2-40B4-BE49-F238E27FC236}">
                  <a16:creationId xmlns:a16="http://schemas.microsoft.com/office/drawing/2014/main" id="{604F1041-DCC4-7043-ACEE-309BC61BE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Freeform 32">
              <a:extLst>
                <a:ext uri="{FF2B5EF4-FFF2-40B4-BE49-F238E27FC236}">
                  <a16:creationId xmlns:a16="http://schemas.microsoft.com/office/drawing/2014/main" id="{BA3AA36D-98C0-7B1D-816F-3C97BF826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4" name="Group 29">
            <a:extLst>
              <a:ext uri="{FF2B5EF4-FFF2-40B4-BE49-F238E27FC236}">
                <a16:creationId xmlns:a16="http://schemas.microsoft.com/office/drawing/2014/main" id="{CEE4C9DC-09D0-AA5D-3D16-FA9A18BEDF10}"/>
              </a:ext>
            </a:extLst>
          </p:cNvPr>
          <p:cNvGrpSpPr>
            <a:grpSpLocks/>
          </p:cNvGrpSpPr>
          <p:nvPr/>
        </p:nvGrpSpPr>
        <p:grpSpPr bwMode="auto">
          <a:xfrm>
            <a:off x="4784708" y="3574547"/>
            <a:ext cx="287338" cy="790575"/>
            <a:chOff x="528" y="240"/>
            <a:chExt cx="181" cy="498"/>
          </a:xfrm>
        </p:grpSpPr>
        <p:sp>
          <p:nvSpPr>
            <p:cNvPr id="25705" name="Line 30">
              <a:extLst>
                <a:ext uri="{FF2B5EF4-FFF2-40B4-BE49-F238E27FC236}">
                  <a16:creationId xmlns:a16="http://schemas.microsoft.com/office/drawing/2014/main" id="{33948F50-4417-4FFF-D497-39A1B7EDD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Line 31">
              <a:extLst>
                <a:ext uri="{FF2B5EF4-FFF2-40B4-BE49-F238E27FC236}">
                  <a16:creationId xmlns:a16="http://schemas.microsoft.com/office/drawing/2014/main" id="{96E95868-4D7A-9B73-7386-8B9E8C302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Freeform 32">
              <a:extLst>
                <a:ext uri="{FF2B5EF4-FFF2-40B4-BE49-F238E27FC236}">
                  <a16:creationId xmlns:a16="http://schemas.microsoft.com/office/drawing/2014/main" id="{D52B161F-83E2-2E8A-AC5D-A71CC1047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8" name="Group 107">
            <a:extLst>
              <a:ext uri="{FF2B5EF4-FFF2-40B4-BE49-F238E27FC236}">
                <a16:creationId xmlns:a16="http://schemas.microsoft.com/office/drawing/2014/main" id="{FC00F30C-5602-B576-9276-F6439EB21A56}"/>
              </a:ext>
            </a:extLst>
          </p:cNvPr>
          <p:cNvGrpSpPr/>
          <p:nvPr/>
        </p:nvGrpSpPr>
        <p:grpSpPr>
          <a:xfrm>
            <a:off x="5043929" y="3401859"/>
            <a:ext cx="265987" cy="3905401"/>
            <a:chOff x="1600200" y="3200400"/>
            <a:chExt cx="533400" cy="3505200"/>
          </a:xfrm>
        </p:grpSpPr>
        <p:sp>
          <p:nvSpPr>
            <p:cNvPr id="25709" name="Rectangle 25708">
              <a:extLst>
                <a:ext uri="{FF2B5EF4-FFF2-40B4-BE49-F238E27FC236}">
                  <a16:creationId xmlns:a16="http://schemas.microsoft.com/office/drawing/2014/main" id="{8F5912CB-0B31-4C74-9AEE-7F69CDFEC63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321FFD17-2C9D-DF3F-7420-81A4DD1F4B0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0E49B583-3B36-3DBF-DFCA-2546F9DC7E8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D5A28974-F7E0-37FB-8B2D-8174DDACDEA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555B3162-A25A-4077-5456-E1221834454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39C2E642-AB2A-EF6E-87CC-68FAC8271AA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DBE3AE49-5A5A-86B4-BC89-EB38F7B9298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F26A7A6C-8CD1-26D8-46D5-263AF562A0C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A30E8C82-F723-1056-948C-109AC2A1EF1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541A7E6C-1072-703A-0CEE-6EBDEF4C2E21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A2E827B6-173A-AE8F-81B0-408C982D8976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B8C9F8A4-EC54-7342-0CDD-832E02F5FB56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81C2B664-43AE-AB95-8F15-AFAF1D8221C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B3246563-76E8-D5B8-B30D-A7F824275F0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DC1C932F-4BAC-1FC4-36FF-D1AF36C3ADB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F682BEC6-B213-B9A6-6FAD-405FCCD57AD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BB315E57-4E71-1B2E-D99E-A92445A6E7C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897A5354-EDC3-2DAD-8760-A6E3CB8A5EE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D58E36AF-B218-B466-56CB-CDDC445FA3E6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9F6CB425-8D42-6A52-BD10-1451EF91FCA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72A756FB-9B6E-2DD6-B383-8F4AC7A47D1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E273947B-2B9A-F1A0-35A4-42F5712A99D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CF99496F-5F3B-5C42-B48D-0D6BE98EBA8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C77F8BEA-A119-F6D3-7839-2EFC115AEF4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D8C413DB-540E-B045-2875-443EBCA8763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4" name="Straight Connector 25733">
              <a:extLst>
                <a:ext uri="{FF2B5EF4-FFF2-40B4-BE49-F238E27FC236}">
                  <a16:creationId xmlns:a16="http://schemas.microsoft.com/office/drawing/2014/main" id="{48F7A2F5-9B91-B549-5E02-30EE2AD68E7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5" name="Straight Connector 25734">
              <a:extLst>
                <a:ext uri="{FF2B5EF4-FFF2-40B4-BE49-F238E27FC236}">
                  <a16:creationId xmlns:a16="http://schemas.microsoft.com/office/drawing/2014/main" id="{8DAA8947-9809-D17E-056B-61995290B65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6" name="Straight Connector 25735">
              <a:extLst>
                <a:ext uri="{FF2B5EF4-FFF2-40B4-BE49-F238E27FC236}">
                  <a16:creationId xmlns:a16="http://schemas.microsoft.com/office/drawing/2014/main" id="{CD26F383-E3A7-EFBC-EEA6-3E21DBF47F4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7" name="Straight Connector 25736">
              <a:extLst>
                <a:ext uri="{FF2B5EF4-FFF2-40B4-BE49-F238E27FC236}">
                  <a16:creationId xmlns:a16="http://schemas.microsoft.com/office/drawing/2014/main" id="{604FF1F8-18FE-020C-B280-4DA1D4A38CF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38" name="Group 107">
            <a:extLst>
              <a:ext uri="{FF2B5EF4-FFF2-40B4-BE49-F238E27FC236}">
                <a16:creationId xmlns:a16="http://schemas.microsoft.com/office/drawing/2014/main" id="{89314654-3F93-3B8E-3DF9-1B84FC7F3701}"/>
              </a:ext>
            </a:extLst>
          </p:cNvPr>
          <p:cNvGrpSpPr/>
          <p:nvPr/>
        </p:nvGrpSpPr>
        <p:grpSpPr>
          <a:xfrm rot="5400000">
            <a:off x="1240640" y="6453766"/>
            <a:ext cx="533400" cy="1135397"/>
            <a:chOff x="1600200" y="3200400"/>
            <a:chExt cx="533400" cy="3505200"/>
          </a:xfrm>
        </p:grpSpPr>
        <p:sp>
          <p:nvSpPr>
            <p:cNvPr id="25739" name="Rectangle 25738">
              <a:extLst>
                <a:ext uri="{FF2B5EF4-FFF2-40B4-BE49-F238E27FC236}">
                  <a16:creationId xmlns:a16="http://schemas.microsoft.com/office/drawing/2014/main" id="{17BD63A3-8D3A-8949-8C6A-9B90A544BD4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40" name="Straight Connector 25739">
              <a:extLst>
                <a:ext uri="{FF2B5EF4-FFF2-40B4-BE49-F238E27FC236}">
                  <a16:creationId xmlns:a16="http://schemas.microsoft.com/office/drawing/2014/main" id="{F27D649B-C621-67F8-CB3C-D962E1E6AEB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1" name="Straight Connector 25740">
              <a:extLst>
                <a:ext uri="{FF2B5EF4-FFF2-40B4-BE49-F238E27FC236}">
                  <a16:creationId xmlns:a16="http://schemas.microsoft.com/office/drawing/2014/main" id="{19C4E4B9-23C3-FA72-6666-F34641B46B06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2" name="Straight Connector 25741">
              <a:extLst>
                <a:ext uri="{FF2B5EF4-FFF2-40B4-BE49-F238E27FC236}">
                  <a16:creationId xmlns:a16="http://schemas.microsoft.com/office/drawing/2014/main" id="{B95F3D8A-A175-496B-5571-C7DBE8B8E28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3" name="Straight Connector 25742">
              <a:extLst>
                <a:ext uri="{FF2B5EF4-FFF2-40B4-BE49-F238E27FC236}">
                  <a16:creationId xmlns:a16="http://schemas.microsoft.com/office/drawing/2014/main" id="{40802B25-B6E1-C3B0-1485-74D48C843CB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4" name="Straight Connector 25743">
              <a:extLst>
                <a:ext uri="{FF2B5EF4-FFF2-40B4-BE49-F238E27FC236}">
                  <a16:creationId xmlns:a16="http://schemas.microsoft.com/office/drawing/2014/main" id="{31D1029C-B30E-145E-2315-A525E36382B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5" name="Straight Connector 25744">
              <a:extLst>
                <a:ext uri="{FF2B5EF4-FFF2-40B4-BE49-F238E27FC236}">
                  <a16:creationId xmlns:a16="http://schemas.microsoft.com/office/drawing/2014/main" id="{7BA2BB87-1B0E-DFCF-F2ED-334E397E4AE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6" name="Straight Connector 25745">
              <a:extLst>
                <a:ext uri="{FF2B5EF4-FFF2-40B4-BE49-F238E27FC236}">
                  <a16:creationId xmlns:a16="http://schemas.microsoft.com/office/drawing/2014/main" id="{C15B2497-985D-AF03-D33F-C680771B262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7" name="Straight Connector 25746">
              <a:extLst>
                <a:ext uri="{FF2B5EF4-FFF2-40B4-BE49-F238E27FC236}">
                  <a16:creationId xmlns:a16="http://schemas.microsoft.com/office/drawing/2014/main" id="{FBFD5C65-EC5B-5F2F-A807-6665242DC87B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8" name="Straight Connector 25747">
              <a:extLst>
                <a:ext uri="{FF2B5EF4-FFF2-40B4-BE49-F238E27FC236}">
                  <a16:creationId xmlns:a16="http://schemas.microsoft.com/office/drawing/2014/main" id="{B53381A7-5BB1-A36F-B945-279B3AF4880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9" name="Straight Connector 25748">
              <a:extLst>
                <a:ext uri="{FF2B5EF4-FFF2-40B4-BE49-F238E27FC236}">
                  <a16:creationId xmlns:a16="http://schemas.microsoft.com/office/drawing/2014/main" id="{1772721E-DB8D-1535-0C05-6A7AE9B0386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0" name="Straight Connector 25749">
              <a:extLst>
                <a:ext uri="{FF2B5EF4-FFF2-40B4-BE49-F238E27FC236}">
                  <a16:creationId xmlns:a16="http://schemas.microsoft.com/office/drawing/2014/main" id="{5645C3C0-639E-96B7-B5B8-CA2A435F3CE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1" name="Straight Connector 25750">
              <a:extLst>
                <a:ext uri="{FF2B5EF4-FFF2-40B4-BE49-F238E27FC236}">
                  <a16:creationId xmlns:a16="http://schemas.microsoft.com/office/drawing/2014/main" id="{1F3799E1-974C-EFD9-D9E6-1B6B5B6F0A71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2" name="Straight Connector 25751">
              <a:extLst>
                <a:ext uri="{FF2B5EF4-FFF2-40B4-BE49-F238E27FC236}">
                  <a16:creationId xmlns:a16="http://schemas.microsoft.com/office/drawing/2014/main" id="{99CDB00D-DD0D-5615-8A11-CC78443633A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3" name="Straight Connector 25752">
              <a:extLst>
                <a:ext uri="{FF2B5EF4-FFF2-40B4-BE49-F238E27FC236}">
                  <a16:creationId xmlns:a16="http://schemas.microsoft.com/office/drawing/2014/main" id="{CF98B1E9-080A-8E9E-BFD6-FF1C57F6446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4" name="Straight Connector 25753">
              <a:extLst>
                <a:ext uri="{FF2B5EF4-FFF2-40B4-BE49-F238E27FC236}">
                  <a16:creationId xmlns:a16="http://schemas.microsoft.com/office/drawing/2014/main" id="{7D411068-07CE-8C0E-C505-9C57076843C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5" name="Straight Connector 25754">
              <a:extLst>
                <a:ext uri="{FF2B5EF4-FFF2-40B4-BE49-F238E27FC236}">
                  <a16:creationId xmlns:a16="http://schemas.microsoft.com/office/drawing/2014/main" id="{D692708F-A2FC-1231-F8C3-56B499261C2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6" name="Straight Connector 25755">
              <a:extLst>
                <a:ext uri="{FF2B5EF4-FFF2-40B4-BE49-F238E27FC236}">
                  <a16:creationId xmlns:a16="http://schemas.microsoft.com/office/drawing/2014/main" id="{872112AC-CBB1-AD97-AF6C-861B98796D0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7" name="Straight Connector 25756">
              <a:extLst>
                <a:ext uri="{FF2B5EF4-FFF2-40B4-BE49-F238E27FC236}">
                  <a16:creationId xmlns:a16="http://schemas.microsoft.com/office/drawing/2014/main" id="{2D8F3812-B9E4-B814-BAAB-A49CF0211A7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8" name="Straight Connector 25757">
              <a:extLst>
                <a:ext uri="{FF2B5EF4-FFF2-40B4-BE49-F238E27FC236}">
                  <a16:creationId xmlns:a16="http://schemas.microsoft.com/office/drawing/2014/main" id="{6A86BFAC-3D93-D204-B02B-E0926C18D3A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9" name="Straight Connector 25758">
              <a:extLst>
                <a:ext uri="{FF2B5EF4-FFF2-40B4-BE49-F238E27FC236}">
                  <a16:creationId xmlns:a16="http://schemas.microsoft.com/office/drawing/2014/main" id="{4FA4F2C1-E391-0F43-AB6F-A4D5813494E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0" name="Straight Connector 25759">
              <a:extLst>
                <a:ext uri="{FF2B5EF4-FFF2-40B4-BE49-F238E27FC236}">
                  <a16:creationId xmlns:a16="http://schemas.microsoft.com/office/drawing/2014/main" id="{DC71A0AE-E137-D2CA-6ECF-8E17B42B3B9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1" name="Straight Connector 25760">
              <a:extLst>
                <a:ext uri="{FF2B5EF4-FFF2-40B4-BE49-F238E27FC236}">
                  <a16:creationId xmlns:a16="http://schemas.microsoft.com/office/drawing/2014/main" id="{1EC15E54-12AE-4FE0-5B6C-4C945497DCE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2" name="Straight Connector 25761">
              <a:extLst>
                <a:ext uri="{FF2B5EF4-FFF2-40B4-BE49-F238E27FC236}">
                  <a16:creationId xmlns:a16="http://schemas.microsoft.com/office/drawing/2014/main" id="{340CAF81-D625-3BC5-3887-C7428D31259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3" name="Straight Connector 25762">
              <a:extLst>
                <a:ext uri="{FF2B5EF4-FFF2-40B4-BE49-F238E27FC236}">
                  <a16:creationId xmlns:a16="http://schemas.microsoft.com/office/drawing/2014/main" id="{5A658B1F-D6DB-DBCC-CFC9-0F032573F6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4" name="Straight Connector 25763">
              <a:extLst>
                <a:ext uri="{FF2B5EF4-FFF2-40B4-BE49-F238E27FC236}">
                  <a16:creationId xmlns:a16="http://schemas.microsoft.com/office/drawing/2014/main" id="{1AF15C67-E5FA-4034-DD5F-BEB1F1132D19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5" name="Straight Connector 25764">
              <a:extLst>
                <a:ext uri="{FF2B5EF4-FFF2-40B4-BE49-F238E27FC236}">
                  <a16:creationId xmlns:a16="http://schemas.microsoft.com/office/drawing/2014/main" id="{E458000D-AE78-AECC-9C43-82E5620D1E8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97696DAD-4576-58FA-2060-ACE8F792FA2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C7E2B0CB-B5FA-E443-BABC-6A9E0E7BE4F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68" name="Group 107">
            <a:extLst>
              <a:ext uri="{FF2B5EF4-FFF2-40B4-BE49-F238E27FC236}">
                <a16:creationId xmlns:a16="http://schemas.microsoft.com/office/drawing/2014/main" id="{6B22B9C1-3C05-3082-FEB6-083D546D593E}"/>
              </a:ext>
            </a:extLst>
          </p:cNvPr>
          <p:cNvGrpSpPr/>
          <p:nvPr/>
        </p:nvGrpSpPr>
        <p:grpSpPr>
          <a:xfrm rot="5400000">
            <a:off x="5358677" y="6479901"/>
            <a:ext cx="533400" cy="1136632"/>
            <a:chOff x="1600200" y="3200400"/>
            <a:chExt cx="533400" cy="3505200"/>
          </a:xfrm>
        </p:grpSpPr>
        <p:sp>
          <p:nvSpPr>
            <p:cNvPr id="25769" name="Rectangle 25768">
              <a:extLst>
                <a:ext uri="{FF2B5EF4-FFF2-40B4-BE49-F238E27FC236}">
                  <a16:creationId xmlns:a16="http://schemas.microsoft.com/office/drawing/2014/main" id="{E037CF09-F22A-8DEC-C528-674AD39AB07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C7516368-F32A-7EFD-8BF0-7360586E2F0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AA677B6B-D046-0788-6E6E-545F3AF8C3D5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D4843D25-E685-3CB6-B683-3E8115AB102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2BF55924-A810-DE45-EB47-B51664D6B67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5D03D5F4-9E95-D59B-7ED5-C21D600F80D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32D0BB8E-E748-23DB-12C9-F8F6D0B43DD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4BF92EFF-0049-75E1-FD9E-4756A2BC3B8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24D2E0B1-0FCA-0552-4BBF-602553586D1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A08EAA83-6744-6883-85CF-EDEE27D2B47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9F422A01-A3EB-E297-ACC6-C826991F0C7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A32840B5-534A-9A54-F9AE-A3427C2952E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EFF538FC-5C59-C7FC-5CF6-7E0B2A9DF56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F9E83095-DE14-FE61-9759-C81C11FB997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3640DED2-6B0D-F8B7-D14C-121FAADCAE5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6F9A3980-A847-03B5-460A-2AFE929681A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8CE40AD7-FFE9-7838-BCC1-94861AF7A76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87936036-83E5-DFFB-F94F-8659CFDFF1C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885B8FC1-2764-48E0-1F6E-3AB05F8399C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3E6A3C86-D3CD-6BE6-2165-60AD1281954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8B455206-A4DA-0AE5-8B00-590173FBC32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73FFB416-7F41-189B-E792-D2A45760389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B5D55023-8F2F-DCF3-4562-6FF7C3EB645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6475FB58-98E3-FE0E-0C78-B5924E4E44A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EB633C5C-9866-5640-AF5F-1A10E90A606A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AE5A3FD4-0B0A-7AE8-8B35-0269B6E0B2C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E31D9DE6-9553-989E-91D6-17C880086D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D62CBF34-8B6E-C578-50B4-DF91E1467CF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4CA48E3A-4E58-28AF-567B-D6301DE453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98" name="Group 29">
            <a:extLst>
              <a:ext uri="{FF2B5EF4-FFF2-40B4-BE49-F238E27FC236}">
                <a16:creationId xmlns:a16="http://schemas.microsoft.com/office/drawing/2014/main" id="{06DAC490-F449-EECD-BAF9-30DA97DFBAB6}"/>
              </a:ext>
            </a:extLst>
          </p:cNvPr>
          <p:cNvGrpSpPr>
            <a:grpSpLocks/>
          </p:cNvGrpSpPr>
          <p:nvPr/>
        </p:nvGrpSpPr>
        <p:grpSpPr bwMode="auto">
          <a:xfrm>
            <a:off x="273532" y="2819400"/>
            <a:ext cx="287338" cy="790575"/>
            <a:chOff x="528" y="240"/>
            <a:chExt cx="181" cy="498"/>
          </a:xfrm>
        </p:grpSpPr>
        <p:sp>
          <p:nvSpPr>
            <p:cNvPr id="25799" name="Line 30">
              <a:extLst>
                <a:ext uri="{FF2B5EF4-FFF2-40B4-BE49-F238E27FC236}">
                  <a16:creationId xmlns:a16="http://schemas.microsoft.com/office/drawing/2014/main" id="{5FA4BDDF-1B20-69E6-2796-B36A0B1D6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0" name="Line 31">
              <a:extLst>
                <a:ext uri="{FF2B5EF4-FFF2-40B4-BE49-F238E27FC236}">
                  <a16:creationId xmlns:a16="http://schemas.microsoft.com/office/drawing/2014/main" id="{E489E277-486E-7949-40FF-D5A57D430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1" name="Freeform 32">
              <a:extLst>
                <a:ext uri="{FF2B5EF4-FFF2-40B4-BE49-F238E27FC236}">
                  <a16:creationId xmlns:a16="http://schemas.microsoft.com/office/drawing/2014/main" id="{49CB8244-7ECE-BDD3-47FD-6D606811A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06" name="Group 29">
            <a:extLst>
              <a:ext uri="{FF2B5EF4-FFF2-40B4-BE49-F238E27FC236}">
                <a16:creationId xmlns:a16="http://schemas.microsoft.com/office/drawing/2014/main" id="{574EF779-9C4F-43EC-BC7F-09AD3A4B86F1}"/>
              </a:ext>
            </a:extLst>
          </p:cNvPr>
          <p:cNvGrpSpPr>
            <a:grpSpLocks/>
          </p:cNvGrpSpPr>
          <p:nvPr/>
        </p:nvGrpSpPr>
        <p:grpSpPr bwMode="auto">
          <a:xfrm>
            <a:off x="774585" y="2819400"/>
            <a:ext cx="287338" cy="790575"/>
            <a:chOff x="528" y="240"/>
            <a:chExt cx="181" cy="498"/>
          </a:xfrm>
        </p:grpSpPr>
        <p:sp>
          <p:nvSpPr>
            <p:cNvPr id="25807" name="Line 30">
              <a:extLst>
                <a:ext uri="{FF2B5EF4-FFF2-40B4-BE49-F238E27FC236}">
                  <a16:creationId xmlns:a16="http://schemas.microsoft.com/office/drawing/2014/main" id="{26634CF0-2915-6741-94D4-E3B431384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8" name="Line 31">
              <a:extLst>
                <a:ext uri="{FF2B5EF4-FFF2-40B4-BE49-F238E27FC236}">
                  <a16:creationId xmlns:a16="http://schemas.microsoft.com/office/drawing/2014/main" id="{B92E28B1-3B59-29BE-D193-A2D10494A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9" name="Freeform 32">
              <a:extLst>
                <a:ext uri="{FF2B5EF4-FFF2-40B4-BE49-F238E27FC236}">
                  <a16:creationId xmlns:a16="http://schemas.microsoft.com/office/drawing/2014/main" id="{7E76F456-95F4-6315-6D7B-DA7B6DEC2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0" name="Group 29">
            <a:extLst>
              <a:ext uri="{FF2B5EF4-FFF2-40B4-BE49-F238E27FC236}">
                <a16:creationId xmlns:a16="http://schemas.microsoft.com/office/drawing/2014/main" id="{B3D6E994-1D92-5DAA-83D9-3E021AD2E2E8}"/>
              </a:ext>
            </a:extLst>
          </p:cNvPr>
          <p:cNvGrpSpPr>
            <a:grpSpLocks/>
          </p:cNvGrpSpPr>
          <p:nvPr/>
        </p:nvGrpSpPr>
        <p:grpSpPr bwMode="auto">
          <a:xfrm>
            <a:off x="1275524" y="2819400"/>
            <a:ext cx="287338" cy="790575"/>
            <a:chOff x="528" y="240"/>
            <a:chExt cx="181" cy="498"/>
          </a:xfrm>
        </p:grpSpPr>
        <p:sp>
          <p:nvSpPr>
            <p:cNvPr id="25811" name="Line 30">
              <a:extLst>
                <a:ext uri="{FF2B5EF4-FFF2-40B4-BE49-F238E27FC236}">
                  <a16:creationId xmlns:a16="http://schemas.microsoft.com/office/drawing/2014/main" id="{0CB17A60-6B58-1875-E1D7-96215544B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2" name="Line 31">
              <a:extLst>
                <a:ext uri="{FF2B5EF4-FFF2-40B4-BE49-F238E27FC236}">
                  <a16:creationId xmlns:a16="http://schemas.microsoft.com/office/drawing/2014/main" id="{CAD23477-44A0-CEE7-58BA-56C141CB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3" name="Freeform 32">
              <a:extLst>
                <a:ext uri="{FF2B5EF4-FFF2-40B4-BE49-F238E27FC236}">
                  <a16:creationId xmlns:a16="http://schemas.microsoft.com/office/drawing/2014/main" id="{614D761A-85FA-D1C2-DBD5-5F0CA26AF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05" name="Freeform 36">
            <a:extLst>
              <a:ext uri="{FF2B5EF4-FFF2-40B4-BE49-F238E27FC236}">
                <a16:creationId xmlns:a16="http://schemas.microsoft.com/office/drawing/2014/main" id="{3A128FAC-86C2-EADC-7151-B29B225246E2}"/>
              </a:ext>
            </a:extLst>
          </p:cNvPr>
          <p:cNvSpPr>
            <a:spLocks/>
          </p:cNvSpPr>
          <p:nvPr/>
        </p:nvSpPr>
        <p:spPr bwMode="auto">
          <a:xfrm>
            <a:off x="513385" y="281940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14" name="Freeform 36">
            <a:extLst>
              <a:ext uri="{FF2B5EF4-FFF2-40B4-BE49-F238E27FC236}">
                <a16:creationId xmlns:a16="http://schemas.microsoft.com/office/drawing/2014/main" id="{8053011F-A808-A6AF-BC6E-76A78F6F1740}"/>
              </a:ext>
            </a:extLst>
          </p:cNvPr>
          <p:cNvSpPr>
            <a:spLocks/>
          </p:cNvSpPr>
          <p:nvPr/>
        </p:nvSpPr>
        <p:spPr bwMode="auto">
          <a:xfrm>
            <a:off x="1024348" y="281940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815" name="Group 29">
            <a:extLst>
              <a:ext uri="{FF2B5EF4-FFF2-40B4-BE49-F238E27FC236}">
                <a16:creationId xmlns:a16="http://schemas.microsoft.com/office/drawing/2014/main" id="{0B6679CD-AA41-49FB-BA40-E37AE11DC67B}"/>
              </a:ext>
            </a:extLst>
          </p:cNvPr>
          <p:cNvGrpSpPr>
            <a:grpSpLocks/>
          </p:cNvGrpSpPr>
          <p:nvPr/>
        </p:nvGrpSpPr>
        <p:grpSpPr bwMode="auto">
          <a:xfrm>
            <a:off x="5525643" y="2819400"/>
            <a:ext cx="287338" cy="790575"/>
            <a:chOff x="528" y="240"/>
            <a:chExt cx="181" cy="498"/>
          </a:xfrm>
        </p:grpSpPr>
        <p:sp>
          <p:nvSpPr>
            <p:cNvPr id="25816" name="Line 30">
              <a:extLst>
                <a:ext uri="{FF2B5EF4-FFF2-40B4-BE49-F238E27FC236}">
                  <a16:creationId xmlns:a16="http://schemas.microsoft.com/office/drawing/2014/main" id="{0BF40FAA-79D8-6525-8C16-286FBDAA7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7" name="Line 31">
              <a:extLst>
                <a:ext uri="{FF2B5EF4-FFF2-40B4-BE49-F238E27FC236}">
                  <a16:creationId xmlns:a16="http://schemas.microsoft.com/office/drawing/2014/main" id="{C8BB3B4D-6A13-D609-9351-26E991C71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8" name="Freeform 32">
              <a:extLst>
                <a:ext uri="{FF2B5EF4-FFF2-40B4-BE49-F238E27FC236}">
                  <a16:creationId xmlns:a16="http://schemas.microsoft.com/office/drawing/2014/main" id="{21383E18-7389-DA01-4F15-C2E7190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19" name="Group 29">
            <a:extLst>
              <a:ext uri="{FF2B5EF4-FFF2-40B4-BE49-F238E27FC236}">
                <a16:creationId xmlns:a16="http://schemas.microsoft.com/office/drawing/2014/main" id="{9A3ED817-E03D-A85A-EE5C-5EF0EEABE897}"/>
              </a:ext>
            </a:extLst>
          </p:cNvPr>
          <p:cNvGrpSpPr>
            <a:grpSpLocks/>
          </p:cNvGrpSpPr>
          <p:nvPr/>
        </p:nvGrpSpPr>
        <p:grpSpPr bwMode="auto">
          <a:xfrm>
            <a:off x="6026696" y="2819400"/>
            <a:ext cx="287338" cy="790575"/>
            <a:chOff x="528" y="240"/>
            <a:chExt cx="181" cy="498"/>
          </a:xfrm>
        </p:grpSpPr>
        <p:sp>
          <p:nvSpPr>
            <p:cNvPr id="25820" name="Line 30">
              <a:extLst>
                <a:ext uri="{FF2B5EF4-FFF2-40B4-BE49-F238E27FC236}">
                  <a16:creationId xmlns:a16="http://schemas.microsoft.com/office/drawing/2014/main" id="{CB5AF653-0EF2-D8A3-1011-A6F470DAC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1" name="Line 31">
              <a:extLst>
                <a:ext uri="{FF2B5EF4-FFF2-40B4-BE49-F238E27FC236}">
                  <a16:creationId xmlns:a16="http://schemas.microsoft.com/office/drawing/2014/main" id="{8F1C309A-F224-468E-DFBE-A04E355F0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2" name="Freeform 32">
              <a:extLst>
                <a:ext uri="{FF2B5EF4-FFF2-40B4-BE49-F238E27FC236}">
                  <a16:creationId xmlns:a16="http://schemas.microsoft.com/office/drawing/2014/main" id="{6B17B6AA-E8AA-BDD0-4579-4AF2F6F48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23" name="Group 29">
            <a:extLst>
              <a:ext uri="{FF2B5EF4-FFF2-40B4-BE49-F238E27FC236}">
                <a16:creationId xmlns:a16="http://schemas.microsoft.com/office/drawing/2014/main" id="{2F2CA60F-C2A4-E999-DE33-2CC9C0AE97DE}"/>
              </a:ext>
            </a:extLst>
          </p:cNvPr>
          <p:cNvGrpSpPr>
            <a:grpSpLocks/>
          </p:cNvGrpSpPr>
          <p:nvPr/>
        </p:nvGrpSpPr>
        <p:grpSpPr bwMode="auto">
          <a:xfrm>
            <a:off x="6527635" y="2819400"/>
            <a:ext cx="287338" cy="790575"/>
            <a:chOff x="528" y="240"/>
            <a:chExt cx="181" cy="498"/>
          </a:xfrm>
        </p:grpSpPr>
        <p:sp>
          <p:nvSpPr>
            <p:cNvPr id="25824" name="Line 30">
              <a:extLst>
                <a:ext uri="{FF2B5EF4-FFF2-40B4-BE49-F238E27FC236}">
                  <a16:creationId xmlns:a16="http://schemas.microsoft.com/office/drawing/2014/main" id="{097BCBCD-6E24-6C41-CDC7-C40AC01DB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5" name="Line 31">
              <a:extLst>
                <a:ext uri="{FF2B5EF4-FFF2-40B4-BE49-F238E27FC236}">
                  <a16:creationId xmlns:a16="http://schemas.microsoft.com/office/drawing/2014/main" id="{A9E4D421-2848-83F6-5062-FB2EAE54B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6" name="Freeform 32">
              <a:extLst>
                <a:ext uri="{FF2B5EF4-FFF2-40B4-BE49-F238E27FC236}">
                  <a16:creationId xmlns:a16="http://schemas.microsoft.com/office/drawing/2014/main" id="{F92CA7E9-9E4B-14FD-37D6-62D5087F3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27" name="Freeform 36">
            <a:extLst>
              <a:ext uri="{FF2B5EF4-FFF2-40B4-BE49-F238E27FC236}">
                <a16:creationId xmlns:a16="http://schemas.microsoft.com/office/drawing/2014/main" id="{F58D3EAF-83EE-7571-E27D-1FC43139C569}"/>
              </a:ext>
            </a:extLst>
          </p:cNvPr>
          <p:cNvSpPr>
            <a:spLocks/>
          </p:cNvSpPr>
          <p:nvPr/>
        </p:nvSpPr>
        <p:spPr bwMode="auto">
          <a:xfrm>
            <a:off x="5765496" y="281940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28" name="Freeform 36">
            <a:extLst>
              <a:ext uri="{FF2B5EF4-FFF2-40B4-BE49-F238E27FC236}">
                <a16:creationId xmlns:a16="http://schemas.microsoft.com/office/drawing/2014/main" id="{D9C011A3-CB95-7F77-1971-D54023AA058A}"/>
              </a:ext>
            </a:extLst>
          </p:cNvPr>
          <p:cNvSpPr>
            <a:spLocks/>
          </p:cNvSpPr>
          <p:nvPr/>
        </p:nvSpPr>
        <p:spPr bwMode="auto">
          <a:xfrm>
            <a:off x="6276459" y="281940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5830" name="Straight Connector 25829">
            <a:extLst>
              <a:ext uri="{FF2B5EF4-FFF2-40B4-BE49-F238E27FC236}">
                <a16:creationId xmlns:a16="http://schemas.microsoft.com/office/drawing/2014/main" id="{9AA96C0D-F9FA-21AC-E4DD-396FE255736F}"/>
              </a:ext>
            </a:extLst>
          </p:cNvPr>
          <p:cNvCxnSpPr>
            <a:cxnSpLocks/>
          </p:cNvCxnSpPr>
          <p:nvPr/>
        </p:nvCxnSpPr>
        <p:spPr>
          <a:xfrm flipH="1">
            <a:off x="177801" y="6135640"/>
            <a:ext cx="7026107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36" name="TextBox 25835">
            <a:extLst>
              <a:ext uri="{FF2B5EF4-FFF2-40B4-BE49-F238E27FC236}">
                <a16:creationId xmlns:a16="http://schemas.microsoft.com/office/drawing/2014/main" id="{11F1B2FA-1596-EEF0-EF44-427BB7090ACE}"/>
              </a:ext>
            </a:extLst>
          </p:cNvPr>
          <p:cNvSpPr txBox="1"/>
          <p:nvPr/>
        </p:nvSpPr>
        <p:spPr>
          <a:xfrm>
            <a:off x="2648178" y="6774444"/>
            <a:ext cx="208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cs typeface="Times New Roman" charset="0"/>
              </a:rPr>
              <a:t>Shooting Area</a:t>
            </a:r>
          </a:p>
        </p:txBody>
      </p:sp>
      <p:grpSp>
        <p:nvGrpSpPr>
          <p:cNvPr id="2" name="Group 107">
            <a:extLst>
              <a:ext uri="{FF2B5EF4-FFF2-40B4-BE49-F238E27FC236}">
                <a16:creationId xmlns:a16="http://schemas.microsoft.com/office/drawing/2014/main" id="{14089F43-EA7A-000E-7194-6E935EC2BE0B}"/>
              </a:ext>
            </a:extLst>
          </p:cNvPr>
          <p:cNvGrpSpPr/>
          <p:nvPr/>
        </p:nvGrpSpPr>
        <p:grpSpPr>
          <a:xfrm>
            <a:off x="1824213" y="3382764"/>
            <a:ext cx="265987" cy="3905401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F23CA0-1652-C3F6-37FA-C2BD85C0DBD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0CB539-0461-485B-58DB-680B9C3ECF3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9981CCF-E33D-3355-5124-6EFD4B23FB92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AB26D7-FAED-C05D-A015-F387D30FA56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42E7664-2A6A-A9D4-2C93-60DCACA56AC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2E22EB-F3AA-864F-2C7E-C3F6B595289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2512B-6EC4-5478-640B-68B8914C8B7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59705E-221E-4078-03A2-52E76560E4C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A52EBE-2D15-9E2F-87C0-BEC84A19616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2728152-9CF3-F200-E055-2846EA3987C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C2B1DA9-7712-7B6A-B031-F4F116C9993F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5FF794-02F0-F907-087D-696D8B7B615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74896-06CC-E99D-B361-FB6F37FD3E6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06639-A315-3B2A-9F30-D83D34524AC6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31E3-0BD1-7933-0026-30336ADC69F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5665FE-801C-CBD9-5E94-4AB9975F2E3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FE9412-5BC9-B431-894A-0AFA093652C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F3AF87-143B-7F74-3CAD-0EE083E55C1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15159C-97F0-E67C-5EFE-FBDABC2C8C0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FA3AE8-5CE5-8072-781C-671F973B25E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BAA36C-DCBE-3EB9-B465-B1A4C441184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68B316-BA59-E41C-7FB0-53E45832F48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E03038C-F458-D68C-270D-36CCFB4E488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2EC69C-4261-0058-3A6F-E7EE5D06A50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573F06-C51F-087D-6B22-1BE15B75BE5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587657-1073-3580-4B24-55B808DEEB6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98C41-84CB-2587-3349-444A3F4E801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3BF1C7-9DF7-C70F-0184-4668FD281E7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F8BD63-5AFC-0302-BD1B-2A582809A18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78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cp:lastPrinted>2022-08-27T17:03:20Z</cp:lastPrinted>
  <dcterms:created xsi:type="dcterms:W3CDTF">2002-08-21T12:11:08Z</dcterms:created>
  <dcterms:modified xsi:type="dcterms:W3CDTF">2022-08-27T17:04:12Z</dcterms:modified>
  <cp:category>Shooting</cp:category>
</cp:coreProperties>
</file>