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94558" autoAdjust="0"/>
  </p:normalViewPr>
  <p:slideViewPr>
    <p:cSldViewPr>
      <p:cViewPr varScale="1">
        <p:scale>
          <a:sx n="86" d="100"/>
          <a:sy n="86" d="100"/>
        </p:scale>
        <p:origin x="3656" y="2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32807"/>
              </p:ext>
            </p:extLst>
          </p:nvPr>
        </p:nvGraphicFramePr>
        <p:xfrm>
          <a:off x="177801" y="165099"/>
          <a:ext cx="6997700" cy="249650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 Rounds v7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Anywhere in shooting area facing directly downrange, hand gunner’s hands relaxed at sides. PCC, weak hand relaxed at side.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holstered, PCC loaded with buttstock on belt facing down range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000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11F7CE2-5AF9-A670-7CBE-E52D55C84D73}"/>
              </a:ext>
            </a:extLst>
          </p:cNvPr>
          <p:cNvGrpSpPr/>
          <p:nvPr/>
        </p:nvGrpSpPr>
        <p:grpSpPr>
          <a:xfrm>
            <a:off x="3506124" y="4034658"/>
            <a:ext cx="325438" cy="1233488"/>
            <a:chOff x="838200" y="239263"/>
            <a:chExt cx="325438" cy="1233488"/>
          </a:xfrm>
        </p:grpSpPr>
        <p:sp>
          <p:nvSpPr>
            <p:cNvPr id="3" name="AutoShape 673">
              <a:extLst>
                <a:ext uri="{FF2B5EF4-FFF2-40B4-BE49-F238E27FC236}">
                  <a16:creationId xmlns:a16="http://schemas.microsoft.com/office/drawing/2014/main" id="{2D328B5D-5BD6-6B58-7ACC-85AB6769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AutoShape 673">
              <a:extLst>
                <a:ext uri="{FF2B5EF4-FFF2-40B4-BE49-F238E27FC236}">
                  <a16:creationId xmlns:a16="http://schemas.microsoft.com/office/drawing/2014/main" id="{2D102E18-058B-09FC-F9A8-59F52374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FB5AC5-7BBD-0F49-DE5C-3933AA0FE070}"/>
              </a:ext>
            </a:extLst>
          </p:cNvPr>
          <p:cNvGrpSpPr/>
          <p:nvPr/>
        </p:nvGrpSpPr>
        <p:grpSpPr>
          <a:xfrm>
            <a:off x="4659443" y="4024312"/>
            <a:ext cx="325438" cy="1233488"/>
            <a:chOff x="838200" y="239263"/>
            <a:chExt cx="325438" cy="1233488"/>
          </a:xfrm>
        </p:grpSpPr>
        <p:sp>
          <p:nvSpPr>
            <p:cNvPr id="9" name="AutoShape 673">
              <a:extLst>
                <a:ext uri="{FF2B5EF4-FFF2-40B4-BE49-F238E27FC236}">
                  <a16:creationId xmlns:a16="http://schemas.microsoft.com/office/drawing/2014/main" id="{E44CE448-0B9C-7B65-890F-914EB758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673">
              <a:extLst>
                <a:ext uri="{FF2B5EF4-FFF2-40B4-BE49-F238E27FC236}">
                  <a16:creationId xmlns:a16="http://schemas.microsoft.com/office/drawing/2014/main" id="{3BD342C4-0197-C8B2-BEF7-9CAF3420F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3FDC31-44DA-41CB-3516-603DA74971BC}"/>
              </a:ext>
            </a:extLst>
          </p:cNvPr>
          <p:cNvGrpSpPr/>
          <p:nvPr/>
        </p:nvGrpSpPr>
        <p:grpSpPr>
          <a:xfrm>
            <a:off x="2352805" y="4034658"/>
            <a:ext cx="325438" cy="1233488"/>
            <a:chOff x="838200" y="239263"/>
            <a:chExt cx="325438" cy="1233488"/>
          </a:xfrm>
        </p:grpSpPr>
        <p:sp>
          <p:nvSpPr>
            <p:cNvPr id="18" name="AutoShape 673">
              <a:extLst>
                <a:ext uri="{FF2B5EF4-FFF2-40B4-BE49-F238E27FC236}">
                  <a16:creationId xmlns:a16="http://schemas.microsoft.com/office/drawing/2014/main" id="{B71C0390-4E1B-FEE2-13C4-295600A4F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673">
              <a:extLst>
                <a:ext uri="{FF2B5EF4-FFF2-40B4-BE49-F238E27FC236}">
                  <a16:creationId xmlns:a16="http://schemas.microsoft.com/office/drawing/2014/main" id="{E385D289-86D6-D242-9A17-51EE62DB5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07">
            <a:extLst>
              <a:ext uri="{FF2B5EF4-FFF2-40B4-BE49-F238E27FC236}">
                <a16:creationId xmlns:a16="http://schemas.microsoft.com/office/drawing/2014/main" id="{089BC014-6D70-4BAB-55D3-B094459408EB}"/>
              </a:ext>
            </a:extLst>
          </p:cNvPr>
          <p:cNvGrpSpPr/>
          <p:nvPr/>
        </p:nvGrpSpPr>
        <p:grpSpPr>
          <a:xfrm>
            <a:off x="2478379" y="4192743"/>
            <a:ext cx="325438" cy="3211407"/>
            <a:chOff x="1600200" y="3200400"/>
            <a:chExt cx="533400" cy="3505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CAE157-ACF9-27D7-70D1-15F97F2143BA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E6BAC2-7659-DDB3-1B57-641DAECBFD1C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609741-E224-E6A1-1B22-00CF049DE3C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2C594F-AFEE-439A-3BB1-6F887CD9098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F29E7D1-C2C7-38A0-F20B-D8FCD31199F1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F27B02-633F-6613-4812-6517C7CB0C8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86D27BE-5869-6F67-7248-F22A6A540978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A209C0-7867-00A8-22E3-950425299480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2695D6-AA47-31A3-9618-ADFFB96393E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1D6800-5A48-FB7F-2EE7-6F4C3E17DFFA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7B588A-EC7C-F67F-945A-DD6FA8E011D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5958B9-7687-5BFE-2110-4EE3060C538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04E18B0-369C-8372-5058-1C4C141BA117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CB6D7C-4F86-6AF3-5D4F-9FD698B4E20A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C21DF1-CE6C-2F47-7B61-467E2A00395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ECEA1B-E103-1FC8-C896-7E811C7A329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A2CDC8-7467-8044-09A8-FDC4E959964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B55F92-D96B-3CCF-B62D-8BA5F541155A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BE95B3-2C3A-290B-5F60-A62B67907391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E2C1C3E-D17C-FC55-E180-04D5C3FD0276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B11D542-C41A-F8E8-466C-336F0B5BFB5A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B48FE4-FF39-F09F-6BA5-9416C7360016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4C37C5-28DA-F110-75E9-1B06371C3473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CA8BBF1-F32E-A62C-1105-999364F327B2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752E17B-0F65-16E2-50DD-8528D0344D51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3A4D359-FB6D-5344-4FD9-0620E8FB891D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88DB30-AAF5-659B-BC8E-75FBA44ABA0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5D3FA81-45E4-CA5C-8986-1D36164E564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7BF9B3-AECB-B57E-3906-C6D9B405805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107">
            <a:extLst>
              <a:ext uri="{FF2B5EF4-FFF2-40B4-BE49-F238E27FC236}">
                <a16:creationId xmlns:a16="http://schemas.microsoft.com/office/drawing/2014/main" id="{1E59A371-33F0-38E3-721F-866C9766E468}"/>
              </a:ext>
            </a:extLst>
          </p:cNvPr>
          <p:cNvGrpSpPr/>
          <p:nvPr/>
        </p:nvGrpSpPr>
        <p:grpSpPr>
          <a:xfrm>
            <a:off x="3617506" y="4224259"/>
            <a:ext cx="334948" cy="3301959"/>
            <a:chOff x="1600200" y="3200400"/>
            <a:chExt cx="533400" cy="35052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763EB03-C220-0289-F522-5A7581666FC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C19E82D-FAAA-11AB-588E-6F9FEF6FB2BD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EFDE07C-9828-C636-4FF9-4E15D3BCBB3B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A26F05E-8A89-8B17-1BBF-4118772B3223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2BD6740-67FC-7DEC-6B43-90F4367D7527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DBA5096-E24F-7965-71FF-E2E0A8D9C0FD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B104A1D-537B-B667-9A6F-E27D8013A031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DD0285D-0D74-79D8-0F84-D3F286F2483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1FF6539-ABAD-9A3F-2787-FA722449F6C7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960CBA-8A69-37CA-85B2-0F17E29DD5BB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0B94A5-5077-5DD6-9CBE-5AE1CAE59DF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2F6D9F-B034-C116-0EF5-0F42A89B6A9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E13642-9D4B-C250-6966-174D05551CB6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6C3148B7-0E18-7D19-ABF0-9A9D2C501912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0571C2D6-CD43-5C91-7A11-BA9952B7EA40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FBCD12E4-7086-3379-C808-C471DC6D98BB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263B405B-E4CE-B866-4FAF-1980B7011B50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6A5CD5C1-A644-848E-9FC5-A6EC2C66ED1C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521053F8-04F5-ECF2-19D8-92DCEE99C505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1C662339-5442-56CB-ADAE-518EA70FD22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04A151E6-9248-1448-E4EF-CEC75B130E66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834016A0-FAAC-EF4F-9346-BBD4EE71B7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372DCA3B-FC9C-74B1-CBB4-89B677FA24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108737AF-998C-EB15-43EC-727F39EB927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C9A2F19A-4673-C9A6-222D-31BB7F8559F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5B610B63-1AA5-3ED1-C5E8-841A0D952A0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BF8CD847-1899-D5A4-7DF4-9143C6D6A7A1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D8D90948-3B64-A432-E0B1-2713F9336082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D7463A77-C20E-C9E7-581C-55C579829998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47" name="Straight Connector 25646">
            <a:extLst>
              <a:ext uri="{FF2B5EF4-FFF2-40B4-BE49-F238E27FC236}">
                <a16:creationId xmlns:a16="http://schemas.microsoft.com/office/drawing/2014/main" id="{B4F5DA9A-3299-8B29-6FAC-AAF6BF15844E}"/>
              </a:ext>
            </a:extLst>
          </p:cNvPr>
          <p:cNvCxnSpPr>
            <a:cxnSpLocks/>
          </p:cNvCxnSpPr>
          <p:nvPr/>
        </p:nvCxnSpPr>
        <p:spPr>
          <a:xfrm flipV="1">
            <a:off x="2359360" y="7634288"/>
            <a:ext cx="2662563" cy="31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50" name="Straight Connector 25649">
            <a:extLst>
              <a:ext uri="{FF2B5EF4-FFF2-40B4-BE49-F238E27FC236}">
                <a16:creationId xmlns:a16="http://schemas.microsoft.com/office/drawing/2014/main" id="{D67F93C1-8BEC-ECB9-5B55-CB0A376DA62D}"/>
              </a:ext>
            </a:extLst>
          </p:cNvPr>
          <p:cNvCxnSpPr>
            <a:cxnSpLocks/>
          </p:cNvCxnSpPr>
          <p:nvPr/>
        </p:nvCxnSpPr>
        <p:spPr>
          <a:xfrm>
            <a:off x="2359360" y="8153400"/>
            <a:ext cx="266256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51" name="Straight Connector 25650">
            <a:extLst>
              <a:ext uri="{FF2B5EF4-FFF2-40B4-BE49-F238E27FC236}">
                <a16:creationId xmlns:a16="http://schemas.microsoft.com/office/drawing/2014/main" id="{B1F288A0-C64A-9FFF-3AF1-B8F30BA135CF}"/>
              </a:ext>
            </a:extLst>
          </p:cNvPr>
          <p:cNvCxnSpPr>
            <a:cxnSpLocks/>
          </p:cNvCxnSpPr>
          <p:nvPr/>
        </p:nvCxnSpPr>
        <p:spPr>
          <a:xfrm flipV="1">
            <a:off x="2359360" y="7637462"/>
            <a:ext cx="0" cy="5159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54" name="Straight Connector 25653">
            <a:extLst>
              <a:ext uri="{FF2B5EF4-FFF2-40B4-BE49-F238E27FC236}">
                <a16:creationId xmlns:a16="http://schemas.microsoft.com/office/drawing/2014/main" id="{0EB8DF0E-B8F9-3720-7670-B530A36B6AA1}"/>
              </a:ext>
            </a:extLst>
          </p:cNvPr>
          <p:cNvCxnSpPr>
            <a:cxnSpLocks/>
          </p:cNvCxnSpPr>
          <p:nvPr/>
        </p:nvCxnSpPr>
        <p:spPr>
          <a:xfrm flipV="1">
            <a:off x="5021923" y="7637462"/>
            <a:ext cx="0" cy="5159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55" name="Group 107">
            <a:extLst>
              <a:ext uri="{FF2B5EF4-FFF2-40B4-BE49-F238E27FC236}">
                <a16:creationId xmlns:a16="http://schemas.microsoft.com/office/drawing/2014/main" id="{E3BF2AE7-F94D-CBC7-080A-41AB5838639C}"/>
              </a:ext>
            </a:extLst>
          </p:cNvPr>
          <p:cNvGrpSpPr/>
          <p:nvPr/>
        </p:nvGrpSpPr>
        <p:grpSpPr>
          <a:xfrm>
            <a:off x="4782675" y="4224258"/>
            <a:ext cx="334948" cy="3301959"/>
            <a:chOff x="1600200" y="3200400"/>
            <a:chExt cx="533400" cy="3505200"/>
          </a:xfrm>
        </p:grpSpPr>
        <p:sp>
          <p:nvSpPr>
            <p:cNvPr id="25656" name="Rectangle 25655">
              <a:extLst>
                <a:ext uri="{FF2B5EF4-FFF2-40B4-BE49-F238E27FC236}">
                  <a16:creationId xmlns:a16="http://schemas.microsoft.com/office/drawing/2014/main" id="{5B89D252-E70A-4969-F228-CBB74F2AE397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C953C1B4-1319-637B-7537-FF04D8E271D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928068BA-1F2A-32A6-5DB0-F791FC2D0BB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1B7FF2D8-31AA-8234-17AC-54DF6575A251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0E4E43D8-DEB1-27F8-A68F-D5704E6AE08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5905F749-17D5-1B3D-ABA8-DCD752064C8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309BF716-DB64-885A-11A5-092194D8FC2F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7771EF99-23D4-9932-0099-9DBE4DD9D5C1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7270AE-F9CD-28FA-C7D2-75A2CDAD50FA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C5E613E-FBFC-A2A2-F9E2-84A0EF1F3FC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AEAC13-36A9-7FB6-06D6-6CED2D338AC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8F9C1E-7879-9880-24B0-63693BB1294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A524914-FEB6-FCA2-D1CD-A14405461300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8B39669-80EC-DB67-7CA4-8C981892A04A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791FF6-1453-957B-212C-C48AB729696B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7BD6EE-D127-DECB-B8BE-5E9975D4A4AF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7F00C0-BD5B-2E59-C7E6-AD64FF883BE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E33D341-4278-6027-000A-3C12F1B5F6C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E86E55-18FD-3368-FFA6-8888AD27AA6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916CF0D-496B-0A08-181F-00A7D69385E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C625243-D8D8-7633-1EA1-93BBE58D3BE1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1F435B8-B9DF-586E-1DC3-78D93BD825F8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E391ED-AC54-2473-B7BD-0FF91D38BEEF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AC692E-F8A5-B5D4-8368-69507C34C7E0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6937A3-1933-A587-F3D8-FA828F6E58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E7A90FD-1DCD-4671-024A-3A2E9152B04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2637FB-E2CF-4DE1-FE5D-659985E6477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3A1D464-77A8-88C3-C40E-8D6A8F38879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7F48D07-FD00-90CB-D416-D3053F164A72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B9DFED-FCDD-D883-F24D-27C97E06F87E}"/>
              </a:ext>
            </a:extLst>
          </p:cNvPr>
          <p:cNvGrpSpPr/>
          <p:nvPr/>
        </p:nvGrpSpPr>
        <p:grpSpPr>
          <a:xfrm>
            <a:off x="2352805" y="6400800"/>
            <a:ext cx="325438" cy="1233488"/>
            <a:chOff x="838200" y="239263"/>
            <a:chExt cx="325438" cy="1233488"/>
          </a:xfrm>
        </p:grpSpPr>
        <p:sp>
          <p:nvSpPr>
            <p:cNvPr id="15" name="AutoShape 673">
              <a:extLst>
                <a:ext uri="{FF2B5EF4-FFF2-40B4-BE49-F238E27FC236}">
                  <a16:creationId xmlns:a16="http://schemas.microsoft.com/office/drawing/2014/main" id="{AFAEBE8B-B6D0-E509-2C3C-582A80F92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673">
              <a:extLst>
                <a:ext uri="{FF2B5EF4-FFF2-40B4-BE49-F238E27FC236}">
                  <a16:creationId xmlns:a16="http://schemas.microsoft.com/office/drawing/2014/main" id="{9A0A33F5-6892-0A07-A6E4-1BA8BA6B3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CF1676D-5149-272A-E628-896E9B0B2955}"/>
              </a:ext>
            </a:extLst>
          </p:cNvPr>
          <p:cNvGrpSpPr/>
          <p:nvPr/>
        </p:nvGrpSpPr>
        <p:grpSpPr>
          <a:xfrm>
            <a:off x="3506124" y="6400800"/>
            <a:ext cx="325438" cy="1233488"/>
            <a:chOff x="838200" y="239263"/>
            <a:chExt cx="325438" cy="1233488"/>
          </a:xfrm>
        </p:grpSpPr>
        <p:sp>
          <p:nvSpPr>
            <p:cNvPr id="6" name="AutoShape 673">
              <a:extLst>
                <a:ext uri="{FF2B5EF4-FFF2-40B4-BE49-F238E27FC236}">
                  <a16:creationId xmlns:a16="http://schemas.microsoft.com/office/drawing/2014/main" id="{B4125497-E968-1974-DB19-EC9A1403A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673">
              <a:extLst>
                <a:ext uri="{FF2B5EF4-FFF2-40B4-BE49-F238E27FC236}">
                  <a16:creationId xmlns:a16="http://schemas.microsoft.com/office/drawing/2014/main" id="{16B38D41-3E71-6C17-04B1-192756618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7EBD857D-10FF-6417-558F-4A14506D0EC7}"/>
              </a:ext>
            </a:extLst>
          </p:cNvPr>
          <p:cNvGrpSpPr>
            <a:grpSpLocks/>
          </p:cNvGrpSpPr>
          <p:nvPr/>
        </p:nvGrpSpPr>
        <p:grpSpPr bwMode="auto">
          <a:xfrm>
            <a:off x="3074917" y="2893820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DE3AE6D5-D7B8-DC19-6AFA-596A951E6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5FC11505-7D75-994B-9C4B-1DF4734F1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2ECB9E2A-C1BA-C226-CCCC-83EF8CAF6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">
            <a:extLst>
              <a:ext uri="{FF2B5EF4-FFF2-40B4-BE49-F238E27FC236}">
                <a16:creationId xmlns:a16="http://schemas.microsoft.com/office/drawing/2014/main" id="{368B54FF-2578-0EE1-6B52-BCFD0F80FFEA}"/>
              </a:ext>
            </a:extLst>
          </p:cNvPr>
          <p:cNvGrpSpPr>
            <a:grpSpLocks/>
          </p:cNvGrpSpPr>
          <p:nvPr/>
        </p:nvGrpSpPr>
        <p:grpSpPr bwMode="auto">
          <a:xfrm>
            <a:off x="3457461" y="2895755"/>
            <a:ext cx="287338" cy="790575"/>
            <a:chOff x="528" y="240"/>
            <a:chExt cx="181" cy="498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5CF26934-B5D5-CC0D-4528-947B2C008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91F5501A-BD2C-CE64-C3D4-55A5D00A0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6F7B09F8-EA9A-0AA7-4E22-BA4D266E8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08E0C7B6-5BCF-E64C-D17D-BB58A3E2F5BF}"/>
              </a:ext>
            </a:extLst>
          </p:cNvPr>
          <p:cNvGrpSpPr>
            <a:grpSpLocks/>
          </p:cNvGrpSpPr>
          <p:nvPr/>
        </p:nvGrpSpPr>
        <p:grpSpPr bwMode="auto">
          <a:xfrm>
            <a:off x="3829813" y="2904779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843668A6-8FA4-7BCB-152C-2A451FEC3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5188232B-6773-7477-1B64-CEB53D6A0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7B644DC6-033B-0AED-CA49-5B1F1B89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5821FD05-B888-05F1-013E-69354B616B2C}"/>
              </a:ext>
            </a:extLst>
          </p:cNvPr>
          <p:cNvGrpSpPr>
            <a:grpSpLocks/>
          </p:cNvGrpSpPr>
          <p:nvPr/>
        </p:nvGrpSpPr>
        <p:grpSpPr bwMode="auto">
          <a:xfrm>
            <a:off x="4220887" y="2904324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8451E98E-062D-C177-C4D0-ED1F48DD7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B04D56AA-5FB0-B490-A50D-8450A62B0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C38CD0BA-A72D-06D9-4B11-21B9A0051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9">
            <a:extLst>
              <a:ext uri="{FF2B5EF4-FFF2-40B4-BE49-F238E27FC236}">
                <a16:creationId xmlns:a16="http://schemas.microsoft.com/office/drawing/2014/main" id="{4129BC8D-4104-F992-A07B-BB2CB0F81D61}"/>
              </a:ext>
            </a:extLst>
          </p:cNvPr>
          <p:cNvGrpSpPr>
            <a:grpSpLocks/>
          </p:cNvGrpSpPr>
          <p:nvPr/>
        </p:nvGrpSpPr>
        <p:grpSpPr bwMode="auto">
          <a:xfrm>
            <a:off x="4942749" y="2904325"/>
            <a:ext cx="287338" cy="790575"/>
            <a:chOff x="528" y="240"/>
            <a:chExt cx="181" cy="498"/>
          </a:xfrm>
        </p:grpSpPr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7BF32F03-8771-ADC9-6B50-CCD5125E0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B2E10CAF-EA44-5FAF-BC9C-AA38A3D4A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B13B8BB6-0922-7570-BE54-D80391D35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29">
            <a:extLst>
              <a:ext uri="{FF2B5EF4-FFF2-40B4-BE49-F238E27FC236}">
                <a16:creationId xmlns:a16="http://schemas.microsoft.com/office/drawing/2014/main" id="{B6030FBE-F402-5C3C-71EA-BA582B9B2FD0}"/>
              </a:ext>
            </a:extLst>
          </p:cNvPr>
          <p:cNvGrpSpPr>
            <a:grpSpLocks/>
          </p:cNvGrpSpPr>
          <p:nvPr/>
        </p:nvGrpSpPr>
        <p:grpSpPr bwMode="auto">
          <a:xfrm>
            <a:off x="1471714" y="2906141"/>
            <a:ext cx="287338" cy="790575"/>
            <a:chOff x="528" y="240"/>
            <a:chExt cx="181" cy="498"/>
          </a:xfrm>
        </p:grpSpPr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D696423C-BBD1-8528-F4E4-688A02E62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>
              <a:extLst>
                <a:ext uri="{FF2B5EF4-FFF2-40B4-BE49-F238E27FC236}">
                  <a16:creationId xmlns:a16="http://schemas.microsoft.com/office/drawing/2014/main" id="{C9822466-A605-42F7-6480-2D85D948E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48991FE3-8C05-7296-9245-ED9B81C7F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29">
            <a:extLst>
              <a:ext uri="{FF2B5EF4-FFF2-40B4-BE49-F238E27FC236}">
                <a16:creationId xmlns:a16="http://schemas.microsoft.com/office/drawing/2014/main" id="{2409EAE3-6339-B9A1-2830-7E465FBB0D03}"/>
              </a:ext>
            </a:extLst>
          </p:cNvPr>
          <p:cNvGrpSpPr>
            <a:grpSpLocks/>
          </p:cNvGrpSpPr>
          <p:nvPr/>
        </p:nvGrpSpPr>
        <p:grpSpPr bwMode="auto">
          <a:xfrm>
            <a:off x="2671779" y="2906611"/>
            <a:ext cx="287338" cy="790575"/>
            <a:chOff x="528" y="240"/>
            <a:chExt cx="181" cy="498"/>
          </a:xfrm>
        </p:grpSpPr>
        <p:sp>
          <p:nvSpPr>
            <p:cNvPr id="115" name="Line 30">
              <a:extLst>
                <a:ext uri="{FF2B5EF4-FFF2-40B4-BE49-F238E27FC236}">
                  <a16:creationId xmlns:a16="http://schemas.microsoft.com/office/drawing/2014/main" id="{93D28A3E-12FA-98FD-291E-A158122C0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31">
              <a:extLst>
                <a:ext uri="{FF2B5EF4-FFF2-40B4-BE49-F238E27FC236}">
                  <a16:creationId xmlns:a16="http://schemas.microsoft.com/office/drawing/2014/main" id="{0AFE4AA8-455D-1D20-80DC-2F3E27637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47BB35A3-DC67-5462-FE24-3FB9338E7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" name="Group 29">
            <a:extLst>
              <a:ext uri="{FF2B5EF4-FFF2-40B4-BE49-F238E27FC236}">
                <a16:creationId xmlns:a16="http://schemas.microsoft.com/office/drawing/2014/main" id="{A78C2EF8-26EC-6069-A58F-403E407EF483}"/>
              </a:ext>
            </a:extLst>
          </p:cNvPr>
          <p:cNvGrpSpPr>
            <a:grpSpLocks/>
          </p:cNvGrpSpPr>
          <p:nvPr/>
        </p:nvGrpSpPr>
        <p:grpSpPr bwMode="auto">
          <a:xfrm>
            <a:off x="2257527" y="2893820"/>
            <a:ext cx="287338" cy="790575"/>
            <a:chOff x="528" y="240"/>
            <a:chExt cx="181" cy="498"/>
          </a:xfrm>
        </p:grpSpPr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3739576E-25CD-7582-F3CD-939C395E9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>
              <a:extLst>
                <a:ext uri="{FF2B5EF4-FFF2-40B4-BE49-F238E27FC236}">
                  <a16:creationId xmlns:a16="http://schemas.microsoft.com/office/drawing/2014/main" id="{61E91AE1-6565-47A8-AE52-2B7FC7F5C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02D7EE3C-FA7F-1932-01E1-A1F8CE5F7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" name="Group 29">
            <a:extLst>
              <a:ext uri="{FF2B5EF4-FFF2-40B4-BE49-F238E27FC236}">
                <a16:creationId xmlns:a16="http://schemas.microsoft.com/office/drawing/2014/main" id="{BE1405EC-CA4A-ABAF-72FD-BBB00B6B8576}"/>
              </a:ext>
            </a:extLst>
          </p:cNvPr>
          <p:cNvGrpSpPr>
            <a:grpSpLocks/>
          </p:cNvGrpSpPr>
          <p:nvPr/>
        </p:nvGrpSpPr>
        <p:grpSpPr bwMode="auto">
          <a:xfrm>
            <a:off x="4572656" y="2915484"/>
            <a:ext cx="287338" cy="790575"/>
            <a:chOff x="528" y="240"/>
            <a:chExt cx="181" cy="498"/>
          </a:xfrm>
        </p:grpSpPr>
        <p:sp>
          <p:nvSpPr>
            <p:cNvPr id="123" name="Line 30">
              <a:extLst>
                <a:ext uri="{FF2B5EF4-FFF2-40B4-BE49-F238E27FC236}">
                  <a16:creationId xmlns:a16="http://schemas.microsoft.com/office/drawing/2014/main" id="{81C1AF36-AADB-0866-6F47-439CDE7C8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1">
              <a:extLst>
                <a:ext uri="{FF2B5EF4-FFF2-40B4-BE49-F238E27FC236}">
                  <a16:creationId xmlns:a16="http://schemas.microsoft.com/office/drawing/2014/main" id="{D9E8AAA2-9BF0-8672-A395-FCC4CD409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C93D0920-F50D-2248-A3F7-5F2BA3822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29">
            <a:extLst>
              <a:ext uri="{FF2B5EF4-FFF2-40B4-BE49-F238E27FC236}">
                <a16:creationId xmlns:a16="http://schemas.microsoft.com/office/drawing/2014/main" id="{1855A09F-FA94-812A-F069-5F895213046C}"/>
              </a:ext>
            </a:extLst>
          </p:cNvPr>
          <p:cNvGrpSpPr>
            <a:grpSpLocks/>
          </p:cNvGrpSpPr>
          <p:nvPr/>
        </p:nvGrpSpPr>
        <p:grpSpPr bwMode="auto">
          <a:xfrm>
            <a:off x="1861557" y="2904324"/>
            <a:ext cx="287338" cy="790575"/>
            <a:chOff x="528" y="240"/>
            <a:chExt cx="181" cy="498"/>
          </a:xfrm>
        </p:grpSpPr>
        <p:sp>
          <p:nvSpPr>
            <p:cNvPr id="127" name="Line 30">
              <a:extLst>
                <a:ext uri="{FF2B5EF4-FFF2-40B4-BE49-F238E27FC236}">
                  <a16:creationId xmlns:a16="http://schemas.microsoft.com/office/drawing/2014/main" id="{090F5EA4-472E-172C-F8C5-E73796D0E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31">
              <a:extLst>
                <a:ext uri="{FF2B5EF4-FFF2-40B4-BE49-F238E27FC236}">
                  <a16:creationId xmlns:a16="http://schemas.microsoft.com/office/drawing/2014/main" id="{CC90D11D-B177-041C-2D87-D1ABF256B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24D28523-7384-3B18-E253-013075FF8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" name="Group 29">
            <a:extLst>
              <a:ext uri="{FF2B5EF4-FFF2-40B4-BE49-F238E27FC236}">
                <a16:creationId xmlns:a16="http://schemas.microsoft.com/office/drawing/2014/main" id="{0C1B2A64-2984-DD22-455F-1F7266547BA8}"/>
              </a:ext>
            </a:extLst>
          </p:cNvPr>
          <p:cNvGrpSpPr>
            <a:grpSpLocks/>
          </p:cNvGrpSpPr>
          <p:nvPr/>
        </p:nvGrpSpPr>
        <p:grpSpPr bwMode="auto">
          <a:xfrm>
            <a:off x="5317085" y="2904325"/>
            <a:ext cx="287338" cy="790575"/>
            <a:chOff x="528" y="240"/>
            <a:chExt cx="181" cy="498"/>
          </a:xfrm>
        </p:grpSpPr>
        <p:sp>
          <p:nvSpPr>
            <p:cNvPr id="131" name="Line 30">
              <a:extLst>
                <a:ext uri="{FF2B5EF4-FFF2-40B4-BE49-F238E27FC236}">
                  <a16:creationId xmlns:a16="http://schemas.microsoft.com/office/drawing/2014/main" id="{F3CEDDDC-4134-A077-DF77-01658DB52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31">
              <a:extLst>
                <a:ext uri="{FF2B5EF4-FFF2-40B4-BE49-F238E27FC236}">
                  <a16:creationId xmlns:a16="http://schemas.microsoft.com/office/drawing/2014/main" id="{EB953F1E-A5D1-DDA5-9875-3EF9200AB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9B089EE0-9842-A2CE-9EEC-343B13EBE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425638-94A0-75EF-A9E9-77539FE4E103}"/>
              </a:ext>
            </a:extLst>
          </p:cNvPr>
          <p:cNvGrpSpPr/>
          <p:nvPr/>
        </p:nvGrpSpPr>
        <p:grpSpPr>
          <a:xfrm>
            <a:off x="4659443" y="6400800"/>
            <a:ext cx="325438" cy="1233488"/>
            <a:chOff x="838200" y="239263"/>
            <a:chExt cx="325438" cy="1233488"/>
          </a:xfrm>
        </p:grpSpPr>
        <p:sp>
          <p:nvSpPr>
            <p:cNvPr id="12" name="AutoShape 673">
              <a:extLst>
                <a:ext uri="{FF2B5EF4-FFF2-40B4-BE49-F238E27FC236}">
                  <a16:creationId xmlns:a16="http://schemas.microsoft.com/office/drawing/2014/main" id="{0113FF05-EC50-0295-676F-84A16CCF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673">
              <a:extLst>
                <a:ext uri="{FF2B5EF4-FFF2-40B4-BE49-F238E27FC236}">
                  <a16:creationId xmlns:a16="http://schemas.microsoft.com/office/drawing/2014/main" id="{F4379E29-B269-125F-FDD8-87C50C9ED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" name="Group 29">
            <a:extLst>
              <a:ext uri="{FF2B5EF4-FFF2-40B4-BE49-F238E27FC236}">
                <a16:creationId xmlns:a16="http://schemas.microsoft.com/office/drawing/2014/main" id="{1B0BF5B4-5AAE-C45E-9A45-90438997FD07}"/>
              </a:ext>
            </a:extLst>
          </p:cNvPr>
          <p:cNvGrpSpPr>
            <a:grpSpLocks/>
          </p:cNvGrpSpPr>
          <p:nvPr/>
        </p:nvGrpSpPr>
        <p:grpSpPr bwMode="auto">
          <a:xfrm>
            <a:off x="5682412" y="2912491"/>
            <a:ext cx="287338" cy="790575"/>
            <a:chOff x="528" y="240"/>
            <a:chExt cx="181" cy="498"/>
          </a:xfrm>
        </p:grpSpPr>
        <p:sp>
          <p:nvSpPr>
            <p:cNvPr id="135" name="Line 30">
              <a:extLst>
                <a:ext uri="{FF2B5EF4-FFF2-40B4-BE49-F238E27FC236}">
                  <a16:creationId xmlns:a16="http://schemas.microsoft.com/office/drawing/2014/main" id="{290CFE8F-9B15-9A29-ACF8-B59C4C9C2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31">
              <a:extLst>
                <a:ext uri="{FF2B5EF4-FFF2-40B4-BE49-F238E27FC236}">
                  <a16:creationId xmlns:a16="http://schemas.microsoft.com/office/drawing/2014/main" id="{26539822-67B0-7C04-BEEE-8938657FF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9548C23D-D8F7-C98B-B588-419C07A87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8F0BBF3C-5698-EC76-DA00-D525B6CF3050}"/>
              </a:ext>
            </a:extLst>
          </p:cNvPr>
          <p:cNvSpPr txBox="1"/>
          <p:nvPr/>
        </p:nvSpPr>
        <p:spPr>
          <a:xfrm>
            <a:off x="3116831" y="7770541"/>
            <a:ext cx="114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Shooting Area</a:t>
            </a:r>
          </a:p>
        </p:txBody>
      </p:sp>
      <p:grpSp>
        <p:nvGrpSpPr>
          <p:cNvPr id="25616" name="Group 33">
            <a:extLst>
              <a:ext uri="{FF2B5EF4-FFF2-40B4-BE49-F238E27FC236}">
                <a16:creationId xmlns:a16="http://schemas.microsoft.com/office/drawing/2014/main" id="{B15A791D-C97E-1D13-F4A4-CB395E843CB2}"/>
              </a:ext>
            </a:extLst>
          </p:cNvPr>
          <p:cNvGrpSpPr>
            <a:grpSpLocks/>
          </p:cNvGrpSpPr>
          <p:nvPr/>
        </p:nvGrpSpPr>
        <p:grpSpPr bwMode="auto">
          <a:xfrm>
            <a:off x="3016602" y="4964573"/>
            <a:ext cx="290513" cy="787400"/>
            <a:chOff x="2244" y="2118"/>
            <a:chExt cx="181" cy="499"/>
          </a:xfrm>
        </p:grpSpPr>
        <p:sp>
          <p:nvSpPr>
            <p:cNvPr id="25617" name="Line 34">
              <a:extLst>
                <a:ext uri="{FF2B5EF4-FFF2-40B4-BE49-F238E27FC236}">
                  <a16:creationId xmlns:a16="http://schemas.microsoft.com/office/drawing/2014/main" id="{4CCB58F7-9FF5-2674-0B92-277B78465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35">
              <a:extLst>
                <a:ext uri="{FF2B5EF4-FFF2-40B4-BE49-F238E27FC236}">
                  <a16:creationId xmlns:a16="http://schemas.microsoft.com/office/drawing/2014/main" id="{625EFB2D-023B-65F6-8249-D33138CB7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Freeform 36">
              <a:extLst>
                <a:ext uri="{FF2B5EF4-FFF2-40B4-BE49-F238E27FC236}">
                  <a16:creationId xmlns:a16="http://schemas.microsoft.com/office/drawing/2014/main" id="{FB57E8B4-0EA8-4EF9-B3B3-DEBC5CC6F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0" name="Group 33">
            <a:extLst>
              <a:ext uri="{FF2B5EF4-FFF2-40B4-BE49-F238E27FC236}">
                <a16:creationId xmlns:a16="http://schemas.microsoft.com/office/drawing/2014/main" id="{5FD44B01-BEBF-7B3E-3E41-BA57D9314A49}"/>
              </a:ext>
            </a:extLst>
          </p:cNvPr>
          <p:cNvGrpSpPr>
            <a:grpSpLocks/>
          </p:cNvGrpSpPr>
          <p:nvPr/>
        </p:nvGrpSpPr>
        <p:grpSpPr bwMode="auto">
          <a:xfrm>
            <a:off x="4184616" y="4951626"/>
            <a:ext cx="290513" cy="787400"/>
            <a:chOff x="2244" y="2118"/>
            <a:chExt cx="181" cy="499"/>
          </a:xfrm>
        </p:grpSpPr>
        <p:sp>
          <p:nvSpPr>
            <p:cNvPr id="25621" name="Line 34">
              <a:extLst>
                <a:ext uri="{FF2B5EF4-FFF2-40B4-BE49-F238E27FC236}">
                  <a16:creationId xmlns:a16="http://schemas.microsoft.com/office/drawing/2014/main" id="{30E520BC-8930-102A-C964-CE35F802B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Line 35">
              <a:extLst>
                <a:ext uri="{FF2B5EF4-FFF2-40B4-BE49-F238E27FC236}">
                  <a16:creationId xmlns:a16="http://schemas.microsoft.com/office/drawing/2014/main" id="{D6D2CB6E-750A-9B9E-2437-61761BAFA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Freeform 36">
              <a:extLst>
                <a:ext uri="{FF2B5EF4-FFF2-40B4-BE49-F238E27FC236}">
                  <a16:creationId xmlns:a16="http://schemas.microsoft.com/office/drawing/2014/main" id="{BAA9A4D8-1DC0-1FCB-D391-759070730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4" name="Freeform 36">
            <a:extLst>
              <a:ext uri="{FF2B5EF4-FFF2-40B4-BE49-F238E27FC236}">
                <a16:creationId xmlns:a16="http://schemas.microsoft.com/office/drawing/2014/main" id="{DCEA813D-FD51-57B7-1205-C28E075CAC0C}"/>
              </a:ext>
            </a:extLst>
          </p:cNvPr>
          <p:cNvSpPr>
            <a:spLocks/>
          </p:cNvSpPr>
          <p:nvPr/>
        </p:nvSpPr>
        <p:spPr bwMode="auto">
          <a:xfrm>
            <a:off x="1670605" y="2928857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Freeform 36">
            <a:extLst>
              <a:ext uri="{FF2B5EF4-FFF2-40B4-BE49-F238E27FC236}">
                <a16:creationId xmlns:a16="http://schemas.microsoft.com/office/drawing/2014/main" id="{83C06663-76C8-108F-3CEC-BA4250884FC6}"/>
              </a:ext>
            </a:extLst>
          </p:cNvPr>
          <p:cNvSpPr>
            <a:spLocks/>
          </p:cNvSpPr>
          <p:nvPr/>
        </p:nvSpPr>
        <p:spPr bwMode="auto">
          <a:xfrm>
            <a:off x="5512259" y="2914082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99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295</cp:revision>
  <cp:lastPrinted>2022-11-22T05:28:04Z</cp:lastPrinted>
  <dcterms:created xsi:type="dcterms:W3CDTF">2002-08-21T12:11:08Z</dcterms:created>
  <dcterms:modified xsi:type="dcterms:W3CDTF">2022-11-22T05:46:06Z</dcterms:modified>
  <cp:category>Shooting</cp:category>
</cp:coreProperties>
</file>