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21" r:id="rId2"/>
    <p:sldId id="322" r:id="rId3"/>
    <p:sldId id="279" r:id="rId4"/>
    <p:sldId id="323" r:id="rId5"/>
    <p:sldId id="324" r:id="rId6"/>
    <p:sldId id="276" r:id="rId7"/>
    <p:sldId id="282" r:id="rId8"/>
    <p:sldId id="292" r:id="rId9"/>
    <p:sldId id="281" r:id="rId10"/>
    <p:sldId id="275" r:id="rId11"/>
    <p:sldId id="280" r:id="rId12"/>
  </p:sldIdLst>
  <p:sldSz cx="7315200" cy="9601200"/>
  <p:notesSz cx="6985000" cy="9283700"/>
  <p:custDataLst>
    <p:tags r:id="rId1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 autoAdjust="0"/>
    <p:restoredTop sz="94552" autoAdjust="0"/>
  </p:normalViewPr>
  <p:slideViewPr>
    <p:cSldViewPr>
      <p:cViewPr varScale="1">
        <p:scale>
          <a:sx n="137" d="100"/>
          <a:sy n="137" d="100"/>
        </p:scale>
        <p:origin x="3896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7/25/22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847735"/>
              </p:ext>
            </p:extLst>
          </p:nvPr>
        </p:nvGraphicFramePr>
        <p:xfrm>
          <a:off x="177801" y="165099"/>
          <a:ext cx="6997700" cy="2426146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Your Club Here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Stage: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+mn-cs"/>
                        </a:rPr>
                        <a:t>C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ourse Designer:</a:t>
                      </a:r>
                    </a:p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Date: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Loaded gun in holster, hands relaxed at sides.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00 rounds, 000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0 USPSA, 0 IPSC, 0 PP, 0 USP, 0 Plates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paper, KD steel = 1A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2675366" y="4267200"/>
            <a:ext cx="15411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0000"/>
                </a:solidFill>
              </a:rPr>
              <a:t>SAVE</a:t>
            </a:r>
          </a:p>
        </p:txBody>
      </p:sp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3048000" y="2895601"/>
            <a:ext cx="152400" cy="633413"/>
            <a:chOff x="1488" y="768"/>
            <a:chExt cx="144" cy="543"/>
          </a:xfrm>
        </p:grpSpPr>
        <p:sp>
          <p:nvSpPr>
            <p:cNvPr id="6242" name="Line 3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43" name="Line 4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44" name="Group 5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6245" name="Freeform 6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6" name="Freeform 7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7" name="Group 8"/>
          <p:cNvGrpSpPr>
            <a:grpSpLocks/>
          </p:cNvGrpSpPr>
          <p:nvPr/>
        </p:nvGrpSpPr>
        <p:grpSpPr bwMode="auto">
          <a:xfrm>
            <a:off x="1816101" y="3048001"/>
            <a:ext cx="550863" cy="655638"/>
            <a:chOff x="3360" y="240"/>
            <a:chExt cx="443" cy="527"/>
          </a:xfrm>
        </p:grpSpPr>
        <p:grpSp>
          <p:nvGrpSpPr>
            <p:cNvPr id="6232" name="Group 9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39" name="Freeform 10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0" name="Freeform 11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41" name="Freeform 12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3" name="Group 13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37" name="Freeform 1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8" name="Freeform 1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34" name="Group 16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35" name="Freeform 1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6" name="Freeform 1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48" name="Group 19"/>
          <p:cNvGrpSpPr>
            <a:grpSpLocks/>
          </p:cNvGrpSpPr>
          <p:nvPr/>
        </p:nvGrpSpPr>
        <p:grpSpPr bwMode="auto">
          <a:xfrm flipH="1">
            <a:off x="1803400" y="373062"/>
            <a:ext cx="312738" cy="1041401"/>
            <a:chOff x="640" y="3485"/>
            <a:chExt cx="173" cy="576"/>
          </a:xfrm>
        </p:grpSpPr>
        <p:sp>
          <p:nvSpPr>
            <p:cNvPr id="6226" name="Line 20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7" name="Line 21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8" name="Group 22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9" name="Freeform 23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30" name="Line 24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31" name="Line 25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6149" name="Group 26"/>
          <p:cNvGrpSpPr>
            <a:grpSpLocks/>
          </p:cNvGrpSpPr>
          <p:nvPr/>
        </p:nvGrpSpPr>
        <p:grpSpPr bwMode="auto">
          <a:xfrm>
            <a:off x="1349375" y="411163"/>
            <a:ext cx="311150" cy="1041401"/>
            <a:chOff x="640" y="3485"/>
            <a:chExt cx="173" cy="576"/>
          </a:xfrm>
        </p:grpSpPr>
        <p:sp>
          <p:nvSpPr>
            <p:cNvPr id="6220" name="Line 27"/>
            <p:cNvSpPr>
              <a:spLocks noChangeShapeType="1"/>
            </p:cNvSpPr>
            <p:nvPr/>
          </p:nvSpPr>
          <p:spPr bwMode="auto">
            <a:xfrm>
              <a:off x="669" y="3806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21" name="Line 28"/>
            <p:cNvSpPr>
              <a:spLocks noChangeShapeType="1"/>
            </p:cNvSpPr>
            <p:nvPr/>
          </p:nvSpPr>
          <p:spPr bwMode="auto">
            <a:xfrm>
              <a:off x="795" y="3771"/>
              <a:ext cx="0" cy="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222" name="Group 29"/>
            <p:cNvGrpSpPr>
              <a:grpSpLocks/>
            </p:cNvGrpSpPr>
            <p:nvPr/>
          </p:nvGrpSpPr>
          <p:grpSpPr bwMode="auto">
            <a:xfrm>
              <a:off x="640" y="3485"/>
              <a:ext cx="173" cy="375"/>
              <a:chOff x="576" y="2304"/>
              <a:chExt cx="192" cy="424"/>
            </a:xfrm>
          </p:grpSpPr>
          <p:sp>
            <p:nvSpPr>
              <p:cNvPr id="6223" name="Freeform 30"/>
              <p:cNvSpPr>
                <a:spLocks/>
              </p:cNvSpPr>
              <p:nvPr/>
            </p:nvSpPr>
            <p:spPr bwMode="auto">
              <a:xfrm>
                <a:off x="576" y="2304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24" name="Line 31"/>
              <p:cNvSpPr>
                <a:spLocks noChangeShapeType="1"/>
              </p:cNvSpPr>
              <p:nvPr/>
            </p:nvSpPr>
            <p:spPr bwMode="auto">
              <a:xfrm flipV="1">
                <a:off x="616" y="2406"/>
                <a:ext cx="116" cy="2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25" name="Line 32"/>
              <p:cNvSpPr>
                <a:spLocks noChangeShapeType="1"/>
              </p:cNvSpPr>
              <p:nvPr/>
            </p:nvSpPr>
            <p:spPr bwMode="auto">
              <a:xfrm flipH="1" flipV="1">
                <a:off x="612" y="2438"/>
                <a:ext cx="128" cy="21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6150" name="Freeform 33"/>
          <p:cNvSpPr>
            <a:spLocks/>
          </p:cNvSpPr>
          <p:nvPr/>
        </p:nvSpPr>
        <p:spPr bwMode="auto">
          <a:xfrm flipH="1">
            <a:off x="2068513" y="342900"/>
            <a:ext cx="588962" cy="1447800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1" name="Freeform 34"/>
          <p:cNvSpPr>
            <a:spLocks/>
          </p:cNvSpPr>
          <p:nvPr/>
        </p:nvSpPr>
        <p:spPr bwMode="auto">
          <a:xfrm>
            <a:off x="855664" y="304799"/>
            <a:ext cx="590550" cy="1449389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2" name="Freeform 35"/>
          <p:cNvSpPr>
            <a:spLocks/>
          </p:cNvSpPr>
          <p:nvPr/>
        </p:nvSpPr>
        <p:spPr bwMode="auto">
          <a:xfrm>
            <a:off x="1905000" y="914401"/>
            <a:ext cx="484188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3" name="Freeform 36"/>
          <p:cNvSpPr>
            <a:spLocks/>
          </p:cNvSpPr>
          <p:nvPr/>
        </p:nvSpPr>
        <p:spPr bwMode="auto">
          <a:xfrm flipH="1">
            <a:off x="1219201" y="914401"/>
            <a:ext cx="482600" cy="1514475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4" name="Freeform 37"/>
          <p:cNvSpPr>
            <a:spLocks noEditPoints="1"/>
          </p:cNvSpPr>
          <p:nvPr/>
        </p:nvSpPr>
        <p:spPr bwMode="auto">
          <a:xfrm>
            <a:off x="3048001" y="685800"/>
            <a:ext cx="773113" cy="2209800"/>
          </a:xfrm>
          <a:custGeom>
            <a:avLst/>
            <a:gdLst>
              <a:gd name="T0" fmla="*/ 0 w 655"/>
              <a:gd name="T1" fmla="*/ 212 h 1941"/>
              <a:gd name="T2" fmla="*/ 0 w 655"/>
              <a:gd name="T3" fmla="*/ 1941 h 1941"/>
              <a:gd name="T4" fmla="*/ 655 w 655"/>
              <a:gd name="T5" fmla="*/ 1081 h 1941"/>
              <a:gd name="T6" fmla="*/ 655 w 655"/>
              <a:gd name="T7" fmla="*/ 0 h 1941"/>
              <a:gd name="T8" fmla="*/ 0 w 655"/>
              <a:gd name="T9" fmla="*/ 212 h 1941"/>
              <a:gd name="T10" fmla="*/ 512 w 655"/>
              <a:gd name="T11" fmla="*/ 45 h 1941"/>
              <a:gd name="T12" fmla="*/ 512 w 655"/>
              <a:gd name="T13" fmla="*/ 1275 h 1941"/>
              <a:gd name="T14" fmla="*/ 553 w 655"/>
              <a:gd name="T15" fmla="*/ 1223 h 1941"/>
              <a:gd name="T16" fmla="*/ 553 w 655"/>
              <a:gd name="T17" fmla="*/ 28 h 1941"/>
              <a:gd name="T18" fmla="*/ 512 w 655"/>
              <a:gd name="T19" fmla="*/ 45 h 1941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55"/>
              <a:gd name="T31" fmla="*/ 0 h 1941"/>
              <a:gd name="T32" fmla="*/ 655 w 655"/>
              <a:gd name="T33" fmla="*/ 1941 h 1941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55" h="1941">
                <a:moveTo>
                  <a:pt x="0" y="212"/>
                </a:moveTo>
                <a:lnTo>
                  <a:pt x="0" y="1941"/>
                </a:lnTo>
                <a:lnTo>
                  <a:pt x="655" y="1081"/>
                </a:lnTo>
                <a:lnTo>
                  <a:pt x="655" y="0"/>
                </a:lnTo>
                <a:lnTo>
                  <a:pt x="0" y="212"/>
                </a:lnTo>
                <a:close/>
                <a:moveTo>
                  <a:pt x="512" y="45"/>
                </a:moveTo>
                <a:lnTo>
                  <a:pt x="512" y="1275"/>
                </a:lnTo>
                <a:lnTo>
                  <a:pt x="553" y="1223"/>
                </a:lnTo>
                <a:lnTo>
                  <a:pt x="553" y="28"/>
                </a:lnTo>
                <a:lnTo>
                  <a:pt x="512" y="4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5" name="Freeform 38"/>
          <p:cNvSpPr>
            <a:spLocks noEditPoints="1"/>
          </p:cNvSpPr>
          <p:nvPr/>
        </p:nvSpPr>
        <p:spPr bwMode="auto">
          <a:xfrm>
            <a:off x="4267200" y="609601"/>
            <a:ext cx="304800" cy="2057400"/>
          </a:xfrm>
          <a:custGeom>
            <a:avLst/>
            <a:gdLst>
              <a:gd name="T0" fmla="*/ 89 w 258"/>
              <a:gd name="T1" fmla="*/ 364 h 1940"/>
              <a:gd name="T2" fmla="*/ 89 w 258"/>
              <a:gd name="T3" fmla="*/ 862 h 1940"/>
              <a:gd name="T4" fmla="*/ 167 w 258"/>
              <a:gd name="T5" fmla="*/ 1012 h 1940"/>
              <a:gd name="T6" fmla="*/ 167 w 258"/>
              <a:gd name="T7" fmla="*/ 442 h 1940"/>
              <a:gd name="T8" fmla="*/ 89 w 258"/>
              <a:gd name="T9" fmla="*/ 364 h 1940"/>
              <a:gd name="T10" fmla="*/ 258 w 258"/>
              <a:gd name="T11" fmla="*/ 212 h 1940"/>
              <a:gd name="T12" fmla="*/ 258 w 258"/>
              <a:gd name="T13" fmla="*/ 1940 h 1940"/>
              <a:gd name="T14" fmla="*/ 0 w 258"/>
              <a:gd name="T15" fmla="*/ 1405 h 1940"/>
              <a:gd name="T16" fmla="*/ 0 w 258"/>
              <a:gd name="T17" fmla="*/ 0 h 1940"/>
              <a:gd name="T18" fmla="*/ 258 w 258"/>
              <a:gd name="T19" fmla="*/ 212 h 19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58"/>
              <a:gd name="T31" fmla="*/ 0 h 1940"/>
              <a:gd name="T32" fmla="*/ 258 w 258"/>
              <a:gd name="T33" fmla="*/ 1940 h 194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58" h="1940">
                <a:moveTo>
                  <a:pt x="89" y="364"/>
                </a:moveTo>
                <a:lnTo>
                  <a:pt x="89" y="862"/>
                </a:lnTo>
                <a:lnTo>
                  <a:pt x="167" y="1012"/>
                </a:lnTo>
                <a:lnTo>
                  <a:pt x="167" y="442"/>
                </a:lnTo>
                <a:lnTo>
                  <a:pt x="89" y="364"/>
                </a:lnTo>
                <a:close/>
                <a:moveTo>
                  <a:pt x="258" y="212"/>
                </a:moveTo>
                <a:lnTo>
                  <a:pt x="258" y="1940"/>
                </a:lnTo>
                <a:lnTo>
                  <a:pt x="0" y="1405"/>
                </a:lnTo>
                <a:lnTo>
                  <a:pt x="0" y="0"/>
                </a:lnTo>
                <a:lnTo>
                  <a:pt x="258" y="21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6" name="Freeform 39"/>
          <p:cNvSpPr>
            <a:spLocks noChangeAspect="1" noEditPoints="1"/>
          </p:cNvSpPr>
          <p:nvPr/>
        </p:nvSpPr>
        <p:spPr bwMode="auto">
          <a:xfrm>
            <a:off x="4953001" y="685800"/>
            <a:ext cx="1676400" cy="1258888"/>
          </a:xfrm>
          <a:custGeom>
            <a:avLst/>
            <a:gdLst>
              <a:gd name="T0" fmla="*/ 0 w 2303"/>
              <a:gd name="T1" fmla="*/ 0 h 1729"/>
              <a:gd name="T2" fmla="*/ 2303 w 2303"/>
              <a:gd name="T3" fmla="*/ 0 h 1729"/>
              <a:gd name="T4" fmla="*/ 2303 w 2303"/>
              <a:gd name="T5" fmla="*/ 1729 h 1729"/>
              <a:gd name="T6" fmla="*/ 0 w 2303"/>
              <a:gd name="T7" fmla="*/ 1729 h 1729"/>
              <a:gd name="T8" fmla="*/ 0 w 2303"/>
              <a:gd name="T9" fmla="*/ 0 h 1729"/>
              <a:gd name="T10" fmla="*/ 360 w 2303"/>
              <a:gd name="T11" fmla="*/ 0 h 1729"/>
              <a:gd name="T12" fmla="*/ 503 w 2303"/>
              <a:gd name="T13" fmla="*/ 0 h 1729"/>
              <a:gd name="T14" fmla="*/ 503 w 2303"/>
              <a:gd name="T15" fmla="*/ 1729 h 1729"/>
              <a:gd name="T16" fmla="*/ 360 w 2303"/>
              <a:gd name="T17" fmla="*/ 1729 h 1729"/>
              <a:gd name="T18" fmla="*/ 360 w 2303"/>
              <a:gd name="T19" fmla="*/ 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03"/>
              <a:gd name="T31" fmla="*/ 0 h 1729"/>
              <a:gd name="T32" fmla="*/ 2303 w 2303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03" h="1729">
                <a:moveTo>
                  <a:pt x="0" y="0"/>
                </a:moveTo>
                <a:lnTo>
                  <a:pt x="2303" y="0"/>
                </a:lnTo>
                <a:lnTo>
                  <a:pt x="2303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360" y="0"/>
                </a:moveTo>
                <a:lnTo>
                  <a:pt x="503" y="0"/>
                </a:lnTo>
                <a:lnTo>
                  <a:pt x="503" y="1729"/>
                </a:lnTo>
                <a:lnTo>
                  <a:pt x="360" y="1729"/>
                </a:lnTo>
                <a:lnTo>
                  <a:pt x="360" y="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7" name="Freeform 40"/>
          <p:cNvSpPr>
            <a:spLocks noEditPoints="1"/>
          </p:cNvSpPr>
          <p:nvPr/>
        </p:nvSpPr>
        <p:spPr bwMode="auto">
          <a:xfrm>
            <a:off x="6591300" y="2095499"/>
            <a:ext cx="533400" cy="1600200"/>
          </a:xfrm>
          <a:custGeom>
            <a:avLst/>
            <a:gdLst>
              <a:gd name="T0" fmla="*/ 0 w 576"/>
              <a:gd name="T1" fmla="*/ 0 h 1729"/>
              <a:gd name="T2" fmla="*/ 576 w 576"/>
              <a:gd name="T3" fmla="*/ 0 h 1729"/>
              <a:gd name="T4" fmla="*/ 576 w 576"/>
              <a:gd name="T5" fmla="*/ 1729 h 1729"/>
              <a:gd name="T6" fmla="*/ 0 w 576"/>
              <a:gd name="T7" fmla="*/ 1729 h 1729"/>
              <a:gd name="T8" fmla="*/ 0 w 576"/>
              <a:gd name="T9" fmla="*/ 0 h 1729"/>
              <a:gd name="T10" fmla="*/ 168 w 576"/>
              <a:gd name="T11" fmla="*/ 360 h 1729"/>
              <a:gd name="T12" fmla="*/ 384 w 576"/>
              <a:gd name="T13" fmla="*/ 360 h 1729"/>
              <a:gd name="T14" fmla="*/ 384 w 576"/>
              <a:gd name="T15" fmla="*/ 648 h 1729"/>
              <a:gd name="T16" fmla="*/ 168 w 576"/>
              <a:gd name="T17" fmla="*/ 648 h 1729"/>
              <a:gd name="T18" fmla="*/ 168 w 576"/>
              <a:gd name="T19" fmla="*/ 360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729"/>
              <a:gd name="T32" fmla="*/ 576 w 576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729">
                <a:moveTo>
                  <a:pt x="0" y="0"/>
                </a:moveTo>
                <a:lnTo>
                  <a:pt x="576" y="0"/>
                </a:lnTo>
                <a:lnTo>
                  <a:pt x="576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168" y="360"/>
                </a:moveTo>
                <a:lnTo>
                  <a:pt x="384" y="360"/>
                </a:lnTo>
                <a:lnTo>
                  <a:pt x="384" y="648"/>
                </a:lnTo>
                <a:lnTo>
                  <a:pt x="168" y="648"/>
                </a:lnTo>
                <a:lnTo>
                  <a:pt x="168" y="360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8" name="Freeform 41"/>
          <p:cNvSpPr>
            <a:spLocks noChangeAspect="1" noEditPoints="1"/>
          </p:cNvSpPr>
          <p:nvPr/>
        </p:nvSpPr>
        <p:spPr bwMode="auto">
          <a:xfrm>
            <a:off x="5448300" y="2108200"/>
            <a:ext cx="1011238" cy="1620838"/>
          </a:xfrm>
          <a:custGeom>
            <a:avLst/>
            <a:gdLst>
              <a:gd name="T0" fmla="*/ 0 w 1151"/>
              <a:gd name="T1" fmla="*/ 0 h 1729"/>
              <a:gd name="T2" fmla="*/ 1151 w 1151"/>
              <a:gd name="T3" fmla="*/ 0 h 1729"/>
              <a:gd name="T4" fmla="*/ 1151 w 1151"/>
              <a:gd name="T5" fmla="*/ 1729 h 1729"/>
              <a:gd name="T6" fmla="*/ 0 w 1151"/>
              <a:gd name="T7" fmla="*/ 1729 h 1729"/>
              <a:gd name="T8" fmla="*/ 0 w 1151"/>
              <a:gd name="T9" fmla="*/ 0 h 1729"/>
              <a:gd name="T10" fmla="*/ 426 w 1151"/>
              <a:gd name="T11" fmla="*/ 354 h 1729"/>
              <a:gd name="T12" fmla="*/ 695 w 1151"/>
              <a:gd name="T13" fmla="*/ 354 h 1729"/>
              <a:gd name="T14" fmla="*/ 695 w 1151"/>
              <a:gd name="T15" fmla="*/ 731 h 1729"/>
              <a:gd name="T16" fmla="*/ 426 w 1151"/>
              <a:gd name="T17" fmla="*/ 731 h 1729"/>
              <a:gd name="T18" fmla="*/ 426 w 1151"/>
              <a:gd name="T19" fmla="*/ 354 h 172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1"/>
              <a:gd name="T31" fmla="*/ 0 h 1729"/>
              <a:gd name="T32" fmla="*/ 1151 w 1151"/>
              <a:gd name="T33" fmla="*/ 1729 h 172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1" h="1729">
                <a:moveTo>
                  <a:pt x="0" y="0"/>
                </a:moveTo>
                <a:lnTo>
                  <a:pt x="1151" y="0"/>
                </a:lnTo>
                <a:lnTo>
                  <a:pt x="1151" y="1729"/>
                </a:lnTo>
                <a:lnTo>
                  <a:pt x="0" y="1729"/>
                </a:lnTo>
                <a:lnTo>
                  <a:pt x="0" y="0"/>
                </a:lnTo>
                <a:close/>
                <a:moveTo>
                  <a:pt x="426" y="354"/>
                </a:moveTo>
                <a:lnTo>
                  <a:pt x="695" y="354"/>
                </a:lnTo>
                <a:lnTo>
                  <a:pt x="695" y="731"/>
                </a:lnTo>
                <a:lnTo>
                  <a:pt x="426" y="731"/>
                </a:lnTo>
                <a:lnTo>
                  <a:pt x="426" y="35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59" name="Freeform 42"/>
          <p:cNvSpPr>
            <a:spLocks noChangeAspect="1" noEditPoints="1"/>
          </p:cNvSpPr>
          <p:nvPr/>
        </p:nvSpPr>
        <p:spPr bwMode="auto">
          <a:xfrm>
            <a:off x="4838700" y="2463800"/>
            <a:ext cx="361950" cy="1981200"/>
          </a:xfrm>
          <a:custGeom>
            <a:avLst/>
            <a:gdLst>
              <a:gd name="T0" fmla="*/ 0 w 270"/>
              <a:gd name="T1" fmla="*/ 144 h 1873"/>
              <a:gd name="T2" fmla="*/ 0 w 270"/>
              <a:gd name="T3" fmla="*/ 1873 h 1873"/>
              <a:gd name="T4" fmla="*/ 270 w 270"/>
              <a:gd name="T5" fmla="*/ 1410 h 1873"/>
              <a:gd name="T6" fmla="*/ 270 w 270"/>
              <a:gd name="T7" fmla="*/ 0 h 1873"/>
              <a:gd name="T8" fmla="*/ 0 w 270"/>
              <a:gd name="T9" fmla="*/ 144 h 1873"/>
              <a:gd name="T10" fmla="*/ 102 w 270"/>
              <a:gd name="T11" fmla="*/ 365 h 1873"/>
              <a:gd name="T12" fmla="*/ 102 w 270"/>
              <a:gd name="T13" fmla="*/ 743 h 1873"/>
              <a:gd name="T14" fmla="*/ 205 w 270"/>
              <a:gd name="T15" fmla="*/ 641 h 1873"/>
              <a:gd name="T16" fmla="*/ 205 w 270"/>
              <a:gd name="T17" fmla="*/ 299 h 1873"/>
              <a:gd name="T18" fmla="*/ 102 w 270"/>
              <a:gd name="T19" fmla="*/ 365 h 1873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70"/>
              <a:gd name="T31" fmla="*/ 0 h 1873"/>
              <a:gd name="T32" fmla="*/ 270 w 270"/>
              <a:gd name="T33" fmla="*/ 1873 h 1873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70" h="1873">
                <a:moveTo>
                  <a:pt x="0" y="144"/>
                </a:moveTo>
                <a:lnTo>
                  <a:pt x="0" y="1873"/>
                </a:lnTo>
                <a:lnTo>
                  <a:pt x="270" y="1410"/>
                </a:lnTo>
                <a:lnTo>
                  <a:pt x="270" y="0"/>
                </a:lnTo>
                <a:lnTo>
                  <a:pt x="0" y="144"/>
                </a:lnTo>
                <a:close/>
                <a:moveTo>
                  <a:pt x="102" y="365"/>
                </a:moveTo>
                <a:lnTo>
                  <a:pt x="102" y="743"/>
                </a:lnTo>
                <a:lnTo>
                  <a:pt x="205" y="641"/>
                </a:lnTo>
                <a:lnTo>
                  <a:pt x="205" y="299"/>
                </a:lnTo>
                <a:lnTo>
                  <a:pt x="102" y="365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0" name="Freeform 43"/>
          <p:cNvSpPr>
            <a:spLocks noChangeAspect="1" noEditPoints="1"/>
          </p:cNvSpPr>
          <p:nvPr/>
        </p:nvSpPr>
        <p:spPr bwMode="auto">
          <a:xfrm>
            <a:off x="3924300" y="2616201"/>
            <a:ext cx="9144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1" name="Freeform 44"/>
          <p:cNvSpPr>
            <a:spLocks noChangeAspect="1" noEditPoints="1"/>
          </p:cNvSpPr>
          <p:nvPr/>
        </p:nvSpPr>
        <p:spPr bwMode="auto">
          <a:xfrm>
            <a:off x="1435101" y="2590801"/>
            <a:ext cx="1371600" cy="1828799"/>
          </a:xfrm>
          <a:custGeom>
            <a:avLst/>
            <a:gdLst>
              <a:gd name="T0" fmla="*/ 0 w 576"/>
              <a:gd name="T1" fmla="*/ 0 h 1152"/>
              <a:gd name="T2" fmla="*/ 576 w 576"/>
              <a:gd name="T3" fmla="*/ 0 h 1152"/>
              <a:gd name="T4" fmla="*/ 576 w 576"/>
              <a:gd name="T5" fmla="*/ 1152 h 1152"/>
              <a:gd name="T6" fmla="*/ 0 w 576"/>
              <a:gd name="T7" fmla="*/ 1152 h 1152"/>
              <a:gd name="T8" fmla="*/ 0 w 576"/>
              <a:gd name="T9" fmla="*/ 0 h 1152"/>
              <a:gd name="T10" fmla="*/ 192 w 576"/>
              <a:gd name="T11" fmla="*/ 192 h 1152"/>
              <a:gd name="T12" fmla="*/ 384 w 576"/>
              <a:gd name="T13" fmla="*/ 192 h 1152"/>
              <a:gd name="T14" fmla="*/ 384 w 576"/>
              <a:gd name="T15" fmla="*/ 576 h 1152"/>
              <a:gd name="T16" fmla="*/ 192 w 576"/>
              <a:gd name="T17" fmla="*/ 576 h 1152"/>
              <a:gd name="T18" fmla="*/ 192 w 576"/>
              <a:gd name="T19" fmla="*/ 192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6"/>
              <a:gd name="T31" fmla="*/ 0 h 1152"/>
              <a:gd name="T32" fmla="*/ 576 w 576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6" h="1152">
                <a:moveTo>
                  <a:pt x="0" y="0"/>
                </a:moveTo>
                <a:lnTo>
                  <a:pt x="576" y="0"/>
                </a:lnTo>
                <a:lnTo>
                  <a:pt x="576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192" y="192"/>
                </a:moveTo>
                <a:lnTo>
                  <a:pt x="384" y="192"/>
                </a:lnTo>
                <a:lnTo>
                  <a:pt x="384" y="576"/>
                </a:lnTo>
                <a:lnTo>
                  <a:pt x="192" y="576"/>
                </a:lnTo>
                <a:lnTo>
                  <a:pt x="192" y="19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2" name="Freeform 45"/>
          <p:cNvSpPr>
            <a:spLocks noChangeAspect="1" noEditPoints="1"/>
          </p:cNvSpPr>
          <p:nvPr/>
        </p:nvSpPr>
        <p:spPr bwMode="auto">
          <a:xfrm>
            <a:off x="2806701" y="2286000"/>
            <a:ext cx="500063" cy="2133600"/>
          </a:xfrm>
          <a:custGeom>
            <a:avLst/>
            <a:gdLst>
              <a:gd name="T0" fmla="*/ 0 w 360"/>
              <a:gd name="T1" fmla="*/ 180 h 1332"/>
              <a:gd name="T2" fmla="*/ 0 w 360"/>
              <a:gd name="T3" fmla="*/ 1332 h 1332"/>
              <a:gd name="T4" fmla="*/ 360 w 360"/>
              <a:gd name="T5" fmla="*/ 972 h 1332"/>
              <a:gd name="T6" fmla="*/ 360 w 360"/>
              <a:gd name="T7" fmla="*/ 0 h 1332"/>
              <a:gd name="T8" fmla="*/ 0 w 360"/>
              <a:gd name="T9" fmla="*/ 180 h 1332"/>
              <a:gd name="T10" fmla="*/ 101 w 360"/>
              <a:gd name="T11" fmla="*/ 314 h 1332"/>
              <a:gd name="T12" fmla="*/ 101 w 360"/>
              <a:gd name="T13" fmla="*/ 747 h 1332"/>
              <a:gd name="T14" fmla="*/ 274 w 360"/>
              <a:gd name="T15" fmla="*/ 607 h 1332"/>
              <a:gd name="T16" fmla="*/ 274 w 360"/>
              <a:gd name="T17" fmla="*/ 217 h 1332"/>
              <a:gd name="T18" fmla="*/ 101 w 360"/>
              <a:gd name="T19" fmla="*/ 314 h 133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60"/>
              <a:gd name="T31" fmla="*/ 0 h 1332"/>
              <a:gd name="T32" fmla="*/ 360 w 360"/>
              <a:gd name="T33" fmla="*/ 1332 h 133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60" h="1332">
                <a:moveTo>
                  <a:pt x="0" y="180"/>
                </a:moveTo>
                <a:lnTo>
                  <a:pt x="0" y="1332"/>
                </a:lnTo>
                <a:lnTo>
                  <a:pt x="360" y="972"/>
                </a:lnTo>
                <a:lnTo>
                  <a:pt x="360" y="0"/>
                </a:lnTo>
                <a:lnTo>
                  <a:pt x="0" y="180"/>
                </a:lnTo>
                <a:close/>
                <a:moveTo>
                  <a:pt x="101" y="314"/>
                </a:moveTo>
                <a:lnTo>
                  <a:pt x="101" y="747"/>
                </a:lnTo>
                <a:lnTo>
                  <a:pt x="274" y="607"/>
                </a:lnTo>
                <a:lnTo>
                  <a:pt x="274" y="217"/>
                </a:lnTo>
                <a:lnTo>
                  <a:pt x="101" y="314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3" name="Freeform 46"/>
          <p:cNvSpPr>
            <a:spLocks noChangeAspect="1" noEditPoints="1"/>
          </p:cNvSpPr>
          <p:nvPr/>
        </p:nvSpPr>
        <p:spPr bwMode="auto">
          <a:xfrm>
            <a:off x="3543301" y="2603500"/>
            <a:ext cx="390525" cy="252730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656 h 1260"/>
              <a:gd name="T14" fmla="*/ 196 w 246"/>
              <a:gd name="T15" fmla="*/ 529 h 1260"/>
              <a:gd name="T16" fmla="*/ 196 w 246"/>
              <a:gd name="T17" fmla="*/ 169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656"/>
                </a:lnTo>
                <a:lnTo>
                  <a:pt x="196" y="529"/>
                </a:lnTo>
                <a:lnTo>
                  <a:pt x="196" y="169"/>
                </a:lnTo>
                <a:lnTo>
                  <a:pt x="71" y="242"/>
                </a:lnTo>
                <a:close/>
              </a:path>
            </a:pathLst>
          </a:custGeom>
          <a:solidFill>
            <a:srgbClr val="4ADC93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4" name="Freeform 47"/>
          <p:cNvSpPr>
            <a:spLocks noChangeAspect="1" noEditPoints="1"/>
          </p:cNvSpPr>
          <p:nvPr/>
        </p:nvSpPr>
        <p:spPr bwMode="auto">
          <a:xfrm>
            <a:off x="2311400" y="2628900"/>
            <a:ext cx="492125" cy="2520950"/>
          </a:xfrm>
          <a:custGeom>
            <a:avLst/>
            <a:gdLst>
              <a:gd name="T0" fmla="*/ 0 w 246"/>
              <a:gd name="T1" fmla="*/ 108 h 1260"/>
              <a:gd name="T2" fmla="*/ 0 w 246"/>
              <a:gd name="T3" fmla="*/ 1260 h 1260"/>
              <a:gd name="T4" fmla="*/ 246 w 246"/>
              <a:gd name="T5" fmla="*/ 906 h 1260"/>
              <a:gd name="T6" fmla="*/ 246 w 246"/>
              <a:gd name="T7" fmla="*/ 0 h 1260"/>
              <a:gd name="T8" fmla="*/ 0 w 246"/>
              <a:gd name="T9" fmla="*/ 108 h 1260"/>
              <a:gd name="T10" fmla="*/ 71 w 246"/>
              <a:gd name="T11" fmla="*/ 242 h 1260"/>
              <a:gd name="T12" fmla="*/ 71 w 246"/>
              <a:gd name="T13" fmla="*/ 1161 h 1260"/>
              <a:gd name="T14" fmla="*/ 196 w 246"/>
              <a:gd name="T15" fmla="*/ 973 h 1260"/>
              <a:gd name="T16" fmla="*/ 196 w 246"/>
              <a:gd name="T17" fmla="*/ 187 h 1260"/>
              <a:gd name="T18" fmla="*/ 71 w 246"/>
              <a:gd name="T19" fmla="*/ 242 h 12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6"/>
              <a:gd name="T31" fmla="*/ 0 h 1260"/>
              <a:gd name="T32" fmla="*/ 246 w 246"/>
              <a:gd name="T33" fmla="*/ 1260 h 12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6" h="1260">
                <a:moveTo>
                  <a:pt x="0" y="108"/>
                </a:moveTo>
                <a:lnTo>
                  <a:pt x="0" y="1260"/>
                </a:lnTo>
                <a:lnTo>
                  <a:pt x="246" y="906"/>
                </a:lnTo>
                <a:lnTo>
                  <a:pt x="246" y="0"/>
                </a:lnTo>
                <a:lnTo>
                  <a:pt x="0" y="108"/>
                </a:lnTo>
                <a:close/>
                <a:moveTo>
                  <a:pt x="71" y="242"/>
                </a:moveTo>
                <a:lnTo>
                  <a:pt x="71" y="1161"/>
                </a:lnTo>
                <a:lnTo>
                  <a:pt x="196" y="973"/>
                </a:lnTo>
                <a:lnTo>
                  <a:pt x="196" y="187"/>
                </a:lnTo>
                <a:lnTo>
                  <a:pt x="71" y="242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65" name="Freeform 48"/>
          <p:cNvSpPr>
            <a:spLocks noChangeAspect="1" noEditPoints="1"/>
          </p:cNvSpPr>
          <p:nvPr/>
        </p:nvSpPr>
        <p:spPr bwMode="auto">
          <a:xfrm>
            <a:off x="2311400" y="2844800"/>
            <a:ext cx="1219200" cy="2286000"/>
          </a:xfrm>
          <a:custGeom>
            <a:avLst/>
            <a:gdLst>
              <a:gd name="T0" fmla="*/ 0 w 768"/>
              <a:gd name="T1" fmla="*/ 0 h 1152"/>
              <a:gd name="T2" fmla="*/ 768 w 768"/>
              <a:gd name="T3" fmla="*/ 0 h 1152"/>
              <a:gd name="T4" fmla="*/ 768 w 768"/>
              <a:gd name="T5" fmla="*/ 1152 h 1152"/>
              <a:gd name="T6" fmla="*/ 0 w 768"/>
              <a:gd name="T7" fmla="*/ 1152 h 1152"/>
              <a:gd name="T8" fmla="*/ 0 w 768"/>
              <a:gd name="T9" fmla="*/ 0 h 1152"/>
              <a:gd name="T10" fmla="*/ 216 w 768"/>
              <a:gd name="T11" fmla="*/ 216 h 1152"/>
              <a:gd name="T12" fmla="*/ 558 w 768"/>
              <a:gd name="T13" fmla="*/ 216 h 1152"/>
              <a:gd name="T14" fmla="*/ 558 w 768"/>
              <a:gd name="T15" fmla="*/ 648 h 1152"/>
              <a:gd name="T16" fmla="*/ 216 w 768"/>
              <a:gd name="T17" fmla="*/ 648 h 1152"/>
              <a:gd name="T18" fmla="*/ 216 w 768"/>
              <a:gd name="T19" fmla="*/ 216 h 11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768"/>
              <a:gd name="T31" fmla="*/ 0 h 1152"/>
              <a:gd name="T32" fmla="*/ 768 w 768"/>
              <a:gd name="T33" fmla="*/ 1152 h 11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768" h="1152">
                <a:moveTo>
                  <a:pt x="0" y="0"/>
                </a:moveTo>
                <a:lnTo>
                  <a:pt x="768" y="0"/>
                </a:lnTo>
                <a:lnTo>
                  <a:pt x="768" y="1152"/>
                </a:lnTo>
                <a:lnTo>
                  <a:pt x="0" y="1152"/>
                </a:lnTo>
                <a:lnTo>
                  <a:pt x="0" y="0"/>
                </a:lnTo>
                <a:close/>
                <a:moveTo>
                  <a:pt x="216" y="216"/>
                </a:moveTo>
                <a:lnTo>
                  <a:pt x="558" y="216"/>
                </a:lnTo>
                <a:lnTo>
                  <a:pt x="558" y="648"/>
                </a:lnTo>
                <a:lnTo>
                  <a:pt x="216" y="648"/>
                </a:lnTo>
                <a:lnTo>
                  <a:pt x="216" y="216"/>
                </a:lnTo>
                <a:close/>
              </a:path>
            </a:pathLst>
          </a:custGeom>
          <a:solidFill>
            <a:srgbClr val="4ADC93">
              <a:alpha val="50195"/>
            </a:srgbClr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6166" name="Rectangle 49"/>
          <p:cNvSpPr>
            <a:spLocks noChangeArrowheads="1"/>
          </p:cNvSpPr>
          <p:nvPr/>
        </p:nvSpPr>
        <p:spPr bwMode="auto">
          <a:xfrm>
            <a:off x="5791200" y="4114801"/>
            <a:ext cx="457200" cy="761999"/>
          </a:xfrm>
          <a:prstGeom prst="rect">
            <a:avLst/>
          </a:prstGeom>
          <a:solidFill>
            <a:srgbClr val="4ADC93"/>
          </a:solidFill>
          <a:ln w="0">
            <a:solidFill>
              <a:srgbClr val="4ADC93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6167" name="Group 50"/>
          <p:cNvGrpSpPr>
            <a:grpSpLocks/>
          </p:cNvGrpSpPr>
          <p:nvPr/>
        </p:nvGrpSpPr>
        <p:grpSpPr bwMode="auto">
          <a:xfrm>
            <a:off x="2819401" y="6553200"/>
            <a:ext cx="473075" cy="611188"/>
            <a:chOff x="3360" y="240"/>
            <a:chExt cx="443" cy="527"/>
          </a:xfrm>
        </p:grpSpPr>
        <p:grpSp>
          <p:nvGrpSpPr>
            <p:cNvPr id="6210" name="Group 51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6217" name="Freeform 52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8" name="Freeform 53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9" name="Freeform 54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1" name="Group 55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6215" name="Freeform 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6" name="Freeform 5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212" name="Group 58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6213" name="Freeform 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214" name="Freeform 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168" name="Group 61"/>
          <p:cNvGrpSpPr>
            <a:grpSpLocks/>
          </p:cNvGrpSpPr>
          <p:nvPr/>
        </p:nvGrpSpPr>
        <p:grpSpPr bwMode="auto">
          <a:xfrm>
            <a:off x="2209800" y="6096001"/>
            <a:ext cx="1905000" cy="1633538"/>
            <a:chOff x="576" y="4512"/>
            <a:chExt cx="1200" cy="1029"/>
          </a:xfrm>
        </p:grpSpPr>
        <p:sp>
          <p:nvSpPr>
            <p:cNvPr id="6205" name="Freeform 62"/>
            <p:cNvSpPr>
              <a:spLocks noChangeAspect="1" noEditPoints="1"/>
            </p:cNvSpPr>
            <p:nvPr/>
          </p:nvSpPr>
          <p:spPr bwMode="auto">
            <a:xfrm>
              <a:off x="576" y="4512"/>
              <a:ext cx="1200" cy="1029"/>
            </a:xfrm>
            <a:custGeom>
              <a:avLst/>
              <a:gdLst>
                <a:gd name="T0" fmla="*/ 0 w 1344"/>
                <a:gd name="T1" fmla="*/ 0 h 1152"/>
                <a:gd name="T2" fmla="*/ 1344 w 1344"/>
                <a:gd name="T3" fmla="*/ 0 h 1152"/>
                <a:gd name="T4" fmla="*/ 1344 w 1344"/>
                <a:gd name="T5" fmla="*/ 1152 h 1152"/>
                <a:gd name="T6" fmla="*/ 0 w 1344"/>
                <a:gd name="T7" fmla="*/ 1152 h 1152"/>
                <a:gd name="T8" fmla="*/ 0 w 1344"/>
                <a:gd name="T9" fmla="*/ 0 h 1152"/>
                <a:gd name="T10" fmla="*/ 48 w 1344"/>
                <a:gd name="T11" fmla="*/ 67 h 1152"/>
                <a:gd name="T12" fmla="*/ 1284 w 1344"/>
                <a:gd name="T13" fmla="*/ 67 h 1152"/>
                <a:gd name="T14" fmla="*/ 1284 w 1344"/>
                <a:gd name="T15" fmla="*/ 1076 h 1152"/>
                <a:gd name="T16" fmla="*/ 48 w 1344"/>
                <a:gd name="T17" fmla="*/ 1076 h 1152"/>
                <a:gd name="T18" fmla="*/ 48 w 1344"/>
                <a:gd name="T19" fmla="*/ 67 h 11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344"/>
                <a:gd name="T31" fmla="*/ 0 h 1152"/>
                <a:gd name="T32" fmla="*/ 1344 w 1344"/>
                <a:gd name="T33" fmla="*/ 1152 h 11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344" h="1152">
                  <a:moveTo>
                    <a:pt x="0" y="0"/>
                  </a:moveTo>
                  <a:lnTo>
                    <a:pt x="1344" y="0"/>
                  </a:lnTo>
                  <a:lnTo>
                    <a:pt x="1344" y="1152"/>
                  </a:lnTo>
                  <a:lnTo>
                    <a:pt x="0" y="1152"/>
                  </a:lnTo>
                  <a:lnTo>
                    <a:pt x="0" y="0"/>
                  </a:lnTo>
                  <a:close/>
                  <a:moveTo>
                    <a:pt x="48" y="67"/>
                  </a:moveTo>
                  <a:lnTo>
                    <a:pt x="1284" y="67"/>
                  </a:lnTo>
                  <a:lnTo>
                    <a:pt x="1284" y="1076"/>
                  </a:lnTo>
                  <a:lnTo>
                    <a:pt x="48" y="1076"/>
                  </a:lnTo>
                  <a:lnTo>
                    <a:pt x="48" y="67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6" name="Freeform 63"/>
            <p:cNvSpPr>
              <a:spLocks noChangeAspect="1"/>
            </p:cNvSpPr>
            <p:nvPr/>
          </p:nvSpPr>
          <p:spPr bwMode="auto">
            <a:xfrm>
              <a:off x="597" y="4544"/>
              <a:ext cx="315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7" name="Freeform 64"/>
            <p:cNvSpPr>
              <a:spLocks noChangeAspect="1"/>
            </p:cNvSpPr>
            <p:nvPr/>
          </p:nvSpPr>
          <p:spPr bwMode="auto">
            <a:xfrm>
              <a:off x="1392" y="4550"/>
              <a:ext cx="352" cy="959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8" name="Freeform 65"/>
            <p:cNvSpPr>
              <a:spLocks noChangeAspect="1"/>
            </p:cNvSpPr>
            <p:nvPr/>
          </p:nvSpPr>
          <p:spPr bwMode="auto">
            <a:xfrm rot="-5400000">
              <a:off x="936" y="4701"/>
              <a:ext cx="469" cy="1147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9" name="Freeform 66"/>
            <p:cNvSpPr>
              <a:spLocks noChangeAspect="1"/>
            </p:cNvSpPr>
            <p:nvPr/>
          </p:nvSpPr>
          <p:spPr bwMode="auto">
            <a:xfrm rot="-5400000">
              <a:off x="1096" y="4051"/>
              <a:ext cx="160" cy="1146"/>
            </a:xfrm>
            <a:custGeom>
              <a:avLst/>
              <a:gdLst>
                <a:gd name="T0" fmla="*/ 0 w 522"/>
                <a:gd name="T1" fmla="*/ 0 h 1074"/>
                <a:gd name="T2" fmla="*/ 0 w 522"/>
                <a:gd name="T3" fmla="*/ 1074 h 1074"/>
                <a:gd name="T4" fmla="*/ 522 w 522"/>
                <a:gd name="T5" fmla="*/ 1074 h 1074"/>
                <a:gd name="T6" fmla="*/ 522 w 522"/>
                <a:gd name="T7" fmla="*/ 0 h 1074"/>
                <a:gd name="T8" fmla="*/ 0 w 522"/>
                <a:gd name="T9" fmla="*/ 0 h 107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2"/>
                <a:gd name="T16" fmla="*/ 0 h 1074"/>
                <a:gd name="T17" fmla="*/ 522 w 522"/>
                <a:gd name="T18" fmla="*/ 1074 h 107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2" h="1074">
                  <a:moveTo>
                    <a:pt x="0" y="0"/>
                  </a:moveTo>
                  <a:lnTo>
                    <a:pt x="0" y="1074"/>
                  </a:lnTo>
                  <a:lnTo>
                    <a:pt x="522" y="1074"/>
                  </a:lnTo>
                  <a:lnTo>
                    <a:pt x="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ADC93"/>
            </a:solidFill>
            <a:ln w="0" cap="flat" cmpd="sng">
              <a:solidFill>
                <a:srgbClr val="4ADC93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169" name="Group 67"/>
          <p:cNvGrpSpPr>
            <a:grpSpLocks/>
          </p:cNvGrpSpPr>
          <p:nvPr/>
        </p:nvGrpSpPr>
        <p:grpSpPr bwMode="auto">
          <a:xfrm>
            <a:off x="495300" y="4597401"/>
            <a:ext cx="1301750" cy="2251075"/>
            <a:chOff x="672" y="3840"/>
            <a:chExt cx="820" cy="1418"/>
          </a:xfrm>
        </p:grpSpPr>
        <p:grpSp>
          <p:nvGrpSpPr>
            <p:cNvPr id="6177" name="Group 68"/>
            <p:cNvGrpSpPr>
              <a:grpSpLocks/>
            </p:cNvGrpSpPr>
            <p:nvPr/>
          </p:nvGrpSpPr>
          <p:grpSpPr bwMode="auto">
            <a:xfrm>
              <a:off x="672" y="3840"/>
              <a:ext cx="412" cy="1418"/>
              <a:chOff x="672" y="3840"/>
              <a:chExt cx="412" cy="1418"/>
            </a:xfrm>
          </p:grpSpPr>
          <p:grpSp>
            <p:nvGrpSpPr>
              <p:cNvPr id="6192" name="Group 69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98" name="Group 70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200" name="Freeform 71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1" name="Freeform 72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2" name="Freeform 73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3" name="Freeform 74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4" name="Freeform 75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99" name="Freeform 76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93" name="Group 77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94" name="Freeform 78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5" name="Line 79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6" name="Line 80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97" name="Line 81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6178" name="Group 82"/>
            <p:cNvGrpSpPr>
              <a:grpSpLocks/>
            </p:cNvGrpSpPr>
            <p:nvPr/>
          </p:nvGrpSpPr>
          <p:grpSpPr bwMode="auto">
            <a:xfrm flipH="1">
              <a:off x="1080" y="3840"/>
              <a:ext cx="412" cy="1418"/>
              <a:chOff x="672" y="3840"/>
              <a:chExt cx="412" cy="1418"/>
            </a:xfrm>
          </p:grpSpPr>
          <p:grpSp>
            <p:nvGrpSpPr>
              <p:cNvPr id="6179" name="Group 83"/>
              <p:cNvGrpSpPr>
                <a:grpSpLocks/>
              </p:cNvGrpSpPr>
              <p:nvPr/>
            </p:nvGrpSpPr>
            <p:grpSpPr bwMode="auto">
              <a:xfrm>
                <a:off x="672" y="3840"/>
                <a:ext cx="412" cy="1418"/>
                <a:chOff x="672" y="3840"/>
                <a:chExt cx="412" cy="1418"/>
              </a:xfrm>
            </p:grpSpPr>
            <p:grpSp>
              <p:nvGrpSpPr>
                <p:cNvPr id="6185" name="Group 84"/>
                <p:cNvGrpSpPr>
                  <a:grpSpLocks/>
                </p:cNvGrpSpPr>
                <p:nvPr/>
              </p:nvGrpSpPr>
              <p:grpSpPr bwMode="auto">
                <a:xfrm>
                  <a:off x="672" y="3840"/>
                  <a:ext cx="411" cy="1418"/>
                  <a:chOff x="672" y="3840"/>
                  <a:chExt cx="411" cy="1418"/>
                </a:xfrm>
              </p:grpSpPr>
              <p:sp>
                <p:nvSpPr>
                  <p:cNvPr id="6187" name="Freeform 85"/>
                  <p:cNvSpPr>
                    <a:spLocks noChangeAspect="1" noEditPoints="1"/>
                  </p:cNvSpPr>
                  <p:nvPr/>
                </p:nvSpPr>
                <p:spPr bwMode="auto">
                  <a:xfrm>
                    <a:off x="672" y="3840"/>
                    <a:ext cx="411" cy="1418"/>
                  </a:xfrm>
                  <a:custGeom>
                    <a:avLst/>
                    <a:gdLst>
                      <a:gd name="T0" fmla="*/ 0 w 216"/>
                      <a:gd name="T1" fmla="*/ 246 h 1398"/>
                      <a:gd name="T2" fmla="*/ 0 w 216"/>
                      <a:gd name="T3" fmla="*/ 1398 h 1398"/>
                      <a:gd name="T4" fmla="*/ 216 w 216"/>
                      <a:gd name="T5" fmla="*/ 984 h 1398"/>
                      <a:gd name="T6" fmla="*/ 216 w 216"/>
                      <a:gd name="T7" fmla="*/ 0 h 1398"/>
                      <a:gd name="T8" fmla="*/ 0 w 216"/>
                      <a:gd name="T9" fmla="*/ 246 h 1398"/>
                      <a:gd name="T10" fmla="*/ 44 w 216"/>
                      <a:gd name="T11" fmla="*/ 336 h 1398"/>
                      <a:gd name="T12" fmla="*/ 44 w 216"/>
                      <a:gd name="T13" fmla="*/ 1095 h 1398"/>
                      <a:gd name="T14" fmla="*/ 174 w 216"/>
                      <a:gd name="T15" fmla="*/ 849 h 1398"/>
                      <a:gd name="T16" fmla="*/ 174 w 216"/>
                      <a:gd name="T17" fmla="*/ 167 h 1398"/>
                      <a:gd name="T18" fmla="*/ 44 w 216"/>
                      <a:gd name="T19" fmla="*/ 336 h 1398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16"/>
                      <a:gd name="T31" fmla="*/ 0 h 1398"/>
                      <a:gd name="T32" fmla="*/ 216 w 216"/>
                      <a:gd name="T33" fmla="*/ 1398 h 1398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16" h="1398">
                        <a:moveTo>
                          <a:pt x="0" y="246"/>
                        </a:moveTo>
                        <a:lnTo>
                          <a:pt x="0" y="1398"/>
                        </a:lnTo>
                        <a:lnTo>
                          <a:pt x="216" y="984"/>
                        </a:lnTo>
                        <a:lnTo>
                          <a:pt x="216" y="0"/>
                        </a:lnTo>
                        <a:lnTo>
                          <a:pt x="0" y="246"/>
                        </a:lnTo>
                        <a:close/>
                        <a:moveTo>
                          <a:pt x="44" y="336"/>
                        </a:moveTo>
                        <a:lnTo>
                          <a:pt x="44" y="1095"/>
                        </a:lnTo>
                        <a:lnTo>
                          <a:pt x="174" y="849"/>
                        </a:lnTo>
                        <a:lnTo>
                          <a:pt x="174" y="167"/>
                        </a:lnTo>
                        <a:lnTo>
                          <a:pt x="44" y="336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8" name="Freeform 86"/>
                  <p:cNvSpPr>
                    <a:spLocks noChangeAspect="1"/>
                  </p:cNvSpPr>
                  <p:nvPr/>
                </p:nvSpPr>
                <p:spPr bwMode="auto">
                  <a:xfrm>
                    <a:off x="717" y="4086"/>
                    <a:ext cx="109" cy="1029"/>
                  </a:xfrm>
                  <a:custGeom>
                    <a:avLst/>
                    <a:gdLst>
                      <a:gd name="T0" fmla="*/ 127 w 127"/>
                      <a:gd name="T1" fmla="*/ 0 h 1029"/>
                      <a:gd name="T2" fmla="*/ 0 w 127"/>
                      <a:gd name="T3" fmla="*/ 54 h 1029"/>
                      <a:gd name="T4" fmla="*/ 0 w 127"/>
                      <a:gd name="T5" fmla="*/ 1029 h 1029"/>
                      <a:gd name="T6" fmla="*/ 127 w 127"/>
                      <a:gd name="T7" fmla="*/ 858 h 1029"/>
                      <a:gd name="T8" fmla="*/ 127 w 127"/>
                      <a:gd name="T9" fmla="*/ 0 h 102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7"/>
                      <a:gd name="T16" fmla="*/ 0 h 1029"/>
                      <a:gd name="T17" fmla="*/ 127 w 127"/>
                      <a:gd name="T18" fmla="*/ 1029 h 102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7" h="1029">
                        <a:moveTo>
                          <a:pt x="127" y="0"/>
                        </a:moveTo>
                        <a:lnTo>
                          <a:pt x="0" y="54"/>
                        </a:lnTo>
                        <a:lnTo>
                          <a:pt x="0" y="1029"/>
                        </a:lnTo>
                        <a:lnTo>
                          <a:pt x="127" y="858"/>
                        </a:lnTo>
                        <a:lnTo>
                          <a:pt x="127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89" name="Freeform 87"/>
                  <p:cNvSpPr>
                    <a:spLocks noChangeAspect="1"/>
                  </p:cNvSpPr>
                  <p:nvPr/>
                </p:nvSpPr>
                <p:spPr bwMode="auto">
                  <a:xfrm>
                    <a:off x="960" y="3963"/>
                    <a:ext cx="92" cy="921"/>
                  </a:xfrm>
                  <a:custGeom>
                    <a:avLst/>
                    <a:gdLst>
                      <a:gd name="T0" fmla="*/ 108 w 108"/>
                      <a:gd name="T1" fmla="*/ 0 h 921"/>
                      <a:gd name="T2" fmla="*/ 0 w 108"/>
                      <a:gd name="T3" fmla="*/ 57 h 921"/>
                      <a:gd name="T4" fmla="*/ 0 w 108"/>
                      <a:gd name="T5" fmla="*/ 921 h 921"/>
                      <a:gd name="T6" fmla="*/ 108 w 108"/>
                      <a:gd name="T7" fmla="*/ 838 h 921"/>
                      <a:gd name="T8" fmla="*/ 108 w 108"/>
                      <a:gd name="T9" fmla="*/ 0 h 9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8"/>
                      <a:gd name="T16" fmla="*/ 0 h 921"/>
                      <a:gd name="T17" fmla="*/ 108 w 108"/>
                      <a:gd name="T18" fmla="*/ 921 h 9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8" h="921">
                        <a:moveTo>
                          <a:pt x="108" y="0"/>
                        </a:moveTo>
                        <a:lnTo>
                          <a:pt x="0" y="57"/>
                        </a:lnTo>
                        <a:lnTo>
                          <a:pt x="0" y="921"/>
                        </a:lnTo>
                        <a:lnTo>
                          <a:pt x="108" y="838"/>
                        </a:lnTo>
                        <a:lnTo>
                          <a:pt x="108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0" name="Freeform 88"/>
                  <p:cNvSpPr>
                    <a:spLocks noChangeAspect="1"/>
                  </p:cNvSpPr>
                  <p:nvPr/>
                </p:nvSpPr>
                <p:spPr bwMode="auto">
                  <a:xfrm>
                    <a:off x="717" y="3949"/>
                    <a:ext cx="320" cy="443"/>
                  </a:xfrm>
                  <a:custGeom>
                    <a:avLst/>
                    <a:gdLst>
                      <a:gd name="T0" fmla="*/ 372 w 373"/>
                      <a:gd name="T1" fmla="*/ 0 h 443"/>
                      <a:gd name="T2" fmla="*/ 0 w 373"/>
                      <a:gd name="T3" fmla="*/ 164 h 443"/>
                      <a:gd name="T4" fmla="*/ 7 w 373"/>
                      <a:gd name="T5" fmla="*/ 443 h 443"/>
                      <a:gd name="T6" fmla="*/ 373 w 373"/>
                      <a:gd name="T7" fmla="*/ 209 h 443"/>
                      <a:gd name="T8" fmla="*/ 372 w 373"/>
                      <a:gd name="T9" fmla="*/ 0 h 44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73"/>
                      <a:gd name="T16" fmla="*/ 0 h 443"/>
                      <a:gd name="T17" fmla="*/ 373 w 373"/>
                      <a:gd name="T18" fmla="*/ 443 h 44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73" h="443">
                        <a:moveTo>
                          <a:pt x="372" y="0"/>
                        </a:moveTo>
                        <a:lnTo>
                          <a:pt x="0" y="164"/>
                        </a:lnTo>
                        <a:lnTo>
                          <a:pt x="7" y="443"/>
                        </a:lnTo>
                        <a:lnTo>
                          <a:pt x="373" y="209"/>
                        </a:lnTo>
                        <a:lnTo>
                          <a:pt x="372" y="0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1" name="Freeform 89"/>
                  <p:cNvSpPr>
                    <a:spLocks noChangeAspect="1"/>
                  </p:cNvSpPr>
                  <p:nvPr/>
                </p:nvSpPr>
                <p:spPr bwMode="auto">
                  <a:xfrm>
                    <a:off x="708" y="4452"/>
                    <a:ext cx="344" cy="678"/>
                  </a:xfrm>
                  <a:custGeom>
                    <a:avLst/>
                    <a:gdLst>
                      <a:gd name="T0" fmla="*/ 402 w 402"/>
                      <a:gd name="T1" fmla="*/ 378 h 678"/>
                      <a:gd name="T2" fmla="*/ 2 w 402"/>
                      <a:gd name="T3" fmla="*/ 678 h 678"/>
                      <a:gd name="T4" fmla="*/ 0 w 402"/>
                      <a:gd name="T5" fmla="*/ 264 h 678"/>
                      <a:gd name="T6" fmla="*/ 396 w 402"/>
                      <a:gd name="T7" fmla="*/ 0 h 678"/>
                      <a:gd name="T8" fmla="*/ 402 w 402"/>
                      <a:gd name="T9" fmla="*/ 378 h 67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2"/>
                      <a:gd name="T16" fmla="*/ 0 h 678"/>
                      <a:gd name="T17" fmla="*/ 402 w 402"/>
                      <a:gd name="T18" fmla="*/ 678 h 67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2" h="678">
                        <a:moveTo>
                          <a:pt x="402" y="378"/>
                        </a:moveTo>
                        <a:lnTo>
                          <a:pt x="2" y="678"/>
                        </a:lnTo>
                        <a:lnTo>
                          <a:pt x="0" y="264"/>
                        </a:lnTo>
                        <a:lnTo>
                          <a:pt x="396" y="0"/>
                        </a:lnTo>
                        <a:lnTo>
                          <a:pt x="402" y="378"/>
                        </a:lnTo>
                        <a:close/>
                      </a:path>
                    </a:pathLst>
                  </a:custGeom>
                  <a:solidFill>
                    <a:srgbClr val="43DBFF">
                      <a:alpha val="50195"/>
                    </a:srgbClr>
                  </a:solidFill>
                  <a:ln w="0" cap="flat" cmpd="sng">
                    <a:noFill/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6186" name="Freeform 90"/>
                <p:cNvSpPr>
                  <a:spLocks/>
                </p:cNvSpPr>
                <p:nvPr/>
              </p:nvSpPr>
              <p:spPr bwMode="auto">
                <a:xfrm>
                  <a:off x="672" y="3844"/>
                  <a:ext cx="412" cy="1396"/>
                </a:xfrm>
                <a:custGeom>
                  <a:avLst/>
                  <a:gdLst>
                    <a:gd name="T0" fmla="*/ 0 w 412"/>
                    <a:gd name="T1" fmla="*/ 248 h 1396"/>
                    <a:gd name="T2" fmla="*/ 412 w 412"/>
                    <a:gd name="T3" fmla="*/ 0 h 1396"/>
                    <a:gd name="T4" fmla="*/ 412 w 412"/>
                    <a:gd name="T5" fmla="*/ 992 h 1396"/>
                    <a:gd name="T6" fmla="*/ 4 w 412"/>
                    <a:gd name="T7" fmla="*/ 1396 h 1396"/>
                    <a:gd name="T8" fmla="*/ 0 w 412"/>
                    <a:gd name="T9" fmla="*/ 248 h 139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12"/>
                    <a:gd name="T16" fmla="*/ 0 h 1396"/>
                    <a:gd name="T17" fmla="*/ 412 w 412"/>
                    <a:gd name="T18" fmla="*/ 1396 h 139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12" h="1396">
                      <a:moveTo>
                        <a:pt x="0" y="248"/>
                      </a:moveTo>
                      <a:lnTo>
                        <a:pt x="412" y="0"/>
                      </a:lnTo>
                      <a:lnTo>
                        <a:pt x="412" y="992"/>
                      </a:lnTo>
                      <a:lnTo>
                        <a:pt x="4" y="1396"/>
                      </a:lnTo>
                      <a:lnTo>
                        <a:pt x="0" y="248"/>
                      </a:lnTo>
                      <a:close/>
                    </a:path>
                  </a:pathLst>
                </a:cu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80" name="Group 91"/>
              <p:cNvGrpSpPr>
                <a:grpSpLocks/>
              </p:cNvGrpSpPr>
              <p:nvPr/>
            </p:nvGrpSpPr>
            <p:grpSpPr bwMode="auto">
              <a:xfrm>
                <a:off x="824" y="4220"/>
                <a:ext cx="135" cy="399"/>
                <a:chOff x="2073" y="4380"/>
                <a:chExt cx="135" cy="399"/>
              </a:xfrm>
            </p:grpSpPr>
            <p:sp>
              <p:nvSpPr>
                <p:cNvPr id="6181" name="Freeform 92"/>
                <p:cNvSpPr>
                  <a:spLocks/>
                </p:cNvSpPr>
                <p:nvPr/>
              </p:nvSpPr>
              <p:spPr bwMode="auto">
                <a:xfrm>
                  <a:off x="2073" y="4380"/>
                  <a:ext cx="135" cy="399"/>
                </a:xfrm>
                <a:custGeom>
                  <a:avLst/>
                  <a:gdLst>
                    <a:gd name="T0" fmla="*/ 0 w 135"/>
                    <a:gd name="T1" fmla="*/ 99 h 399"/>
                    <a:gd name="T2" fmla="*/ 135 w 135"/>
                    <a:gd name="T3" fmla="*/ 0 h 399"/>
                    <a:gd name="T4" fmla="*/ 135 w 135"/>
                    <a:gd name="T5" fmla="*/ 309 h 399"/>
                    <a:gd name="T6" fmla="*/ 0 w 135"/>
                    <a:gd name="T7" fmla="*/ 399 h 399"/>
                    <a:gd name="T8" fmla="*/ 0 w 135"/>
                    <a:gd name="T9" fmla="*/ 99 h 3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5"/>
                    <a:gd name="T16" fmla="*/ 0 h 399"/>
                    <a:gd name="T17" fmla="*/ 135 w 135"/>
                    <a:gd name="T18" fmla="*/ 399 h 3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5" h="399">
                      <a:moveTo>
                        <a:pt x="0" y="99"/>
                      </a:moveTo>
                      <a:lnTo>
                        <a:pt x="135" y="0"/>
                      </a:lnTo>
                      <a:lnTo>
                        <a:pt x="135" y="309"/>
                      </a:lnTo>
                      <a:lnTo>
                        <a:pt x="0" y="399"/>
                      </a:lnTo>
                      <a:lnTo>
                        <a:pt x="0" y="99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2" name="Line 93"/>
                <p:cNvSpPr>
                  <a:spLocks noChangeShapeType="1"/>
                </p:cNvSpPr>
                <p:nvPr/>
              </p:nvSpPr>
              <p:spPr bwMode="auto">
                <a:xfrm>
                  <a:off x="2109" y="4455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3" name="Line 94"/>
                <p:cNvSpPr>
                  <a:spLocks noChangeShapeType="1"/>
                </p:cNvSpPr>
                <p:nvPr/>
              </p:nvSpPr>
              <p:spPr bwMode="auto">
                <a:xfrm>
                  <a:off x="2145" y="4434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84" name="Line 95"/>
                <p:cNvSpPr>
                  <a:spLocks noChangeShapeType="1"/>
                </p:cNvSpPr>
                <p:nvPr/>
              </p:nvSpPr>
              <p:spPr bwMode="auto">
                <a:xfrm>
                  <a:off x="2178" y="4413"/>
                  <a:ext cx="0" cy="29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6170" name="Group 96"/>
          <p:cNvGrpSpPr>
            <a:grpSpLocks/>
          </p:cNvGrpSpPr>
          <p:nvPr/>
        </p:nvGrpSpPr>
        <p:grpSpPr bwMode="auto">
          <a:xfrm>
            <a:off x="5410200" y="4905375"/>
            <a:ext cx="1219200" cy="885825"/>
            <a:chOff x="3408" y="3090"/>
            <a:chExt cx="768" cy="558"/>
          </a:xfrm>
        </p:grpSpPr>
        <p:sp>
          <p:nvSpPr>
            <p:cNvPr id="6175" name="Text Box 97"/>
            <p:cNvSpPr txBox="1">
              <a:spLocks noChangeArrowheads="1"/>
            </p:cNvSpPr>
            <p:nvPr/>
          </p:nvSpPr>
          <p:spPr bwMode="auto">
            <a:xfrm>
              <a:off x="3408" y="3264"/>
              <a:ext cx="768" cy="3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PORT COVER, copy and paste to cover or change size of see-thru ports</a:t>
              </a:r>
            </a:p>
          </p:txBody>
        </p:sp>
        <p:sp>
          <p:nvSpPr>
            <p:cNvPr id="6176" name="Line 98"/>
            <p:cNvSpPr>
              <a:spLocks noChangeShapeType="1"/>
            </p:cNvSpPr>
            <p:nvPr/>
          </p:nvSpPr>
          <p:spPr bwMode="auto">
            <a:xfrm flipV="1">
              <a:off x="3783" y="3090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71" name="Text Box 99"/>
          <p:cNvSpPr txBox="1">
            <a:spLocks noChangeArrowheads="1"/>
          </p:cNvSpPr>
          <p:nvPr/>
        </p:nvSpPr>
        <p:spPr bwMode="auto">
          <a:xfrm>
            <a:off x="3048001" y="152400"/>
            <a:ext cx="22098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ports</a:t>
            </a:r>
          </a:p>
        </p:txBody>
      </p:sp>
      <p:grpSp>
        <p:nvGrpSpPr>
          <p:cNvPr id="6172" name="Group 100"/>
          <p:cNvGrpSpPr>
            <a:grpSpLocks/>
          </p:cNvGrpSpPr>
          <p:nvPr/>
        </p:nvGrpSpPr>
        <p:grpSpPr bwMode="auto">
          <a:xfrm>
            <a:off x="4114801" y="6477002"/>
            <a:ext cx="1905000" cy="1077913"/>
            <a:chOff x="2592" y="4080"/>
            <a:chExt cx="1200" cy="679"/>
          </a:xfrm>
        </p:grpSpPr>
        <p:sp>
          <p:nvSpPr>
            <p:cNvPr id="6173" name="Text Box 101"/>
            <p:cNvSpPr txBox="1">
              <a:spLocks noChangeArrowheads="1"/>
            </p:cNvSpPr>
            <p:nvPr/>
          </p:nvSpPr>
          <p:spPr bwMode="auto">
            <a:xfrm>
              <a:off x="3024" y="4080"/>
              <a:ext cx="768" cy="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00" b="1"/>
                <a:t>Ungroup this wall, then click above, below, left or right of the port and resize the opening, then group the object again.</a:t>
              </a:r>
            </a:p>
          </p:txBody>
        </p:sp>
        <p:sp>
          <p:nvSpPr>
            <p:cNvPr id="6174" name="Line 102"/>
            <p:cNvSpPr>
              <a:spLocks noChangeShapeType="1"/>
            </p:cNvSpPr>
            <p:nvPr/>
          </p:nvSpPr>
          <p:spPr bwMode="auto">
            <a:xfrm flipH="1">
              <a:off x="2592" y="4320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1752600" y="152400"/>
            <a:ext cx="38862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Walls with see-thru doorways &amp; removable doors</a:t>
            </a:r>
          </a:p>
        </p:txBody>
      </p:sp>
      <p:sp>
        <p:nvSpPr>
          <p:cNvPr id="7171" name="Freeform 3"/>
          <p:cNvSpPr>
            <a:spLocks noEditPoints="1"/>
          </p:cNvSpPr>
          <p:nvPr/>
        </p:nvSpPr>
        <p:spPr bwMode="auto">
          <a:xfrm>
            <a:off x="2724151" y="609600"/>
            <a:ext cx="600075" cy="126047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2" name="Freeform 4"/>
          <p:cNvSpPr>
            <a:spLocks noEditPoints="1"/>
          </p:cNvSpPr>
          <p:nvPr/>
        </p:nvSpPr>
        <p:spPr bwMode="auto">
          <a:xfrm flipH="1">
            <a:off x="914400" y="692152"/>
            <a:ext cx="376238" cy="119062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3" name="Freeform 5"/>
          <p:cNvSpPr>
            <a:spLocks noEditPoints="1"/>
          </p:cNvSpPr>
          <p:nvPr/>
        </p:nvSpPr>
        <p:spPr bwMode="auto">
          <a:xfrm flipH="1">
            <a:off x="3498850" y="1079502"/>
            <a:ext cx="1557338" cy="1362074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405 w 1150"/>
              <a:gd name="T11" fmla="*/ 222 h 1006"/>
              <a:gd name="T12" fmla="*/ 754 w 1150"/>
              <a:gd name="T13" fmla="*/ 222 h 1006"/>
              <a:gd name="T14" fmla="*/ 754 w 1150"/>
              <a:gd name="T15" fmla="*/ 994 h 1006"/>
              <a:gd name="T16" fmla="*/ 405 w 1150"/>
              <a:gd name="T17" fmla="*/ 994 h 1006"/>
              <a:gd name="T18" fmla="*/ 405 w 1150"/>
              <a:gd name="T19" fmla="*/ 222 h 100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150"/>
              <a:gd name="T31" fmla="*/ 0 h 1006"/>
              <a:gd name="T32" fmla="*/ 1150 w 1150"/>
              <a:gd name="T33" fmla="*/ 1006 h 100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405" y="222"/>
                </a:moveTo>
                <a:lnTo>
                  <a:pt x="754" y="222"/>
                </a:lnTo>
                <a:lnTo>
                  <a:pt x="754" y="994"/>
                </a:lnTo>
                <a:lnTo>
                  <a:pt x="405" y="994"/>
                </a:lnTo>
                <a:lnTo>
                  <a:pt x="405" y="222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Freeform 6"/>
          <p:cNvSpPr>
            <a:spLocks noEditPoints="1"/>
          </p:cNvSpPr>
          <p:nvPr/>
        </p:nvSpPr>
        <p:spPr bwMode="auto">
          <a:xfrm flipH="1">
            <a:off x="2727326" y="819151"/>
            <a:ext cx="773113" cy="1622425"/>
          </a:xfrm>
          <a:custGeom>
            <a:avLst/>
            <a:gdLst>
              <a:gd name="T0" fmla="*/ 0 w 571"/>
              <a:gd name="T1" fmla="*/ 210 h 1294"/>
              <a:gd name="T2" fmla="*/ 0 w 571"/>
              <a:gd name="T3" fmla="*/ 1294 h 1294"/>
              <a:gd name="T4" fmla="*/ 571 w 571"/>
              <a:gd name="T5" fmla="*/ 839 h 1294"/>
              <a:gd name="T6" fmla="*/ 571 w 571"/>
              <a:gd name="T7" fmla="*/ 0 h 1294"/>
              <a:gd name="T8" fmla="*/ 0 w 571"/>
              <a:gd name="T9" fmla="*/ 210 h 1294"/>
              <a:gd name="T10" fmla="*/ 198 w 571"/>
              <a:gd name="T11" fmla="*/ 283 h 1294"/>
              <a:gd name="T12" fmla="*/ 198 w 571"/>
              <a:gd name="T13" fmla="*/ 1120 h 1294"/>
              <a:gd name="T14" fmla="*/ 402 w 571"/>
              <a:gd name="T15" fmla="*/ 958 h 1294"/>
              <a:gd name="T16" fmla="*/ 402 w 571"/>
              <a:gd name="T17" fmla="*/ 197 h 1294"/>
              <a:gd name="T18" fmla="*/ 198 w 571"/>
              <a:gd name="T19" fmla="*/ 283 h 129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1"/>
              <a:gd name="T31" fmla="*/ 0 h 1294"/>
              <a:gd name="T32" fmla="*/ 571 w 571"/>
              <a:gd name="T33" fmla="*/ 1294 h 129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1" h="1294">
                <a:moveTo>
                  <a:pt x="0" y="210"/>
                </a:moveTo>
                <a:lnTo>
                  <a:pt x="0" y="1294"/>
                </a:lnTo>
                <a:lnTo>
                  <a:pt x="571" y="839"/>
                </a:lnTo>
                <a:lnTo>
                  <a:pt x="571" y="0"/>
                </a:lnTo>
                <a:lnTo>
                  <a:pt x="0" y="210"/>
                </a:lnTo>
                <a:close/>
                <a:moveTo>
                  <a:pt x="198" y="283"/>
                </a:moveTo>
                <a:lnTo>
                  <a:pt x="198" y="1120"/>
                </a:lnTo>
                <a:lnTo>
                  <a:pt x="402" y="958"/>
                </a:lnTo>
                <a:lnTo>
                  <a:pt x="402" y="197"/>
                </a:lnTo>
                <a:lnTo>
                  <a:pt x="198" y="28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Freeform 7"/>
          <p:cNvSpPr>
            <a:spLocks noEditPoints="1"/>
          </p:cNvSpPr>
          <p:nvPr/>
        </p:nvSpPr>
        <p:spPr bwMode="auto">
          <a:xfrm flipH="1">
            <a:off x="5054601" y="1079501"/>
            <a:ext cx="666750" cy="2111375"/>
          </a:xfrm>
          <a:custGeom>
            <a:avLst/>
            <a:gdLst>
              <a:gd name="T0" fmla="*/ 0 w 312"/>
              <a:gd name="T1" fmla="*/ 108 h 989"/>
              <a:gd name="T2" fmla="*/ 0 w 312"/>
              <a:gd name="T3" fmla="*/ 989 h 989"/>
              <a:gd name="T4" fmla="*/ 312 w 312"/>
              <a:gd name="T5" fmla="*/ 643 h 989"/>
              <a:gd name="T6" fmla="*/ 312 w 312"/>
              <a:gd name="T7" fmla="*/ 0 h 989"/>
              <a:gd name="T8" fmla="*/ 0 w 312"/>
              <a:gd name="T9" fmla="*/ 108 h 989"/>
              <a:gd name="T10" fmla="*/ 123 w 312"/>
              <a:gd name="T11" fmla="*/ 175 h 989"/>
              <a:gd name="T12" fmla="*/ 123 w 312"/>
              <a:gd name="T13" fmla="*/ 836 h 989"/>
              <a:gd name="T14" fmla="*/ 246 w 312"/>
              <a:gd name="T15" fmla="*/ 699 h 989"/>
              <a:gd name="T16" fmla="*/ 246 w 312"/>
              <a:gd name="T17" fmla="*/ 120 h 989"/>
              <a:gd name="T18" fmla="*/ 123 w 312"/>
              <a:gd name="T19" fmla="*/ 175 h 98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312"/>
              <a:gd name="T31" fmla="*/ 0 h 989"/>
              <a:gd name="T32" fmla="*/ 312 w 312"/>
              <a:gd name="T33" fmla="*/ 989 h 98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312" h="989">
                <a:moveTo>
                  <a:pt x="0" y="108"/>
                </a:moveTo>
                <a:lnTo>
                  <a:pt x="0" y="989"/>
                </a:lnTo>
                <a:lnTo>
                  <a:pt x="312" y="643"/>
                </a:lnTo>
                <a:lnTo>
                  <a:pt x="312" y="0"/>
                </a:lnTo>
                <a:lnTo>
                  <a:pt x="0" y="108"/>
                </a:lnTo>
                <a:close/>
                <a:moveTo>
                  <a:pt x="123" y="175"/>
                </a:moveTo>
                <a:lnTo>
                  <a:pt x="123" y="836"/>
                </a:lnTo>
                <a:lnTo>
                  <a:pt x="246" y="699"/>
                </a:lnTo>
                <a:lnTo>
                  <a:pt x="246" y="120"/>
                </a:lnTo>
                <a:lnTo>
                  <a:pt x="123" y="175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76" name="Freeform 8"/>
          <p:cNvSpPr>
            <a:spLocks noEditPoints="1"/>
          </p:cNvSpPr>
          <p:nvPr/>
        </p:nvSpPr>
        <p:spPr bwMode="auto">
          <a:xfrm>
            <a:off x="1279525" y="825502"/>
            <a:ext cx="1465263" cy="1052513"/>
          </a:xfrm>
          <a:custGeom>
            <a:avLst/>
            <a:gdLst>
              <a:gd name="T0" fmla="*/ 0 w 1150"/>
              <a:gd name="T1" fmla="*/ 0 h 1006"/>
              <a:gd name="T2" fmla="*/ 1150 w 1150"/>
              <a:gd name="T3" fmla="*/ 0 h 1006"/>
              <a:gd name="T4" fmla="*/ 1150 w 1150"/>
              <a:gd name="T5" fmla="*/ 1006 h 1006"/>
              <a:gd name="T6" fmla="*/ 0 w 1150"/>
              <a:gd name="T7" fmla="*/ 1006 h 1006"/>
              <a:gd name="T8" fmla="*/ 0 w 1150"/>
              <a:gd name="T9" fmla="*/ 0 h 1006"/>
              <a:gd name="T10" fmla="*/ 117 w 1150"/>
              <a:gd name="T11" fmla="*/ 221 h 1006"/>
              <a:gd name="T12" fmla="*/ 465 w 1150"/>
              <a:gd name="T13" fmla="*/ 221 h 1006"/>
              <a:gd name="T14" fmla="*/ 465 w 1150"/>
              <a:gd name="T15" fmla="*/ 992 h 1006"/>
              <a:gd name="T16" fmla="*/ 117 w 1150"/>
              <a:gd name="T17" fmla="*/ 992 h 1006"/>
              <a:gd name="T18" fmla="*/ 117 w 1150"/>
              <a:gd name="T19" fmla="*/ 221 h 1006"/>
              <a:gd name="T20" fmla="*/ 664 w 1150"/>
              <a:gd name="T21" fmla="*/ 221 h 1006"/>
              <a:gd name="T22" fmla="*/ 1012 w 1150"/>
              <a:gd name="T23" fmla="*/ 221 h 1006"/>
              <a:gd name="T24" fmla="*/ 1012 w 1150"/>
              <a:gd name="T25" fmla="*/ 992 h 1006"/>
              <a:gd name="T26" fmla="*/ 664 w 1150"/>
              <a:gd name="T27" fmla="*/ 992 h 1006"/>
              <a:gd name="T28" fmla="*/ 664 w 1150"/>
              <a:gd name="T29" fmla="*/ 221 h 100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1150"/>
              <a:gd name="T46" fmla="*/ 0 h 1006"/>
              <a:gd name="T47" fmla="*/ 1150 w 1150"/>
              <a:gd name="T48" fmla="*/ 1006 h 100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1150" h="1006">
                <a:moveTo>
                  <a:pt x="0" y="0"/>
                </a:moveTo>
                <a:lnTo>
                  <a:pt x="1150" y="0"/>
                </a:lnTo>
                <a:lnTo>
                  <a:pt x="1150" y="1006"/>
                </a:lnTo>
                <a:lnTo>
                  <a:pt x="0" y="1006"/>
                </a:lnTo>
                <a:lnTo>
                  <a:pt x="0" y="0"/>
                </a:lnTo>
                <a:close/>
                <a:moveTo>
                  <a:pt x="117" y="221"/>
                </a:moveTo>
                <a:lnTo>
                  <a:pt x="465" y="221"/>
                </a:lnTo>
                <a:lnTo>
                  <a:pt x="465" y="992"/>
                </a:lnTo>
                <a:lnTo>
                  <a:pt x="117" y="992"/>
                </a:lnTo>
                <a:lnTo>
                  <a:pt x="117" y="221"/>
                </a:lnTo>
                <a:close/>
                <a:moveTo>
                  <a:pt x="664" y="221"/>
                </a:moveTo>
                <a:lnTo>
                  <a:pt x="1012" y="221"/>
                </a:lnTo>
                <a:lnTo>
                  <a:pt x="1012" y="992"/>
                </a:lnTo>
                <a:lnTo>
                  <a:pt x="664" y="992"/>
                </a:lnTo>
                <a:lnTo>
                  <a:pt x="664" y="221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Freeform 9"/>
          <p:cNvSpPr>
            <a:spLocks noEditPoints="1"/>
          </p:cNvSpPr>
          <p:nvPr/>
        </p:nvSpPr>
        <p:spPr bwMode="auto">
          <a:xfrm>
            <a:off x="2590801" y="1111250"/>
            <a:ext cx="911225" cy="2025650"/>
          </a:xfrm>
          <a:custGeom>
            <a:avLst/>
            <a:gdLst>
              <a:gd name="T0" fmla="*/ 0 w 569"/>
              <a:gd name="T1" fmla="*/ 156 h 1264"/>
              <a:gd name="T2" fmla="*/ 0 w 569"/>
              <a:gd name="T3" fmla="*/ 1264 h 1264"/>
              <a:gd name="T4" fmla="*/ 569 w 569"/>
              <a:gd name="T5" fmla="*/ 833 h 1264"/>
              <a:gd name="T6" fmla="*/ 569 w 569"/>
              <a:gd name="T7" fmla="*/ 0 h 1264"/>
              <a:gd name="T8" fmla="*/ 0 w 569"/>
              <a:gd name="T9" fmla="*/ 156 h 1264"/>
              <a:gd name="T10" fmla="*/ 70 w 569"/>
              <a:gd name="T11" fmla="*/ 285 h 1264"/>
              <a:gd name="T12" fmla="*/ 70 w 569"/>
              <a:gd name="T13" fmla="*/ 1184 h 1264"/>
              <a:gd name="T14" fmla="*/ 257 w 569"/>
              <a:gd name="T15" fmla="*/ 1043 h 1264"/>
              <a:gd name="T16" fmla="*/ 257 w 569"/>
              <a:gd name="T17" fmla="*/ 223 h 1264"/>
              <a:gd name="T18" fmla="*/ 70 w 569"/>
              <a:gd name="T19" fmla="*/ 285 h 1264"/>
              <a:gd name="T20" fmla="*/ 337 w 569"/>
              <a:gd name="T21" fmla="*/ 199 h 1264"/>
              <a:gd name="T22" fmla="*/ 337 w 569"/>
              <a:gd name="T23" fmla="*/ 984 h 1264"/>
              <a:gd name="T24" fmla="*/ 500 w 569"/>
              <a:gd name="T25" fmla="*/ 857 h 1264"/>
              <a:gd name="T26" fmla="*/ 500 w 569"/>
              <a:gd name="T27" fmla="*/ 138 h 1264"/>
              <a:gd name="T28" fmla="*/ 337 w 569"/>
              <a:gd name="T29" fmla="*/ 199 h 1264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w 569"/>
              <a:gd name="T46" fmla="*/ 0 h 1264"/>
              <a:gd name="T47" fmla="*/ 569 w 569"/>
              <a:gd name="T48" fmla="*/ 1264 h 1264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T45" t="T46" r="T47" b="T48"/>
            <a:pathLst>
              <a:path w="569" h="1264">
                <a:moveTo>
                  <a:pt x="0" y="156"/>
                </a:moveTo>
                <a:lnTo>
                  <a:pt x="0" y="1264"/>
                </a:lnTo>
                <a:lnTo>
                  <a:pt x="569" y="833"/>
                </a:lnTo>
                <a:lnTo>
                  <a:pt x="569" y="0"/>
                </a:lnTo>
                <a:lnTo>
                  <a:pt x="0" y="156"/>
                </a:lnTo>
                <a:close/>
                <a:moveTo>
                  <a:pt x="70" y="285"/>
                </a:moveTo>
                <a:lnTo>
                  <a:pt x="70" y="1184"/>
                </a:lnTo>
                <a:lnTo>
                  <a:pt x="257" y="1043"/>
                </a:lnTo>
                <a:lnTo>
                  <a:pt x="257" y="223"/>
                </a:lnTo>
                <a:lnTo>
                  <a:pt x="70" y="285"/>
                </a:lnTo>
                <a:close/>
                <a:moveTo>
                  <a:pt x="337" y="199"/>
                </a:moveTo>
                <a:lnTo>
                  <a:pt x="337" y="984"/>
                </a:lnTo>
                <a:lnTo>
                  <a:pt x="500" y="857"/>
                </a:lnTo>
                <a:lnTo>
                  <a:pt x="500" y="138"/>
                </a:lnTo>
                <a:lnTo>
                  <a:pt x="337" y="199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Freeform 10"/>
          <p:cNvSpPr>
            <a:spLocks noEditPoints="1"/>
          </p:cNvSpPr>
          <p:nvPr/>
        </p:nvSpPr>
        <p:spPr bwMode="auto">
          <a:xfrm>
            <a:off x="1587500" y="1371600"/>
            <a:ext cx="1004888" cy="1754188"/>
          </a:xfrm>
          <a:custGeom>
            <a:avLst/>
            <a:gdLst>
              <a:gd name="T0" fmla="*/ 0 w 575"/>
              <a:gd name="T1" fmla="*/ 0 h 1005"/>
              <a:gd name="T2" fmla="*/ 575 w 575"/>
              <a:gd name="T3" fmla="*/ 0 h 1005"/>
              <a:gd name="T4" fmla="*/ 575 w 575"/>
              <a:gd name="T5" fmla="*/ 1005 h 1005"/>
              <a:gd name="T6" fmla="*/ 0 w 575"/>
              <a:gd name="T7" fmla="*/ 1005 h 1005"/>
              <a:gd name="T8" fmla="*/ 0 w 575"/>
              <a:gd name="T9" fmla="*/ 0 h 1005"/>
              <a:gd name="T10" fmla="*/ 116 w 575"/>
              <a:gd name="T11" fmla="*/ 154 h 1005"/>
              <a:gd name="T12" fmla="*/ 453 w 575"/>
              <a:gd name="T13" fmla="*/ 154 h 1005"/>
              <a:gd name="T14" fmla="*/ 453 w 575"/>
              <a:gd name="T15" fmla="*/ 992 h 1005"/>
              <a:gd name="T16" fmla="*/ 116 w 575"/>
              <a:gd name="T17" fmla="*/ 992 h 1005"/>
              <a:gd name="T18" fmla="*/ 116 w 575"/>
              <a:gd name="T19" fmla="*/ 154 h 100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575"/>
              <a:gd name="T31" fmla="*/ 0 h 1005"/>
              <a:gd name="T32" fmla="*/ 575 w 575"/>
              <a:gd name="T33" fmla="*/ 1005 h 1005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575" h="1005">
                <a:moveTo>
                  <a:pt x="0" y="0"/>
                </a:moveTo>
                <a:lnTo>
                  <a:pt x="575" y="0"/>
                </a:lnTo>
                <a:lnTo>
                  <a:pt x="575" y="1005"/>
                </a:lnTo>
                <a:lnTo>
                  <a:pt x="0" y="1005"/>
                </a:lnTo>
                <a:lnTo>
                  <a:pt x="0" y="0"/>
                </a:lnTo>
                <a:close/>
                <a:moveTo>
                  <a:pt x="116" y="154"/>
                </a:moveTo>
                <a:lnTo>
                  <a:pt x="453" y="154"/>
                </a:lnTo>
                <a:lnTo>
                  <a:pt x="453" y="992"/>
                </a:lnTo>
                <a:lnTo>
                  <a:pt x="116" y="992"/>
                </a:lnTo>
                <a:lnTo>
                  <a:pt x="116" y="154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Freeform 11"/>
          <p:cNvSpPr>
            <a:spLocks noEditPoints="1"/>
          </p:cNvSpPr>
          <p:nvPr/>
        </p:nvSpPr>
        <p:spPr bwMode="auto">
          <a:xfrm>
            <a:off x="1036638" y="1365250"/>
            <a:ext cx="569912" cy="2179639"/>
          </a:xfrm>
          <a:custGeom>
            <a:avLst/>
            <a:gdLst>
              <a:gd name="T0" fmla="*/ 0 w 291"/>
              <a:gd name="T1" fmla="*/ 65 h 1114"/>
              <a:gd name="T2" fmla="*/ 0 w 291"/>
              <a:gd name="T3" fmla="*/ 1114 h 1114"/>
              <a:gd name="T4" fmla="*/ 291 w 291"/>
              <a:gd name="T5" fmla="*/ 898 h 1114"/>
              <a:gd name="T6" fmla="*/ 291 w 291"/>
              <a:gd name="T7" fmla="*/ 0 h 1114"/>
              <a:gd name="T8" fmla="*/ 0 w 291"/>
              <a:gd name="T9" fmla="*/ 65 h 1114"/>
              <a:gd name="T10" fmla="*/ 60 w 291"/>
              <a:gd name="T11" fmla="*/ 213 h 1114"/>
              <a:gd name="T12" fmla="*/ 60 w 291"/>
              <a:gd name="T13" fmla="*/ 1049 h 1114"/>
              <a:gd name="T14" fmla="*/ 238 w 291"/>
              <a:gd name="T15" fmla="*/ 914 h 1114"/>
              <a:gd name="T16" fmla="*/ 238 w 291"/>
              <a:gd name="T17" fmla="*/ 161 h 1114"/>
              <a:gd name="T18" fmla="*/ 60 w 291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91"/>
              <a:gd name="T31" fmla="*/ 0 h 1114"/>
              <a:gd name="T32" fmla="*/ 291 w 291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91" h="1114">
                <a:moveTo>
                  <a:pt x="0" y="65"/>
                </a:moveTo>
                <a:lnTo>
                  <a:pt x="0" y="1114"/>
                </a:lnTo>
                <a:lnTo>
                  <a:pt x="291" y="898"/>
                </a:lnTo>
                <a:lnTo>
                  <a:pt x="291" y="0"/>
                </a:lnTo>
                <a:lnTo>
                  <a:pt x="0" y="65"/>
                </a:lnTo>
                <a:close/>
                <a:moveTo>
                  <a:pt x="60" y="213"/>
                </a:moveTo>
                <a:lnTo>
                  <a:pt x="60" y="1049"/>
                </a:lnTo>
                <a:lnTo>
                  <a:pt x="238" y="914"/>
                </a:lnTo>
                <a:lnTo>
                  <a:pt x="238" y="161"/>
                </a:lnTo>
                <a:lnTo>
                  <a:pt x="60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Freeform 12"/>
          <p:cNvSpPr>
            <a:spLocks noEditPoints="1"/>
          </p:cNvSpPr>
          <p:nvPr/>
        </p:nvSpPr>
        <p:spPr bwMode="auto">
          <a:xfrm>
            <a:off x="660401" y="1490663"/>
            <a:ext cx="381000" cy="2538412"/>
          </a:xfrm>
          <a:custGeom>
            <a:avLst/>
            <a:gdLst>
              <a:gd name="T0" fmla="*/ 0 w 168"/>
              <a:gd name="T1" fmla="*/ 65 h 1114"/>
              <a:gd name="T2" fmla="*/ 0 w 168"/>
              <a:gd name="T3" fmla="*/ 1114 h 1114"/>
              <a:gd name="T4" fmla="*/ 168 w 168"/>
              <a:gd name="T5" fmla="*/ 898 h 1114"/>
              <a:gd name="T6" fmla="*/ 168 w 168"/>
              <a:gd name="T7" fmla="*/ 0 h 1114"/>
              <a:gd name="T8" fmla="*/ 0 w 168"/>
              <a:gd name="T9" fmla="*/ 65 h 1114"/>
              <a:gd name="T10" fmla="*/ 34 w 168"/>
              <a:gd name="T11" fmla="*/ 213 h 1114"/>
              <a:gd name="T12" fmla="*/ 34 w 168"/>
              <a:gd name="T13" fmla="*/ 1049 h 1114"/>
              <a:gd name="T14" fmla="*/ 137 w 168"/>
              <a:gd name="T15" fmla="*/ 914 h 1114"/>
              <a:gd name="T16" fmla="*/ 137 w 168"/>
              <a:gd name="T17" fmla="*/ 161 h 1114"/>
              <a:gd name="T18" fmla="*/ 34 w 168"/>
              <a:gd name="T19" fmla="*/ 213 h 111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8"/>
              <a:gd name="T31" fmla="*/ 0 h 1114"/>
              <a:gd name="T32" fmla="*/ 168 w 168"/>
              <a:gd name="T33" fmla="*/ 1114 h 111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8" h="1114">
                <a:moveTo>
                  <a:pt x="0" y="65"/>
                </a:moveTo>
                <a:lnTo>
                  <a:pt x="0" y="1114"/>
                </a:lnTo>
                <a:lnTo>
                  <a:pt x="168" y="898"/>
                </a:lnTo>
                <a:lnTo>
                  <a:pt x="168" y="0"/>
                </a:lnTo>
                <a:lnTo>
                  <a:pt x="0" y="65"/>
                </a:lnTo>
                <a:close/>
                <a:moveTo>
                  <a:pt x="34" y="213"/>
                </a:moveTo>
                <a:lnTo>
                  <a:pt x="34" y="1049"/>
                </a:lnTo>
                <a:lnTo>
                  <a:pt x="137" y="914"/>
                </a:lnTo>
                <a:lnTo>
                  <a:pt x="137" y="161"/>
                </a:lnTo>
                <a:lnTo>
                  <a:pt x="34" y="213"/>
                </a:lnTo>
                <a:close/>
              </a:path>
            </a:pathLst>
          </a:custGeom>
          <a:solidFill>
            <a:srgbClr val="D1E8FA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7181" name="Group 13"/>
          <p:cNvGrpSpPr>
            <a:grpSpLocks/>
          </p:cNvGrpSpPr>
          <p:nvPr/>
        </p:nvGrpSpPr>
        <p:grpSpPr bwMode="auto">
          <a:xfrm>
            <a:off x="1600200" y="3962401"/>
            <a:ext cx="1079500" cy="1887538"/>
            <a:chOff x="2448" y="2256"/>
            <a:chExt cx="680" cy="1189"/>
          </a:xfrm>
        </p:grpSpPr>
        <p:sp>
          <p:nvSpPr>
            <p:cNvPr id="7230" name="Freeform 14"/>
            <p:cNvSpPr>
              <a:spLocks noEditPoints="1"/>
            </p:cNvSpPr>
            <p:nvPr/>
          </p:nvSpPr>
          <p:spPr bwMode="auto">
            <a:xfrm>
              <a:off x="2448" y="2256"/>
              <a:ext cx="680" cy="1189"/>
            </a:xfrm>
            <a:custGeom>
              <a:avLst/>
              <a:gdLst>
                <a:gd name="T0" fmla="*/ 0 w 575"/>
                <a:gd name="T1" fmla="*/ 0 h 1005"/>
                <a:gd name="T2" fmla="*/ 575 w 575"/>
                <a:gd name="T3" fmla="*/ 0 h 1005"/>
                <a:gd name="T4" fmla="*/ 575 w 575"/>
                <a:gd name="T5" fmla="*/ 1005 h 1005"/>
                <a:gd name="T6" fmla="*/ 0 w 575"/>
                <a:gd name="T7" fmla="*/ 1005 h 1005"/>
                <a:gd name="T8" fmla="*/ 0 w 575"/>
                <a:gd name="T9" fmla="*/ 0 h 1005"/>
                <a:gd name="T10" fmla="*/ 116 w 575"/>
                <a:gd name="T11" fmla="*/ 154 h 1005"/>
                <a:gd name="T12" fmla="*/ 453 w 575"/>
                <a:gd name="T13" fmla="*/ 154 h 1005"/>
                <a:gd name="T14" fmla="*/ 453 w 575"/>
                <a:gd name="T15" fmla="*/ 992 h 1005"/>
                <a:gd name="T16" fmla="*/ 116 w 575"/>
                <a:gd name="T17" fmla="*/ 992 h 1005"/>
                <a:gd name="T18" fmla="*/ 116 w 575"/>
                <a:gd name="T19" fmla="*/ 154 h 100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75"/>
                <a:gd name="T31" fmla="*/ 0 h 1005"/>
                <a:gd name="T32" fmla="*/ 575 w 575"/>
                <a:gd name="T33" fmla="*/ 1005 h 1005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75" h="1005">
                  <a:moveTo>
                    <a:pt x="0" y="0"/>
                  </a:moveTo>
                  <a:lnTo>
                    <a:pt x="575" y="0"/>
                  </a:lnTo>
                  <a:lnTo>
                    <a:pt x="575" y="1005"/>
                  </a:lnTo>
                  <a:lnTo>
                    <a:pt x="0" y="1005"/>
                  </a:lnTo>
                  <a:lnTo>
                    <a:pt x="0" y="0"/>
                  </a:lnTo>
                  <a:close/>
                  <a:moveTo>
                    <a:pt x="116" y="154"/>
                  </a:moveTo>
                  <a:lnTo>
                    <a:pt x="453" y="154"/>
                  </a:lnTo>
                  <a:lnTo>
                    <a:pt x="453" y="992"/>
                  </a:lnTo>
                  <a:lnTo>
                    <a:pt x="116" y="992"/>
                  </a:lnTo>
                  <a:lnTo>
                    <a:pt x="116" y="154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231" name="Group 15"/>
            <p:cNvGrpSpPr>
              <a:grpSpLocks/>
            </p:cNvGrpSpPr>
            <p:nvPr/>
          </p:nvGrpSpPr>
          <p:grpSpPr bwMode="auto">
            <a:xfrm>
              <a:off x="2590" y="2444"/>
              <a:ext cx="397" cy="999"/>
              <a:chOff x="-53" y="759"/>
              <a:chExt cx="336" cy="844"/>
            </a:xfrm>
          </p:grpSpPr>
          <p:sp>
            <p:nvSpPr>
              <p:cNvPr id="7232" name="Rectangle 16"/>
              <p:cNvSpPr>
                <a:spLocks noChangeArrowheads="1"/>
              </p:cNvSpPr>
              <p:nvPr/>
            </p:nvSpPr>
            <p:spPr bwMode="auto">
              <a:xfrm>
                <a:off x="-53" y="759"/>
                <a:ext cx="336" cy="844"/>
              </a:xfrm>
              <a:prstGeom prst="rect">
                <a:avLst/>
              </a:prstGeom>
              <a:solidFill>
                <a:srgbClr val="B0D8F7"/>
              </a:solidFill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3" name="Rectangle 17"/>
              <p:cNvSpPr>
                <a:spLocks noChangeArrowheads="1"/>
              </p:cNvSpPr>
              <p:nvPr/>
            </p:nvSpPr>
            <p:spPr bwMode="auto">
              <a:xfrm>
                <a:off x="144" y="1284"/>
                <a:ext cx="76" cy="232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4" name="Rectangle 18"/>
              <p:cNvSpPr>
                <a:spLocks noChangeArrowheads="1"/>
              </p:cNvSpPr>
              <p:nvPr/>
            </p:nvSpPr>
            <p:spPr bwMode="auto">
              <a:xfrm>
                <a:off x="4" y="1281"/>
                <a:ext cx="76" cy="233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5" name="Rectangle 19"/>
              <p:cNvSpPr>
                <a:spLocks noChangeArrowheads="1"/>
              </p:cNvSpPr>
              <p:nvPr/>
            </p:nvSpPr>
            <p:spPr bwMode="auto">
              <a:xfrm>
                <a:off x="144" y="838"/>
                <a:ext cx="76" cy="345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6" name="Rectangle 20"/>
              <p:cNvSpPr>
                <a:spLocks noChangeArrowheads="1"/>
              </p:cNvSpPr>
              <p:nvPr/>
            </p:nvSpPr>
            <p:spPr bwMode="auto">
              <a:xfrm>
                <a:off x="4" y="839"/>
                <a:ext cx="76" cy="347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37" name="Freeform 21"/>
              <p:cNvSpPr>
                <a:spLocks/>
              </p:cNvSpPr>
              <p:nvPr/>
            </p:nvSpPr>
            <p:spPr bwMode="auto">
              <a:xfrm>
                <a:off x="-25" y="1214"/>
                <a:ext cx="29" cy="31"/>
              </a:xfrm>
              <a:custGeom>
                <a:avLst/>
                <a:gdLst>
                  <a:gd name="T0" fmla="*/ 29 w 29"/>
                  <a:gd name="T1" fmla="*/ 16 h 31"/>
                  <a:gd name="T2" fmla="*/ 28 w 29"/>
                  <a:gd name="T3" fmla="*/ 22 h 31"/>
                  <a:gd name="T4" fmla="*/ 24 w 29"/>
                  <a:gd name="T5" fmla="*/ 27 h 31"/>
                  <a:gd name="T6" fmla="*/ 21 w 29"/>
                  <a:gd name="T7" fmla="*/ 30 h 31"/>
                  <a:gd name="T8" fmla="*/ 15 w 29"/>
                  <a:gd name="T9" fmla="*/ 31 h 31"/>
                  <a:gd name="T10" fmla="*/ 9 w 29"/>
                  <a:gd name="T11" fmla="*/ 30 h 31"/>
                  <a:gd name="T12" fmla="*/ 4 w 29"/>
                  <a:gd name="T13" fmla="*/ 27 h 31"/>
                  <a:gd name="T14" fmla="*/ 2 w 29"/>
                  <a:gd name="T15" fmla="*/ 22 h 31"/>
                  <a:gd name="T16" fmla="*/ 0 w 29"/>
                  <a:gd name="T17" fmla="*/ 16 h 31"/>
                  <a:gd name="T18" fmla="*/ 2 w 29"/>
                  <a:gd name="T19" fmla="*/ 10 h 31"/>
                  <a:gd name="T20" fmla="*/ 4 w 29"/>
                  <a:gd name="T21" fmla="*/ 5 h 31"/>
                  <a:gd name="T22" fmla="*/ 9 w 29"/>
                  <a:gd name="T23" fmla="*/ 2 h 31"/>
                  <a:gd name="T24" fmla="*/ 15 w 29"/>
                  <a:gd name="T25" fmla="*/ 0 h 31"/>
                  <a:gd name="T26" fmla="*/ 21 w 29"/>
                  <a:gd name="T27" fmla="*/ 2 h 31"/>
                  <a:gd name="T28" fmla="*/ 24 w 29"/>
                  <a:gd name="T29" fmla="*/ 5 h 31"/>
                  <a:gd name="T30" fmla="*/ 28 w 29"/>
                  <a:gd name="T31" fmla="*/ 10 h 31"/>
                  <a:gd name="T32" fmla="*/ 29 w 29"/>
                  <a:gd name="T33" fmla="*/ 16 h 31"/>
                  <a:gd name="T34" fmla="*/ 29 w 29"/>
                  <a:gd name="T35" fmla="*/ 16 h 3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29"/>
                  <a:gd name="T55" fmla="*/ 0 h 31"/>
                  <a:gd name="T56" fmla="*/ 29 w 29"/>
                  <a:gd name="T57" fmla="*/ 31 h 31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29" h="31">
                    <a:moveTo>
                      <a:pt x="29" y="16"/>
                    </a:moveTo>
                    <a:lnTo>
                      <a:pt x="28" y="22"/>
                    </a:lnTo>
                    <a:lnTo>
                      <a:pt x="24" y="27"/>
                    </a:lnTo>
                    <a:lnTo>
                      <a:pt x="21" y="30"/>
                    </a:lnTo>
                    <a:lnTo>
                      <a:pt x="15" y="31"/>
                    </a:lnTo>
                    <a:lnTo>
                      <a:pt x="9" y="30"/>
                    </a:lnTo>
                    <a:lnTo>
                      <a:pt x="4" y="27"/>
                    </a:lnTo>
                    <a:lnTo>
                      <a:pt x="2" y="22"/>
                    </a:lnTo>
                    <a:lnTo>
                      <a:pt x="0" y="16"/>
                    </a:lnTo>
                    <a:lnTo>
                      <a:pt x="2" y="10"/>
                    </a:lnTo>
                    <a:lnTo>
                      <a:pt x="4" y="5"/>
                    </a:lnTo>
                    <a:lnTo>
                      <a:pt x="9" y="2"/>
                    </a:lnTo>
                    <a:lnTo>
                      <a:pt x="15" y="0"/>
                    </a:lnTo>
                    <a:lnTo>
                      <a:pt x="21" y="2"/>
                    </a:lnTo>
                    <a:lnTo>
                      <a:pt x="24" y="5"/>
                    </a:lnTo>
                    <a:lnTo>
                      <a:pt x="28" y="10"/>
                    </a:lnTo>
                    <a:lnTo>
                      <a:pt x="29" y="16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182" name="Group 22"/>
          <p:cNvGrpSpPr>
            <a:grpSpLocks/>
          </p:cNvGrpSpPr>
          <p:nvPr/>
        </p:nvGrpSpPr>
        <p:grpSpPr bwMode="auto">
          <a:xfrm>
            <a:off x="1179514" y="3960812"/>
            <a:ext cx="427037" cy="2284412"/>
            <a:chOff x="2183" y="2255"/>
            <a:chExt cx="269" cy="1439"/>
          </a:xfrm>
        </p:grpSpPr>
        <p:grpSp>
          <p:nvGrpSpPr>
            <p:cNvPr id="7222" name="Group 23"/>
            <p:cNvGrpSpPr>
              <a:grpSpLocks/>
            </p:cNvGrpSpPr>
            <p:nvPr/>
          </p:nvGrpSpPr>
          <p:grpSpPr bwMode="auto">
            <a:xfrm>
              <a:off x="2253" y="2468"/>
              <a:ext cx="147" cy="1140"/>
              <a:chOff x="-488" y="478"/>
              <a:chExt cx="125" cy="968"/>
            </a:xfrm>
          </p:grpSpPr>
          <p:sp>
            <p:nvSpPr>
              <p:cNvPr id="7224" name="Freeform 24"/>
              <p:cNvSpPr>
                <a:spLocks/>
              </p:cNvSpPr>
              <p:nvPr/>
            </p:nvSpPr>
            <p:spPr bwMode="auto">
              <a:xfrm>
                <a:off x="-488" y="478"/>
                <a:ext cx="125" cy="968"/>
              </a:xfrm>
              <a:custGeom>
                <a:avLst/>
                <a:gdLst>
                  <a:gd name="T0" fmla="*/ 0 w 125"/>
                  <a:gd name="T1" fmla="*/ 74 h 968"/>
                  <a:gd name="T2" fmla="*/ 0 w 125"/>
                  <a:gd name="T3" fmla="*/ 968 h 968"/>
                  <a:gd name="T4" fmla="*/ 125 w 125"/>
                  <a:gd name="T5" fmla="*/ 850 h 968"/>
                  <a:gd name="T6" fmla="*/ 125 w 125"/>
                  <a:gd name="T7" fmla="*/ 0 h 968"/>
                  <a:gd name="T8" fmla="*/ 0 w 125"/>
                  <a:gd name="T9" fmla="*/ 74 h 9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5"/>
                  <a:gd name="T16" fmla="*/ 0 h 968"/>
                  <a:gd name="T17" fmla="*/ 125 w 125"/>
                  <a:gd name="T18" fmla="*/ 968 h 9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5" h="968">
                    <a:moveTo>
                      <a:pt x="0" y="74"/>
                    </a:moveTo>
                    <a:lnTo>
                      <a:pt x="0" y="968"/>
                    </a:lnTo>
                    <a:lnTo>
                      <a:pt x="125" y="850"/>
                    </a:lnTo>
                    <a:lnTo>
                      <a:pt x="125" y="0"/>
                    </a:lnTo>
                    <a:lnTo>
                      <a:pt x="0" y="7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5" name="Freeform 25"/>
              <p:cNvSpPr>
                <a:spLocks/>
              </p:cNvSpPr>
              <p:nvPr/>
            </p:nvSpPr>
            <p:spPr bwMode="auto">
              <a:xfrm>
                <a:off x="-411" y="566"/>
                <a:ext cx="30" cy="389"/>
              </a:xfrm>
              <a:custGeom>
                <a:avLst/>
                <a:gdLst>
                  <a:gd name="T0" fmla="*/ 0 w 30"/>
                  <a:gd name="T1" fmla="*/ 24 h 389"/>
                  <a:gd name="T2" fmla="*/ 0 w 30"/>
                  <a:gd name="T3" fmla="*/ 389 h 389"/>
                  <a:gd name="T4" fmla="*/ 30 w 30"/>
                  <a:gd name="T5" fmla="*/ 361 h 389"/>
                  <a:gd name="T6" fmla="*/ 30 w 30"/>
                  <a:gd name="T7" fmla="*/ 0 h 389"/>
                  <a:gd name="T8" fmla="*/ 0 w 30"/>
                  <a:gd name="T9" fmla="*/ 24 h 38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"/>
                  <a:gd name="T16" fmla="*/ 0 h 389"/>
                  <a:gd name="T17" fmla="*/ 30 w 30"/>
                  <a:gd name="T18" fmla="*/ 389 h 38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" h="389">
                    <a:moveTo>
                      <a:pt x="0" y="24"/>
                    </a:moveTo>
                    <a:lnTo>
                      <a:pt x="0" y="389"/>
                    </a:lnTo>
                    <a:lnTo>
                      <a:pt x="30" y="361"/>
                    </a:lnTo>
                    <a:lnTo>
                      <a:pt x="30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6" name="Freeform 26"/>
              <p:cNvSpPr>
                <a:spLocks/>
              </p:cNvSpPr>
              <p:nvPr/>
            </p:nvSpPr>
            <p:spPr bwMode="auto">
              <a:xfrm>
                <a:off x="-477" y="1045"/>
                <a:ext cx="14" cy="23"/>
              </a:xfrm>
              <a:custGeom>
                <a:avLst/>
                <a:gdLst>
                  <a:gd name="T0" fmla="*/ 0 w 14"/>
                  <a:gd name="T1" fmla="*/ 15 h 23"/>
                  <a:gd name="T2" fmla="*/ 0 w 14"/>
                  <a:gd name="T3" fmla="*/ 16 h 23"/>
                  <a:gd name="T4" fmla="*/ 0 w 14"/>
                  <a:gd name="T5" fmla="*/ 17 h 23"/>
                  <a:gd name="T6" fmla="*/ 0 w 14"/>
                  <a:gd name="T7" fmla="*/ 19 h 23"/>
                  <a:gd name="T8" fmla="*/ 1 w 14"/>
                  <a:gd name="T9" fmla="*/ 19 h 23"/>
                  <a:gd name="T10" fmla="*/ 1 w 14"/>
                  <a:gd name="T11" fmla="*/ 20 h 23"/>
                  <a:gd name="T12" fmla="*/ 2 w 14"/>
                  <a:gd name="T13" fmla="*/ 21 h 23"/>
                  <a:gd name="T14" fmla="*/ 3 w 14"/>
                  <a:gd name="T15" fmla="*/ 21 h 23"/>
                  <a:gd name="T16" fmla="*/ 3 w 14"/>
                  <a:gd name="T17" fmla="*/ 22 h 23"/>
                  <a:gd name="T18" fmla="*/ 5 w 14"/>
                  <a:gd name="T19" fmla="*/ 22 h 23"/>
                  <a:gd name="T20" fmla="*/ 6 w 14"/>
                  <a:gd name="T21" fmla="*/ 23 h 23"/>
                  <a:gd name="T22" fmla="*/ 7 w 14"/>
                  <a:gd name="T23" fmla="*/ 23 h 23"/>
                  <a:gd name="T24" fmla="*/ 8 w 14"/>
                  <a:gd name="T25" fmla="*/ 23 h 23"/>
                  <a:gd name="T26" fmla="*/ 9 w 14"/>
                  <a:gd name="T27" fmla="*/ 23 h 23"/>
                  <a:gd name="T28" fmla="*/ 11 w 14"/>
                  <a:gd name="T29" fmla="*/ 23 h 23"/>
                  <a:gd name="T30" fmla="*/ 11 w 14"/>
                  <a:gd name="T31" fmla="*/ 22 h 23"/>
                  <a:gd name="T32" fmla="*/ 12 w 14"/>
                  <a:gd name="T33" fmla="*/ 21 h 23"/>
                  <a:gd name="T34" fmla="*/ 12 w 14"/>
                  <a:gd name="T35" fmla="*/ 20 h 23"/>
                  <a:gd name="T36" fmla="*/ 12 w 14"/>
                  <a:gd name="T37" fmla="*/ 19 h 23"/>
                  <a:gd name="T38" fmla="*/ 13 w 14"/>
                  <a:gd name="T39" fmla="*/ 19 h 23"/>
                  <a:gd name="T40" fmla="*/ 13 w 14"/>
                  <a:gd name="T41" fmla="*/ 17 h 23"/>
                  <a:gd name="T42" fmla="*/ 13 w 14"/>
                  <a:gd name="T43" fmla="*/ 16 h 23"/>
                  <a:gd name="T44" fmla="*/ 13 w 14"/>
                  <a:gd name="T45" fmla="*/ 15 h 23"/>
                  <a:gd name="T46" fmla="*/ 13 w 14"/>
                  <a:gd name="T47" fmla="*/ 14 h 23"/>
                  <a:gd name="T48" fmla="*/ 13 w 14"/>
                  <a:gd name="T49" fmla="*/ 13 h 23"/>
                  <a:gd name="T50" fmla="*/ 13 w 14"/>
                  <a:gd name="T51" fmla="*/ 11 h 23"/>
                  <a:gd name="T52" fmla="*/ 13 w 14"/>
                  <a:gd name="T53" fmla="*/ 10 h 23"/>
                  <a:gd name="T54" fmla="*/ 14 w 14"/>
                  <a:gd name="T55" fmla="*/ 9 h 23"/>
                  <a:gd name="T56" fmla="*/ 13 w 14"/>
                  <a:gd name="T57" fmla="*/ 7 h 23"/>
                  <a:gd name="T58" fmla="*/ 13 w 14"/>
                  <a:gd name="T59" fmla="*/ 6 h 23"/>
                  <a:gd name="T60" fmla="*/ 13 w 14"/>
                  <a:gd name="T61" fmla="*/ 4 h 23"/>
                  <a:gd name="T62" fmla="*/ 12 w 14"/>
                  <a:gd name="T63" fmla="*/ 4 h 23"/>
                  <a:gd name="T64" fmla="*/ 12 w 14"/>
                  <a:gd name="T65" fmla="*/ 3 h 23"/>
                  <a:gd name="T66" fmla="*/ 11 w 14"/>
                  <a:gd name="T67" fmla="*/ 2 h 23"/>
                  <a:gd name="T68" fmla="*/ 9 w 14"/>
                  <a:gd name="T69" fmla="*/ 2 h 23"/>
                  <a:gd name="T70" fmla="*/ 9 w 14"/>
                  <a:gd name="T71" fmla="*/ 1 h 23"/>
                  <a:gd name="T72" fmla="*/ 8 w 14"/>
                  <a:gd name="T73" fmla="*/ 1 h 23"/>
                  <a:gd name="T74" fmla="*/ 7 w 14"/>
                  <a:gd name="T75" fmla="*/ 0 h 23"/>
                  <a:gd name="T76" fmla="*/ 6 w 14"/>
                  <a:gd name="T77" fmla="*/ 0 h 23"/>
                  <a:gd name="T78" fmla="*/ 5 w 14"/>
                  <a:gd name="T79" fmla="*/ 0 h 23"/>
                  <a:gd name="T80" fmla="*/ 3 w 14"/>
                  <a:gd name="T81" fmla="*/ 0 h 23"/>
                  <a:gd name="T82" fmla="*/ 3 w 14"/>
                  <a:gd name="T83" fmla="*/ 1 h 23"/>
                  <a:gd name="T84" fmla="*/ 2 w 14"/>
                  <a:gd name="T85" fmla="*/ 1 h 23"/>
                  <a:gd name="T86" fmla="*/ 1 w 14"/>
                  <a:gd name="T87" fmla="*/ 2 h 23"/>
                  <a:gd name="T88" fmla="*/ 1 w 14"/>
                  <a:gd name="T89" fmla="*/ 3 h 23"/>
                  <a:gd name="T90" fmla="*/ 1 w 14"/>
                  <a:gd name="T91" fmla="*/ 4 h 23"/>
                  <a:gd name="T92" fmla="*/ 0 w 14"/>
                  <a:gd name="T93" fmla="*/ 4 h 23"/>
                  <a:gd name="T94" fmla="*/ 0 w 14"/>
                  <a:gd name="T95" fmla="*/ 6 h 23"/>
                  <a:gd name="T96" fmla="*/ 0 w 14"/>
                  <a:gd name="T97" fmla="*/ 7 h 23"/>
                  <a:gd name="T98" fmla="*/ 0 w 14"/>
                  <a:gd name="T99" fmla="*/ 8 h 23"/>
                  <a:gd name="T100" fmla="*/ 0 w 14"/>
                  <a:gd name="T101" fmla="*/ 9 h 23"/>
                  <a:gd name="T102" fmla="*/ 0 w 14"/>
                  <a:gd name="T103" fmla="*/ 10 h 23"/>
                  <a:gd name="T104" fmla="*/ 0 w 14"/>
                  <a:gd name="T105" fmla="*/ 11 h 23"/>
                  <a:gd name="T106" fmla="*/ 0 w 14"/>
                  <a:gd name="T107" fmla="*/ 13 h 23"/>
                  <a:gd name="T108" fmla="*/ 0 w 14"/>
                  <a:gd name="T109" fmla="*/ 15 h 23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"/>
                  <a:gd name="T166" fmla="*/ 0 h 23"/>
                  <a:gd name="T167" fmla="*/ 14 w 14"/>
                  <a:gd name="T168" fmla="*/ 23 h 23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" h="23">
                    <a:moveTo>
                      <a:pt x="0" y="15"/>
                    </a:moveTo>
                    <a:lnTo>
                      <a:pt x="0" y="16"/>
                    </a:lnTo>
                    <a:lnTo>
                      <a:pt x="0" y="17"/>
                    </a:lnTo>
                    <a:lnTo>
                      <a:pt x="0" y="19"/>
                    </a:lnTo>
                    <a:lnTo>
                      <a:pt x="1" y="19"/>
                    </a:lnTo>
                    <a:lnTo>
                      <a:pt x="1" y="20"/>
                    </a:lnTo>
                    <a:lnTo>
                      <a:pt x="2" y="21"/>
                    </a:lnTo>
                    <a:lnTo>
                      <a:pt x="3" y="21"/>
                    </a:lnTo>
                    <a:lnTo>
                      <a:pt x="3" y="22"/>
                    </a:lnTo>
                    <a:lnTo>
                      <a:pt x="5" y="22"/>
                    </a:lnTo>
                    <a:lnTo>
                      <a:pt x="6" y="23"/>
                    </a:lnTo>
                    <a:lnTo>
                      <a:pt x="7" y="23"/>
                    </a:lnTo>
                    <a:lnTo>
                      <a:pt x="8" y="23"/>
                    </a:lnTo>
                    <a:lnTo>
                      <a:pt x="9" y="23"/>
                    </a:lnTo>
                    <a:lnTo>
                      <a:pt x="11" y="23"/>
                    </a:lnTo>
                    <a:lnTo>
                      <a:pt x="11" y="22"/>
                    </a:lnTo>
                    <a:lnTo>
                      <a:pt x="12" y="21"/>
                    </a:lnTo>
                    <a:lnTo>
                      <a:pt x="12" y="20"/>
                    </a:lnTo>
                    <a:lnTo>
                      <a:pt x="12" y="19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3" y="16"/>
                    </a:lnTo>
                    <a:lnTo>
                      <a:pt x="13" y="15"/>
                    </a:lnTo>
                    <a:lnTo>
                      <a:pt x="13" y="14"/>
                    </a:lnTo>
                    <a:lnTo>
                      <a:pt x="13" y="13"/>
                    </a:lnTo>
                    <a:lnTo>
                      <a:pt x="13" y="11"/>
                    </a:lnTo>
                    <a:lnTo>
                      <a:pt x="13" y="10"/>
                    </a:lnTo>
                    <a:lnTo>
                      <a:pt x="14" y="9"/>
                    </a:lnTo>
                    <a:lnTo>
                      <a:pt x="13" y="7"/>
                    </a:lnTo>
                    <a:lnTo>
                      <a:pt x="13" y="6"/>
                    </a:lnTo>
                    <a:lnTo>
                      <a:pt x="13" y="4"/>
                    </a:lnTo>
                    <a:lnTo>
                      <a:pt x="12" y="4"/>
                    </a:lnTo>
                    <a:lnTo>
                      <a:pt x="12" y="3"/>
                    </a:lnTo>
                    <a:lnTo>
                      <a:pt x="11" y="2"/>
                    </a:lnTo>
                    <a:lnTo>
                      <a:pt x="9" y="2"/>
                    </a:lnTo>
                    <a:lnTo>
                      <a:pt x="9" y="1"/>
                    </a:lnTo>
                    <a:lnTo>
                      <a:pt x="8" y="1"/>
                    </a:lnTo>
                    <a:lnTo>
                      <a:pt x="7" y="0"/>
                    </a:lnTo>
                    <a:lnTo>
                      <a:pt x="6" y="0"/>
                    </a:lnTo>
                    <a:lnTo>
                      <a:pt x="5" y="0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2" y="1"/>
                    </a:lnTo>
                    <a:lnTo>
                      <a:pt x="1" y="2"/>
                    </a:lnTo>
                    <a:lnTo>
                      <a:pt x="1" y="3"/>
                    </a:lnTo>
                    <a:lnTo>
                      <a:pt x="1" y="4"/>
                    </a:lnTo>
                    <a:lnTo>
                      <a:pt x="0" y="4"/>
                    </a:lnTo>
                    <a:lnTo>
                      <a:pt x="0" y="6"/>
                    </a:lnTo>
                    <a:lnTo>
                      <a:pt x="0" y="7"/>
                    </a:lnTo>
                    <a:lnTo>
                      <a:pt x="0" y="8"/>
                    </a:lnTo>
                    <a:lnTo>
                      <a:pt x="0" y="9"/>
                    </a:lnTo>
                    <a:lnTo>
                      <a:pt x="0" y="10"/>
                    </a:lnTo>
                    <a:lnTo>
                      <a:pt x="0" y="11"/>
                    </a:lnTo>
                    <a:lnTo>
                      <a:pt x="0" y="13"/>
                    </a:lnTo>
                    <a:lnTo>
                      <a:pt x="0" y="15"/>
                    </a:lnTo>
                    <a:close/>
                  </a:path>
                </a:pathLst>
              </a:custGeom>
              <a:solidFill>
                <a:srgbClr val="BDBDBD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7" name="Freeform 27"/>
              <p:cNvSpPr>
                <a:spLocks/>
              </p:cNvSpPr>
              <p:nvPr/>
            </p:nvSpPr>
            <p:spPr bwMode="auto">
              <a:xfrm>
                <a:off x="-466" y="605"/>
                <a:ext cx="31" cy="393"/>
              </a:xfrm>
              <a:custGeom>
                <a:avLst/>
                <a:gdLst>
                  <a:gd name="T0" fmla="*/ 0 w 31"/>
                  <a:gd name="T1" fmla="*/ 24 h 393"/>
                  <a:gd name="T2" fmla="*/ 0 w 31"/>
                  <a:gd name="T3" fmla="*/ 393 h 393"/>
                  <a:gd name="T4" fmla="*/ 31 w 31"/>
                  <a:gd name="T5" fmla="*/ 365 h 393"/>
                  <a:gd name="T6" fmla="*/ 31 w 31"/>
                  <a:gd name="T7" fmla="*/ 0 h 393"/>
                  <a:gd name="T8" fmla="*/ 0 w 31"/>
                  <a:gd name="T9" fmla="*/ 24 h 3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"/>
                  <a:gd name="T16" fmla="*/ 0 h 393"/>
                  <a:gd name="T17" fmla="*/ 31 w 31"/>
                  <a:gd name="T18" fmla="*/ 393 h 3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" h="393">
                    <a:moveTo>
                      <a:pt x="0" y="24"/>
                    </a:moveTo>
                    <a:lnTo>
                      <a:pt x="0" y="393"/>
                    </a:lnTo>
                    <a:lnTo>
                      <a:pt x="31" y="365"/>
                    </a:lnTo>
                    <a:lnTo>
                      <a:pt x="31" y="0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8" name="Freeform 28"/>
              <p:cNvSpPr>
                <a:spLocks/>
              </p:cNvSpPr>
              <p:nvPr/>
            </p:nvSpPr>
            <p:spPr bwMode="auto">
              <a:xfrm>
                <a:off x="-470" y="1074"/>
                <a:ext cx="37" cy="271"/>
              </a:xfrm>
              <a:custGeom>
                <a:avLst/>
                <a:gdLst>
                  <a:gd name="T0" fmla="*/ 0 w 37"/>
                  <a:gd name="T1" fmla="*/ 30 h 271"/>
                  <a:gd name="T2" fmla="*/ 0 w 37"/>
                  <a:gd name="T3" fmla="*/ 271 h 271"/>
                  <a:gd name="T4" fmla="*/ 37 w 37"/>
                  <a:gd name="T5" fmla="*/ 233 h 271"/>
                  <a:gd name="T6" fmla="*/ 36 w 37"/>
                  <a:gd name="T7" fmla="*/ 0 h 271"/>
                  <a:gd name="T8" fmla="*/ 0 w 37"/>
                  <a:gd name="T9" fmla="*/ 30 h 27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"/>
                  <a:gd name="T16" fmla="*/ 0 h 271"/>
                  <a:gd name="T17" fmla="*/ 37 w 37"/>
                  <a:gd name="T18" fmla="*/ 271 h 27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" h="271">
                    <a:moveTo>
                      <a:pt x="0" y="30"/>
                    </a:moveTo>
                    <a:lnTo>
                      <a:pt x="0" y="271"/>
                    </a:lnTo>
                    <a:lnTo>
                      <a:pt x="37" y="233"/>
                    </a:lnTo>
                    <a:lnTo>
                      <a:pt x="36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29" name="Freeform 29"/>
              <p:cNvSpPr>
                <a:spLocks/>
              </p:cNvSpPr>
              <p:nvPr/>
            </p:nvSpPr>
            <p:spPr bwMode="auto">
              <a:xfrm>
                <a:off x="-411" y="1030"/>
                <a:ext cx="32" cy="264"/>
              </a:xfrm>
              <a:custGeom>
                <a:avLst/>
                <a:gdLst>
                  <a:gd name="T0" fmla="*/ 0 w 32"/>
                  <a:gd name="T1" fmla="*/ 29 h 264"/>
                  <a:gd name="T2" fmla="*/ 0 w 32"/>
                  <a:gd name="T3" fmla="*/ 264 h 264"/>
                  <a:gd name="T4" fmla="*/ 32 w 32"/>
                  <a:gd name="T5" fmla="*/ 234 h 264"/>
                  <a:gd name="T6" fmla="*/ 32 w 32"/>
                  <a:gd name="T7" fmla="*/ 0 h 264"/>
                  <a:gd name="T8" fmla="*/ 0 w 32"/>
                  <a:gd name="T9" fmla="*/ 29 h 2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"/>
                  <a:gd name="T16" fmla="*/ 0 h 264"/>
                  <a:gd name="T17" fmla="*/ 32 w 32"/>
                  <a:gd name="T18" fmla="*/ 264 h 2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" h="264">
                    <a:moveTo>
                      <a:pt x="0" y="29"/>
                    </a:moveTo>
                    <a:lnTo>
                      <a:pt x="0" y="264"/>
                    </a:lnTo>
                    <a:lnTo>
                      <a:pt x="32" y="234"/>
                    </a:lnTo>
                    <a:lnTo>
                      <a:pt x="32" y="0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B0D8F7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23" name="Freeform 30"/>
            <p:cNvSpPr>
              <a:spLocks noEditPoints="1"/>
            </p:cNvSpPr>
            <p:nvPr/>
          </p:nvSpPr>
          <p:spPr bwMode="auto">
            <a:xfrm>
              <a:off x="2183" y="2255"/>
              <a:ext cx="269" cy="1439"/>
            </a:xfrm>
            <a:custGeom>
              <a:avLst/>
              <a:gdLst>
                <a:gd name="T0" fmla="*/ 0 w 228"/>
                <a:gd name="T1" fmla="*/ 120 h 1222"/>
                <a:gd name="T2" fmla="*/ 0 w 228"/>
                <a:gd name="T3" fmla="*/ 1222 h 1222"/>
                <a:gd name="T4" fmla="*/ 228 w 228"/>
                <a:gd name="T5" fmla="*/ 1006 h 1222"/>
                <a:gd name="T6" fmla="*/ 228 w 228"/>
                <a:gd name="T7" fmla="*/ 0 h 1222"/>
                <a:gd name="T8" fmla="*/ 0 w 228"/>
                <a:gd name="T9" fmla="*/ 120 h 1222"/>
                <a:gd name="T10" fmla="*/ 52 w 228"/>
                <a:gd name="T11" fmla="*/ 251 h 1222"/>
                <a:gd name="T12" fmla="*/ 52 w 228"/>
                <a:gd name="T13" fmla="*/ 1164 h 1222"/>
                <a:gd name="T14" fmla="*/ 185 w 228"/>
                <a:gd name="T15" fmla="*/ 1039 h 1222"/>
                <a:gd name="T16" fmla="*/ 186 w 228"/>
                <a:gd name="T17" fmla="*/ 175 h 1222"/>
                <a:gd name="T18" fmla="*/ 52 w 228"/>
                <a:gd name="T19" fmla="*/ 251 h 1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28"/>
                <a:gd name="T31" fmla="*/ 0 h 1222"/>
                <a:gd name="T32" fmla="*/ 228 w 228"/>
                <a:gd name="T33" fmla="*/ 1222 h 122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28" h="1222">
                  <a:moveTo>
                    <a:pt x="0" y="120"/>
                  </a:moveTo>
                  <a:lnTo>
                    <a:pt x="0" y="1222"/>
                  </a:lnTo>
                  <a:lnTo>
                    <a:pt x="228" y="1006"/>
                  </a:lnTo>
                  <a:lnTo>
                    <a:pt x="228" y="0"/>
                  </a:lnTo>
                  <a:lnTo>
                    <a:pt x="0" y="120"/>
                  </a:lnTo>
                  <a:close/>
                  <a:moveTo>
                    <a:pt x="52" y="251"/>
                  </a:moveTo>
                  <a:lnTo>
                    <a:pt x="52" y="1164"/>
                  </a:lnTo>
                  <a:lnTo>
                    <a:pt x="185" y="1039"/>
                  </a:lnTo>
                  <a:lnTo>
                    <a:pt x="186" y="175"/>
                  </a:lnTo>
                  <a:lnTo>
                    <a:pt x="52" y="251"/>
                  </a:lnTo>
                  <a:close/>
                </a:path>
              </a:pathLst>
            </a:custGeom>
            <a:solidFill>
              <a:srgbClr val="D1E8F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3" name="Group 31"/>
          <p:cNvGrpSpPr>
            <a:grpSpLocks/>
          </p:cNvGrpSpPr>
          <p:nvPr/>
        </p:nvGrpSpPr>
        <p:grpSpPr bwMode="auto">
          <a:xfrm>
            <a:off x="1804989" y="1647826"/>
            <a:ext cx="563562" cy="1447800"/>
            <a:chOff x="-53" y="759"/>
            <a:chExt cx="336" cy="844"/>
          </a:xfrm>
        </p:grpSpPr>
        <p:sp>
          <p:nvSpPr>
            <p:cNvPr id="7216" name="Rectangle 32"/>
            <p:cNvSpPr>
              <a:spLocks noChangeArrowheads="1"/>
            </p:cNvSpPr>
            <p:nvPr/>
          </p:nvSpPr>
          <p:spPr bwMode="auto">
            <a:xfrm>
              <a:off x="-53" y="759"/>
              <a:ext cx="336" cy="844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7" name="Rectangle 33"/>
            <p:cNvSpPr>
              <a:spLocks noChangeArrowheads="1"/>
            </p:cNvSpPr>
            <p:nvPr/>
          </p:nvSpPr>
          <p:spPr bwMode="auto">
            <a:xfrm>
              <a:off x="144" y="1284"/>
              <a:ext cx="76" cy="232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8" name="Rectangle 34"/>
            <p:cNvSpPr>
              <a:spLocks noChangeArrowheads="1"/>
            </p:cNvSpPr>
            <p:nvPr/>
          </p:nvSpPr>
          <p:spPr bwMode="auto">
            <a:xfrm>
              <a:off x="4" y="1281"/>
              <a:ext cx="76" cy="233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9" name="Rectangle 35"/>
            <p:cNvSpPr>
              <a:spLocks noChangeArrowheads="1"/>
            </p:cNvSpPr>
            <p:nvPr/>
          </p:nvSpPr>
          <p:spPr bwMode="auto">
            <a:xfrm>
              <a:off x="144" y="838"/>
              <a:ext cx="76" cy="345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0" name="Rectangle 36"/>
            <p:cNvSpPr>
              <a:spLocks noChangeArrowheads="1"/>
            </p:cNvSpPr>
            <p:nvPr/>
          </p:nvSpPr>
          <p:spPr bwMode="auto">
            <a:xfrm>
              <a:off x="4" y="839"/>
              <a:ext cx="76" cy="347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21" name="Freeform 37"/>
            <p:cNvSpPr>
              <a:spLocks/>
            </p:cNvSpPr>
            <p:nvPr/>
          </p:nvSpPr>
          <p:spPr bwMode="auto">
            <a:xfrm>
              <a:off x="-25" y="1214"/>
              <a:ext cx="29" cy="31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0D8F7"/>
            </a:solidFill>
            <a:ln w="0" cap="flat" cmpd="sng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4" name="Group 38"/>
          <p:cNvGrpSpPr>
            <a:grpSpLocks/>
          </p:cNvGrpSpPr>
          <p:nvPr/>
        </p:nvGrpSpPr>
        <p:grpSpPr bwMode="auto">
          <a:xfrm>
            <a:off x="3657601" y="5105401"/>
            <a:ext cx="233363" cy="1809750"/>
            <a:chOff x="-488" y="478"/>
            <a:chExt cx="125" cy="968"/>
          </a:xfrm>
        </p:grpSpPr>
        <p:sp>
          <p:nvSpPr>
            <p:cNvPr id="7210" name="Freeform 39"/>
            <p:cNvSpPr>
              <a:spLocks/>
            </p:cNvSpPr>
            <p:nvPr/>
          </p:nvSpPr>
          <p:spPr bwMode="auto">
            <a:xfrm>
              <a:off x="-488" y="478"/>
              <a:ext cx="125" cy="968"/>
            </a:xfrm>
            <a:custGeom>
              <a:avLst/>
              <a:gdLst>
                <a:gd name="T0" fmla="*/ 0 w 125"/>
                <a:gd name="T1" fmla="*/ 74 h 968"/>
                <a:gd name="T2" fmla="*/ 0 w 125"/>
                <a:gd name="T3" fmla="*/ 968 h 968"/>
                <a:gd name="T4" fmla="*/ 125 w 125"/>
                <a:gd name="T5" fmla="*/ 850 h 968"/>
                <a:gd name="T6" fmla="*/ 125 w 125"/>
                <a:gd name="T7" fmla="*/ 0 h 968"/>
                <a:gd name="T8" fmla="*/ 0 w 125"/>
                <a:gd name="T9" fmla="*/ 74 h 9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5"/>
                <a:gd name="T16" fmla="*/ 0 h 968"/>
                <a:gd name="T17" fmla="*/ 125 w 125"/>
                <a:gd name="T18" fmla="*/ 968 h 9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5" h="968">
                  <a:moveTo>
                    <a:pt x="0" y="74"/>
                  </a:moveTo>
                  <a:lnTo>
                    <a:pt x="0" y="968"/>
                  </a:lnTo>
                  <a:lnTo>
                    <a:pt x="125" y="850"/>
                  </a:lnTo>
                  <a:lnTo>
                    <a:pt x="12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1" name="Freeform 40"/>
            <p:cNvSpPr>
              <a:spLocks/>
            </p:cNvSpPr>
            <p:nvPr/>
          </p:nvSpPr>
          <p:spPr bwMode="auto">
            <a:xfrm>
              <a:off x="-411" y="566"/>
              <a:ext cx="30" cy="389"/>
            </a:xfrm>
            <a:custGeom>
              <a:avLst/>
              <a:gdLst>
                <a:gd name="T0" fmla="*/ 0 w 30"/>
                <a:gd name="T1" fmla="*/ 24 h 389"/>
                <a:gd name="T2" fmla="*/ 0 w 30"/>
                <a:gd name="T3" fmla="*/ 389 h 389"/>
                <a:gd name="T4" fmla="*/ 30 w 30"/>
                <a:gd name="T5" fmla="*/ 361 h 389"/>
                <a:gd name="T6" fmla="*/ 30 w 30"/>
                <a:gd name="T7" fmla="*/ 0 h 389"/>
                <a:gd name="T8" fmla="*/ 0 w 30"/>
                <a:gd name="T9" fmla="*/ 24 h 3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"/>
                <a:gd name="T16" fmla="*/ 0 h 389"/>
                <a:gd name="T17" fmla="*/ 30 w 30"/>
                <a:gd name="T18" fmla="*/ 389 h 38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" h="389">
                  <a:moveTo>
                    <a:pt x="0" y="24"/>
                  </a:moveTo>
                  <a:lnTo>
                    <a:pt x="0" y="389"/>
                  </a:lnTo>
                  <a:lnTo>
                    <a:pt x="30" y="361"/>
                  </a:lnTo>
                  <a:lnTo>
                    <a:pt x="3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2" name="Freeform 41"/>
            <p:cNvSpPr>
              <a:spLocks/>
            </p:cNvSpPr>
            <p:nvPr/>
          </p:nvSpPr>
          <p:spPr bwMode="auto">
            <a:xfrm>
              <a:off x="-477" y="1045"/>
              <a:ext cx="14" cy="23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3" name="Freeform 42"/>
            <p:cNvSpPr>
              <a:spLocks/>
            </p:cNvSpPr>
            <p:nvPr/>
          </p:nvSpPr>
          <p:spPr bwMode="auto">
            <a:xfrm>
              <a:off x="-466" y="605"/>
              <a:ext cx="31" cy="393"/>
            </a:xfrm>
            <a:custGeom>
              <a:avLst/>
              <a:gdLst>
                <a:gd name="T0" fmla="*/ 0 w 31"/>
                <a:gd name="T1" fmla="*/ 24 h 393"/>
                <a:gd name="T2" fmla="*/ 0 w 31"/>
                <a:gd name="T3" fmla="*/ 393 h 393"/>
                <a:gd name="T4" fmla="*/ 31 w 31"/>
                <a:gd name="T5" fmla="*/ 365 h 393"/>
                <a:gd name="T6" fmla="*/ 31 w 31"/>
                <a:gd name="T7" fmla="*/ 0 h 393"/>
                <a:gd name="T8" fmla="*/ 0 w 31"/>
                <a:gd name="T9" fmla="*/ 24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393"/>
                <a:gd name="T17" fmla="*/ 31 w 31"/>
                <a:gd name="T18" fmla="*/ 393 h 3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393">
                  <a:moveTo>
                    <a:pt x="0" y="24"/>
                  </a:moveTo>
                  <a:lnTo>
                    <a:pt x="0" y="393"/>
                  </a:lnTo>
                  <a:lnTo>
                    <a:pt x="31" y="365"/>
                  </a:lnTo>
                  <a:lnTo>
                    <a:pt x="31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4" name="Freeform 43"/>
            <p:cNvSpPr>
              <a:spLocks/>
            </p:cNvSpPr>
            <p:nvPr/>
          </p:nvSpPr>
          <p:spPr bwMode="auto">
            <a:xfrm>
              <a:off x="-470" y="1074"/>
              <a:ext cx="37" cy="271"/>
            </a:xfrm>
            <a:custGeom>
              <a:avLst/>
              <a:gdLst>
                <a:gd name="T0" fmla="*/ 0 w 37"/>
                <a:gd name="T1" fmla="*/ 30 h 271"/>
                <a:gd name="T2" fmla="*/ 0 w 37"/>
                <a:gd name="T3" fmla="*/ 271 h 271"/>
                <a:gd name="T4" fmla="*/ 37 w 37"/>
                <a:gd name="T5" fmla="*/ 233 h 271"/>
                <a:gd name="T6" fmla="*/ 36 w 37"/>
                <a:gd name="T7" fmla="*/ 0 h 271"/>
                <a:gd name="T8" fmla="*/ 0 w 37"/>
                <a:gd name="T9" fmla="*/ 30 h 27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"/>
                <a:gd name="T16" fmla="*/ 0 h 271"/>
                <a:gd name="T17" fmla="*/ 37 w 37"/>
                <a:gd name="T18" fmla="*/ 271 h 27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" h="271">
                  <a:moveTo>
                    <a:pt x="0" y="30"/>
                  </a:moveTo>
                  <a:lnTo>
                    <a:pt x="0" y="271"/>
                  </a:lnTo>
                  <a:lnTo>
                    <a:pt x="37" y="233"/>
                  </a:lnTo>
                  <a:lnTo>
                    <a:pt x="36" y="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15" name="Freeform 44"/>
            <p:cNvSpPr>
              <a:spLocks/>
            </p:cNvSpPr>
            <p:nvPr/>
          </p:nvSpPr>
          <p:spPr bwMode="auto">
            <a:xfrm>
              <a:off x="-411" y="1030"/>
              <a:ext cx="32" cy="264"/>
            </a:xfrm>
            <a:custGeom>
              <a:avLst/>
              <a:gdLst>
                <a:gd name="T0" fmla="*/ 0 w 32"/>
                <a:gd name="T1" fmla="*/ 29 h 264"/>
                <a:gd name="T2" fmla="*/ 0 w 32"/>
                <a:gd name="T3" fmla="*/ 264 h 264"/>
                <a:gd name="T4" fmla="*/ 32 w 32"/>
                <a:gd name="T5" fmla="*/ 234 h 264"/>
                <a:gd name="T6" fmla="*/ 32 w 32"/>
                <a:gd name="T7" fmla="*/ 0 h 264"/>
                <a:gd name="T8" fmla="*/ 0 w 32"/>
                <a:gd name="T9" fmla="*/ 29 h 2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264"/>
                <a:gd name="T17" fmla="*/ 32 w 32"/>
                <a:gd name="T18" fmla="*/ 264 h 2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264">
                  <a:moveTo>
                    <a:pt x="0" y="29"/>
                  </a:moveTo>
                  <a:lnTo>
                    <a:pt x="0" y="264"/>
                  </a:lnTo>
                  <a:lnTo>
                    <a:pt x="32" y="234"/>
                  </a:lnTo>
                  <a:lnTo>
                    <a:pt x="32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5" name="Group 45"/>
          <p:cNvGrpSpPr>
            <a:grpSpLocks/>
          </p:cNvGrpSpPr>
          <p:nvPr/>
        </p:nvGrpSpPr>
        <p:grpSpPr bwMode="auto">
          <a:xfrm>
            <a:off x="4191001" y="5105401"/>
            <a:ext cx="630238" cy="1585913"/>
            <a:chOff x="1200" y="2400"/>
            <a:chExt cx="397" cy="999"/>
          </a:xfrm>
        </p:grpSpPr>
        <p:sp>
          <p:nvSpPr>
            <p:cNvPr id="7204" name="Rectangle 46"/>
            <p:cNvSpPr>
              <a:spLocks noChangeArrowheads="1"/>
            </p:cNvSpPr>
            <p:nvPr/>
          </p:nvSpPr>
          <p:spPr bwMode="auto">
            <a:xfrm>
              <a:off x="1200" y="2400"/>
              <a:ext cx="397" cy="999"/>
            </a:xfrm>
            <a:prstGeom prst="rect">
              <a:avLst/>
            </a:prstGeom>
            <a:solidFill>
              <a:srgbClr val="B0D8F7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5" name="Rectangle 47"/>
            <p:cNvSpPr>
              <a:spLocks noChangeArrowheads="1"/>
            </p:cNvSpPr>
            <p:nvPr/>
          </p:nvSpPr>
          <p:spPr bwMode="auto">
            <a:xfrm>
              <a:off x="1433" y="3021"/>
              <a:ext cx="90" cy="275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Rectangle 48"/>
            <p:cNvSpPr>
              <a:spLocks noChangeArrowheads="1"/>
            </p:cNvSpPr>
            <p:nvPr/>
          </p:nvSpPr>
          <p:spPr bwMode="auto">
            <a:xfrm>
              <a:off x="1267" y="3018"/>
              <a:ext cx="90" cy="276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7" name="Rectangle 49"/>
            <p:cNvSpPr>
              <a:spLocks noChangeArrowheads="1"/>
            </p:cNvSpPr>
            <p:nvPr/>
          </p:nvSpPr>
          <p:spPr bwMode="auto">
            <a:xfrm>
              <a:off x="1433" y="2494"/>
              <a:ext cx="90" cy="408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8" name="Rectangle 50"/>
            <p:cNvSpPr>
              <a:spLocks noChangeArrowheads="1"/>
            </p:cNvSpPr>
            <p:nvPr/>
          </p:nvSpPr>
          <p:spPr bwMode="auto">
            <a:xfrm>
              <a:off x="1267" y="2495"/>
              <a:ext cx="90" cy="410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9" name="Freeform 51"/>
            <p:cNvSpPr>
              <a:spLocks/>
            </p:cNvSpPr>
            <p:nvPr/>
          </p:nvSpPr>
          <p:spPr bwMode="auto">
            <a:xfrm>
              <a:off x="1233" y="2939"/>
              <a:ext cx="34" cy="36"/>
            </a:xfrm>
            <a:custGeom>
              <a:avLst/>
              <a:gdLst>
                <a:gd name="T0" fmla="*/ 29 w 29"/>
                <a:gd name="T1" fmla="*/ 16 h 31"/>
                <a:gd name="T2" fmla="*/ 28 w 29"/>
                <a:gd name="T3" fmla="*/ 22 h 31"/>
                <a:gd name="T4" fmla="*/ 24 w 29"/>
                <a:gd name="T5" fmla="*/ 27 h 31"/>
                <a:gd name="T6" fmla="*/ 21 w 29"/>
                <a:gd name="T7" fmla="*/ 30 h 31"/>
                <a:gd name="T8" fmla="*/ 15 w 29"/>
                <a:gd name="T9" fmla="*/ 31 h 31"/>
                <a:gd name="T10" fmla="*/ 9 w 29"/>
                <a:gd name="T11" fmla="*/ 30 h 31"/>
                <a:gd name="T12" fmla="*/ 4 w 29"/>
                <a:gd name="T13" fmla="*/ 27 h 31"/>
                <a:gd name="T14" fmla="*/ 2 w 29"/>
                <a:gd name="T15" fmla="*/ 22 h 31"/>
                <a:gd name="T16" fmla="*/ 0 w 29"/>
                <a:gd name="T17" fmla="*/ 16 h 31"/>
                <a:gd name="T18" fmla="*/ 2 w 29"/>
                <a:gd name="T19" fmla="*/ 10 h 31"/>
                <a:gd name="T20" fmla="*/ 4 w 29"/>
                <a:gd name="T21" fmla="*/ 5 h 31"/>
                <a:gd name="T22" fmla="*/ 9 w 29"/>
                <a:gd name="T23" fmla="*/ 2 h 31"/>
                <a:gd name="T24" fmla="*/ 15 w 29"/>
                <a:gd name="T25" fmla="*/ 0 h 31"/>
                <a:gd name="T26" fmla="*/ 21 w 29"/>
                <a:gd name="T27" fmla="*/ 2 h 31"/>
                <a:gd name="T28" fmla="*/ 24 w 29"/>
                <a:gd name="T29" fmla="*/ 5 h 31"/>
                <a:gd name="T30" fmla="*/ 28 w 29"/>
                <a:gd name="T31" fmla="*/ 10 h 31"/>
                <a:gd name="T32" fmla="*/ 29 w 29"/>
                <a:gd name="T33" fmla="*/ 16 h 31"/>
                <a:gd name="T34" fmla="*/ 29 w 29"/>
                <a:gd name="T35" fmla="*/ 16 h 31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29"/>
                <a:gd name="T55" fmla="*/ 0 h 31"/>
                <a:gd name="T56" fmla="*/ 29 w 29"/>
                <a:gd name="T57" fmla="*/ 31 h 31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29" h="31">
                  <a:moveTo>
                    <a:pt x="29" y="16"/>
                  </a:moveTo>
                  <a:lnTo>
                    <a:pt x="28" y="22"/>
                  </a:lnTo>
                  <a:lnTo>
                    <a:pt x="24" y="27"/>
                  </a:lnTo>
                  <a:lnTo>
                    <a:pt x="21" y="30"/>
                  </a:lnTo>
                  <a:lnTo>
                    <a:pt x="15" y="31"/>
                  </a:lnTo>
                  <a:lnTo>
                    <a:pt x="9" y="30"/>
                  </a:lnTo>
                  <a:lnTo>
                    <a:pt x="4" y="27"/>
                  </a:lnTo>
                  <a:lnTo>
                    <a:pt x="2" y="22"/>
                  </a:lnTo>
                  <a:lnTo>
                    <a:pt x="0" y="16"/>
                  </a:lnTo>
                  <a:lnTo>
                    <a:pt x="2" y="10"/>
                  </a:lnTo>
                  <a:lnTo>
                    <a:pt x="4" y="5"/>
                  </a:lnTo>
                  <a:lnTo>
                    <a:pt x="9" y="2"/>
                  </a:lnTo>
                  <a:lnTo>
                    <a:pt x="15" y="0"/>
                  </a:lnTo>
                  <a:lnTo>
                    <a:pt x="21" y="2"/>
                  </a:lnTo>
                  <a:lnTo>
                    <a:pt x="24" y="5"/>
                  </a:lnTo>
                  <a:lnTo>
                    <a:pt x="28" y="10"/>
                  </a:lnTo>
                  <a:lnTo>
                    <a:pt x="29" y="16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6" name="Group 52"/>
          <p:cNvGrpSpPr>
            <a:grpSpLocks/>
          </p:cNvGrpSpPr>
          <p:nvPr/>
        </p:nvGrpSpPr>
        <p:grpSpPr bwMode="auto">
          <a:xfrm>
            <a:off x="1162051" y="1700215"/>
            <a:ext cx="333375" cy="1695449"/>
            <a:chOff x="732" y="1071"/>
            <a:chExt cx="210" cy="1068"/>
          </a:xfrm>
        </p:grpSpPr>
        <p:sp>
          <p:nvSpPr>
            <p:cNvPr id="7198" name="Freeform 53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9" name="Freeform 54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0" name="Freeform 55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1" name="Freeform 56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Freeform 57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Freeform 58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187" name="Group 59"/>
          <p:cNvGrpSpPr>
            <a:grpSpLocks/>
          </p:cNvGrpSpPr>
          <p:nvPr/>
        </p:nvGrpSpPr>
        <p:grpSpPr bwMode="auto">
          <a:xfrm>
            <a:off x="5105401" y="5029202"/>
            <a:ext cx="333375" cy="1695449"/>
            <a:chOff x="732" y="1071"/>
            <a:chExt cx="210" cy="1068"/>
          </a:xfrm>
        </p:grpSpPr>
        <p:sp>
          <p:nvSpPr>
            <p:cNvPr id="7192" name="Freeform 60"/>
            <p:cNvSpPr>
              <a:spLocks/>
            </p:cNvSpPr>
            <p:nvPr/>
          </p:nvSpPr>
          <p:spPr bwMode="auto">
            <a:xfrm>
              <a:off x="732" y="1071"/>
              <a:ext cx="210" cy="1068"/>
            </a:xfrm>
            <a:custGeom>
              <a:avLst/>
              <a:gdLst>
                <a:gd name="T0" fmla="*/ 0 w 210"/>
                <a:gd name="T1" fmla="*/ 57 h 1068"/>
                <a:gd name="T2" fmla="*/ 0 w 210"/>
                <a:gd name="T3" fmla="*/ 1068 h 1068"/>
                <a:gd name="T4" fmla="*/ 210 w 210"/>
                <a:gd name="T5" fmla="*/ 906 h 1068"/>
                <a:gd name="T6" fmla="*/ 210 w 210"/>
                <a:gd name="T7" fmla="*/ 0 h 1068"/>
                <a:gd name="T8" fmla="*/ 0 w 210"/>
                <a:gd name="T9" fmla="*/ 57 h 10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0"/>
                <a:gd name="T16" fmla="*/ 0 h 1068"/>
                <a:gd name="T17" fmla="*/ 210 w 210"/>
                <a:gd name="T18" fmla="*/ 1068 h 10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0" h="1068">
                  <a:moveTo>
                    <a:pt x="0" y="57"/>
                  </a:moveTo>
                  <a:lnTo>
                    <a:pt x="0" y="1068"/>
                  </a:lnTo>
                  <a:lnTo>
                    <a:pt x="210" y="906"/>
                  </a:lnTo>
                  <a:lnTo>
                    <a:pt x="210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Freeform 61"/>
            <p:cNvSpPr>
              <a:spLocks/>
            </p:cNvSpPr>
            <p:nvPr/>
          </p:nvSpPr>
          <p:spPr bwMode="auto">
            <a:xfrm>
              <a:off x="864" y="1140"/>
              <a:ext cx="48" cy="444"/>
            </a:xfrm>
            <a:custGeom>
              <a:avLst/>
              <a:gdLst>
                <a:gd name="T0" fmla="*/ 0 w 48"/>
                <a:gd name="T1" fmla="*/ 15 h 444"/>
                <a:gd name="T2" fmla="*/ 0 w 48"/>
                <a:gd name="T3" fmla="*/ 444 h 444"/>
                <a:gd name="T4" fmla="*/ 48 w 48"/>
                <a:gd name="T5" fmla="*/ 426 h 444"/>
                <a:gd name="T6" fmla="*/ 48 w 48"/>
                <a:gd name="T7" fmla="*/ 0 h 444"/>
                <a:gd name="T8" fmla="*/ 0 w 48"/>
                <a:gd name="T9" fmla="*/ 15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444"/>
                <a:gd name="T17" fmla="*/ 48 w 48"/>
                <a:gd name="T18" fmla="*/ 444 h 4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444">
                  <a:moveTo>
                    <a:pt x="0" y="15"/>
                  </a:moveTo>
                  <a:lnTo>
                    <a:pt x="0" y="444"/>
                  </a:lnTo>
                  <a:lnTo>
                    <a:pt x="48" y="426"/>
                  </a:lnTo>
                  <a:lnTo>
                    <a:pt x="48" y="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Freeform 62"/>
            <p:cNvSpPr>
              <a:spLocks/>
            </p:cNvSpPr>
            <p:nvPr/>
          </p:nvSpPr>
          <p:spPr bwMode="auto">
            <a:xfrm>
              <a:off x="772" y="1658"/>
              <a:ext cx="16" cy="27"/>
            </a:xfrm>
            <a:custGeom>
              <a:avLst/>
              <a:gdLst>
                <a:gd name="T0" fmla="*/ 0 w 14"/>
                <a:gd name="T1" fmla="*/ 15 h 23"/>
                <a:gd name="T2" fmla="*/ 0 w 14"/>
                <a:gd name="T3" fmla="*/ 16 h 23"/>
                <a:gd name="T4" fmla="*/ 0 w 14"/>
                <a:gd name="T5" fmla="*/ 17 h 23"/>
                <a:gd name="T6" fmla="*/ 0 w 14"/>
                <a:gd name="T7" fmla="*/ 19 h 23"/>
                <a:gd name="T8" fmla="*/ 1 w 14"/>
                <a:gd name="T9" fmla="*/ 19 h 23"/>
                <a:gd name="T10" fmla="*/ 1 w 14"/>
                <a:gd name="T11" fmla="*/ 20 h 23"/>
                <a:gd name="T12" fmla="*/ 2 w 14"/>
                <a:gd name="T13" fmla="*/ 21 h 23"/>
                <a:gd name="T14" fmla="*/ 3 w 14"/>
                <a:gd name="T15" fmla="*/ 21 h 23"/>
                <a:gd name="T16" fmla="*/ 3 w 14"/>
                <a:gd name="T17" fmla="*/ 22 h 23"/>
                <a:gd name="T18" fmla="*/ 5 w 14"/>
                <a:gd name="T19" fmla="*/ 22 h 23"/>
                <a:gd name="T20" fmla="*/ 6 w 14"/>
                <a:gd name="T21" fmla="*/ 23 h 23"/>
                <a:gd name="T22" fmla="*/ 7 w 14"/>
                <a:gd name="T23" fmla="*/ 23 h 23"/>
                <a:gd name="T24" fmla="*/ 8 w 14"/>
                <a:gd name="T25" fmla="*/ 23 h 23"/>
                <a:gd name="T26" fmla="*/ 9 w 14"/>
                <a:gd name="T27" fmla="*/ 23 h 23"/>
                <a:gd name="T28" fmla="*/ 11 w 14"/>
                <a:gd name="T29" fmla="*/ 23 h 23"/>
                <a:gd name="T30" fmla="*/ 11 w 14"/>
                <a:gd name="T31" fmla="*/ 22 h 23"/>
                <a:gd name="T32" fmla="*/ 12 w 14"/>
                <a:gd name="T33" fmla="*/ 21 h 23"/>
                <a:gd name="T34" fmla="*/ 12 w 14"/>
                <a:gd name="T35" fmla="*/ 20 h 23"/>
                <a:gd name="T36" fmla="*/ 12 w 14"/>
                <a:gd name="T37" fmla="*/ 19 h 23"/>
                <a:gd name="T38" fmla="*/ 13 w 14"/>
                <a:gd name="T39" fmla="*/ 19 h 23"/>
                <a:gd name="T40" fmla="*/ 13 w 14"/>
                <a:gd name="T41" fmla="*/ 17 h 23"/>
                <a:gd name="T42" fmla="*/ 13 w 14"/>
                <a:gd name="T43" fmla="*/ 16 h 23"/>
                <a:gd name="T44" fmla="*/ 13 w 14"/>
                <a:gd name="T45" fmla="*/ 15 h 23"/>
                <a:gd name="T46" fmla="*/ 13 w 14"/>
                <a:gd name="T47" fmla="*/ 14 h 23"/>
                <a:gd name="T48" fmla="*/ 13 w 14"/>
                <a:gd name="T49" fmla="*/ 13 h 23"/>
                <a:gd name="T50" fmla="*/ 13 w 14"/>
                <a:gd name="T51" fmla="*/ 11 h 23"/>
                <a:gd name="T52" fmla="*/ 13 w 14"/>
                <a:gd name="T53" fmla="*/ 10 h 23"/>
                <a:gd name="T54" fmla="*/ 14 w 14"/>
                <a:gd name="T55" fmla="*/ 9 h 23"/>
                <a:gd name="T56" fmla="*/ 13 w 14"/>
                <a:gd name="T57" fmla="*/ 7 h 23"/>
                <a:gd name="T58" fmla="*/ 13 w 14"/>
                <a:gd name="T59" fmla="*/ 6 h 23"/>
                <a:gd name="T60" fmla="*/ 13 w 14"/>
                <a:gd name="T61" fmla="*/ 4 h 23"/>
                <a:gd name="T62" fmla="*/ 12 w 14"/>
                <a:gd name="T63" fmla="*/ 4 h 23"/>
                <a:gd name="T64" fmla="*/ 12 w 14"/>
                <a:gd name="T65" fmla="*/ 3 h 23"/>
                <a:gd name="T66" fmla="*/ 11 w 14"/>
                <a:gd name="T67" fmla="*/ 2 h 23"/>
                <a:gd name="T68" fmla="*/ 9 w 14"/>
                <a:gd name="T69" fmla="*/ 2 h 23"/>
                <a:gd name="T70" fmla="*/ 9 w 14"/>
                <a:gd name="T71" fmla="*/ 1 h 23"/>
                <a:gd name="T72" fmla="*/ 8 w 14"/>
                <a:gd name="T73" fmla="*/ 1 h 23"/>
                <a:gd name="T74" fmla="*/ 7 w 14"/>
                <a:gd name="T75" fmla="*/ 0 h 23"/>
                <a:gd name="T76" fmla="*/ 6 w 14"/>
                <a:gd name="T77" fmla="*/ 0 h 23"/>
                <a:gd name="T78" fmla="*/ 5 w 14"/>
                <a:gd name="T79" fmla="*/ 0 h 23"/>
                <a:gd name="T80" fmla="*/ 3 w 14"/>
                <a:gd name="T81" fmla="*/ 0 h 23"/>
                <a:gd name="T82" fmla="*/ 3 w 14"/>
                <a:gd name="T83" fmla="*/ 1 h 23"/>
                <a:gd name="T84" fmla="*/ 2 w 14"/>
                <a:gd name="T85" fmla="*/ 1 h 23"/>
                <a:gd name="T86" fmla="*/ 1 w 14"/>
                <a:gd name="T87" fmla="*/ 2 h 23"/>
                <a:gd name="T88" fmla="*/ 1 w 14"/>
                <a:gd name="T89" fmla="*/ 3 h 23"/>
                <a:gd name="T90" fmla="*/ 1 w 14"/>
                <a:gd name="T91" fmla="*/ 4 h 23"/>
                <a:gd name="T92" fmla="*/ 0 w 14"/>
                <a:gd name="T93" fmla="*/ 4 h 23"/>
                <a:gd name="T94" fmla="*/ 0 w 14"/>
                <a:gd name="T95" fmla="*/ 6 h 23"/>
                <a:gd name="T96" fmla="*/ 0 w 14"/>
                <a:gd name="T97" fmla="*/ 7 h 23"/>
                <a:gd name="T98" fmla="*/ 0 w 14"/>
                <a:gd name="T99" fmla="*/ 8 h 23"/>
                <a:gd name="T100" fmla="*/ 0 w 14"/>
                <a:gd name="T101" fmla="*/ 9 h 23"/>
                <a:gd name="T102" fmla="*/ 0 w 14"/>
                <a:gd name="T103" fmla="*/ 10 h 23"/>
                <a:gd name="T104" fmla="*/ 0 w 14"/>
                <a:gd name="T105" fmla="*/ 11 h 23"/>
                <a:gd name="T106" fmla="*/ 0 w 14"/>
                <a:gd name="T107" fmla="*/ 13 h 23"/>
                <a:gd name="T108" fmla="*/ 0 w 14"/>
                <a:gd name="T109" fmla="*/ 15 h 23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4"/>
                <a:gd name="T166" fmla="*/ 0 h 23"/>
                <a:gd name="T167" fmla="*/ 14 w 14"/>
                <a:gd name="T168" fmla="*/ 23 h 23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4" h="23">
                  <a:moveTo>
                    <a:pt x="0" y="15"/>
                  </a:moveTo>
                  <a:lnTo>
                    <a:pt x="0" y="16"/>
                  </a:lnTo>
                  <a:lnTo>
                    <a:pt x="0" y="17"/>
                  </a:lnTo>
                  <a:lnTo>
                    <a:pt x="0" y="19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2" y="21"/>
                  </a:lnTo>
                  <a:lnTo>
                    <a:pt x="3" y="21"/>
                  </a:lnTo>
                  <a:lnTo>
                    <a:pt x="3" y="22"/>
                  </a:lnTo>
                  <a:lnTo>
                    <a:pt x="5" y="22"/>
                  </a:lnTo>
                  <a:lnTo>
                    <a:pt x="6" y="23"/>
                  </a:lnTo>
                  <a:lnTo>
                    <a:pt x="7" y="23"/>
                  </a:lnTo>
                  <a:lnTo>
                    <a:pt x="8" y="23"/>
                  </a:lnTo>
                  <a:lnTo>
                    <a:pt x="9" y="23"/>
                  </a:lnTo>
                  <a:lnTo>
                    <a:pt x="11" y="23"/>
                  </a:lnTo>
                  <a:lnTo>
                    <a:pt x="11" y="22"/>
                  </a:lnTo>
                  <a:lnTo>
                    <a:pt x="12" y="21"/>
                  </a:lnTo>
                  <a:lnTo>
                    <a:pt x="12" y="20"/>
                  </a:lnTo>
                  <a:lnTo>
                    <a:pt x="12" y="19"/>
                  </a:lnTo>
                  <a:lnTo>
                    <a:pt x="13" y="19"/>
                  </a:lnTo>
                  <a:lnTo>
                    <a:pt x="13" y="17"/>
                  </a:lnTo>
                  <a:lnTo>
                    <a:pt x="13" y="16"/>
                  </a:lnTo>
                  <a:lnTo>
                    <a:pt x="13" y="15"/>
                  </a:lnTo>
                  <a:lnTo>
                    <a:pt x="13" y="14"/>
                  </a:lnTo>
                  <a:lnTo>
                    <a:pt x="13" y="13"/>
                  </a:lnTo>
                  <a:lnTo>
                    <a:pt x="13" y="11"/>
                  </a:lnTo>
                  <a:lnTo>
                    <a:pt x="13" y="10"/>
                  </a:lnTo>
                  <a:lnTo>
                    <a:pt x="14" y="9"/>
                  </a:lnTo>
                  <a:lnTo>
                    <a:pt x="13" y="7"/>
                  </a:lnTo>
                  <a:lnTo>
                    <a:pt x="13" y="6"/>
                  </a:lnTo>
                  <a:lnTo>
                    <a:pt x="13" y="4"/>
                  </a:lnTo>
                  <a:lnTo>
                    <a:pt x="12" y="4"/>
                  </a:lnTo>
                  <a:lnTo>
                    <a:pt x="12" y="3"/>
                  </a:lnTo>
                  <a:lnTo>
                    <a:pt x="11" y="2"/>
                  </a:lnTo>
                  <a:lnTo>
                    <a:pt x="9" y="2"/>
                  </a:lnTo>
                  <a:lnTo>
                    <a:pt x="9" y="1"/>
                  </a:lnTo>
                  <a:lnTo>
                    <a:pt x="8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3" y="1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1" y="4"/>
                  </a:lnTo>
                  <a:lnTo>
                    <a:pt x="0" y="4"/>
                  </a:lnTo>
                  <a:lnTo>
                    <a:pt x="0" y="6"/>
                  </a:lnTo>
                  <a:lnTo>
                    <a:pt x="0" y="7"/>
                  </a:lnTo>
                  <a:lnTo>
                    <a:pt x="0" y="8"/>
                  </a:lnTo>
                  <a:lnTo>
                    <a:pt x="0" y="9"/>
                  </a:lnTo>
                  <a:lnTo>
                    <a:pt x="0" y="10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BDBDBD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Freeform 63"/>
            <p:cNvSpPr>
              <a:spLocks/>
            </p:cNvSpPr>
            <p:nvPr/>
          </p:nvSpPr>
          <p:spPr bwMode="auto">
            <a:xfrm>
              <a:off x="777" y="1164"/>
              <a:ext cx="57" cy="450"/>
            </a:xfrm>
            <a:custGeom>
              <a:avLst/>
              <a:gdLst>
                <a:gd name="T0" fmla="*/ 0 w 57"/>
                <a:gd name="T1" fmla="*/ 18 h 450"/>
                <a:gd name="T2" fmla="*/ 0 w 57"/>
                <a:gd name="T3" fmla="*/ 450 h 450"/>
                <a:gd name="T4" fmla="*/ 57 w 57"/>
                <a:gd name="T5" fmla="*/ 429 h 450"/>
                <a:gd name="T6" fmla="*/ 57 w 57"/>
                <a:gd name="T7" fmla="*/ 0 h 450"/>
                <a:gd name="T8" fmla="*/ 0 w 57"/>
                <a:gd name="T9" fmla="*/ 18 h 4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"/>
                <a:gd name="T16" fmla="*/ 0 h 450"/>
                <a:gd name="T17" fmla="*/ 57 w 57"/>
                <a:gd name="T18" fmla="*/ 450 h 4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" h="450">
                  <a:moveTo>
                    <a:pt x="0" y="18"/>
                  </a:moveTo>
                  <a:lnTo>
                    <a:pt x="0" y="450"/>
                  </a:lnTo>
                  <a:lnTo>
                    <a:pt x="57" y="429"/>
                  </a:lnTo>
                  <a:lnTo>
                    <a:pt x="5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Freeform 64"/>
            <p:cNvSpPr>
              <a:spLocks/>
            </p:cNvSpPr>
            <p:nvPr/>
          </p:nvSpPr>
          <p:spPr bwMode="auto">
            <a:xfrm>
              <a:off x="780" y="1704"/>
              <a:ext cx="54" cy="306"/>
            </a:xfrm>
            <a:custGeom>
              <a:avLst/>
              <a:gdLst>
                <a:gd name="T0" fmla="*/ 0 w 54"/>
                <a:gd name="T1" fmla="*/ 29 h 306"/>
                <a:gd name="T2" fmla="*/ 0 w 54"/>
                <a:gd name="T3" fmla="*/ 306 h 306"/>
                <a:gd name="T4" fmla="*/ 54 w 54"/>
                <a:gd name="T5" fmla="*/ 264 h 306"/>
                <a:gd name="T6" fmla="*/ 54 w 54"/>
                <a:gd name="T7" fmla="*/ 0 h 306"/>
                <a:gd name="T8" fmla="*/ 0 w 54"/>
                <a:gd name="T9" fmla="*/ 29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6"/>
                <a:gd name="T17" fmla="*/ 54 w 54"/>
                <a:gd name="T18" fmla="*/ 306 h 3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6">
                  <a:moveTo>
                    <a:pt x="0" y="29"/>
                  </a:moveTo>
                  <a:lnTo>
                    <a:pt x="0" y="306"/>
                  </a:lnTo>
                  <a:lnTo>
                    <a:pt x="54" y="264"/>
                  </a:lnTo>
                  <a:lnTo>
                    <a:pt x="54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Freeform 65"/>
            <p:cNvSpPr>
              <a:spLocks/>
            </p:cNvSpPr>
            <p:nvPr/>
          </p:nvSpPr>
          <p:spPr bwMode="auto">
            <a:xfrm>
              <a:off x="867" y="1656"/>
              <a:ext cx="48" cy="294"/>
            </a:xfrm>
            <a:custGeom>
              <a:avLst/>
              <a:gdLst>
                <a:gd name="T0" fmla="*/ 0 w 48"/>
                <a:gd name="T1" fmla="*/ 27 h 294"/>
                <a:gd name="T2" fmla="*/ 0 w 48"/>
                <a:gd name="T3" fmla="*/ 294 h 294"/>
                <a:gd name="T4" fmla="*/ 48 w 48"/>
                <a:gd name="T5" fmla="*/ 258 h 294"/>
                <a:gd name="T6" fmla="*/ 48 w 48"/>
                <a:gd name="T7" fmla="*/ 0 h 294"/>
                <a:gd name="T8" fmla="*/ 0 w 48"/>
                <a:gd name="T9" fmla="*/ 27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94"/>
                <a:gd name="T17" fmla="*/ 48 w 48"/>
                <a:gd name="T18" fmla="*/ 294 h 2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94">
                  <a:moveTo>
                    <a:pt x="0" y="27"/>
                  </a:moveTo>
                  <a:lnTo>
                    <a:pt x="0" y="294"/>
                  </a:lnTo>
                  <a:lnTo>
                    <a:pt x="48" y="258"/>
                  </a:lnTo>
                  <a:lnTo>
                    <a:pt x="48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rgbClr val="B0D8F7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188" name="Freeform 66"/>
          <p:cNvSpPr>
            <a:spLocks/>
          </p:cNvSpPr>
          <p:nvPr/>
        </p:nvSpPr>
        <p:spPr bwMode="auto">
          <a:xfrm>
            <a:off x="3581400" y="3276600"/>
            <a:ext cx="882650" cy="1174751"/>
          </a:xfrm>
          <a:custGeom>
            <a:avLst/>
            <a:gdLst>
              <a:gd name="T0" fmla="*/ 0 w 556"/>
              <a:gd name="T1" fmla="*/ 0 h 520"/>
              <a:gd name="T2" fmla="*/ 556 w 556"/>
              <a:gd name="T3" fmla="*/ 0 h 520"/>
              <a:gd name="T4" fmla="*/ 556 w 556"/>
              <a:gd name="T5" fmla="*/ 520 h 520"/>
              <a:gd name="T6" fmla="*/ 0 w 556"/>
              <a:gd name="T7" fmla="*/ 520 h 520"/>
              <a:gd name="T8" fmla="*/ 0 w 556"/>
              <a:gd name="T9" fmla="*/ 0 h 52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56"/>
              <a:gd name="T16" fmla="*/ 0 h 520"/>
              <a:gd name="T17" fmla="*/ 556 w 556"/>
              <a:gd name="T18" fmla="*/ 520 h 52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56" h="520">
                <a:moveTo>
                  <a:pt x="0" y="0"/>
                </a:moveTo>
                <a:lnTo>
                  <a:pt x="556" y="0"/>
                </a:lnTo>
                <a:lnTo>
                  <a:pt x="556" y="520"/>
                </a:lnTo>
                <a:lnTo>
                  <a:pt x="0" y="520"/>
                </a:lnTo>
                <a:lnTo>
                  <a:pt x="0" y="0"/>
                </a:lnTo>
                <a:close/>
              </a:path>
            </a:pathLst>
          </a:custGeom>
          <a:solidFill>
            <a:srgbClr val="D1E8FA"/>
          </a:solidFill>
          <a:ln w="0" cap="flat" cmpd="sng">
            <a:solidFill>
              <a:srgbClr val="D1E8FA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89" name="Text Box 67"/>
          <p:cNvSpPr txBox="1">
            <a:spLocks noChangeArrowheads="1"/>
          </p:cNvSpPr>
          <p:nvPr/>
        </p:nvSpPr>
        <p:spPr bwMode="auto">
          <a:xfrm>
            <a:off x="3124201" y="4724401"/>
            <a:ext cx="3810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 b="1"/>
              <a:t>Doors- copy and paste these to make a door wall.</a:t>
            </a:r>
          </a:p>
        </p:txBody>
      </p:sp>
      <p:sp>
        <p:nvSpPr>
          <p:cNvPr id="7190" name="Text Box 68"/>
          <p:cNvSpPr txBox="1">
            <a:spLocks noChangeArrowheads="1"/>
          </p:cNvSpPr>
          <p:nvPr/>
        </p:nvSpPr>
        <p:spPr bwMode="auto">
          <a:xfrm>
            <a:off x="4953001" y="3429001"/>
            <a:ext cx="16764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b="1"/>
              <a:t>Copy and paste, resize or edit points of this panel to cover or change a see thru doorway.</a:t>
            </a:r>
          </a:p>
        </p:txBody>
      </p:sp>
      <p:sp>
        <p:nvSpPr>
          <p:cNvPr id="7191" name="Line 69"/>
          <p:cNvSpPr>
            <a:spLocks noChangeShapeType="1"/>
          </p:cNvSpPr>
          <p:nvPr/>
        </p:nvSpPr>
        <p:spPr bwMode="auto">
          <a:xfrm flipH="1">
            <a:off x="4495801" y="3733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Written Stage Briefing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Welcome to:  </a:t>
            </a:r>
          </a:p>
          <a:p>
            <a:r>
              <a:rPr lang="en-US" sz="2000" dirty="0"/>
              <a:t>This is a 22 round Comstock course with 8 USPSA targets and 6 steel targets worth 110 points.</a:t>
            </a:r>
          </a:p>
          <a:p>
            <a:r>
              <a:rPr lang="en-US" sz="2000" dirty="0"/>
              <a:t>Scoring will be per the current edition with best 2 hits per paper and falling steel to score.</a:t>
            </a:r>
          </a:p>
          <a:p>
            <a:r>
              <a:rPr lang="en-US" sz="2000" dirty="0"/>
              <a:t>Firearm:  </a:t>
            </a:r>
            <a:r>
              <a:rPr lang="en-US" sz="2000" dirty="0">
                <a:latin typeface="Arial" charset="0"/>
                <a:cs typeface="Times New Roman" charset="0"/>
              </a:rPr>
              <a:t>Loaded.  Handgun holstered, PCC stock on belt, safety on.</a:t>
            </a:r>
          </a:p>
          <a:p>
            <a:r>
              <a:rPr lang="en-US" sz="2000" dirty="0"/>
              <a:t>Starting position: Hands touching both XX’s.  PCC Muzzle touching middle X. </a:t>
            </a:r>
            <a:endParaRPr lang="en-US" sz="2000" dirty="0">
              <a:latin typeface="Arial" charset="0"/>
              <a:cs typeface="Times New Roman" charset="0"/>
            </a:endParaRPr>
          </a:p>
          <a:p>
            <a:r>
              <a:rPr lang="en-US" sz="2000" dirty="0"/>
              <a:t>Upon the audible start signal engage targets as they are available from within the shooting areas.</a:t>
            </a:r>
          </a:p>
          <a:p>
            <a:r>
              <a:rPr lang="en-US" sz="2000" dirty="0"/>
              <a:t>Are there any questions?</a:t>
            </a:r>
          </a:p>
          <a:p>
            <a:r>
              <a:rPr lang="en-US" sz="2000" dirty="0"/>
              <a:t>You now have ____ minutes to walk the stage.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9342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838201" y="381001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1219201" y="381000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600200" y="381001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124201" y="381000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3581400" y="3352799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13" name="Group 142"/>
          <p:cNvGrpSpPr>
            <a:grpSpLocks/>
          </p:cNvGrpSpPr>
          <p:nvPr/>
        </p:nvGrpSpPr>
        <p:grpSpPr bwMode="auto">
          <a:xfrm>
            <a:off x="6618298" y="4732335"/>
            <a:ext cx="233363" cy="325438"/>
            <a:chOff x="4169" y="2981"/>
            <a:chExt cx="147" cy="205"/>
          </a:xfrm>
        </p:grpSpPr>
        <p:sp>
          <p:nvSpPr>
            <p:cNvPr id="3953" name="Freeform 143"/>
            <p:cNvSpPr>
              <a:spLocks/>
            </p:cNvSpPr>
            <p:nvPr/>
          </p:nvSpPr>
          <p:spPr bwMode="auto">
            <a:xfrm rot="1986145" flipH="1">
              <a:off x="4316" y="2981"/>
              <a:ext cx="0" cy="1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  <p:sp>
          <p:nvSpPr>
            <p:cNvPr id="3954" name="Freeform 144"/>
            <p:cNvSpPr>
              <a:spLocks/>
            </p:cNvSpPr>
            <p:nvPr/>
          </p:nvSpPr>
          <p:spPr bwMode="auto">
            <a:xfrm>
              <a:off x="4169" y="3012"/>
              <a:ext cx="0" cy="174"/>
            </a:xfrm>
            <a:custGeom>
              <a:avLst/>
              <a:gdLst>
                <a:gd name="T0" fmla="*/ 118 w 118"/>
                <a:gd name="T1" fmla="*/ 0 h 307"/>
                <a:gd name="T2" fmla="*/ 12 w 118"/>
                <a:gd name="T3" fmla="*/ 168 h 307"/>
                <a:gd name="T4" fmla="*/ 0 w 118"/>
                <a:gd name="T5" fmla="*/ 246 h 307"/>
                <a:gd name="T6" fmla="*/ 94 w 118"/>
                <a:gd name="T7" fmla="*/ 307 h 30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8"/>
                <a:gd name="T13" fmla="*/ 0 h 307"/>
                <a:gd name="T14" fmla="*/ 118 w 118"/>
                <a:gd name="T15" fmla="*/ 307 h 30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8" h="307">
                  <a:moveTo>
                    <a:pt x="118" y="0"/>
                  </a:moveTo>
                  <a:lnTo>
                    <a:pt x="12" y="168"/>
                  </a:lnTo>
                  <a:lnTo>
                    <a:pt x="0" y="246"/>
                  </a:lnTo>
                  <a:lnTo>
                    <a:pt x="94" y="307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0" tIns="0" rIns="0" bIns="0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2362200" y="381000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743201" y="381000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981201" y="381000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59185" y="375818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5527867" y="2376137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143000" y="32004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3505200" y="381000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886201" y="381000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1578672" y="441223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438401" y="3352801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2924176" y="335280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343400" y="3352799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1828800" y="3200400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369050" y="2389188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127000" y="7734300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622301" y="7734300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81200" y="7734300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231901" y="7734300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4" name="Group 499">
            <a:extLst>
              <a:ext uri="{FF2B5EF4-FFF2-40B4-BE49-F238E27FC236}">
                <a16:creationId xmlns:a16="http://schemas.microsoft.com/office/drawing/2014/main" id="{34787CF7-FE7A-7DBE-64FC-CCAE2416DC03}"/>
              </a:ext>
            </a:extLst>
          </p:cNvPr>
          <p:cNvGrpSpPr>
            <a:grpSpLocks/>
          </p:cNvGrpSpPr>
          <p:nvPr/>
        </p:nvGrpSpPr>
        <p:grpSpPr bwMode="auto">
          <a:xfrm>
            <a:off x="1189734" y="4417338"/>
            <a:ext cx="293688" cy="965199"/>
            <a:chOff x="3504" y="1392"/>
            <a:chExt cx="185" cy="608"/>
          </a:xfrm>
        </p:grpSpPr>
        <p:grpSp>
          <p:nvGrpSpPr>
            <p:cNvPr id="985" name="Group 500">
              <a:extLst>
                <a:ext uri="{FF2B5EF4-FFF2-40B4-BE49-F238E27FC236}">
                  <a16:creationId xmlns:a16="http://schemas.microsoft.com/office/drawing/2014/main" id="{19CFF079-3316-8D56-05AA-00D81E3B6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987" name="Freeform 501">
                <a:extLst>
                  <a:ext uri="{FF2B5EF4-FFF2-40B4-BE49-F238E27FC236}">
                    <a16:creationId xmlns:a16="http://schemas.microsoft.com/office/drawing/2014/main" id="{92258EF4-DE6A-58E3-F8E3-ACEC4DD18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Freeform 502">
                <a:extLst>
                  <a:ext uri="{FF2B5EF4-FFF2-40B4-BE49-F238E27FC236}">
                    <a16:creationId xmlns:a16="http://schemas.microsoft.com/office/drawing/2014/main" id="{9D2BAA0E-D36E-EEF1-680A-AB250017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503">
                <a:extLst>
                  <a:ext uri="{FF2B5EF4-FFF2-40B4-BE49-F238E27FC236}">
                    <a16:creationId xmlns:a16="http://schemas.microsoft.com/office/drawing/2014/main" id="{26393907-A174-4681-31D4-4594B2E3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0" name="Freeform 504">
                  <a:extLst>
                    <a:ext uri="{FF2B5EF4-FFF2-40B4-BE49-F238E27FC236}">
                      <a16:creationId xmlns:a16="http://schemas.microsoft.com/office/drawing/2014/main" id="{FDA53F25-8CA2-AE68-362E-F361EE37C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505">
                  <a:extLst>
                    <a:ext uri="{FF2B5EF4-FFF2-40B4-BE49-F238E27FC236}">
                      <a16:creationId xmlns:a16="http://schemas.microsoft.com/office/drawing/2014/main" id="{2DC84D85-A28F-B781-F0AB-6BA8341A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86" name="Freeform 506">
              <a:extLst>
                <a:ext uri="{FF2B5EF4-FFF2-40B4-BE49-F238E27FC236}">
                  <a16:creationId xmlns:a16="http://schemas.microsoft.com/office/drawing/2014/main" id="{E326D455-7554-BE8C-B51E-83A9D210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92176-60D5-A86F-60C9-4C1407941382}"/>
              </a:ext>
            </a:extLst>
          </p:cNvPr>
          <p:cNvGrpSpPr/>
          <p:nvPr/>
        </p:nvGrpSpPr>
        <p:grpSpPr>
          <a:xfrm>
            <a:off x="4634461" y="374405"/>
            <a:ext cx="287338" cy="787400"/>
            <a:chOff x="4625898" y="364825"/>
            <a:chExt cx="287338" cy="787400"/>
          </a:xfrm>
        </p:grpSpPr>
        <p:sp>
          <p:nvSpPr>
            <p:cNvPr id="993" name="Line 183">
              <a:extLst>
                <a:ext uri="{FF2B5EF4-FFF2-40B4-BE49-F238E27FC236}">
                  <a16:creationId xmlns:a16="http://schemas.microsoft.com/office/drawing/2014/main" id="{735B360E-A8B4-71DF-2BCC-B41004CD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184">
              <a:extLst>
                <a:ext uri="{FF2B5EF4-FFF2-40B4-BE49-F238E27FC236}">
                  <a16:creationId xmlns:a16="http://schemas.microsoft.com/office/drawing/2014/main" id="{B6223132-7BEF-34DA-81A1-54754F6B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185">
              <a:extLst>
                <a:ext uri="{FF2B5EF4-FFF2-40B4-BE49-F238E27FC236}">
                  <a16:creationId xmlns:a16="http://schemas.microsoft.com/office/drawing/2014/main" id="{D4472043-8E43-D07E-FC7F-48DF24B22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996" name="Freeform 186">
                <a:extLst>
                  <a:ext uri="{FF2B5EF4-FFF2-40B4-BE49-F238E27FC236}">
                    <a16:creationId xmlns:a16="http://schemas.microsoft.com/office/drawing/2014/main" id="{A2C4E313-ACB2-A689-A431-3D975964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Freeform 187">
                <a:extLst>
                  <a:ext uri="{FF2B5EF4-FFF2-40B4-BE49-F238E27FC236}">
                    <a16:creationId xmlns:a16="http://schemas.microsoft.com/office/drawing/2014/main" id="{2FD07105-C52A-F595-9C36-926F3AD599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9101ED59-08C3-9CD9-22CC-06A54C39136D}"/>
              </a:ext>
            </a:extLst>
          </p:cNvPr>
          <p:cNvGrpSpPr/>
          <p:nvPr/>
        </p:nvGrpSpPr>
        <p:grpSpPr>
          <a:xfrm>
            <a:off x="788449" y="5586237"/>
            <a:ext cx="404303" cy="683977"/>
            <a:chOff x="767613" y="2243008"/>
            <a:chExt cx="404303" cy="683977"/>
          </a:xfrm>
        </p:grpSpPr>
        <p:grpSp>
          <p:nvGrpSpPr>
            <p:cNvPr id="1000" name="Group 999">
              <a:extLst>
                <a:ext uri="{FF2B5EF4-FFF2-40B4-BE49-F238E27FC236}">
                  <a16:creationId xmlns:a16="http://schemas.microsoft.com/office/drawing/2014/main" id="{72BB5C67-450D-C3E5-B708-321E9262C033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04" name="Line 30">
                <a:extLst>
                  <a:ext uri="{FF2B5EF4-FFF2-40B4-BE49-F238E27FC236}">
                    <a16:creationId xmlns:a16="http://schemas.microsoft.com/office/drawing/2014/main" id="{BD9418FC-A0B3-32A1-2774-0453B9CD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" name="Line 31">
                <a:extLst>
                  <a:ext uri="{FF2B5EF4-FFF2-40B4-BE49-F238E27FC236}">
                    <a16:creationId xmlns:a16="http://schemas.microsoft.com/office/drawing/2014/main" id="{9F192F19-9CDE-2701-E793-2E6E52CD2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1" name="Freeform 32">
              <a:extLst>
                <a:ext uri="{FF2B5EF4-FFF2-40B4-BE49-F238E27FC236}">
                  <a16:creationId xmlns:a16="http://schemas.microsoft.com/office/drawing/2014/main" id="{056C87FA-E1FB-FE88-019E-F831EC1DFB90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31">
              <a:extLst>
                <a:ext uri="{FF2B5EF4-FFF2-40B4-BE49-F238E27FC236}">
                  <a16:creationId xmlns:a16="http://schemas.microsoft.com/office/drawing/2014/main" id="{8167A843-61A1-8306-BA86-EB5D077A28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31">
              <a:extLst>
                <a:ext uri="{FF2B5EF4-FFF2-40B4-BE49-F238E27FC236}">
                  <a16:creationId xmlns:a16="http://schemas.microsoft.com/office/drawing/2014/main" id="{7C323647-B132-B8F8-8A18-B5410C1E2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73F5591-26AB-8643-4387-C525947D7393}"/>
              </a:ext>
            </a:extLst>
          </p:cNvPr>
          <p:cNvGrpSpPr/>
          <p:nvPr/>
        </p:nvGrpSpPr>
        <p:grpSpPr>
          <a:xfrm flipH="1">
            <a:off x="216143" y="5554246"/>
            <a:ext cx="404303" cy="683977"/>
            <a:chOff x="767613" y="2243008"/>
            <a:chExt cx="404303" cy="683977"/>
          </a:xfrm>
        </p:grpSpPr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619F5B64-E848-7517-FAC9-194E6F8B583C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11" name="Line 30">
                <a:extLst>
                  <a:ext uri="{FF2B5EF4-FFF2-40B4-BE49-F238E27FC236}">
                    <a16:creationId xmlns:a16="http://schemas.microsoft.com/office/drawing/2014/main" id="{26E4B9C3-9446-4EAE-5B28-66487E6E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2" name="Line 31">
                <a:extLst>
                  <a:ext uri="{FF2B5EF4-FFF2-40B4-BE49-F238E27FC236}">
                    <a16:creationId xmlns:a16="http://schemas.microsoft.com/office/drawing/2014/main" id="{3E3288C3-8294-DC3C-16BB-A177B360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8" name="Freeform 32">
              <a:extLst>
                <a:ext uri="{FF2B5EF4-FFF2-40B4-BE49-F238E27FC236}">
                  <a16:creationId xmlns:a16="http://schemas.microsoft.com/office/drawing/2014/main" id="{CAEEE483-0E1C-6C4F-DA96-D9A0665C0667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31">
              <a:extLst>
                <a:ext uri="{FF2B5EF4-FFF2-40B4-BE49-F238E27FC236}">
                  <a16:creationId xmlns:a16="http://schemas.microsoft.com/office/drawing/2014/main" id="{927413D4-304E-4D88-A167-04429ADEB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31">
              <a:extLst>
                <a:ext uri="{FF2B5EF4-FFF2-40B4-BE49-F238E27FC236}">
                  <a16:creationId xmlns:a16="http://schemas.microsoft.com/office/drawing/2014/main" id="{91B69C78-E567-8A61-9FD7-1CF1234E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66747-F7F3-2DC4-BDD1-CD5CA4FCF182}"/>
              </a:ext>
            </a:extLst>
          </p:cNvPr>
          <p:cNvGrpSpPr/>
          <p:nvPr/>
        </p:nvGrpSpPr>
        <p:grpSpPr>
          <a:xfrm flipH="1">
            <a:off x="5509020" y="5445716"/>
            <a:ext cx="367512" cy="469334"/>
            <a:chOff x="5976415" y="5426273"/>
            <a:chExt cx="367512" cy="469334"/>
          </a:xfrm>
        </p:grpSpPr>
        <p:sp>
          <p:nvSpPr>
            <p:cNvPr id="1015" name="Freeform 11">
              <a:extLst>
                <a:ext uri="{FF2B5EF4-FFF2-40B4-BE49-F238E27FC236}">
                  <a16:creationId xmlns:a16="http://schemas.microsoft.com/office/drawing/2014/main" id="{D8F3E9A3-86A2-E3C9-F73B-5BEB5A9400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12">
              <a:extLst>
                <a:ext uri="{FF2B5EF4-FFF2-40B4-BE49-F238E27FC236}">
                  <a16:creationId xmlns:a16="http://schemas.microsoft.com/office/drawing/2014/main" id="{7EC5F707-E533-0836-ED1A-02D65A911743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D1087264-D2AC-4972-FE24-1536F3925EA0}"/>
              </a:ext>
            </a:extLst>
          </p:cNvPr>
          <p:cNvGrpSpPr/>
          <p:nvPr/>
        </p:nvGrpSpPr>
        <p:grpSpPr>
          <a:xfrm>
            <a:off x="5934470" y="5461501"/>
            <a:ext cx="367512" cy="469334"/>
            <a:chOff x="5976415" y="5426273"/>
            <a:chExt cx="367512" cy="469334"/>
          </a:xfrm>
        </p:grpSpPr>
        <p:sp>
          <p:nvSpPr>
            <p:cNvPr id="1019" name="Freeform 11">
              <a:extLst>
                <a:ext uri="{FF2B5EF4-FFF2-40B4-BE49-F238E27FC236}">
                  <a16:creationId xmlns:a16="http://schemas.microsoft.com/office/drawing/2014/main" id="{89F1A937-9222-6EAD-581B-365B1620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12">
              <a:extLst>
                <a:ext uri="{FF2B5EF4-FFF2-40B4-BE49-F238E27FC236}">
                  <a16:creationId xmlns:a16="http://schemas.microsoft.com/office/drawing/2014/main" id="{70C5651D-1D80-9DA8-D619-A03A2C5AC1F5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1" name="Group 194">
            <a:extLst>
              <a:ext uri="{FF2B5EF4-FFF2-40B4-BE49-F238E27FC236}">
                <a16:creationId xmlns:a16="http://schemas.microsoft.com/office/drawing/2014/main" id="{3C23E0B3-AB67-7A83-72CF-74ADA072C53E}"/>
              </a:ext>
            </a:extLst>
          </p:cNvPr>
          <p:cNvGrpSpPr>
            <a:grpSpLocks/>
          </p:cNvGrpSpPr>
          <p:nvPr/>
        </p:nvGrpSpPr>
        <p:grpSpPr bwMode="auto">
          <a:xfrm>
            <a:off x="294477" y="4395823"/>
            <a:ext cx="198438" cy="984250"/>
            <a:chOff x="1799" y="2184"/>
            <a:chExt cx="125" cy="620"/>
          </a:xfrm>
        </p:grpSpPr>
        <p:grpSp>
          <p:nvGrpSpPr>
            <p:cNvPr id="1022" name="Group 195">
              <a:extLst>
                <a:ext uri="{FF2B5EF4-FFF2-40B4-BE49-F238E27FC236}">
                  <a16:creationId xmlns:a16="http://schemas.microsoft.com/office/drawing/2014/main" id="{D527CCC6-1566-612D-C485-34BC4975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27" name="Freeform 196">
                <a:extLst>
                  <a:ext uri="{FF2B5EF4-FFF2-40B4-BE49-F238E27FC236}">
                    <a16:creationId xmlns:a16="http://schemas.microsoft.com/office/drawing/2014/main" id="{12E9554E-6336-2C02-E004-E542EBA1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197">
                <a:extLst>
                  <a:ext uri="{FF2B5EF4-FFF2-40B4-BE49-F238E27FC236}">
                    <a16:creationId xmlns:a16="http://schemas.microsoft.com/office/drawing/2014/main" id="{08D1364E-E28E-8FD6-87A5-1EB78162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3" name="Group 198">
              <a:extLst>
                <a:ext uri="{FF2B5EF4-FFF2-40B4-BE49-F238E27FC236}">
                  <a16:creationId xmlns:a16="http://schemas.microsoft.com/office/drawing/2014/main" id="{A9CFB8A7-F651-B8AC-99B0-62C865D9A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24" name="Line 199">
                <a:extLst>
                  <a:ext uri="{FF2B5EF4-FFF2-40B4-BE49-F238E27FC236}">
                    <a16:creationId xmlns:a16="http://schemas.microsoft.com/office/drawing/2014/main" id="{5CDFB14E-6AD8-3E83-46BB-00F758897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" name="Line 200">
                <a:extLst>
                  <a:ext uri="{FF2B5EF4-FFF2-40B4-BE49-F238E27FC236}">
                    <a16:creationId xmlns:a16="http://schemas.microsoft.com/office/drawing/2014/main" id="{B2CE28AD-B030-9DA7-77EA-D3F69320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" name="Freeform 201">
                <a:extLst>
                  <a:ext uri="{FF2B5EF4-FFF2-40B4-BE49-F238E27FC236}">
                    <a16:creationId xmlns:a16="http://schemas.microsoft.com/office/drawing/2014/main" id="{DE12E723-E6D6-C5F2-DA5F-052D0A151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" name="Group 491">
            <a:extLst>
              <a:ext uri="{FF2B5EF4-FFF2-40B4-BE49-F238E27FC236}">
                <a16:creationId xmlns:a16="http://schemas.microsoft.com/office/drawing/2014/main" id="{352EC519-A16E-4361-8581-9DB4D16D91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477" y="4395823"/>
            <a:ext cx="198438" cy="984250"/>
            <a:chOff x="1799" y="2184"/>
            <a:chExt cx="125" cy="620"/>
          </a:xfrm>
        </p:grpSpPr>
        <p:grpSp>
          <p:nvGrpSpPr>
            <p:cNvPr id="1030" name="Group 492">
              <a:extLst>
                <a:ext uri="{FF2B5EF4-FFF2-40B4-BE49-F238E27FC236}">
                  <a16:creationId xmlns:a16="http://schemas.microsoft.com/office/drawing/2014/main" id="{8B9B0BCD-4ABD-5AC5-1CB1-4A6BA686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5" name="Freeform 493">
                <a:extLst>
                  <a:ext uri="{FF2B5EF4-FFF2-40B4-BE49-F238E27FC236}">
                    <a16:creationId xmlns:a16="http://schemas.microsoft.com/office/drawing/2014/main" id="{59ABAB0E-764E-F16E-2B7B-7F3A50AF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494">
                <a:extLst>
                  <a:ext uri="{FF2B5EF4-FFF2-40B4-BE49-F238E27FC236}">
                    <a16:creationId xmlns:a16="http://schemas.microsoft.com/office/drawing/2014/main" id="{6096B215-E35D-3D50-7DB0-9E822B7F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" name="Group 495">
              <a:extLst>
                <a:ext uri="{FF2B5EF4-FFF2-40B4-BE49-F238E27FC236}">
                  <a16:creationId xmlns:a16="http://schemas.microsoft.com/office/drawing/2014/main" id="{9CB3F825-63A2-C900-38A0-BD6E31277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32" name="Line 496">
                <a:extLst>
                  <a:ext uri="{FF2B5EF4-FFF2-40B4-BE49-F238E27FC236}">
                    <a16:creationId xmlns:a16="http://schemas.microsoft.com/office/drawing/2014/main" id="{336EAFF8-BA09-A63A-E1E7-720633CA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Line 497">
                <a:extLst>
                  <a:ext uri="{FF2B5EF4-FFF2-40B4-BE49-F238E27FC236}">
                    <a16:creationId xmlns:a16="http://schemas.microsoft.com/office/drawing/2014/main" id="{5401DD37-C23F-140E-DE4A-EC02148EF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Freeform 498">
                <a:extLst>
                  <a:ext uri="{FF2B5EF4-FFF2-40B4-BE49-F238E27FC236}">
                    <a16:creationId xmlns:a16="http://schemas.microsoft.com/office/drawing/2014/main" id="{D70E97D7-FE70-2A0B-DAC2-63069F26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3">
            <a:extLst>
              <a:ext uri="{FF2B5EF4-FFF2-40B4-BE49-F238E27FC236}">
                <a16:creationId xmlns:a16="http://schemas.microsoft.com/office/drawing/2014/main" id="{D260A078-D408-771E-FBD7-DF9E435DF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09613" cy="1184276"/>
            <a:chOff x="3366" y="3228"/>
            <a:chExt cx="447" cy="746"/>
          </a:xfrm>
        </p:grpSpPr>
        <p:grpSp>
          <p:nvGrpSpPr>
            <p:cNvPr id="5" name="Group 794">
              <a:extLst>
                <a:ext uri="{FF2B5EF4-FFF2-40B4-BE49-F238E27FC236}">
                  <a16:creationId xmlns:a16="http://schemas.microsoft.com/office/drawing/2014/main" id="{F62CF8D2-E7A9-8943-34BB-9C3C2AE6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18" name="Line 795">
                <a:extLst>
                  <a:ext uri="{FF2B5EF4-FFF2-40B4-BE49-F238E27FC236}">
                    <a16:creationId xmlns:a16="http://schemas.microsoft.com/office/drawing/2014/main" id="{4CCCFBBF-8372-60F4-7870-C161074A8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796">
                <a:extLst>
                  <a:ext uri="{FF2B5EF4-FFF2-40B4-BE49-F238E27FC236}">
                    <a16:creationId xmlns:a16="http://schemas.microsoft.com/office/drawing/2014/main" id="{EF678AC3-7638-747F-4D09-6AE68EE0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Freeform 797">
                <a:extLst>
                  <a:ext uri="{FF2B5EF4-FFF2-40B4-BE49-F238E27FC236}">
                    <a16:creationId xmlns:a16="http://schemas.microsoft.com/office/drawing/2014/main" id="{627F2DF9-9364-AB11-4EBD-8D2BC15DD4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98">
              <a:extLst>
                <a:ext uri="{FF2B5EF4-FFF2-40B4-BE49-F238E27FC236}">
                  <a16:creationId xmlns:a16="http://schemas.microsoft.com/office/drawing/2014/main" id="{33FE26B8-836C-294F-3B91-E48638F6C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7" name="Group 799">
                <a:extLst>
                  <a:ext uri="{FF2B5EF4-FFF2-40B4-BE49-F238E27FC236}">
                    <a16:creationId xmlns:a16="http://schemas.microsoft.com/office/drawing/2014/main" id="{2EAD762E-A774-F94D-9067-A4A6BE466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9" name="Group 800">
                  <a:extLst>
                    <a:ext uri="{FF2B5EF4-FFF2-40B4-BE49-F238E27FC236}">
                      <a16:creationId xmlns:a16="http://schemas.microsoft.com/office/drawing/2014/main" id="{DF980962-BA2A-AE1B-F7CD-53BF9CEF94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11" name="Group 801">
                    <a:extLst>
                      <a:ext uri="{FF2B5EF4-FFF2-40B4-BE49-F238E27FC236}">
                        <a16:creationId xmlns:a16="http://schemas.microsoft.com/office/drawing/2014/main" id="{449C28D9-9D08-FD4D-5D31-FAF1BA8C0C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16" name="Freeform 802">
                      <a:extLst>
                        <a:ext uri="{FF2B5EF4-FFF2-40B4-BE49-F238E27FC236}">
                          <a16:creationId xmlns:a16="http://schemas.microsoft.com/office/drawing/2014/main" id="{A478AE56-4F2B-2916-50A3-29C9A40E0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803">
                      <a:extLst>
                        <a:ext uri="{FF2B5EF4-FFF2-40B4-BE49-F238E27FC236}">
                          <a16:creationId xmlns:a16="http://schemas.microsoft.com/office/drawing/2014/main" id="{F694D899-9B4F-8616-E11F-F40451F195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804">
                    <a:extLst>
                      <a:ext uri="{FF2B5EF4-FFF2-40B4-BE49-F238E27FC236}">
                        <a16:creationId xmlns:a16="http://schemas.microsoft.com/office/drawing/2014/main" id="{538806CB-82EC-C73D-11A4-72D05F331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13" name="Freeform 805">
                      <a:extLst>
                        <a:ext uri="{FF2B5EF4-FFF2-40B4-BE49-F238E27FC236}">
                          <a16:creationId xmlns:a16="http://schemas.microsoft.com/office/drawing/2014/main" id="{F7F1E1C1-BE27-13D9-4ED4-90D7728F0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806">
                      <a:extLst>
                        <a:ext uri="{FF2B5EF4-FFF2-40B4-BE49-F238E27FC236}">
                          <a16:creationId xmlns:a16="http://schemas.microsoft.com/office/drawing/2014/main" id="{26E7B463-A24A-4882-46F6-56283A1418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807">
                      <a:extLst>
                        <a:ext uri="{FF2B5EF4-FFF2-40B4-BE49-F238E27FC236}">
                          <a16:creationId xmlns:a16="http://schemas.microsoft.com/office/drawing/2014/main" id="{95E0C734-0C42-F825-4AD2-02E484412B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" name="Freeform 808">
                  <a:extLst>
                    <a:ext uri="{FF2B5EF4-FFF2-40B4-BE49-F238E27FC236}">
                      <a16:creationId xmlns:a16="http://schemas.microsoft.com/office/drawing/2014/main" id="{A4278BF3-ECBA-59A1-62F7-07E8A79EF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 Box 809">
                <a:extLst>
                  <a:ext uri="{FF2B5EF4-FFF2-40B4-BE49-F238E27FC236}">
                    <a16:creationId xmlns:a16="http://schemas.microsoft.com/office/drawing/2014/main" id="{55556E24-CAA1-18EE-D3C1-5D539D152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21" name="Group 776">
            <a:extLst>
              <a:ext uri="{FF2B5EF4-FFF2-40B4-BE49-F238E27FC236}">
                <a16:creationId xmlns:a16="http://schemas.microsoft.com/office/drawing/2014/main" id="{A742FD9E-A85A-8679-12D9-DCD26037F8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9069"/>
            <a:ext cx="590550" cy="1443038"/>
            <a:chOff x="288" y="4320"/>
            <a:chExt cx="372" cy="909"/>
          </a:xfrm>
        </p:grpSpPr>
        <p:sp>
          <p:nvSpPr>
            <p:cNvPr id="22" name="Text Box 777">
              <a:extLst>
                <a:ext uri="{FF2B5EF4-FFF2-40B4-BE49-F238E27FC236}">
                  <a16:creationId xmlns:a16="http://schemas.microsoft.com/office/drawing/2014/main" id="{E89F6988-3DDD-A068-B67C-BBF94BCE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23" name="Group 778">
              <a:extLst>
                <a:ext uri="{FF2B5EF4-FFF2-40B4-BE49-F238E27FC236}">
                  <a16:creationId xmlns:a16="http://schemas.microsoft.com/office/drawing/2014/main" id="{DEDD16D7-0C9D-24A1-3BC9-B870F9ED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24" name="Group 779">
                <a:extLst>
                  <a:ext uri="{FF2B5EF4-FFF2-40B4-BE49-F238E27FC236}">
                    <a16:creationId xmlns:a16="http://schemas.microsoft.com/office/drawing/2014/main" id="{321711FD-AB96-ACC9-FCEF-05568B97F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2" name="Group 780">
                  <a:extLst>
                    <a:ext uri="{FF2B5EF4-FFF2-40B4-BE49-F238E27FC236}">
                      <a16:creationId xmlns:a16="http://schemas.microsoft.com/office/drawing/2014/main" id="{84C3B90E-D82C-1F01-79B6-FCB8D787D9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4" name="Group 781">
                    <a:extLst>
                      <a:ext uri="{FF2B5EF4-FFF2-40B4-BE49-F238E27FC236}">
                        <a16:creationId xmlns:a16="http://schemas.microsoft.com/office/drawing/2014/main" id="{88D51BB4-0308-4A87-32B5-4A86F14005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6" name="Freeform 782">
                      <a:extLst>
                        <a:ext uri="{FF2B5EF4-FFF2-40B4-BE49-F238E27FC236}">
                          <a16:creationId xmlns:a16="http://schemas.microsoft.com/office/drawing/2014/main" id="{EBA736B0-3D86-5F72-5550-976E57448A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783">
                      <a:extLst>
                        <a:ext uri="{FF2B5EF4-FFF2-40B4-BE49-F238E27FC236}">
                          <a16:creationId xmlns:a16="http://schemas.microsoft.com/office/drawing/2014/main" id="{B009C042-ABE5-FA26-178D-A26731CB57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84">
                    <a:extLst>
                      <a:ext uri="{FF2B5EF4-FFF2-40B4-BE49-F238E27FC236}">
                        <a16:creationId xmlns:a16="http://schemas.microsoft.com/office/drawing/2014/main" id="{A2EC043E-75C2-779B-24DE-172374F41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" name="Freeform 785">
                  <a:extLst>
                    <a:ext uri="{FF2B5EF4-FFF2-40B4-BE49-F238E27FC236}">
                      <a16:creationId xmlns:a16="http://schemas.microsoft.com/office/drawing/2014/main" id="{DA9E7701-FE86-1226-5F77-8E12CD949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86">
                <a:extLst>
                  <a:ext uri="{FF2B5EF4-FFF2-40B4-BE49-F238E27FC236}">
                    <a16:creationId xmlns:a16="http://schemas.microsoft.com/office/drawing/2014/main" id="{F720C39D-8D99-97E9-A826-A1D6240CC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26" name="Group 787">
                  <a:extLst>
                    <a:ext uri="{FF2B5EF4-FFF2-40B4-BE49-F238E27FC236}">
                      <a16:creationId xmlns:a16="http://schemas.microsoft.com/office/drawing/2014/main" id="{6CCCBB05-F0B3-1C85-3781-4D7F1E6C8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29" name="Line 788">
                    <a:extLst>
                      <a:ext uri="{FF2B5EF4-FFF2-40B4-BE49-F238E27FC236}">
                        <a16:creationId xmlns:a16="http://schemas.microsoft.com/office/drawing/2014/main" id="{2A4EA161-41FE-A6AF-132E-110ED0DF4C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789">
                    <a:extLst>
                      <a:ext uri="{FF2B5EF4-FFF2-40B4-BE49-F238E27FC236}">
                        <a16:creationId xmlns:a16="http://schemas.microsoft.com/office/drawing/2014/main" id="{33790D66-DA37-1E55-3FA6-87D0B68CB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790">
                    <a:extLst>
                      <a:ext uri="{FF2B5EF4-FFF2-40B4-BE49-F238E27FC236}">
                        <a16:creationId xmlns:a16="http://schemas.microsoft.com/office/drawing/2014/main" id="{C48786D3-C0CA-CF59-A93A-21E471D67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791">
                  <a:extLst>
                    <a:ext uri="{FF2B5EF4-FFF2-40B4-BE49-F238E27FC236}">
                      <a16:creationId xmlns:a16="http://schemas.microsoft.com/office/drawing/2014/main" id="{7AF035CD-637C-81BD-DCB0-A6A3DE19B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792">
                  <a:extLst>
                    <a:ext uri="{FF2B5EF4-FFF2-40B4-BE49-F238E27FC236}">
                      <a16:creationId xmlns:a16="http://schemas.microsoft.com/office/drawing/2014/main" id="{F2C7E5F8-2BCA-9ADF-6AF2-30D97F64F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560">
            <a:extLst>
              <a:ext uri="{FF2B5EF4-FFF2-40B4-BE49-F238E27FC236}">
                <a16:creationId xmlns:a16="http://schemas.microsoft.com/office/drawing/2014/main" id="{CA8F7048-CAB2-E801-71C0-152D1F2BEAC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2190136"/>
            <a:ext cx="698500" cy="1084263"/>
            <a:chOff x="1296" y="2880"/>
            <a:chExt cx="440" cy="683"/>
          </a:xfrm>
        </p:grpSpPr>
        <p:grpSp>
          <p:nvGrpSpPr>
            <p:cNvPr id="39" name="Group 561">
              <a:extLst>
                <a:ext uri="{FF2B5EF4-FFF2-40B4-BE49-F238E27FC236}">
                  <a16:creationId xmlns:a16="http://schemas.microsoft.com/office/drawing/2014/main" id="{3C2CF5EE-D62B-DC78-59DA-F472892C1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41" name="Group 562">
                <a:extLst>
                  <a:ext uri="{FF2B5EF4-FFF2-40B4-BE49-F238E27FC236}">
                    <a16:creationId xmlns:a16="http://schemas.microsoft.com/office/drawing/2014/main" id="{51A0C71B-F9B4-78B8-3147-34A29A80E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0" name="Freeform 563">
                  <a:extLst>
                    <a:ext uri="{FF2B5EF4-FFF2-40B4-BE49-F238E27FC236}">
                      <a16:creationId xmlns:a16="http://schemas.microsoft.com/office/drawing/2014/main" id="{7ED9CFFB-4F9D-9972-A2C2-ACA802004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" name="Group 564">
                  <a:extLst>
                    <a:ext uri="{FF2B5EF4-FFF2-40B4-BE49-F238E27FC236}">
                      <a16:creationId xmlns:a16="http://schemas.microsoft.com/office/drawing/2014/main" id="{4709983E-38AC-DF10-BED0-928AC97A1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2" name="Freeform 565">
                    <a:extLst>
                      <a:ext uri="{FF2B5EF4-FFF2-40B4-BE49-F238E27FC236}">
                        <a16:creationId xmlns:a16="http://schemas.microsoft.com/office/drawing/2014/main" id="{CF3F3F19-1183-3580-3E56-3FF97EEE9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66">
                    <a:extLst>
                      <a:ext uri="{FF2B5EF4-FFF2-40B4-BE49-F238E27FC236}">
                        <a16:creationId xmlns:a16="http://schemas.microsoft.com/office/drawing/2014/main" id="{28E3DE68-2FFD-D037-0902-C1DCCBD66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7">
                    <a:extLst>
                      <a:ext uri="{FF2B5EF4-FFF2-40B4-BE49-F238E27FC236}">
                        <a16:creationId xmlns:a16="http://schemas.microsoft.com/office/drawing/2014/main" id="{94D518C4-5B2F-B6C4-B94B-65AB44C9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568">
                    <a:extLst>
                      <a:ext uri="{FF2B5EF4-FFF2-40B4-BE49-F238E27FC236}">
                        <a16:creationId xmlns:a16="http://schemas.microsoft.com/office/drawing/2014/main" id="{01C3241B-C7E7-D843-9361-B0DA501D1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569">
                    <a:extLst>
                      <a:ext uri="{FF2B5EF4-FFF2-40B4-BE49-F238E27FC236}">
                        <a16:creationId xmlns:a16="http://schemas.microsoft.com/office/drawing/2014/main" id="{2913C7B9-3E80-7064-2E02-73F40C9C1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570">
                <a:extLst>
                  <a:ext uri="{FF2B5EF4-FFF2-40B4-BE49-F238E27FC236}">
                    <a16:creationId xmlns:a16="http://schemas.microsoft.com/office/drawing/2014/main" id="{91D70BBD-4E9A-7BDD-1AC4-C03A71C00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44" name="Line 571">
                  <a:extLst>
                    <a:ext uri="{FF2B5EF4-FFF2-40B4-BE49-F238E27FC236}">
                      <a16:creationId xmlns:a16="http://schemas.microsoft.com/office/drawing/2014/main" id="{193D64AC-E4AA-F20F-2251-C18C027D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572">
                  <a:extLst>
                    <a:ext uri="{FF2B5EF4-FFF2-40B4-BE49-F238E27FC236}">
                      <a16:creationId xmlns:a16="http://schemas.microsoft.com/office/drawing/2014/main" id="{A493C3DB-BD3D-6F9C-9016-3494983EB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573">
                  <a:extLst>
                    <a:ext uri="{FF2B5EF4-FFF2-40B4-BE49-F238E27FC236}">
                      <a16:creationId xmlns:a16="http://schemas.microsoft.com/office/drawing/2014/main" id="{100640DF-31CA-AD97-BC70-F453F5206C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47" name="Freeform 574">
                    <a:extLst>
                      <a:ext uri="{FF2B5EF4-FFF2-40B4-BE49-F238E27FC236}">
                        <a16:creationId xmlns:a16="http://schemas.microsoft.com/office/drawing/2014/main" id="{F1472955-1275-13B5-DE11-EDF9C0AA4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5">
                    <a:extLst>
                      <a:ext uri="{FF2B5EF4-FFF2-40B4-BE49-F238E27FC236}">
                        <a16:creationId xmlns:a16="http://schemas.microsoft.com/office/drawing/2014/main" id="{6BA8CA3A-0F01-ED22-C4C6-B66C03A1D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6">
                    <a:extLst>
                      <a:ext uri="{FF2B5EF4-FFF2-40B4-BE49-F238E27FC236}">
                        <a16:creationId xmlns:a16="http://schemas.microsoft.com/office/drawing/2014/main" id="{F642322E-CB80-3A92-95ED-CC573E8895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Freeform 577">
                <a:extLst>
                  <a:ext uri="{FF2B5EF4-FFF2-40B4-BE49-F238E27FC236}">
                    <a16:creationId xmlns:a16="http://schemas.microsoft.com/office/drawing/2014/main" id="{B8B70FA0-5876-A52C-AADC-55B9AD4A3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78">
              <a:extLst>
                <a:ext uri="{FF2B5EF4-FFF2-40B4-BE49-F238E27FC236}">
                  <a16:creationId xmlns:a16="http://schemas.microsoft.com/office/drawing/2014/main" id="{0C2A322D-228A-1764-7A4F-C8CEF8B8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57" name="Group 579">
            <a:extLst>
              <a:ext uri="{FF2B5EF4-FFF2-40B4-BE49-F238E27FC236}">
                <a16:creationId xmlns:a16="http://schemas.microsoft.com/office/drawing/2014/main" id="{59F5864C-4954-FFE9-FBBE-EC0687FEC3DD}"/>
              </a:ext>
            </a:extLst>
          </p:cNvPr>
          <p:cNvGrpSpPr>
            <a:grpSpLocks/>
          </p:cNvGrpSpPr>
          <p:nvPr/>
        </p:nvGrpSpPr>
        <p:grpSpPr bwMode="auto">
          <a:xfrm>
            <a:off x="3470731" y="356151"/>
            <a:ext cx="709613" cy="1189038"/>
            <a:chOff x="1872" y="2832"/>
            <a:chExt cx="447" cy="749"/>
          </a:xfrm>
        </p:grpSpPr>
        <p:grpSp>
          <p:nvGrpSpPr>
            <p:cNvPr id="58" name="Group 580">
              <a:extLst>
                <a:ext uri="{FF2B5EF4-FFF2-40B4-BE49-F238E27FC236}">
                  <a16:creationId xmlns:a16="http://schemas.microsoft.com/office/drawing/2014/main" id="{0969F0EE-1206-BFE0-99A4-32C0B6B7C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0" name="Group 581">
                <a:extLst>
                  <a:ext uri="{FF2B5EF4-FFF2-40B4-BE49-F238E27FC236}">
                    <a16:creationId xmlns:a16="http://schemas.microsoft.com/office/drawing/2014/main" id="{66E23F19-33BC-1A83-3BDA-648E130A2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73" name="Freeform 582">
                  <a:extLst>
                    <a:ext uri="{FF2B5EF4-FFF2-40B4-BE49-F238E27FC236}">
                      <a16:creationId xmlns:a16="http://schemas.microsoft.com/office/drawing/2014/main" id="{421B9862-B58B-200E-F10E-986FC7D9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583">
                  <a:extLst>
                    <a:ext uri="{FF2B5EF4-FFF2-40B4-BE49-F238E27FC236}">
                      <a16:creationId xmlns:a16="http://schemas.microsoft.com/office/drawing/2014/main" id="{44C0FE00-8221-43FE-B2B0-550CA8A88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584">
                  <a:extLst>
                    <a:ext uri="{FF2B5EF4-FFF2-40B4-BE49-F238E27FC236}">
                      <a16:creationId xmlns:a16="http://schemas.microsoft.com/office/drawing/2014/main" id="{4E8C9210-0402-F2A0-A6AA-D59E244B1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585">
                <a:extLst>
                  <a:ext uri="{FF2B5EF4-FFF2-40B4-BE49-F238E27FC236}">
                    <a16:creationId xmlns:a16="http://schemas.microsoft.com/office/drawing/2014/main" id="{DE39455E-3D1C-EDA4-1EA9-D61AB46F4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3" name="Group 586">
                  <a:extLst>
                    <a:ext uri="{FF2B5EF4-FFF2-40B4-BE49-F238E27FC236}">
                      <a16:creationId xmlns:a16="http://schemas.microsoft.com/office/drawing/2014/main" id="{35B10516-24D9-7134-F0B7-C78B226B7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8" name="Freeform 587">
                    <a:extLst>
                      <a:ext uri="{FF2B5EF4-FFF2-40B4-BE49-F238E27FC236}">
                        <a16:creationId xmlns:a16="http://schemas.microsoft.com/office/drawing/2014/main" id="{B9ADC47C-032B-DCE7-D706-3C7ECDEEF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88">
                    <a:extLst>
                      <a:ext uri="{FF2B5EF4-FFF2-40B4-BE49-F238E27FC236}">
                        <a16:creationId xmlns:a16="http://schemas.microsoft.com/office/drawing/2014/main" id="{10F9AF84-CEAF-BFE9-8932-2FD1C9534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89">
                    <a:extLst>
                      <a:ext uri="{FF2B5EF4-FFF2-40B4-BE49-F238E27FC236}">
                        <a16:creationId xmlns:a16="http://schemas.microsoft.com/office/drawing/2014/main" id="{268D9FD1-A5C4-A559-ECE1-3BC1EFB3C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590">
                    <a:extLst>
                      <a:ext uri="{FF2B5EF4-FFF2-40B4-BE49-F238E27FC236}">
                        <a16:creationId xmlns:a16="http://schemas.microsoft.com/office/drawing/2014/main" id="{71346CD1-2878-73E5-50E6-87850BD88B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591">
                    <a:extLst>
                      <a:ext uri="{FF2B5EF4-FFF2-40B4-BE49-F238E27FC236}">
                        <a16:creationId xmlns:a16="http://schemas.microsoft.com/office/drawing/2014/main" id="{E32FE3BD-2F94-EE0E-3762-186561C39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592">
                  <a:extLst>
                    <a:ext uri="{FF2B5EF4-FFF2-40B4-BE49-F238E27FC236}">
                      <a16:creationId xmlns:a16="http://schemas.microsoft.com/office/drawing/2014/main" id="{A40A3872-C412-209E-E1CD-95B9C47BE6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5" name="Freeform 593">
                    <a:extLst>
                      <a:ext uri="{FF2B5EF4-FFF2-40B4-BE49-F238E27FC236}">
                        <a16:creationId xmlns:a16="http://schemas.microsoft.com/office/drawing/2014/main" id="{9A6BB00C-50A9-C474-ACC1-C3B7C62B3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4">
                    <a:extLst>
                      <a:ext uri="{FF2B5EF4-FFF2-40B4-BE49-F238E27FC236}">
                        <a16:creationId xmlns:a16="http://schemas.microsoft.com/office/drawing/2014/main" id="{7E1FA9C5-30BB-ABA4-DF80-86E6CC9EE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595">
                    <a:extLst>
                      <a:ext uri="{FF2B5EF4-FFF2-40B4-BE49-F238E27FC236}">
                        <a16:creationId xmlns:a16="http://schemas.microsoft.com/office/drawing/2014/main" id="{3D806156-CB17-5843-B23A-423AB79DB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Freeform 596">
                <a:extLst>
                  <a:ext uri="{FF2B5EF4-FFF2-40B4-BE49-F238E27FC236}">
                    <a16:creationId xmlns:a16="http://schemas.microsoft.com/office/drawing/2014/main" id="{7F522F49-5AF4-9E3E-5231-83ECD850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Text Box 597">
              <a:extLst>
                <a:ext uri="{FF2B5EF4-FFF2-40B4-BE49-F238E27FC236}">
                  <a16:creationId xmlns:a16="http://schemas.microsoft.com/office/drawing/2014/main" id="{DA75A37D-5329-8277-D754-C029F767E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76" name="Group 598">
            <a:extLst>
              <a:ext uri="{FF2B5EF4-FFF2-40B4-BE49-F238E27FC236}">
                <a16:creationId xmlns:a16="http://schemas.microsoft.com/office/drawing/2014/main" id="{9536907B-12B4-2F19-BC4F-7A167821C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2133600"/>
            <a:ext cx="698500" cy="1084263"/>
            <a:chOff x="1296" y="2880"/>
            <a:chExt cx="440" cy="683"/>
          </a:xfrm>
        </p:grpSpPr>
        <p:grpSp>
          <p:nvGrpSpPr>
            <p:cNvPr id="77" name="Group 599">
              <a:extLst>
                <a:ext uri="{FF2B5EF4-FFF2-40B4-BE49-F238E27FC236}">
                  <a16:creationId xmlns:a16="http://schemas.microsoft.com/office/drawing/2014/main" id="{7DA25CA1-175E-C2EF-2213-BD77B154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79" name="Group 600">
                <a:extLst>
                  <a:ext uri="{FF2B5EF4-FFF2-40B4-BE49-F238E27FC236}">
                    <a16:creationId xmlns:a16="http://schemas.microsoft.com/office/drawing/2014/main" id="{C64265B7-452D-97AA-0A29-70594E1BA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1197CCFF-D487-F51F-69C4-DC1DC0DD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602">
                  <a:extLst>
                    <a:ext uri="{FF2B5EF4-FFF2-40B4-BE49-F238E27FC236}">
                      <a16:creationId xmlns:a16="http://schemas.microsoft.com/office/drawing/2014/main" id="{BE5FA070-4B0C-A917-FB10-74B4024AD0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90" name="Freeform 603">
                    <a:extLst>
                      <a:ext uri="{FF2B5EF4-FFF2-40B4-BE49-F238E27FC236}">
                        <a16:creationId xmlns:a16="http://schemas.microsoft.com/office/drawing/2014/main" id="{69CD2B01-47F8-6C9C-F317-E2FDF7532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04">
                    <a:extLst>
                      <a:ext uri="{FF2B5EF4-FFF2-40B4-BE49-F238E27FC236}">
                        <a16:creationId xmlns:a16="http://schemas.microsoft.com/office/drawing/2014/main" id="{ED285F08-50CA-8B29-E2E2-ABD40144C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05">
                    <a:extLst>
                      <a:ext uri="{FF2B5EF4-FFF2-40B4-BE49-F238E27FC236}">
                        <a16:creationId xmlns:a16="http://schemas.microsoft.com/office/drawing/2014/main" id="{8ED145D0-5E42-8594-5E5E-197AB9B92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606">
                    <a:extLst>
                      <a:ext uri="{FF2B5EF4-FFF2-40B4-BE49-F238E27FC236}">
                        <a16:creationId xmlns:a16="http://schemas.microsoft.com/office/drawing/2014/main" id="{A307EA47-FB36-9C61-B552-502D1C433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607">
                    <a:extLst>
                      <a:ext uri="{FF2B5EF4-FFF2-40B4-BE49-F238E27FC236}">
                        <a16:creationId xmlns:a16="http://schemas.microsoft.com/office/drawing/2014/main" id="{160672F3-C5DF-0D2C-5EC6-0379E8EF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" name="Group 608">
                <a:extLst>
                  <a:ext uri="{FF2B5EF4-FFF2-40B4-BE49-F238E27FC236}">
                    <a16:creationId xmlns:a16="http://schemas.microsoft.com/office/drawing/2014/main" id="{5EFF3128-7C5D-BF8B-77A7-BFC1A819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82" name="Line 609">
                  <a:extLst>
                    <a:ext uri="{FF2B5EF4-FFF2-40B4-BE49-F238E27FC236}">
                      <a16:creationId xmlns:a16="http://schemas.microsoft.com/office/drawing/2014/main" id="{DFCD8143-864F-EF81-87E7-C859A9360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10">
                  <a:extLst>
                    <a:ext uri="{FF2B5EF4-FFF2-40B4-BE49-F238E27FC236}">
                      <a16:creationId xmlns:a16="http://schemas.microsoft.com/office/drawing/2014/main" id="{647FF4F7-1B6F-5879-05DB-E996CA18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611">
                  <a:extLst>
                    <a:ext uri="{FF2B5EF4-FFF2-40B4-BE49-F238E27FC236}">
                      <a16:creationId xmlns:a16="http://schemas.microsoft.com/office/drawing/2014/main" id="{B7F353F1-1B61-7AA2-482D-168DBFEE4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85" name="Freeform 612">
                    <a:extLst>
                      <a:ext uri="{FF2B5EF4-FFF2-40B4-BE49-F238E27FC236}">
                        <a16:creationId xmlns:a16="http://schemas.microsoft.com/office/drawing/2014/main" id="{6E00D290-AD20-AA0C-188C-96974EE37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613">
                    <a:extLst>
                      <a:ext uri="{FF2B5EF4-FFF2-40B4-BE49-F238E27FC236}">
                        <a16:creationId xmlns:a16="http://schemas.microsoft.com/office/drawing/2014/main" id="{5683F828-55D0-85E3-2D70-945C4348D8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614">
                    <a:extLst>
                      <a:ext uri="{FF2B5EF4-FFF2-40B4-BE49-F238E27FC236}">
                        <a16:creationId xmlns:a16="http://schemas.microsoft.com/office/drawing/2014/main" id="{00F47063-9348-0921-7884-13E2E1733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Freeform 615">
                <a:extLst>
                  <a:ext uri="{FF2B5EF4-FFF2-40B4-BE49-F238E27FC236}">
                    <a16:creationId xmlns:a16="http://schemas.microsoft.com/office/drawing/2014/main" id="{9688F41C-E964-BCB2-8E5D-E7BA197956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ext Box 616">
              <a:extLst>
                <a:ext uri="{FF2B5EF4-FFF2-40B4-BE49-F238E27FC236}">
                  <a16:creationId xmlns:a16="http://schemas.microsoft.com/office/drawing/2014/main" id="{94A3C2F5-B7FE-3021-0E25-FED1B111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95" name="Group 617">
            <a:extLst>
              <a:ext uri="{FF2B5EF4-FFF2-40B4-BE49-F238E27FC236}">
                <a16:creationId xmlns:a16="http://schemas.microsoft.com/office/drawing/2014/main" id="{D60614CC-7BDC-9332-D789-4ADC5736BE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72843" y="377204"/>
            <a:ext cx="709613" cy="1189038"/>
            <a:chOff x="1872" y="2832"/>
            <a:chExt cx="447" cy="749"/>
          </a:xfrm>
        </p:grpSpPr>
        <p:grpSp>
          <p:nvGrpSpPr>
            <p:cNvPr id="96" name="Group 618">
              <a:extLst>
                <a:ext uri="{FF2B5EF4-FFF2-40B4-BE49-F238E27FC236}">
                  <a16:creationId xmlns:a16="http://schemas.microsoft.com/office/drawing/2014/main" id="{7B8867FA-B80D-5486-0763-65E9A7CFD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98" name="Group 619">
                <a:extLst>
                  <a:ext uri="{FF2B5EF4-FFF2-40B4-BE49-F238E27FC236}">
                    <a16:creationId xmlns:a16="http://schemas.microsoft.com/office/drawing/2014/main" id="{743DCE5D-80BA-0ED3-B144-7E76B781D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11" name="Freeform 620">
                  <a:extLst>
                    <a:ext uri="{FF2B5EF4-FFF2-40B4-BE49-F238E27FC236}">
                      <a16:creationId xmlns:a16="http://schemas.microsoft.com/office/drawing/2014/main" id="{34DC01C1-01E1-5537-91B4-AA13C249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621">
                  <a:extLst>
                    <a:ext uri="{FF2B5EF4-FFF2-40B4-BE49-F238E27FC236}">
                      <a16:creationId xmlns:a16="http://schemas.microsoft.com/office/drawing/2014/main" id="{B29725E3-E62E-4F6A-B953-7E2D3A8D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622">
                  <a:extLst>
                    <a:ext uri="{FF2B5EF4-FFF2-40B4-BE49-F238E27FC236}">
                      <a16:creationId xmlns:a16="http://schemas.microsoft.com/office/drawing/2014/main" id="{754C5325-720F-DF6B-E431-2B293F8D5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623">
                <a:extLst>
                  <a:ext uri="{FF2B5EF4-FFF2-40B4-BE49-F238E27FC236}">
                    <a16:creationId xmlns:a16="http://schemas.microsoft.com/office/drawing/2014/main" id="{9EFB9980-F94D-B2B6-860D-35D751468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01" name="Group 624">
                  <a:extLst>
                    <a:ext uri="{FF2B5EF4-FFF2-40B4-BE49-F238E27FC236}">
                      <a16:creationId xmlns:a16="http://schemas.microsoft.com/office/drawing/2014/main" id="{7F8F10B2-F898-5708-4745-2CE5432A6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06" name="Freeform 625">
                    <a:extLst>
                      <a:ext uri="{FF2B5EF4-FFF2-40B4-BE49-F238E27FC236}">
                        <a16:creationId xmlns:a16="http://schemas.microsoft.com/office/drawing/2014/main" id="{84DE5275-AEE7-F3A0-FCE6-5C61DABB5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26">
                    <a:extLst>
                      <a:ext uri="{FF2B5EF4-FFF2-40B4-BE49-F238E27FC236}">
                        <a16:creationId xmlns:a16="http://schemas.microsoft.com/office/drawing/2014/main" id="{298EC82D-15CA-2F03-9DBB-71766EA22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27">
                    <a:extLst>
                      <a:ext uri="{FF2B5EF4-FFF2-40B4-BE49-F238E27FC236}">
                        <a16:creationId xmlns:a16="http://schemas.microsoft.com/office/drawing/2014/main" id="{3AC50C46-EC72-4ACD-0215-A25031278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628">
                    <a:extLst>
                      <a:ext uri="{FF2B5EF4-FFF2-40B4-BE49-F238E27FC236}">
                        <a16:creationId xmlns:a16="http://schemas.microsoft.com/office/drawing/2014/main" id="{B5BFE17E-1A6A-54F3-4FAE-9D47739CE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Line 629">
                    <a:extLst>
                      <a:ext uri="{FF2B5EF4-FFF2-40B4-BE49-F238E27FC236}">
                        <a16:creationId xmlns:a16="http://schemas.microsoft.com/office/drawing/2014/main" id="{BD6E0EA8-B079-52B9-4D1B-6C39C5E48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630">
                  <a:extLst>
                    <a:ext uri="{FF2B5EF4-FFF2-40B4-BE49-F238E27FC236}">
                      <a16:creationId xmlns:a16="http://schemas.microsoft.com/office/drawing/2014/main" id="{F7335B51-D6D6-BCA8-B9B3-A0C00A28D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03" name="Freeform 631">
                    <a:extLst>
                      <a:ext uri="{FF2B5EF4-FFF2-40B4-BE49-F238E27FC236}">
                        <a16:creationId xmlns:a16="http://schemas.microsoft.com/office/drawing/2014/main" id="{ECF67474-E199-A3F7-451D-64074666A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632">
                    <a:extLst>
                      <a:ext uri="{FF2B5EF4-FFF2-40B4-BE49-F238E27FC236}">
                        <a16:creationId xmlns:a16="http://schemas.microsoft.com/office/drawing/2014/main" id="{B12790F0-294C-4F22-724A-01123925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633">
                    <a:extLst>
                      <a:ext uri="{FF2B5EF4-FFF2-40B4-BE49-F238E27FC236}">
                        <a16:creationId xmlns:a16="http://schemas.microsoft.com/office/drawing/2014/main" id="{2541EDE4-966D-009F-E230-6CB76A8B4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0" name="Freeform 634">
                <a:extLst>
                  <a:ext uri="{FF2B5EF4-FFF2-40B4-BE49-F238E27FC236}">
                    <a16:creationId xmlns:a16="http://schemas.microsoft.com/office/drawing/2014/main" id="{5FCCB119-6FBB-292B-6814-DF279EC3923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635">
              <a:extLst>
                <a:ext uri="{FF2B5EF4-FFF2-40B4-BE49-F238E27FC236}">
                  <a16:creationId xmlns:a16="http://schemas.microsoft.com/office/drawing/2014/main" id="{C168CFEB-1967-8A43-B769-31DB31EC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114" name="Group 67">
            <a:extLst>
              <a:ext uri="{FF2B5EF4-FFF2-40B4-BE49-F238E27FC236}">
                <a16:creationId xmlns:a16="http://schemas.microsoft.com/office/drawing/2014/main" id="{45C60EF0-61C8-1878-8EDD-A792A5C79EA4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945476"/>
            <a:ext cx="565150" cy="833438"/>
            <a:chOff x="3642" y="3090"/>
            <a:chExt cx="356" cy="525"/>
          </a:xfrm>
        </p:grpSpPr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B752956-9832-406C-179C-4D27EFF4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01EF8241-53DB-671A-857B-C8B8369D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17AFCEFF-C4D6-8D9E-C215-92C8C759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BEFBC7D5-58C0-B14A-D509-04396DD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5ACE0B20-A076-9D46-68C3-D9A006727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3">
              <a:extLst>
                <a:ext uri="{FF2B5EF4-FFF2-40B4-BE49-F238E27FC236}">
                  <a16:creationId xmlns:a16="http://schemas.microsoft.com/office/drawing/2014/main" id="{7E9C3677-C60B-E110-F341-4F5D319D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D4A915C1-5AAE-1B02-4936-4490F6EC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E5B88F7-8E1A-7D21-FC31-B0DAD032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51F9348A-5345-9AD6-9EEC-867DF14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072A601C-D64D-1769-8B79-D0F261E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E38E3E11-03D2-AE39-BA74-96895808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815AFC0C-4D3D-8382-7318-199AEBF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522623A6-606D-7698-F87A-8D8321B5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81">
              <a:extLst>
                <a:ext uri="{FF2B5EF4-FFF2-40B4-BE49-F238E27FC236}">
                  <a16:creationId xmlns:a16="http://schemas.microsoft.com/office/drawing/2014/main" id="{C2B9F912-03AE-3886-1C2A-81477FEAD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5064C0A1-3932-34F1-86DC-8C972C58F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8246602-35DB-88CF-0BBF-A8497F80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84">
              <a:extLst>
                <a:ext uri="{FF2B5EF4-FFF2-40B4-BE49-F238E27FC236}">
                  <a16:creationId xmlns:a16="http://schemas.microsoft.com/office/drawing/2014/main" id="{CE062FE1-2CC4-B758-3FAD-50AC688A5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50" name="Line 85">
                <a:extLst>
                  <a:ext uri="{FF2B5EF4-FFF2-40B4-BE49-F238E27FC236}">
                    <a16:creationId xmlns:a16="http://schemas.microsoft.com/office/drawing/2014/main" id="{AEAAB81F-352A-E458-4F43-30917738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13236086-7DB5-539D-3C67-466134409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326811D-098E-1CA5-491A-0610DDA5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8">
              <a:extLst>
                <a:ext uri="{FF2B5EF4-FFF2-40B4-BE49-F238E27FC236}">
                  <a16:creationId xmlns:a16="http://schemas.microsoft.com/office/drawing/2014/main" id="{EC23DAF0-0FFC-F359-8CBA-7ED87536E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9">
              <a:extLst>
                <a:ext uri="{FF2B5EF4-FFF2-40B4-BE49-F238E27FC236}">
                  <a16:creationId xmlns:a16="http://schemas.microsoft.com/office/drawing/2014/main" id="{DABD2001-1E22-0F1A-006F-78769659D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0">
              <a:extLst>
                <a:ext uri="{FF2B5EF4-FFF2-40B4-BE49-F238E27FC236}">
                  <a16:creationId xmlns:a16="http://schemas.microsoft.com/office/drawing/2014/main" id="{83824C01-600E-4554-889D-A8BE31FD3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1">
              <a:extLst>
                <a:ext uri="{FF2B5EF4-FFF2-40B4-BE49-F238E27FC236}">
                  <a16:creationId xmlns:a16="http://schemas.microsoft.com/office/drawing/2014/main" id="{79FA5658-539E-EE47-02AB-F64A5F2E1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92">
              <a:extLst>
                <a:ext uri="{FF2B5EF4-FFF2-40B4-BE49-F238E27FC236}">
                  <a16:creationId xmlns:a16="http://schemas.microsoft.com/office/drawing/2014/main" id="{58A35B32-815E-F2C2-C01D-185230C5B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93">
                <a:extLst>
                  <a:ext uri="{FF2B5EF4-FFF2-40B4-BE49-F238E27FC236}">
                    <a16:creationId xmlns:a16="http://schemas.microsoft.com/office/drawing/2014/main" id="{5025E97E-75A2-E023-E5DF-68AACBF5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4">
                <a:extLst>
                  <a:ext uri="{FF2B5EF4-FFF2-40B4-BE49-F238E27FC236}">
                    <a16:creationId xmlns:a16="http://schemas.microsoft.com/office/drawing/2014/main" id="{E838FA1F-E87A-62ED-D232-311FC538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5">
                <a:extLst>
                  <a:ext uri="{FF2B5EF4-FFF2-40B4-BE49-F238E27FC236}">
                    <a16:creationId xmlns:a16="http://schemas.microsoft.com/office/drawing/2014/main" id="{BB90A8B4-2D82-A5C0-655C-2F80F1FA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96">
                <a:extLst>
                  <a:ext uri="{FF2B5EF4-FFF2-40B4-BE49-F238E27FC236}">
                    <a16:creationId xmlns:a16="http://schemas.microsoft.com/office/drawing/2014/main" id="{5EFA4C92-8357-6040-90F2-58A84D73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3B853328-1E03-AC9B-0F6E-EE7B54C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98">
              <a:extLst>
                <a:ext uri="{FF2B5EF4-FFF2-40B4-BE49-F238E27FC236}">
                  <a16:creationId xmlns:a16="http://schemas.microsoft.com/office/drawing/2014/main" id="{97B0788C-F8E3-D7E7-648E-23A4A8ED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38" name="Group 99">
                <a:extLst>
                  <a:ext uri="{FF2B5EF4-FFF2-40B4-BE49-F238E27FC236}">
                    <a16:creationId xmlns:a16="http://schemas.microsoft.com/office/drawing/2014/main" id="{BC89D60D-558B-7F3E-F219-75C6E9FBB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4" name="Freeform 100">
                  <a:extLst>
                    <a:ext uri="{FF2B5EF4-FFF2-40B4-BE49-F238E27FC236}">
                      <a16:creationId xmlns:a16="http://schemas.microsoft.com/office/drawing/2014/main" id="{89B2451C-8D4A-5FCE-8FF8-5DE2A21AF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01">
                  <a:extLst>
                    <a:ext uri="{FF2B5EF4-FFF2-40B4-BE49-F238E27FC236}">
                      <a16:creationId xmlns:a16="http://schemas.microsoft.com/office/drawing/2014/main" id="{114319CF-4D0E-7BDD-0597-6375F5C33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02">
                <a:extLst>
                  <a:ext uri="{FF2B5EF4-FFF2-40B4-BE49-F238E27FC236}">
                    <a16:creationId xmlns:a16="http://schemas.microsoft.com/office/drawing/2014/main" id="{3FEDA251-47FE-9D24-1F20-13E652173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" name="Freeform 103">
                  <a:extLst>
                    <a:ext uri="{FF2B5EF4-FFF2-40B4-BE49-F238E27FC236}">
                      <a16:creationId xmlns:a16="http://schemas.microsoft.com/office/drawing/2014/main" id="{FDF2C099-DAEF-EBB4-080D-3E1B728FD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04">
                  <a:extLst>
                    <a:ext uri="{FF2B5EF4-FFF2-40B4-BE49-F238E27FC236}">
                      <a16:creationId xmlns:a16="http://schemas.microsoft.com/office/drawing/2014/main" id="{4D1E7002-CB24-F861-194C-C231952C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05">
                  <a:extLst>
                    <a:ext uri="{FF2B5EF4-FFF2-40B4-BE49-F238E27FC236}">
                      <a16:creationId xmlns:a16="http://schemas.microsoft.com/office/drawing/2014/main" id="{6D9B1FF2-4FD2-582C-9514-4BB926057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06">
                  <a:extLst>
                    <a:ext uri="{FF2B5EF4-FFF2-40B4-BE49-F238E27FC236}">
                      <a16:creationId xmlns:a16="http://schemas.microsoft.com/office/drawing/2014/main" id="{15A307AD-5774-F867-221F-D5F20D70A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4" name="Group 238">
            <a:extLst>
              <a:ext uri="{FF2B5EF4-FFF2-40B4-BE49-F238E27FC236}">
                <a16:creationId xmlns:a16="http://schemas.microsoft.com/office/drawing/2014/main" id="{C00861BB-7A6C-5DC8-84FF-49B896C214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598" y="3945476"/>
            <a:ext cx="579438" cy="854075"/>
            <a:chOff x="3642" y="3090"/>
            <a:chExt cx="356" cy="525"/>
          </a:xfrm>
        </p:grpSpPr>
        <p:sp>
          <p:nvSpPr>
            <p:cNvPr id="155" name="Freeform 239">
              <a:extLst>
                <a:ext uri="{FF2B5EF4-FFF2-40B4-BE49-F238E27FC236}">
                  <a16:creationId xmlns:a16="http://schemas.microsoft.com/office/drawing/2014/main" id="{B4DA6405-59E2-CDFC-D752-6D1812C2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40">
              <a:extLst>
                <a:ext uri="{FF2B5EF4-FFF2-40B4-BE49-F238E27FC236}">
                  <a16:creationId xmlns:a16="http://schemas.microsoft.com/office/drawing/2014/main" id="{13ACA6E1-94FE-D32A-3177-F9F46B70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1">
              <a:extLst>
                <a:ext uri="{FF2B5EF4-FFF2-40B4-BE49-F238E27FC236}">
                  <a16:creationId xmlns:a16="http://schemas.microsoft.com/office/drawing/2014/main" id="{7B94A2F3-B2E5-6201-F080-E830A039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2">
              <a:extLst>
                <a:ext uri="{FF2B5EF4-FFF2-40B4-BE49-F238E27FC236}">
                  <a16:creationId xmlns:a16="http://schemas.microsoft.com/office/drawing/2014/main" id="{EC27A2ED-DFC5-C59F-C82C-5C1C8D01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43">
              <a:extLst>
                <a:ext uri="{FF2B5EF4-FFF2-40B4-BE49-F238E27FC236}">
                  <a16:creationId xmlns:a16="http://schemas.microsoft.com/office/drawing/2014/main" id="{72BE1919-9CF2-A056-BF57-FEF6F817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4">
              <a:extLst>
                <a:ext uri="{FF2B5EF4-FFF2-40B4-BE49-F238E27FC236}">
                  <a16:creationId xmlns:a16="http://schemas.microsoft.com/office/drawing/2014/main" id="{EC2B3339-27DB-608B-818D-10EB435DF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245">
              <a:extLst>
                <a:ext uri="{FF2B5EF4-FFF2-40B4-BE49-F238E27FC236}">
                  <a16:creationId xmlns:a16="http://schemas.microsoft.com/office/drawing/2014/main" id="{49137E66-D0FA-5E15-0DF0-32FD4734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46">
              <a:extLst>
                <a:ext uri="{FF2B5EF4-FFF2-40B4-BE49-F238E27FC236}">
                  <a16:creationId xmlns:a16="http://schemas.microsoft.com/office/drawing/2014/main" id="{836A173F-75D1-235A-6174-08574CED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47">
              <a:extLst>
                <a:ext uri="{FF2B5EF4-FFF2-40B4-BE49-F238E27FC236}">
                  <a16:creationId xmlns:a16="http://schemas.microsoft.com/office/drawing/2014/main" id="{8069B362-2579-0CAA-E5EF-C9EFBAA6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48">
              <a:extLst>
                <a:ext uri="{FF2B5EF4-FFF2-40B4-BE49-F238E27FC236}">
                  <a16:creationId xmlns:a16="http://schemas.microsoft.com/office/drawing/2014/main" id="{6243C79F-FC05-AF88-913A-3BB473C1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id="{CBC85B1B-B467-B13B-45E1-F0907ACF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0">
              <a:extLst>
                <a:ext uri="{FF2B5EF4-FFF2-40B4-BE49-F238E27FC236}">
                  <a16:creationId xmlns:a16="http://schemas.microsoft.com/office/drawing/2014/main" id="{4EAF87F5-9840-55ED-E83F-18B00B11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51">
              <a:extLst>
                <a:ext uri="{FF2B5EF4-FFF2-40B4-BE49-F238E27FC236}">
                  <a16:creationId xmlns:a16="http://schemas.microsoft.com/office/drawing/2014/main" id="{C05B43D9-5759-EFAD-0295-AE84C519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" name="Group 252">
              <a:extLst>
                <a:ext uri="{FF2B5EF4-FFF2-40B4-BE49-F238E27FC236}">
                  <a16:creationId xmlns:a16="http://schemas.microsoft.com/office/drawing/2014/main" id="{881652BA-89DF-E017-D9DF-CA47987F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92" name="Line 253">
                <a:extLst>
                  <a:ext uri="{FF2B5EF4-FFF2-40B4-BE49-F238E27FC236}">
                    <a16:creationId xmlns:a16="http://schemas.microsoft.com/office/drawing/2014/main" id="{14A6837A-BFA5-AC40-074B-EDF22D61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254">
                <a:extLst>
                  <a:ext uri="{FF2B5EF4-FFF2-40B4-BE49-F238E27FC236}">
                    <a16:creationId xmlns:a16="http://schemas.microsoft.com/office/drawing/2014/main" id="{6CECB0D9-FFBA-3EA9-C372-8AAED73C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55">
              <a:extLst>
                <a:ext uri="{FF2B5EF4-FFF2-40B4-BE49-F238E27FC236}">
                  <a16:creationId xmlns:a16="http://schemas.microsoft.com/office/drawing/2014/main" id="{C0E0D8D8-58D9-CE9F-7E0D-3160FBFC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90" name="Line 256">
                <a:extLst>
                  <a:ext uri="{FF2B5EF4-FFF2-40B4-BE49-F238E27FC236}">
                    <a16:creationId xmlns:a16="http://schemas.microsoft.com/office/drawing/2014/main" id="{D04F26C0-200E-53DF-0952-A454F4302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7">
                <a:extLst>
                  <a:ext uri="{FF2B5EF4-FFF2-40B4-BE49-F238E27FC236}">
                    <a16:creationId xmlns:a16="http://schemas.microsoft.com/office/drawing/2014/main" id="{6610A9B1-FE70-845C-77AC-33F2E3399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Freeform 258">
              <a:extLst>
                <a:ext uri="{FF2B5EF4-FFF2-40B4-BE49-F238E27FC236}">
                  <a16:creationId xmlns:a16="http://schemas.microsoft.com/office/drawing/2014/main" id="{CC476622-25DB-C11E-4BA1-FB9D7D25A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59">
              <a:extLst>
                <a:ext uri="{FF2B5EF4-FFF2-40B4-BE49-F238E27FC236}">
                  <a16:creationId xmlns:a16="http://schemas.microsoft.com/office/drawing/2014/main" id="{D96E18AF-A826-C5FE-E123-BF2C5384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0">
              <a:extLst>
                <a:ext uri="{FF2B5EF4-FFF2-40B4-BE49-F238E27FC236}">
                  <a16:creationId xmlns:a16="http://schemas.microsoft.com/office/drawing/2014/main" id="{AC761141-9C22-59B0-093F-7DEDDBF9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61">
              <a:extLst>
                <a:ext uri="{FF2B5EF4-FFF2-40B4-BE49-F238E27FC236}">
                  <a16:creationId xmlns:a16="http://schemas.microsoft.com/office/drawing/2014/main" id="{C5B2B806-7960-56E1-9DE9-85DB7082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62">
              <a:extLst>
                <a:ext uri="{FF2B5EF4-FFF2-40B4-BE49-F238E27FC236}">
                  <a16:creationId xmlns:a16="http://schemas.microsoft.com/office/drawing/2014/main" id="{4F2FFC85-0097-4E56-113C-3A155517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" name="Group 263">
              <a:extLst>
                <a:ext uri="{FF2B5EF4-FFF2-40B4-BE49-F238E27FC236}">
                  <a16:creationId xmlns:a16="http://schemas.microsoft.com/office/drawing/2014/main" id="{30BBD5F9-7103-B36B-1310-96022F1B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86" name="Line 264">
                <a:extLst>
                  <a:ext uri="{FF2B5EF4-FFF2-40B4-BE49-F238E27FC236}">
                    <a16:creationId xmlns:a16="http://schemas.microsoft.com/office/drawing/2014/main" id="{DCEFF0D7-B179-2AD0-6B3C-42982A75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265">
                <a:extLst>
                  <a:ext uri="{FF2B5EF4-FFF2-40B4-BE49-F238E27FC236}">
                    <a16:creationId xmlns:a16="http://schemas.microsoft.com/office/drawing/2014/main" id="{9D6FFBC2-7B35-4D96-FEAF-28B52A56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266">
                <a:extLst>
                  <a:ext uri="{FF2B5EF4-FFF2-40B4-BE49-F238E27FC236}">
                    <a16:creationId xmlns:a16="http://schemas.microsoft.com/office/drawing/2014/main" id="{31D96882-0591-49B2-ED3A-834CF924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67">
                <a:extLst>
                  <a:ext uri="{FF2B5EF4-FFF2-40B4-BE49-F238E27FC236}">
                    <a16:creationId xmlns:a16="http://schemas.microsoft.com/office/drawing/2014/main" id="{827845F0-0D73-8396-AE78-B9847AFC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Rectangle 268">
              <a:extLst>
                <a:ext uri="{FF2B5EF4-FFF2-40B4-BE49-F238E27FC236}">
                  <a16:creationId xmlns:a16="http://schemas.microsoft.com/office/drawing/2014/main" id="{DEA05E3A-C5D2-D01B-B63D-FE2AD148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269">
              <a:extLst>
                <a:ext uri="{FF2B5EF4-FFF2-40B4-BE49-F238E27FC236}">
                  <a16:creationId xmlns:a16="http://schemas.microsoft.com/office/drawing/2014/main" id="{7057AF38-A942-87EB-1ECE-7BF0AFE1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78" name="Group 270">
                <a:extLst>
                  <a:ext uri="{FF2B5EF4-FFF2-40B4-BE49-F238E27FC236}">
                    <a16:creationId xmlns:a16="http://schemas.microsoft.com/office/drawing/2014/main" id="{585A526F-A3A9-FEF0-A541-C61CBB711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84" name="Freeform 271">
                  <a:extLst>
                    <a:ext uri="{FF2B5EF4-FFF2-40B4-BE49-F238E27FC236}">
                      <a16:creationId xmlns:a16="http://schemas.microsoft.com/office/drawing/2014/main" id="{1F0E90F9-AA20-6A48-E4EA-D518E0AA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272">
                  <a:extLst>
                    <a:ext uri="{FF2B5EF4-FFF2-40B4-BE49-F238E27FC236}">
                      <a16:creationId xmlns:a16="http://schemas.microsoft.com/office/drawing/2014/main" id="{18CCAC00-9AE2-0AA1-2674-46E31D587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273">
                <a:extLst>
                  <a:ext uri="{FF2B5EF4-FFF2-40B4-BE49-F238E27FC236}">
                    <a16:creationId xmlns:a16="http://schemas.microsoft.com/office/drawing/2014/main" id="{F2F99392-4041-49B7-F20C-2C5B9878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80" name="Freeform 274">
                  <a:extLst>
                    <a:ext uri="{FF2B5EF4-FFF2-40B4-BE49-F238E27FC236}">
                      <a16:creationId xmlns:a16="http://schemas.microsoft.com/office/drawing/2014/main" id="{0F381468-D31C-59B2-84CF-D21F53AF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275">
                  <a:extLst>
                    <a:ext uri="{FF2B5EF4-FFF2-40B4-BE49-F238E27FC236}">
                      <a16:creationId xmlns:a16="http://schemas.microsoft.com/office/drawing/2014/main" id="{19FFE7B1-0C27-3186-D14C-9C7FCFE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76">
                  <a:extLst>
                    <a:ext uri="{FF2B5EF4-FFF2-40B4-BE49-F238E27FC236}">
                      <a16:creationId xmlns:a16="http://schemas.microsoft.com/office/drawing/2014/main" id="{AB93D2B8-DAC3-0723-ED13-169120869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77">
                  <a:extLst>
                    <a:ext uri="{FF2B5EF4-FFF2-40B4-BE49-F238E27FC236}">
                      <a16:creationId xmlns:a16="http://schemas.microsoft.com/office/drawing/2014/main" id="{21AD75DB-2A77-5A6C-463F-16090480B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" name="Group 827">
            <a:extLst>
              <a:ext uri="{FF2B5EF4-FFF2-40B4-BE49-F238E27FC236}">
                <a16:creationId xmlns:a16="http://schemas.microsoft.com/office/drawing/2014/main" id="{01497ABD-1E82-88DB-6D84-348512AB3FDD}"/>
              </a:ext>
            </a:extLst>
          </p:cNvPr>
          <p:cNvGrpSpPr>
            <a:grpSpLocks/>
          </p:cNvGrpSpPr>
          <p:nvPr/>
        </p:nvGrpSpPr>
        <p:grpSpPr bwMode="auto">
          <a:xfrm>
            <a:off x="4216441" y="2335719"/>
            <a:ext cx="885825" cy="765174"/>
            <a:chOff x="18" y="3612"/>
            <a:chExt cx="558" cy="482"/>
          </a:xfrm>
        </p:grpSpPr>
        <p:grpSp>
          <p:nvGrpSpPr>
            <p:cNvPr id="195" name="Group 828">
              <a:extLst>
                <a:ext uri="{FF2B5EF4-FFF2-40B4-BE49-F238E27FC236}">
                  <a16:creationId xmlns:a16="http://schemas.microsoft.com/office/drawing/2014/main" id="{85AEF1BC-C1D9-6BCC-CA79-714FB07E9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02" name="Freeform 829">
                <a:extLst>
                  <a:ext uri="{FF2B5EF4-FFF2-40B4-BE49-F238E27FC236}">
                    <a16:creationId xmlns:a16="http://schemas.microsoft.com/office/drawing/2014/main" id="{08F7F2B6-BBE8-EBF8-AFCD-ED3013F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830">
                <a:extLst>
                  <a:ext uri="{FF2B5EF4-FFF2-40B4-BE49-F238E27FC236}">
                    <a16:creationId xmlns:a16="http://schemas.microsoft.com/office/drawing/2014/main" id="{6D0B4ADA-960D-BF46-B0E3-8CA3B142A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831">
              <a:extLst>
                <a:ext uri="{FF2B5EF4-FFF2-40B4-BE49-F238E27FC236}">
                  <a16:creationId xmlns:a16="http://schemas.microsoft.com/office/drawing/2014/main" id="{E9E71D29-EDC7-38FB-B6A5-E128906C8827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832">
              <a:extLst>
                <a:ext uri="{FF2B5EF4-FFF2-40B4-BE49-F238E27FC236}">
                  <a16:creationId xmlns:a16="http://schemas.microsoft.com/office/drawing/2014/main" id="{D3E2D0FC-7CB6-6C68-D319-BE800FD8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" name="Group 833">
              <a:extLst>
                <a:ext uri="{FF2B5EF4-FFF2-40B4-BE49-F238E27FC236}">
                  <a16:creationId xmlns:a16="http://schemas.microsoft.com/office/drawing/2014/main" id="{F38D4600-92B6-45D4-E566-B075F7457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9" name="Freeform 834">
                <a:extLst>
                  <a:ext uri="{FF2B5EF4-FFF2-40B4-BE49-F238E27FC236}">
                    <a16:creationId xmlns:a16="http://schemas.microsoft.com/office/drawing/2014/main" id="{485C8330-F703-86F6-39CD-747F8A9D8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35">
                <a:extLst>
                  <a:ext uri="{FF2B5EF4-FFF2-40B4-BE49-F238E27FC236}">
                    <a16:creationId xmlns:a16="http://schemas.microsoft.com/office/drawing/2014/main" id="{173C1756-F898-B7E4-D494-B524AE8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36">
                <a:extLst>
                  <a:ext uri="{FF2B5EF4-FFF2-40B4-BE49-F238E27FC236}">
                    <a16:creationId xmlns:a16="http://schemas.microsoft.com/office/drawing/2014/main" id="{0E58F0DB-BC6D-F9D4-6C92-E8EC40304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837">
            <a:extLst>
              <a:ext uri="{FF2B5EF4-FFF2-40B4-BE49-F238E27FC236}">
                <a16:creationId xmlns:a16="http://schemas.microsoft.com/office/drawing/2014/main" id="{8BDB43E5-E77A-4BC3-2660-76AF60AB5C90}"/>
              </a:ext>
            </a:extLst>
          </p:cNvPr>
          <p:cNvGrpSpPr>
            <a:grpSpLocks/>
          </p:cNvGrpSpPr>
          <p:nvPr/>
        </p:nvGrpSpPr>
        <p:grpSpPr bwMode="auto">
          <a:xfrm>
            <a:off x="3064194" y="2311906"/>
            <a:ext cx="857250" cy="952500"/>
            <a:chOff x="684" y="3666"/>
            <a:chExt cx="540" cy="600"/>
          </a:xfrm>
        </p:grpSpPr>
        <p:sp>
          <p:nvSpPr>
            <p:cNvPr id="205" name="Freeform 838">
              <a:extLst>
                <a:ext uri="{FF2B5EF4-FFF2-40B4-BE49-F238E27FC236}">
                  <a16:creationId xmlns:a16="http://schemas.microsoft.com/office/drawing/2014/main" id="{CE0819CF-61C9-C4CA-8808-2FFC8B3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839">
              <a:extLst>
                <a:ext uri="{FF2B5EF4-FFF2-40B4-BE49-F238E27FC236}">
                  <a16:creationId xmlns:a16="http://schemas.microsoft.com/office/drawing/2014/main" id="{0E7EE479-120E-2E23-3BBC-0E5473608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207" name="Rectangle 840">
                <a:extLst>
                  <a:ext uri="{FF2B5EF4-FFF2-40B4-BE49-F238E27FC236}">
                    <a16:creationId xmlns:a16="http://schemas.microsoft.com/office/drawing/2014/main" id="{7FAD675D-3D23-ACF2-7FFA-D90810E6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841">
                <a:extLst>
                  <a:ext uri="{FF2B5EF4-FFF2-40B4-BE49-F238E27FC236}">
                    <a16:creationId xmlns:a16="http://schemas.microsoft.com/office/drawing/2014/main" id="{20ACE225-FC6A-0C71-CB1F-444B97AF5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3" name="Freeform 842">
                  <a:extLst>
                    <a:ext uri="{FF2B5EF4-FFF2-40B4-BE49-F238E27FC236}">
                      <a16:creationId xmlns:a16="http://schemas.microsoft.com/office/drawing/2014/main" id="{6D40979C-D7C7-1A0C-2802-1A6C61DAD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2F1FA290-C602-FEE7-B52A-028FCA910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31DB4BE5-2BD8-7F90-E2AC-02993AAF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D9CF25C6-F45D-F3BE-3F13-BB61FF255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6">
                  <a:extLst>
                    <a:ext uri="{FF2B5EF4-FFF2-40B4-BE49-F238E27FC236}">
                      <a16:creationId xmlns:a16="http://schemas.microsoft.com/office/drawing/2014/main" id="{08B65056-949D-487E-2A19-6C9CF628F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47">
                  <a:extLst>
                    <a:ext uri="{FF2B5EF4-FFF2-40B4-BE49-F238E27FC236}">
                      <a16:creationId xmlns:a16="http://schemas.microsoft.com/office/drawing/2014/main" id="{63519F9E-633B-15D4-8D49-304AD514A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848">
                <a:extLst>
                  <a:ext uri="{FF2B5EF4-FFF2-40B4-BE49-F238E27FC236}">
                    <a16:creationId xmlns:a16="http://schemas.microsoft.com/office/drawing/2014/main" id="{886AF07F-C7C1-34DD-30E6-1BAADC12D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7" name="Freeform 849">
                  <a:extLst>
                    <a:ext uri="{FF2B5EF4-FFF2-40B4-BE49-F238E27FC236}">
                      <a16:creationId xmlns:a16="http://schemas.microsoft.com/office/drawing/2014/main" id="{F30B553A-4898-8057-D425-EE82FF735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0">
                  <a:extLst>
                    <a:ext uri="{FF2B5EF4-FFF2-40B4-BE49-F238E27FC236}">
                      <a16:creationId xmlns:a16="http://schemas.microsoft.com/office/drawing/2014/main" id="{886F02A8-1F1E-6CB8-FC56-B5E193DAA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1">
                  <a:extLst>
                    <a:ext uri="{FF2B5EF4-FFF2-40B4-BE49-F238E27FC236}">
                      <a16:creationId xmlns:a16="http://schemas.microsoft.com/office/drawing/2014/main" id="{300C8242-8EC5-ADDB-7AE6-857584E3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2">
                  <a:extLst>
                    <a:ext uri="{FF2B5EF4-FFF2-40B4-BE49-F238E27FC236}">
                      <a16:creationId xmlns:a16="http://schemas.microsoft.com/office/drawing/2014/main" id="{F25BCBC0-18A3-13FB-7682-701EE50D8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3">
                  <a:extLst>
                    <a:ext uri="{FF2B5EF4-FFF2-40B4-BE49-F238E27FC236}">
                      <a16:creationId xmlns:a16="http://schemas.microsoft.com/office/drawing/2014/main" id="{0F1550F2-87C3-6477-0A7C-DA83F76E2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54">
                  <a:extLst>
                    <a:ext uri="{FF2B5EF4-FFF2-40B4-BE49-F238E27FC236}">
                      <a16:creationId xmlns:a16="http://schemas.microsoft.com/office/drawing/2014/main" id="{DB7BADB3-201B-792E-AA45-12B1C9A5D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855">
                <a:extLst>
                  <a:ext uri="{FF2B5EF4-FFF2-40B4-BE49-F238E27FC236}">
                    <a16:creationId xmlns:a16="http://schemas.microsoft.com/office/drawing/2014/main" id="{52172104-4DC4-2FFB-760B-4AB5CE78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1" name="Freeform 856">
                  <a:extLst>
                    <a:ext uri="{FF2B5EF4-FFF2-40B4-BE49-F238E27FC236}">
                      <a16:creationId xmlns:a16="http://schemas.microsoft.com/office/drawing/2014/main" id="{BEA77540-2E86-9C26-15FA-E7104C535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7">
                  <a:extLst>
                    <a:ext uri="{FF2B5EF4-FFF2-40B4-BE49-F238E27FC236}">
                      <a16:creationId xmlns:a16="http://schemas.microsoft.com/office/drawing/2014/main" id="{3E13A003-E500-C88B-1E31-BF53F7D35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8">
                  <a:extLst>
                    <a:ext uri="{FF2B5EF4-FFF2-40B4-BE49-F238E27FC236}">
                      <a16:creationId xmlns:a16="http://schemas.microsoft.com/office/drawing/2014/main" id="{A127B44D-C8C6-AE8F-1AD2-B6796C20B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59">
                  <a:extLst>
                    <a:ext uri="{FF2B5EF4-FFF2-40B4-BE49-F238E27FC236}">
                      <a16:creationId xmlns:a16="http://schemas.microsoft.com/office/drawing/2014/main" id="{8506DDF2-DCF0-AF43-85A2-CB54CDD26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0">
                  <a:extLst>
                    <a:ext uri="{FF2B5EF4-FFF2-40B4-BE49-F238E27FC236}">
                      <a16:creationId xmlns:a16="http://schemas.microsoft.com/office/drawing/2014/main" id="{66959D83-88A8-8D2C-D3CE-A5A622438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61">
                  <a:extLst>
                    <a:ext uri="{FF2B5EF4-FFF2-40B4-BE49-F238E27FC236}">
                      <a16:creationId xmlns:a16="http://schemas.microsoft.com/office/drawing/2014/main" id="{540D2D75-948A-1D3C-CB26-6460BC108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862">
                <a:extLst>
                  <a:ext uri="{FF2B5EF4-FFF2-40B4-BE49-F238E27FC236}">
                    <a16:creationId xmlns:a16="http://schemas.microsoft.com/office/drawing/2014/main" id="{6D109315-3E72-BDA6-22FF-DE472D5E0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212" name="Rectangle 863">
                  <a:extLst>
                    <a:ext uri="{FF2B5EF4-FFF2-40B4-BE49-F238E27FC236}">
                      <a16:creationId xmlns:a16="http://schemas.microsoft.com/office/drawing/2014/main" id="{B4C8740D-7093-3E46-E87C-2F2D0D3A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Rectangle 864">
                  <a:extLst>
                    <a:ext uri="{FF2B5EF4-FFF2-40B4-BE49-F238E27FC236}">
                      <a16:creationId xmlns:a16="http://schemas.microsoft.com/office/drawing/2014/main" id="{8E1B577A-B512-3344-FFF1-7F2EE131C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Rectangle 865">
                  <a:extLst>
                    <a:ext uri="{FF2B5EF4-FFF2-40B4-BE49-F238E27FC236}">
                      <a16:creationId xmlns:a16="http://schemas.microsoft.com/office/drawing/2014/main" id="{E0C8434D-5DB0-ABA1-B7CE-85CD78369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66">
                  <a:extLst>
                    <a:ext uri="{FF2B5EF4-FFF2-40B4-BE49-F238E27FC236}">
                      <a16:creationId xmlns:a16="http://schemas.microsoft.com/office/drawing/2014/main" id="{922CAB22-5BE5-C848-125D-81F5FFB9A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7">
                  <a:extLst>
                    <a:ext uri="{FF2B5EF4-FFF2-40B4-BE49-F238E27FC236}">
                      <a16:creationId xmlns:a16="http://schemas.microsoft.com/office/drawing/2014/main" id="{D3A68999-DE08-1EAD-3C0B-9D46A26A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" name="Group 868">
                  <a:extLst>
                    <a:ext uri="{FF2B5EF4-FFF2-40B4-BE49-F238E27FC236}">
                      <a16:creationId xmlns:a16="http://schemas.microsoft.com/office/drawing/2014/main" id="{7CB3796C-B24B-3382-2A87-24680E0A84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218" name="Freeform 869">
                    <a:extLst>
                      <a:ext uri="{FF2B5EF4-FFF2-40B4-BE49-F238E27FC236}">
                        <a16:creationId xmlns:a16="http://schemas.microsoft.com/office/drawing/2014/main" id="{47264E95-B571-95E3-5ACC-620230EE3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9" name="Line 870">
                    <a:extLst>
                      <a:ext uri="{FF2B5EF4-FFF2-40B4-BE49-F238E27FC236}">
                        <a16:creationId xmlns:a16="http://schemas.microsoft.com/office/drawing/2014/main" id="{53FCD58D-00A0-530A-0E38-4D982A658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Line 871">
                    <a:extLst>
                      <a:ext uri="{FF2B5EF4-FFF2-40B4-BE49-F238E27FC236}">
                        <a16:creationId xmlns:a16="http://schemas.microsoft.com/office/drawing/2014/main" id="{4BE604D0-D292-A150-4F79-5FDE99AB8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9" name="Group 136">
            <a:extLst>
              <a:ext uri="{FF2B5EF4-FFF2-40B4-BE49-F238E27FC236}">
                <a16:creationId xmlns:a16="http://schemas.microsoft.com/office/drawing/2014/main" id="{DB997365-0849-D10A-6134-7286D4E581AF}"/>
              </a:ext>
            </a:extLst>
          </p:cNvPr>
          <p:cNvGrpSpPr>
            <a:grpSpLocks/>
          </p:cNvGrpSpPr>
          <p:nvPr/>
        </p:nvGrpSpPr>
        <p:grpSpPr bwMode="auto">
          <a:xfrm>
            <a:off x="2622643" y="3788786"/>
            <a:ext cx="750888" cy="920750"/>
            <a:chOff x="2687" y="3583"/>
            <a:chExt cx="473" cy="580"/>
          </a:xfrm>
        </p:grpSpPr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351579D7-8696-E0AE-9E6C-D9B94BE82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242" name="Freeform 138">
                <a:extLst>
                  <a:ext uri="{FF2B5EF4-FFF2-40B4-BE49-F238E27FC236}">
                    <a16:creationId xmlns:a16="http://schemas.microsoft.com/office/drawing/2014/main" id="{2A374763-CD96-2E28-6229-C63D5712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39">
                <a:extLst>
                  <a:ext uri="{FF2B5EF4-FFF2-40B4-BE49-F238E27FC236}">
                    <a16:creationId xmlns:a16="http://schemas.microsoft.com/office/drawing/2014/main" id="{9EC1EB62-58AD-BDB3-DED3-9B84755C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40">
                <a:extLst>
                  <a:ext uri="{FF2B5EF4-FFF2-40B4-BE49-F238E27FC236}">
                    <a16:creationId xmlns:a16="http://schemas.microsoft.com/office/drawing/2014/main" id="{7F47B814-6BCC-6D83-D2FF-6D18D627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Rectangle 141">
              <a:extLst>
                <a:ext uri="{FF2B5EF4-FFF2-40B4-BE49-F238E27FC236}">
                  <a16:creationId xmlns:a16="http://schemas.microsoft.com/office/drawing/2014/main" id="{7A5CCA0E-C787-3959-164D-CF123188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45" name="Group 636">
            <a:extLst>
              <a:ext uri="{FF2B5EF4-FFF2-40B4-BE49-F238E27FC236}">
                <a16:creationId xmlns:a16="http://schemas.microsoft.com/office/drawing/2014/main" id="{52FAF6D7-FF73-9152-3ABF-1FA3CD73F9C6}"/>
              </a:ext>
            </a:extLst>
          </p:cNvPr>
          <p:cNvGrpSpPr>
            <a:grpSpLocks/>
          </p:cNvGrpSpPr>
          <p:nvPr/>
        </p:nvGrpSpPr>
        <p:grpSpPr bwMode="auto">
          <a:xfrm>
            <a:off x="3460844" y="3788786"/>
            <a:ext cx="750888" cy="920750"/>
            <a:chOff x="3024" y="2832"/>
            <a:chExt cx="473" cy="580"/>
          </a:xfrm>
        </p:grpSpPr>
        <p:grpSp>
          <p:nvGrpSpPr>
            <p:cNvPr id="246" name="Group 637">
              <a:extLst>
                <a:ext uri="{FF2B5EF4-FFF2-40B4-BE49-F238E27FC236}">
                  <a16:creationId xmlns:a16="http://schemas.microsoft.com/office/drawing/2014/main" id="{8D7B25B0-460E-C1A1-E8DE-53D4B573B6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248" name="Freeform 638">
                <a:extLst>
                  <a:ext uri="{FF2B5EF4-FFF2-40B4-BE49-F238E27FC236}">
                    <a16:creationId xmlns:a16="http://schemas.microsoft.com/office/drawing/2014/main" id="{2111E221-5B44-8026-CAFE-5A08EB136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639">
                <a:extLst>
                  <a:ext uri="{FF2B5EF4-FFF2-40B4-BE49-F238E27FC236}">
                    <a16:creationId xmlns:a16="http://schemas.microsoft.com/office/drawing/2014/main" id="{0C8C940D-E343-AFD2-9E07-85921E48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640">
                <a:extLst>
                  <a:ext uri="{FF2B5EF4-FFF2-40B4-BE49-F238E27FC236}">
                    <a16:creationId xmlns:a16="http://schemas.microsoft.com/office/drawing/2014/main" id="{F738DCB4-8503-CF86-A6B2-5221A223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Rectangle 641">
              <a:extLst>
                <a:ext uri="{FF2B5EF4-FFF2-40B4-BE49-F238E27FC236}">
                  <a16:creationId xmlns:a16="http://schemas.microsoft.com/office/drawing/2014/main" id="{4BCF0BC9-B3A8-62E1-F5ED-97416C0A5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51" name="Freeform 642">
            <a:extLst>
              <a:ext uri="{FF2B5EF4-FFF2-40B4-BE49-F238E27FC236}">
                <a16:creationId xmlns:a16="http://schemas.microsoft.com/office/drawing/2014/main" id="{A94A0B90-CFC6-D8E4-17E6-2BFB586A9B13}"/>
              </a:ext>
            </a:extLst>
          </p:cNvPr>
          <p:cNvSpPr>
            <a:spLocks/>
          </p:cNvSpPr>
          <p:nvPr/>
        </p:nvSpPr>
        <p:spPr bwMode="auto">
          <a:xfrm flipH="1">
            <a:off x="4870455" y="3570499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Freeform 643">
            <a:extLst>
              <a:ext uri="{FF2B5EF4-FFF2-40B4-BE49-F238E27FC236}">
                <a16:creationId xmlns:a16="http://schemas.microsoft.com/office/drawing/2014/main" id="{4D07A101-6D7C-2D41-9B98-1CFD8C1FF9C7}"/>
              </a:ext>
            </a:extLst>
          </p:cNvPr>
          <p:cNvSpPr>
            <a:spLocks/>
          </p:cNvSpPr>
          <p:nvPr/>
        </p:nvSpPr>
        <p:spPr bwMode="auto">
          <a:xfrm>
            <a:off x="4702179" y="4219786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Freeform 644">
            <a:extLst>
              <a:ext uri="{FF2B5EF4-FFF2-40B4-BE49-F238E27FC236}">
                <a16:creationId xmlns:a16="http://schemas.microsoft.com/office/drawing/2014/main" id="{76324549-23F4-F94A-E9F6-3F16E82F1B07}"/>
              </a:ext>
            </a:extLst>
          </p:cNvPr>
          <p:cNvSpPr>
            <a:spLocks/>
          </p:cNvSpPr>
          <p:nvPr/>
        </p:nvSpPr>
        <p:spPr bwMode="auto">
          <a:xfrm>
            <a:off x="4729167" y="3808624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Rectangle 645">
            <a:extLst>
              <a:ext uri="{FF2B5EF4-FFF2-40B4-BE49-F238E27FC236}">
                <a16:creationId xmlns:a16="http://schemas.microsoft.com/office/drawing/2014/main" id="{88A2E237-95CB-2BAC-7713-C830F5460C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3768" y="4576973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55" name="Group 646">
            <a:extLst>
              <a:ext uri="{FF2B5EF4-FFF2-40B4-BE49-F238E27FC236}">
                <a16:creationId xmlns:a16="http://schemas.microsoft.com/office/drawing/2014/main" id="{BD9548B9-1471-91C7-CE8D-B6435140F9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11774" y="3570498"/>
            <a:ext cx="544513" cy="1190625"/>
            <a:chOff x="3503" y="3301"/>
            <a:chExt cx="343" cy="750"/>
          </a:xfrm>
        </p:grpSpPr>
        <p:grpSp>
          <p:nvGrpSpPr>
            <p:cNvPr id="256" name="Group 647">
              <a:extLst>
                <a:ext uri="{FF2B5EF4-FFF2-40B4-BE49-F238E27FC236}">
                  <a16:creationId xmlns:a16="http://schemas.microsoft.com/office/drawing/2014/main" id="{32B6DF98-9CD4-7A44-ADA7-730D7533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258" name="Freeform 648">
                <a:extLst>
                  <a:ext uri="{FF2B5EF4-FFF2-40B4-BE49-F238E27FC236}">
                    <a16:creationId xmlns:a16="http://schemas.microsoft.com/office/drawing/2014/main" id="{C51494B2-DE50-4B0A-1C2B-FA7AD38177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49">
                <a:extLst>
                  <a:ext uri="{FF2B5EF4-FFF2-40B4-BE49-F238E27FC236}">
                    <a16:creationId xmlns:a16="http://schemas.microsoft.com/office/drawing/2014/main" id="{BA98329A-516B-F7F7-55F1-E1886CDC8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50">
                <a:extLst>
                  <a:ext uri="{FF2B5EF4-FFF2-40B4-BE49-F238E27FC236}">
                    <a16:creationId xmlns:a16="http://schemas.microsoft.com/office/drawing/2014/main" id="{E89DA9DA-5124-05B0-634B-ECEBF8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Rectangle 651">
              <a:extLst>
                <a:ext uri="{FF2B5EF4-FFF2-40B4-BE49-F238E27FC236}">
                  <a16:creationId xmlns:a16="http://schemas.microsoft.com/office/drawing/2014/main" id="{59B20FBD-119C-7184-4D91-679E9A8FE7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61" name="Group 916">
            <a:extLst>
              <a:ext uri="{FF2B5EF4-FFF2-40B4-BE49-F238E27FC236}">
                <a16:creationId xmlns:a16="http://schemas.microsoft.com/office/drawing/2014/main" id="{63A1FA3D-D8D7-A5C8-089E-5D7C4D56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123" y="6233124"/>
            <a:ext cx="649288" cy="569912"/>
            <a:chOff x="1137" y="2160"/>
            <a:chExt cx="634" cy="556"/>
          </a:xfrm>
        </p:grpSpPr>
        <p:grpSp>
          <p:nvGrpSpPr>
            <p:cNvPr id="262" name="Group 917">
              <a:extLst>
                <a:ext uri="{FF2B5EF4-FFF2-40B4-BE49-F238E27FC236}">
                  <a16:creationId xmlns:a16="http://schemas.microsoft.com/office/drawing/2014/main" id="{5311F5BF-2D86-A109-DFF0-09400A72B9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72" name="Group 918">
                <a:extLst>
                  <a:ext uri="{FF2B5EF4-FFF2-40B4-BE49-F238E27FC236}">
                    <a16:creationId xmlns:a16="http://schemas.microsoft.com/office/drawing/2014/main" id="{1F83E049-D8FC-1485-D490-CC44A17FA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74" name="Freeform 919">
                  <a:extLst>
                    <a:ext uri="{FF2B5EF4-FFF2-40B4-BE49-F238E27FC236}">
                      <a16:creationId xmlns:a16="http://schemas.microsoft.com/office/drawing/2014/main" id="{1BFDA968-981C-D1BA-9C0E-79EBE80113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920">
                  <a:extLst>
                    <a:ext uri="{FF2B5EF4-FFF2-40B4-BE49-F238E27FC236}">
                      <a16:creationId xmlns:a16="http://schemas.microsoft.com/office/drawing/2014/main" id="{49FD4819-B221-586D-5222-03B0C21211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" name="Group 921">
                  <a:extLst>
                    <a:ext uri="{FF2B5EF4-FFF2-40B4-BE49-F238E27FC236}">
                      <a16:creationId xmlns:a16="http://schemas.microsoft.com/office/drawing/2014/main" id="{FFFD4D0D-EBC9-40F8-D672-FF8EF8E28C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77" name="Freeform 922">
                    <a:extLst>
                      <a:ext uri="{FF2B5EF4-FFF2-40B4-BE49-F238E27FC236}">
                        <a16:creationId xmlns:a16="http://schemas.microsoft.com/office/drawing/2014/main" id="{48580E70-6B06-A654-FCBC-32E51FFDA4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923">
                    <a:extLst>
                      <a:ext uri="{FF2B5EF4-FFF2-40B4-BE49-F238E27FC236}">
                        <a16:creationId xmlns:a16="http://schemas.microsoft.com/office/drawing/2014/main" id="{FBC86BB2-6E37-8CB2-73AF-95FE5FE087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924">
                    <a:extLst>
                      <a:ext uri="{FF2B5EF4-FFF2-40B4-BE49-F238E27FC236}">
                        <a16:creationId xmlns:a16="http://schemas.microsoft.com/office/drawing/2014/main" id="{EB8F1921-ECF2-5079-4B03-94F0486CE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3" name="Freeform 925">
                <a:extLst>
                  <a:ext uri="{FF2B5EF4-FFF2-40B4-BE49-F238E27FC236}">
                    <a16:creationId xmlns:a16="http://schemas.microsoft.com/office/drawing/2014/main" id="{8F22EAC1-1142-6624-C249-215B9F8389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926">
              <a:extLst>
                <a:ext uri="{FF2B5EF4-FFF2-40B4-BE49-F238E27FC236}">
                  <a16:creationId xmlns:a16="http://schemas.microsoft.com/office/drawing/2014/main" id="{6D52F921-79DA-9465-5A0A-DD1C03FB5E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64" name="Rectangle 927">
                <a:extLst>
                  <a:ext uri="{FF2B5EF4-FFF2-40B4-BE49-F238E27FC236}">
                    <a16:creationId xmlns:a16="http://schemas.microsoft.com/office/drawing/2014/main" id="{EA578F11-1E0F-2FE7-5B21-70CC305EFD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928">
                <a:extLst>
                  <a:ext uri="{FF2B5EF4-FFF2-40B4-BE49-F238E27FC236}">
                    <a16:creationId xmlns:a16="http://schemas.microsoft.com/office/drawing/2014/main" id="{D721C354-28EF-D72A-C510-9AD48E5131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66" name="Rectangle 929">
                  <a:extLst>
                    <a:ext uri="{FF2B5EF4-FFF2-40B4-BE49-F238E27FC236}">
                      <a16:creationId xmlns:a16="http://schemas.microsoft.com/office/drawing/2014/main" id="{12ADEDD5-0B92-1E7E-31F7-E89EBAFB43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930">
                  <a:extLst>
                    <a:ext uri="{FF2B5EF4-FFF2-40B4-BE49-F238E27FC236}">
                      <a16:creationId xmlns:a16="http://schemas.microsoft.com/office/drawing/2014/main" id="{9DDEB439-ECA7-075F-F869-169A2F0714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" name="Group 931">
                  <a:extLst>
                    <a:ext uri="{FF2B5EF4-FFF2-40B4-BE49-F238E27FC236}">
                      <a16:creationId xmlns:a16="http://schemas.microsoft.com/office/drawing/2014/main" id="{39C3ABB1-6F32-70D2-66E9-D86EF1B3F6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69" name="Freeform 932">
                    <a:extLst>
                      <a:ext uri="{FF2B5EF4-FFF2-40B4-BE49-F238E27FC236}">
                        <a16:creationId xmlns:a16="http://schemas.microsoft.com/office/drawing/2014/main" id="{B5EE00C0-C070-74CA-BAAB-413A219367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" name="Line 933">
                    <a:extLst>
                      <a:ext uri="{FF2B5EF4-FFF2-40B4-BE49-F238E27FC236}">
                        <a16:creationId xmlns:a16="http://schemas.microsoft.com/office/drawing/2014/main" id="{0A4C6F7F-44BE-8A9A-3406-7C8B9A284E3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" name="Line 934">
                    <a:extLst>
                      <a:ext uri="{FF2B5EF4-FFF2-40B4-BE49-F238E27FC236}">
                        <a16:creationId xmlns:a16="http://schemas.microsoft.com/office/drawing/2014/main" id="{787874FA-344C-8555-316F-A87FC0D20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0" name="Group 935">
            <a:extLst>
              <a:ext uri="{FF2B5EF4-FFF2-40B4-BE49-F238E27FC236}">
                <a16:creationId xmlns:a16="http://schemas.microsoft.com/office/drawing/2014/main" id="{4E92BF78-9641-04FF-6EA2-C5D2E145B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9539" y="6201571"/>
            <a:ext cx="703263" cy="687388"/>
            <a:chOff x="2884" y="3589"/>
            <a:chExt cx="551" cy="539"/>
          </a:xfrm>
        </p:grpSpPr>
        <p:grpSp>
          <p:nvGrpSpPr>
            <p:cNvPr id="281" name="Group 936">
              <a:extLst>
                <a:ext uri="{FF2B5EF4-FFF2-40B4-BE49-F238E27FC236}">
                  <a16:creationId xmlns:a16="http://schemas.microsoft.com/office/drawing/2014/main" id="{6EA246D1-50FB-9BEC-3C45-92BEBCC271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91" name="Group 937">
                <a:extLst>
                  <a:ext uri="{FF2B5EF4-FFF2-40B4-BE49-F238E27FC236}">
                    <a16:creationId xmlns:a16="http://schemas.microsoft.com/office/drawing/2014/main" id="{7336EFD3-60D4-9D32-4D20-EE175ECCF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93" name="Freeform 938">
                  <a:extLst>
                    <a:ext uri="{FF2B5EF4-FFF2-40B4-BE49-F238E27FC236}">
                      <a16:creationId xmlns:a16="http://schemas.microsoft.com/office/drawing/2014/main" id="{06A43091-7ACB-8494-5914-4AB245F534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939">
                  <a:extLst>
                    <a:ext uri="{FF2B5EF4-FFF2-40B4-BE49-F238E27FC236}">
                      <a16:creationId xmlns:a16="http://schemas.microsoft.com/office/drawing/2014/main" id="{A7685B26-F64B-92DE-8A90-73A2D642BD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" name="Group 940">
                  <a:extLst>
                    <a:ext uri="{FF2B5EF4-FFF2-40B4-BE49-F238E27FC236}">
                      <a16:creationId xmlns:a16="http://schemas.microsoft.com/office/drawing/2014/main" id="{02502EC6-0EB3-399C-1CA0-EB9B0C17A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96" name="Freeform 941">
                    <a:extLst>
                      <a:ext uri="{FF2B5EF4-FFF2-40B4-BE49-F238E27FC236}">
                        <a16:creationId xmlns:a16="http://schemas.microsoft.com/office/drawing/2014/main" id="{1454FCBF-B51B-95FF-9EB9-9FD19869C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942">
                    <a:extLst>
                      <a:ext uri="{FF2B5EF4-FFF2-40B4-BE49-F238E27FC236}">
                        <a16:creationId xmlns:a16="http://schemas.microsoft.com/office/drawing/2014/main" id="{AD81ED08-5602-FA46-55B1-79300F29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943">
                    <a:extLst>
                      <a:ext uri="{FF2B5EF4-FFF2-40B4-BE49-F238E27FC236}">
                        <a16:creationId xmlns:a16="http://schemas.microsoft.com/office/drawing/2014/main" id="{E50C4F9C-E273-2174-6F2B-882B1E912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2" name="Freeform 944">
                <a:extLst>
                  <a:ext uri="{FF2B5EF4-FFF2-40B4-BE49-F238E27FC236}">
                    <a16:creationId xmlns:a16="http://schemas.microsoft.com/office/drawing/2014/main" id="{81ABECF5-C093-4F45-1601-CE4046BD12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945">
              <a:extLst>
                <a:ext uri="{FF2B5EF4-FFF2-40B4-BE49-F238E27FC236}">
                  <a16:creationId xmlns:a16="http://schemas.microsoft.com/office/drawing/2014/main" id="{BDA87B49-8E50-FDFB-3D61-8E1703CCFA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83" name="Rectangle 946">
                <a:extLst>
                  <a:ext uri="{FF2B5EF4-FFF2-40B4-BE49-F238E27FC236}">
                    <a16:creationId xmlns:a16="http://schemas.microsoft.com/office/drawing/2014/main" id="{69E42432-8995-8A35-548D-E8514BE01B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4" name="Group 947">
                <a:extLst>
                  <a:ext uri="{FF2B5EF4-FFF2-40B4-BE49-F238E27FC236}">
                    <a16:creationId xmlns:a16="http://schemas.microsoft.com/office/drawing/2014/main" id="{27B357C9-648A-36C8-FDE3-A5A071000E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85" name="Rectangle 948">
                  <a:extLst>
                    <a:ext uri="{FF2B5EF4-FFF2-40B4-BE49-F238E27FC236}">
                      <a16:creationId xmlns:a16="http://schemas.microsoft.com/office/drawing/2014/main" id="{32E24BCB-1482-EF79-4546-630EBB2B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Rectangle 949">
                  <a:extLst>
                    <a:ext uri="{FF2B5EF4-FFF2-40B4-BE49-F238E27FC236}">
                      <a16:creationId xmlns:a16="http://schemas.microsoft.com/office/drawing/2014/main" id="{AFFFB4E0-7F28-7868-7E46-9D29DD4AEC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" name="Group 950">
                  <a:extLst>
                    <a:ext uri="{FF2B5EF4-FFF2-40B4-BE49-F238E27FC236}">
                      <a16:creationId xmlns:a16="http://schemas.microsoft.com/office/drawing/2014/main" id="{DD3D9F10-452D-3962-DA24-B3A17916E73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88" name="Freeform 951">
                    <a:extLst>
                      <a:ext uri="{FF2B5EF4-FFF2-40B4-BE49-F238E27FC236}">
                        <a16:creationId xmlns:a16="http://schemas.microsoft.com/office/drawing/2014/main" id="{7F5A98C4-E70E-A185-62BD-D1F28D617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9" name="Line 952">
                    <a:extLst>
                      <a:ext uri="{FF2B5EF4-FFF2-40B4-BE49-F238E27FC236}">
                        <a16:creationId xmlns:a16="http://schemas.microsoft.com/office/drawing/2014/main" id="{2981F019-D327-46F5-63DD-9CCB49A9664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0" name="Line 953">
                    <a:extLst>
                      <a:ext uri="{FF2B5EF4-FFF2-40B4-BE49-F238E27FC236}">
                        <a16:creationId xmlns:a16="http://schemas.microsoft.com/office/drawing/2014/main" id="{93CE7036-CDD2-6BE8-3D36-F6B68117A0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99" name="Group 954">
            <a:extLst>
              <a:ext uri="{FF2B5EF4-FFF2-40B4-BE49-F238E27FC236}">
                <a16:creationId xmlns:a16="http://schemas.microsoft.com/office/drawing/2014/main" id="{29E8FCDC-AF86-EE48-B915-5717EA0445AA}"/>
              </a:ext>
            </a:extLst>
          </p:cNvPr>
          <p:cNvGrpSpPr>
            <a:grpSpLocks/>
          </p:cNvGrpSpPr>
          <p:nvPr/>
        </p:nvGrpSpPr>
        <p:grpSpPr bwMode="auto">
          <a:xfrm>
            <a:off x="2216875" y="5049556"/>
            <a:ext cx="571500" cy="1049339"/>
            <a:chOff x="948" y="2071"/>
            <a:chExt cx="360" cy="661"/>
          </a:xfrm>
        </p:grpSpPr>
        <p:grpSp>
          <p:nvGrpSpPr>
            <p:cNvPr id="300" name="Group 955">
              <a:extLst>
                <a:ext uri="{FF2B5EF4-FFF2-40B4-BE49-F238E27FC236}">
                  <a16:creationId xmlns:a16="http://schemas.microsoft.com/office/drawing/2014/main" id="{618837A3-B945-5B1C-EA18-50B7B9334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02" name="Group 956">
                <a:extLst>
                  <a:ext uri="{FF2B5EF4-FFF2-40B4-BE49-F238E27FC236}">
                    <a16:creationId xmlns:a16="http://schemas.microsoft.com/office/drawing/2014/main" id="{714F0C1A-6C76-CD9F-21B4-8E9125D2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07" name="Freeform 957">
                  <a:extLst>
                    <a:ext uri="{FF2B5EF4-FFF2-40B4-BE49-F238E27FC236}">
                      <a16:creationId xmlns:a16="http://schemas.microsoft.com/office/drawing/2014/main" id="{502193CF-D06C-AE36-76F7-C119FEBC9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" name="Group 958">
                  <a:extLst>
                    <a:ext uri="{FF2B5EF4-FFF2-40B4-BE49-F238E27FC236}">
                      <a16:creationId xmlns:a16="http://schemas.microsoft.com/office/drawing/2014/main" id="{B7549815-8B86-6FDF-34C1-3EC3F3E79B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09" name="Freeform 959">
                    <a:extLst>
                      <a:ext uri="{FF2B5EF4-FFF2-40B4-BE49-F238E27FC236}">
                        <a16:creationId xmlns:a16="http://schemas.microsoft.com/office/drawing/2014/main" id="{A177BFEF-3404-0A32-08F3-E015FCE52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960">
                    <a:extLst>
                      <a:ext uri="{FF2B5EF4-FFF2-40B4-BE49-F238E27FC236}">
                        <a16:creationId xmlns:a16="http://schemas.microsoft.com/office/drawing/2014/main" id="{931CF6BC-A132-979C-34C7-E39915A53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961">
                    <a:extLst>
                      <a:ext uri="{FF2B5EF4-FFF2-40B4-BE49-F238E27FC236}">
                        <a16:creationId xmlns:a16="http://schemas.microsoft.com/office/drawing/2014/main" id="{2D714C96-0029-C35F-83C6-F89E9C296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962">
                    <a:extLst>
                      <a:ext uri="{FF2B5EF4-FFF2-40B4-BE49-F238E27FC236}">
                        <a16:creationId xmlns:a16="http://schemas.microsoft.com/office/drawing/2014/main" id="{FB8579A9-A631-02D6-86F0-E0649F923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963">
                    <a:extLst>
                      <a:ext uri="{FF2B5EF4-FFF2-40B4-BE49-F238E27FC236}">
                        <a16:creationId xmlns:a16="http://schemas.microsoft.com/office/drawing/2014/main" id="{65B1CDAC-CB52-745C-5E4C-12667E256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964">
                    <a:extLst>
                      <a:ext uri="{FF2B5EF4-FFF2-40B4-BE49-F238E27FC236}">
                        <a16:creationId xmlns:a16="http://schemas.microsoft.com/office/drawing/2014/main" id="{8A332CE8-0431-F5C2-06B0-53433856B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3" name="Group 965">
                <a:extLst>
                  <a:ext uri="{FF2B5EF4-FFF2-40B4-BE49-F238E27FC236}">
                    <a16:creationId xmlns:a16="http://schemas.microsoft.com/office/drawing/2014/main" id="{43DD7150-0502-AA23-DCC9-6FF28E26E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04" name="Freeform 966">
                  <a:extLst>
                    <a:ext uri="{FF2B5EF4-FFF2-40B4-BE49-F238E27FC236}">
                      <a16:creationId xmlns:a16="http://schemas.microsoft.com/office/drawing/2014/main" id="{DE6ED138-6A4A-0C46-702F-7B63B198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67">
                  <a:extLst>
                    <a:ext uri="{FF2B5EF4-FFF2-40B4-BE49-F238E27FC236}">
                      <a16:creationId xmlns:a16="http://schemas.microsoft.com/office/drawing/2014/main" id="{8DA93DF2-70A6-DD4D-51F0-5F6A046DC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68">
                  <a:extLst>
                    <a:ext uri="{FF2B5EF4-FFF2-40B4-BE49-F238E27FC236}">
                      <a16:creationId xmlns:a16="http://schemas.microsoft.com/office/drawing/2014/main" id="{8497C585-60CD-F355-70C6-6DE66A36B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1" name="Freeform 969">
              <a:extLst>
                <a:ext uri="{FF2B5EF4-FFF2-40B4-BE49-F238E27FC236}">
                  <a16:creationId xmlns:a16="http://schemas.microsoft.com/office/drawing/2014/main" id="{FB1D56C0-AEF1-1AAD-A17C-3C5741AD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970">
            <a:extLst>
              <a:ext uri="{FF2B5EF4-FFF2-40B4-BE49-F238E27FC236}">
                <a16:creationId xmlns:a16="http://schemas.microsoft.com/office/drawing/2014/main" id="{FF5F6480-8801-7159-5B88-9B40AF331E90}"/>
              </a:ext>
            </a:extLst>
          </p:cNvPr>
          <p:cNvGrpSpPr>
            <a:grpSpLocks/>
          </p:cNvGrpSpPr>
          <p:nvPr/>
        </p:nvGrpSpPr>
        <p:grpSpPr bwMode="auto">
          <a:xfrm>
            <a:off x="973961" y="5045674"/>
            <a:ext cx="309563" cy="1065213"/>
            <a:chOff x="1783" y="2263"/>
            <a:chExt cx="195" cy="671"/>
          </a:xfrm>
        </p:grpSpPr>
        <p:grpSp>
          <p:nvGrpSpPr>
            <p:cNvPr id="316" name="Group 971">
              <a:extLst>
                <a:ext uri="{FF2B5EF4-FFF2-40B4-BE49-F238E27FC236}">
                  <a16:creationId xmlns:a16="http://schemas.microsoft.com/office/drawing/2014/main" id="{DDB184F0-9D3B-304F-3DD5-C0AB12A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9005D60F-FA7C-02B2-36EC-B7CB47F7C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73">
                <a:extLst>
                  <a:ext uri="{FF2B5EF4-FFF2-40B4-BE49-F238E27FC236}">
                    <a16:creationId xmlns:a16="http://schemas.microsoft.com/office/drawing/2014/main" id="{2135BF84-7F51-5168-4B55-64141207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ABBE7551-DE84-1040-5F83-EFBC739CC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AC5405D4-C9A1-63D2-5843-3A387C88F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976">
                  <a:extLst>
                    <a:ext uri="{FF2B5EF4-FFF2-40B4-BE49-F238E27FC236}">
                      <a16:creationId xmlns:a16="http://schemas.microsoft.com/office/drawing/2014/main" id="{A30C3B05-2B19-F4DA-1119-2A65A62AA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977">
                  <a:extLst>
                    <a:ext uri="{FF2B5EF4-FFF2-40B4-BE49-F238E27FC236}">
                      <a16:creationId xmlns:a16="http://schemas.microsoft.com/office/drawing/2014/main" id="{BEE94329-2884-D1FD-A137-C26AAC5AC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978">
                  <a:extLst>
                    <a:ext uri="{FF2B5EF4-FFF2-40B4-BE49-F238E27FC236}">
                      <a16:creationId xmlns:a16="http://schemas.microsoft.com/office/drawing/2014/main" id="{C06B5DC4-37FD-5B2F-EBE4-6E46D5A6B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979">
                  <a:extLst>
                    <a:ext uri="{FF2B5EF4-FFF2-40B4-BE49-F238E27FC236}">
                      <a16:creationId xmlns:a16="http://schemas.microsoft.com/office/drawing/2014/main" id="{4EAA45C1-5DD0-03DB-BE4B-16F039AB6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" name="Group 980">
              <a:extLst>
                <a:ext uri="{FF2B5EF4-FFF2-40B4-BE49-F238E27FC236}">
                  <a16:creationId xmlns:a16="http://schemas.microsoft.com/office/drawing/2014/main" id="{6EB4CB03-4E71-1268-A5CB-41F090B10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18" name="Freeform 981">
                <a:extLst>
                  <a:ext uri="{FF2B5EF4-FFF2-40B4-BE49-F238E27FC236}">
                    <a16:creationId xmlns:a16="http://schemas.microsoft.com/office/drawing/2014/main" id="{AE3A21CE-B599-5EEF-0F2B-9B2A95DFF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982">
                <a:extLst>
                  <a:ext uri="{FF2B5EF4-FFF2-40B4-BE49-F238E27FC236}">
                    <a16:creationId xmlns:a16="http://schemas.microsoft.com/office/drawing/2014/main" id="{BD036197-812E-A336-0F79-806F1050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983">
                <a:extLst>
                  <a:ext uri="{FF2B5EF4-FFF2-40B4-BE49-F238E27FC236}">
                    <a16:creationId xmlns:a16="http://schemas.microsoft.com/office/drawing/2014/main" id="{8A39BDC9-0369-4535-4696-2E127C8D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9" name="Group 970">
            <a:extLst>
              <a:ext uri="{FF2B5EF4-FFF2-40B4-BE49-F238E27FC236}">
                <a16:creationId xmlns:a16="http://schemas.microsoft.com/office/drawing/2014/main" id="{CEAEA67F-2A3B-E5A7-A5B7-75B9107B96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05" y="5027348"/>
            <a:ext cx="309563" cy="1065213"/>
            <a:chOff x="1783" y="2263"/>
            <a:chExt cx="195" cy="671"/>
          </a:xfrm>
        </p:grpSpPr>
        <p:grpSp>
          <p:nvGrpSpPr>
            <p:cNvPr id="330" name="Group 971">
              <a:extLst>
                <a:ext uri="{FF2B5EF4-FFF2-40B4-BE49-F238E27FC236}">
                  <a16:creationId xmlns:a16="http://schemas.microsoft.com/office/drawing/2014/main" id="{B23A1F31-CB84-C7A6-B548-A73C00C0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35" name="Freeform 972">
                <a:extLst>
                  <a:ext uri="{FF2B5EF4-FFF2-40B4-BE49-F238E27FC236}">
                    <a16:creationId xmlns:a16="http://schemas.microsoft.com/office/drawing/2014/main" id="{2AD681D2-05D0-1992-B31F-EE06F51F6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973">
                <a:extLst>
                  <a:ext uri="{FF2B5EF4-FFF2-40B4-BE49-F238E27FC236}">
                    <a16:creationId xmlns:a16="http://schemas.microsoft.com/office/drawing/2014/main" id="{5EB89B1A-C4A3-0855-3AFF-CA05AF5BC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37" name="Freeform 974">
                  <a:extLst>
                    <a:ext uri="{FF2B5EF4-FFF2-40B4-BE49-F238E27FC236}">
                      <a16:creationId xmlns:a16="http://schemas.microsoft.com/office/drawing/2014/main" id="{4A8C76A0-5B2F-C03D-D0F3-0333CEAA2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75">
                  <a:extLst>
                    <a:ext uri="{FF2B5EF4-FFF2-40B4-BE49-F238E27FC236}">
                      <a16:creationId xmlns:a16="http://schemas.microsoft.com/office/drawing/2014/main" id="{F5C2F9AD-F8FF-1C9E-1929-2A26999B6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76">
                  <a:extLst>
                    <a:ext uri="{FF2B5EF4-FFF2-40B4-BE49-F238E27FC236}">
                      <a16:creationId xmlns:a16="http://schemas.microsoft.com/office/drawing/2014/main" id="{9FCFE3C0-D59C-11FB-6D70-9DFA3ADE0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977">
                  <a:extLst>
                    <a:ext uri="{FF2B5EF4-FFF2-40B4-BE49-F238E27FC236}">
                      <a16:creationId xmlns:a16="http://schemas.microsoft.com/office/drawing/2014/main" id="{EDED8DC7-71A6-A093-5B88-B512D67A6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978">
                  <a:extLst>
                    <a:ext uri="{FF2B5EF4-FFF2-40B4-BE49-F238E27FC236}">
                      <a16:creationId xmlns:a16="http://schemas.microsoft.com/office/drawing/2014/main" id="{9AD524A9-D042-D4BB-CBC0-E1AB05CE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979">
                  <a:extLst>
                    <a:ext uri="{FF2B5EF4-FFF2-40B4-BE49-F238E27FC236}">
                      <a16:creationId xmlns:a16="http://schemas.microsoft.com/office/drawing/2014/main" id="{88DA6C4E-5266-97E1-18DA-FC43890F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1" name="Group 980">
              <a:extLst>
                <a:ext uri="{FF2B5EF4-FFF2-40B4-BE49-F238E27FC236}">
                  <a16:creationId xmlns:a16="http://schemas.microsoft.com/office/drawing/2014/main" id="{E08FFD6B-48AA-54CB-895F-4AF579BA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32" name="Freeform 981">
                <a:extLst>
                  <a:ext uri="{FF2B5EF4-FFF2-40B4-BE49-F238E27FC236}">
                    <a16:creationId xmlns:a16="http://schemas.microsoft.com/office/drawing/2014/main" id="{193E1DD3-BF77-6E5C-2249-95BF35CA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982">
                <a:extLst>
                  <a:ext uri="{FF2B5EF4-FFF2-40B4-BE49-F238E27FC236}">
                    <a16:creationId xmlns:a16="http://schemas.microsoft.com/office/drawing/2014/main" id="{F24B52C4-4197-4585-2438-24563115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983">
                <a:extLst>
                  <a:ext uri="{FF2B5EF4-FFF2-40B4-BE49-F238E27FC236}">
                    <a16:creationId xmlns:a16="http://schemas.microsoft.com/office/drawing/2014/main" id="{44936F54-2E23-10C6-8C67-D857B327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954">
            <a:extLst>
              <a:ext uri="{FF2B5EF4-FFF2-40B4-BE49-F238E27FC236}">
                <a16:creationId xmlns:a16="http://schemas.microsoft.com/office/drawing/2014/main" id="{558ABA56-64F4-A086-37E8-8F810BB9CA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281" y="5068204"/>
            <a:ext cx="571500" cy="1049339"/>
            <a:chOff x="948" y="2071"/>
            <a:chExt cx="360" cy="661"/>
          </a:xfrm>
        </p:grpSpPr>
        <p:grpSp>
          <p:nvGrpSpPr>
            <p:cNvPr id="344" name="Group 955">
              <a:extLst>
                <a:ext uri="{FF2B5EF4-FFF2-40B4-BE49-F238E27FC236}">
                  <a16:creationId xmlns:a16="http://schemas.microsoft.com/office/drawing/2014/main" id="{72AA7802-4217-A384-47E5-0A2A2C20C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6" name="Group 956">
                <a:extLst>
                  <a:ext uri="{FF2B5EF4-FFF2-40B4-BE49-F238E27FC236}">
                    <a16:creationId xmlns:a16="http://schemas.microsoft.com/office/drawing/2014/main" id="{E142B0E0-3572-5D52-DD40-ED575C4B3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51" name="Freeform 957">
                  <a:extLst>
                    <a:ext uri="{FF2B5EF4-FFF2-40B4-BE49-F238E27FC236}">
                      <a16:creationId xmlns:a16="http://schemas.microsoft.com/office/drawing/2014/main" id="{23D6BFED-8A50-F84C-0727-D4334CF1F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" name="Group 958">
                  <a:extLst>
                    <a:ext uri="{FF2B5EF4-FFF2-40B4-BE49-F238E27FC236}">
                      <a16:creationId xmlns:a16="http://schemas.microsoft.com/office/drawing/2014/main" id="{522C20E1-E20F-34E4-26FD-6481751F2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53" name="Freeform 959">
                    <a:extLst>
                      <a:ext uri="{FF2B5EF4-FFF2-40B4-BE49-F238E27FC236}">
                        <a16:creationId xmlns:a16="http://schemas.microsoft.com/office/drawing/2014/main" id="{BB6B4C43-DF5B-608A-3036-3FE527E86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960">
                    <a:extLst>
                      <a:ext uri="{FF2B5EF4-FFF2-40B4-BE49-F238E27FC236}">
                        <a16:creationId xmlns:a16="http://schemas.microsoft.com/office/drawing/2014/main" id="{2D744E88-072D-9D58-8D7C-2FBBDB80C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 961">
                    <a:extLst>
                      <a:ext uri="{FF2B5EF4-FFF2-40B4-BE49-F238E27FC236}">
                        <a16:creationId xmlns:a16="http://schemas.microsoft.com/office/drawing/2014/main" id="{CC5DC2C3-C097-13BC-5E37-517F53F85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962">
                    <a:extLst>
                      <a:ext uri="{FF2B5EF4-FFF2-40B4-BE49-F238E27FC236}">
                        <a16:creationId xmlns:a16="http://schemas.microsoft.com/office/drawing/2014/main" id="{B960374C-6195-4378-608A-0AF2C223F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963">
                    <a:extLst>
                      <a:ext uri="{FF2B5EF4-FFF2-40B4-BE49-F238E27FC236}">
                        <a16:creationId xmlns:a16="http://schemas.microsoft.com/office/drawing/2014/main" id="{A2E8BEC8-D9C2-4142-EDB0-95B2E8954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964">
                    <a:extLst>
                      <a:ext uri="{FF2B5EF4-FFF2-40B4-BE49-F238E27FC236}">
                        <a16:creationId xmlns:a16="http://schemas.microsoft.com/office/drawing/2014/main" id="{9DC5381A-C808-B820-BC59-FDD0E91F9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oup 965">
                <a:extLst>
                  <a:ext uri="{FF2B5EF4-FFF2-40B4-BE49-F238E27FC236}">
                    <a16:creationId xmlns:a16="http://schemas.microsoft.com/office/drawing/2014/main" id="{47ED1BFD-7D9D-FD79-2D3F-7ECF648C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" name="Freeform 966">
                  <a:extLst>
                    <a:ext uri="{FF2B5EF4-FFF2-40B4-BE49-F238E27FC236}">
                      <a16:creationId xmlns:a16="http://schemas.microsoft.com/office/drawing/2014/main" id="{1DC6D349-137E-0867-C527-AC7D445E2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967">
                  <a:extLst>
                    <a:ext uri="{FF2B5EF4-FFF2-40B4-BE49-F238E27FC236}">
                      <a16:creationId xmlns:a16="http://schemas.microsoft.com/office/drawing/2014/main" id="{E9904A2B-72FD-A101-A5A6-863A3AE1B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968">
                  <a:extLst>
                    <a:ext uri="{FF2B5EF4-FFF2-40B4-BE49-F238E27FC236}">
                      <a16:creationId xmlns:a16="http://schemas.microsoft.com/office/drawing/2014/main" id="{CA83C72C-7982-94BB-2DA3-2A63EC78E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" name="Freeform 969">
              <a:extLst>
                <a:ext uri="{FF2B5EF4-FFF2-40B4-BE49-F238E27FC236}">
                  <a16:creationId xmlns:a16="http://schemas.microsoft.com/office/drawing/2014/main" id="{5C6E5006-EBDE-D604-B89F-1DA7B65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916">
            <a:extLst>
              <a:ext uri="{FF2B5EF4-FFF2-40B4-BE49-F238E27FC236}">
                <a16:creationId xmlns:a16="http://schemas.microsoft.com/office/drawing/2014/main" id="{CA0C9061-0BD5-61FB-9E0A-89B509AE71D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51249" y="6237078"/>
            <a:ext cx="649288" cy="569912"/>
            <a:chOff x="1137" y="2160"/>
            <a:chExt cx="634" cy="556"/>
          </a:xfrm>
        </p:grpSpPr>
        <p:grpSp>
          <p:nvGrpSpPr>
            <p:cNvPr id="360" name="Group 917">
              <a:extLst>
                <a:ext uri="{FF2B5EF4-FFF2-40B4-BE49-F238E27FC236}">
                  <a16:creationId xmlns:a16="http://schemas.microsoft.com/office/drawing/2014/main" id="{F0413E25-A5A0-FCD0-CE54-FE1A24D950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70" name="Group 918">
                <a:extLst>
                  <a:ext uri="{FF2B5EF4-FFF2-40B4-BE49-F238E27FC236}">
                    <a16:creationId xmlns:a16="http://schemas.microsoft.com/office/drawing/2014/main" id="{FF49E29C-771B-B005-4D9C-953473057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72" name="Freeform 919">
                  <a:extLst>
                    <a:ext uri="{FF2B5EF4-FFF2-40B4-BE49-F238E27FC236}">
                      <a16:creationId xmlns:a16="http://schemas.microsoft.com/office/drawing/2014/main" id="{4BDA5539-D486-A3D6-9E18-198C958E35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920">
                  <a:extLst>
                    <a:ext uri="{FF2B5EF4-FFF2-40B4-BE49-F238E27FC236}">
                      <a16:creationId xmlns:a16="http://schemas.microsoft.com/office/drawing/2014/main" id="{353FE8A3-2D69-6C47-9DBA-E0AA5E9F1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4" name="Group 921">
                  <a:extLst>
                    <a:ext uri="{FF2B5EF4-FFF2-40B4-BE49-F238E27FC236}">
                      <a16:creationId xmlns:a16="http://schemas.microsoft.com/office/drawing/2014/main" id="{1B0A9EA4-0B32-48E4-FA45-079F4A265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75" name="Freeform 922">
                    <a:extLst>
                      <a:ext uri="{FF2B5EF4-FFF2-40B4-BE49-F238E27FC236}">
                        <a16:creationId xmlns:a16="http://schemas.microsoft.com/office/drawing/2014/main" id="{D90D52CC-1612-A024-EBA9-057248E569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923">
                    <a:extLst>
                      <a:ext uri="{FF2B5EF4-FFF2-40B4-BE49-F238E27FC236}">
                        <a16:creationId xmlns:a16="http://schemas.microsoft.com/office/drawing/2014/main" id="{A8C223B2-618D-454B-CCC8-EC29E54BA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924">
                    <a:extLst>
                      <a:ext uri="{FF2B5EF4-FFF2-40B4-BE49-F238E27FC236}">
                        <a16:creationId xmlns:a16="http://schemas.microsoft.com/office/drawing/2014/main" id="{C08386D1-E8C9-3A41-CD12-CD7196195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" name="Freeform 925">
                <a:extLst>
                  <a:ext uri="{FF2B5EF4-FFF2-40B4-BE49-F238E27FC236}">
                    <a16:creationId xmlns:a16="http://schemas.microsoft.com/office/drawing/2014/main" id="{29D61CCA-6457-F484-9619-92DFC3908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926">
              <a:extLst>
                <a:ext uri="{FF2B5EF4-FFF2-40B4-BE49-F238E27FC236}">
                  <a16:creationId xmlns:a16="http://schemas.microsoft.com/office/drawing/2014/main" id="{BF35C266-390B-FEAB-0BA0-957FD7C2B8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62" name="Rectangle 927">
                <a:extLst>
                  <a:ext uri="{FF2B5EF4-FFF2-40B4-BE49-F238E27FC236}">
                    <a16:creationId xmlns:a16="http://schemas.microsoft.com/office/drawing/2014/main" id="{45A9BCA8-8CAA-7F7D-DAA3-507EE64878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28">
                <a:extLst>
                  <a:ext uri="{FF2B5EF4-FFF2-40B4-BE49-F238E27FC236}">
                    <a16:creationId xmlns:a16="http://schemas.microsoft.com/office/drawing/2014/main" id="{FDB33D0D-A238-6336-832E-CDA729B0F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64" name="Rectangle 929">
                  <a:extLst>
                    <a:ext uri="{FF2B5EF4-FFF2-40B4-BE49-F238E27FC236}">
                      <a16:creationId xmlns:a16="http://schemas.microsoft.com/office/drawing/2014/main" id="{DF204BB7-290B-DDA7-A755-A010717853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930">
                  <a:extLst>
                    <a:ext uri="{FF2B5EF4-FFF2-40B4-BE49-F238E27FC236}">
                      <a16:creationId xmlns:a16="http://schemas.microsoft.com/office/drawing/2014/main" id="{52BC9CF1-F357-5FD6-2B64-F82BCE81B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6" name="Group 931">
                  <a:extLst>
                    <a:ext uri="{FF2B5EF4-FFF2-40B4-BE49-F238E27FC236}">
                      <a16:creationId xmlns:a16="http://schemas.microsoft.com/office/drawing/2014/main" id="{45CE9E04-A7DD-F90C-6819-0067CEAEF3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67" name="Freeform 932">
                    <a:extLst>
                      <a:ext uri="{FF2B5EF4-FFF2-40B4-BE49-F238E27FC236}">
                        <a16:creationId xmlns:a16="http://schemas.microsoft.com/office/drawing/2014/main" id="{34AFD2B4-AAFD-F6B4-8DF8-372FEC877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933">
                    <a:extLst>
                      <a:ext uri="{FF2B5EF4-FFF2-40B4-BE49-F238E27FC236}">
                        <a16:creationId xmlns:a16="http://schemas.microsoft.com/office/drawing/2014/main" id="{15C808E1-51D6-8E30-F1E1-7886070DDB1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934">
                    <a:extLst>
                      <a:ext uri="{FF2B5EF4-FFF2-40B4-BE49-F238E27FC236}">
                        <a16:creationId xmlns:a16="http://schemas.microsoft.com/office/drawing/2014/main" id="{422691AF-A82D-6CDC-35F1-77F86F9BB6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8" name="Group 935">
            <a:extLst>
              <a:ext uri="{FF2B5EF4-FFF2-40B4-BE49-F238E27FC236}">
                <a16:creationId xmlns:a16="http://schemas.microsoft.com/office/drawing/2014/main" id="{2334C110-6E07-950F-2F00-5376D6FFAC0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27010" y="6186686"/>
            <a:ext cx="703263" cy="687388"/>
            <a:chOff x="2884" y="3589"/>
            <a:chExt cx="551" cy="539"/>
          </a:xfrm>
        </p:grpSpPr>
        <p:grpSp>
          <p:nvGrpSpPr>
            <p:cNvPr id="379" name="Group 936">
              <a:extLst>
                <a:ext uri="{FF2B5EF4-FFF2-40B4-BE49-F238E27FC236}">
                  <a16:creationId xmlns:a16="http://schemas.microsoft.com/office/drawing/2014/main" id="{21B5BE01-9D11-2466-0167-7BEE7F76ED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89" name="Group 937">
                <a:extLst>
                  <a:ext uri="{FF2B5EF4-FFF2-40B4-BE49-F238E27FC236}">
                    <a16:creationId xmlns:a16="http://schemas.microsoft.com/office/drawing/2014/main" id="{85C576A6-BAC7-6EFB-47BC-CCDA45734E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91" name="Freeform 938">
                  <a:extLst>
                    <a:ext uri="{FF2B5EF4-FFF2-40B4-BE49-F238E27FC236}">
                      <a16:creationId xmlns:a16="http://schemas.microsoft.com/office/drawing/2014/main" id="{4BA87D10-AE8C-AB62-A6DA-739FEC52E9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939">
                  <a:extLst>
                    <a:ext uri="{FF2B5EF4-FFF2-40B4-BE49-F238E27FC236}">
                      <a16:creationId xmlns:a16="http://schemas.microsoft.com/office/drawing/2014/main" id="{9D650083-437B-84CC-F6B6-D56BC41443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3" name="Group 940">
                  <a:extLst>
                    <a:ext uri="{FF2B5EF4-FFF2-40B4-BE49-F238E27FC236}">
                      <a16:creationId xmlns:a16="http://schemas.microsoft.com/office/drawing/2014/main" id="{71C70B82-9E53-9DE9-DD20-40B09B1601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94" name="Freeform 941">
                    <a:extLst>
                      <a:ext uri="{FF2B5EF4-FFF2-40B4-BE49-F238E27FC236}">
                        <a16:creationId xmlns:a16="http://schemas.microsoft.com/office/drawing/2014/main" id="{F524027C-B666-4512-5643-DF41B31CF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942">
                    <a:extLst>
                      <a:ext uri="{FF2B5EF4-FFF2-40B4-BE49-F238E27FC236}">
                        <a16:creationId xmlns:a16="http://schemas.microsoft.com/office/drawing/2014/main" id="{EB468A5A-091C-BEC1-619B-72D368CD5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 943">
                    <a:extLst>
                      <a:ext uri="{FF2B5EF4-FFF2-40B4-BE49-F238E27FC236}">
                        <a16:creationId xmlns:a16="http://schemas.microsoft.com/office/drawing/2014/main" id="{03BE8F0E-8FD8-3754-59F6-305C214C32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0" name="Freeform 944">
                <a:extLst>
                  <a:ext uri="{FF2B5EF4-FFF2-40B4-BE49-F238E27FC236}">
                    <a16:creationId xmlns:a16="http://schemas.microsoft.com/office/drawing/2014/main" id="{F9948EAB-1F90-BE25-AA79-C659810AE1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945">
              <a:extLst>
                <a:ext uri="{FF2B5EF4-FFF2-40B4-BE49-F238E27FC236}">
                  <a16:creationId xmlns:a16="http://schemas.microsoft.com/office/drawing/2014/main" id="{8C31A530-2A0A-7D68-E357-DE8A2928B4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81" name="Rectangle 946">
                <a:extLst>
                  <a:ext uri="{FF2B5EF4-FFF2-40B4-BE49-F238E27FC236}">
                    <a16:creationId xmlns:a16="http://schemas.microsoft.com/office/drawing/2014/main" id="{97566908-9DF1-BCC8-55C7-7FAE48507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947">
                <a:extLst>
                  <a:ext uri="{FF2B5EF4-FFF2-40B4-BE49-F238E27FC236}">
                    <a16:creationId xmlns:a16="http://schemas.microsoft.com/office/drawing/2014/main" id="{E868D333-5435-643C-979C-B42E3750E8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83" name="Rectangle 948">
                  <a:extLst>
                    <a:ext uri="{FF2B5EF4-FFF2-40B4-BE49-F238E27FC236}">
                      <a16:creationId xmlns:a16="http://schemas.microsoft.com/office/drawing/2014/main" id="{401FAE02-784E-50D5-85BC-6306AB8DD7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949">
                  <a:extLst>
                    <a:ext uri="{FF2B5EF4-FFF2-40B4-BE49-F238E27FC236}">
                      <a16:creationId xmlns:a16="http://schemas.microsoft.com/office/drawing/2014/main" id="{FA360E09-3E47-FFAB-F68B-F04430DC13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5" name="Group 950">
                  <a:extLst>
                    <a:ext uri="{FF2B5EF4-FFF2-40B4-BE49-F238E27FC236}">
                      <a16:creationId xmlns:a16="http://schemas.microsoft.com/office/drawing/2014/main" id="{74F5706F-B710-269E-B41B-ED4DDFB8A1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86" name="Freeform 951">
                    <a:extLst>
                      <a:ext uri="{FF2B5EF4-FFF2-40B4-BE49-F238E27FC236}">
                        <a16:creationId xmlns:a16="http://schemas.microsoft.com/office/drawing/2014/main" id="{CF78D644-8D3A-1B15-65FC-1B943AFBFF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Line 952">
                    <a:extLst>
                      <a:ext uri="{FF2B5EF4-FFF2-40B4-BE49-F238E27FC236}">
                        <a16:creationId xmlns:a16="http://schemas.microsoft.com/office/drawing/2014/main" id="{9EDDCEC2-0792-EAE7-522F-2C9235765D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953">
                    <a:extLst>
                      <a:ext uri="{FF2B5EF4-FFF2-40B4-BE49-F238E27FC236}">
                        <a16:creationId xmlns:a16="http://schemas.microsoft.com/office/drawing/2014/main" id="{B45AD05D-FDD1-FE99-FCB6-8EE6A5104F0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97" name="Group 652">
            <a:extLst>
              <a:ext uri="{FF2B5EF4-FFF2-40B4-BE49-F238E27FC236}">
                <a16:creationId xmlns:a16="http://schemas.microsoft.com/office/drawing/2014/main" id="{01F5F048-F2DA-5378-99A3-DFB8F7DF914A}"/>
              </a:ext>
            </a:extLst>
          </p:cNvPr>
          <p:cNvGrpSpPr>
            <a:grpSpLocks/>
          </p:cNvGrpSpPr>
          <p:nvPr/>
        </p:nvGrpSpPr>
        <p:grpSpPr bwMode="auto">
          <a:xfrm>
            <a:off x="5985909" y="5419527"/>
            <a:ext cx="808038" cy="1071563"/>
            <a:chOff x="4012" y="4768"/>
            <a:chExt cx="509" cy="675"/>
          </a:xfrm>
        </p:grpSpPr>
        <p:grpSp>
          <p:nvGrpSpPr>
            <p:cNvPr id="398" name="Group 653">
              <a:extLst>
                <a:ext uri="{FF2B5EF4-FFF2-40B4-BE49-F238E27FC236}">
                  <a16:creationId xmlns:a16="http://schemas.microsoft.com/office/drawing/2014/main" id="{B501E28C-1EA3-E8DC-FFC4-0F5C915C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400" name="Rectangle 654">
                <a:extLst>
                  <a:ext uri="{FF2B5EF4-FFF2-40B4-BE49-F238E27FC236}">
                    <a16:creationId xmlns:a16="http://schemas.microsoft.com/office/drawing/2014/main" id="{7C4FFB5A-7DB4-B652-686D-2704FA055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01" name="Freeform 655">
                <a:extLst>
                  <a:ext uri="{FF2B5EF4-FFF2-40B4-BE49-F238E27FC236}">
                    <a16:creationId xmlns:a16="http://schemas.microsoft.com/office/drawing/2014/main" id="{8FC7F29F-6108-0CB0-A6E9-B3D930F12D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656">
                <a:extLst>
                  <a:ext uri="{FF2B5EF4-FFF2-40B4-BE49-F238E27FC236}">
                    <a16:creationId xmlns:a16="http://schemas.microsoft.com/office/drawing/2014/main" id="{2349BE26-D04A-6FAC-7E39-F557E415D7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657">
                <a:extLst>
                  <a:ext uri="{FF2B5EF4-FFF2-40B4-BE49-F238E27FC236}">
                    <a16:creationId xmlns:a16="http://schemas.microsoft.com/office/drawing/2014/main" id="{A801E0FC-978F-57A2-754B-F0B6AB22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658">
                <a:extLst>
                  <a:ext uri="{FF2B5EF4-FFF2-40B4-BE49-F238E27FC236}">
                    <a16:creationId xmlns:a16="http://schemas.microsoft.com/office/drawing/2014/main" id="{5BEEE910-B41A-546E-E586-C8DBA898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659">
                <a:extLst>
                  <a:ext uri="{FF2B5EF4-FFF2-40B4-BE49-F238E27FC236}">
                    <a16:creationId xmlns:a16="http://schemas.microsoft.com/office/drawing/2014/main" id="{97A80C4D-B3A2-7DFF-DAE3-0684A059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Oval 660">
                <a:extLst>
                  <a:ext uri="{FF2B5EF4-FFF2-40B4-BE49-F238E27FC236}">
                    <a16:creationId xmlns:a16="http://schemas.microsoft.com/office/drawing/2014/main" id="{EB392850-AAA7-7647-5C05-959B4284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" name="Rectangle 661">
              <a:extLst>
                <a:ext uri="{FF2B5EF4-FFF2-40B4-BE49-F238E27FC236}">
                  <a16:creationId xmlns:a16="http://schemas.microsoft.com/office/drawing/2014/main" id="{8B6B4DB2-FEB1-448E-68B7-152C709EA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07" name="Group 662">
            <a:extLst>
              <a:ext uri="{FF2B5EF4-FFF2-40B4-BE49-F238E27FC236}">
                <a16:creationId xmlns:a16="http://schemas.microsoft.com/office/drawing/2014/main" id="{30643DAD-8882-0D47-A06A-203BE41B51DE}"/>
              </a:ext>
            </a:extLst>
          </p:cNvPr>
          <p:cNvGrpSpPr>
            <a:grpSpLocks/>
          </p:cNvGrpSpPr>
          <p:nvPr/>
        </p:nvGrpSpPr>
        <p:grpSpPr bwMode="auto">
          <a:xfrm>
            <a:off x="4716818" y="5426980"/>
            <a:ext cx="808038" cy="1096963"/>
            <a:chOff x="3408" y="4800"/>
            <a:chExt cx="509" cy="691"/>
          </a:xfrm>
        </p:grpSpPr>
        <p:grpSp>
          <p:nvGrpSpPr>
            <p:cNvPr id="408" name="Group 663">
              <a:extLst>
                <a:ext uri="{FF2B5EF4-FFF2-40B4-BE49-F238E27FC236}">
                  <a16:creationId xmlns:a16="http://schemas.microsoft.com/office/drawing/2014/main" id="{0B52EF75-8E6D-ECEE-8154-3683F5AC10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410" name="Rectangle 664">
                <a:extLst>
                  <a:ext uri="{FF2B5EF4-FFF2-40B4-BE49-F238E27FC236}">
                    <a16:creationId xmlns:a16="http://schemas.microsoft.com/office/drawing/2014/main" id="{49E36948-AE27-4B8F-3911-41A7ABC4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11" name="Freeform 665">
                <a:extLst>
                  <a:ext uri="{FF2B5EF4-FFF2-40B4-BE49-F238E27FC236}">
                    <a16:creationId xmlns:a16="http://schemas.microsoft.com/office/drawing/2014/main" id="{D97CD0F7-4F28-3DE8-D478-8BEB6E83D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666">
                <a:extLst>
                  <a:ext uri="{FF2B5EF4-FFF2-40B4-BE49-F238E27FC236}">
                    <a16:creationId xmlns:a16="http://schemas.microsoft.com/office/drawing/2014/main" id="{1BFAB20A-376C-FD85-B791-71883F6A3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667">
                <a:extLst>
                  <a:ext uri="{FF2B5EF4-FFF2-40B4-BE49-F238E27FC236}">
                    <a16:creationId xmlns:a16="http://schemas.microsoft.com/office/drawing/2014/main" id="{FF665547-FE17-66F8-78CD-84312EF66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668">
                <a:extLst>
                  <a:ext uri="{FF2B5EF4-FFF2-40B4-BE49-F238E27FC236}">
                    <a16:creationId xmlns:a16="http://schemas.microsoft.com/office/drawing/2014/main" id="{CF9737DF-6403-AEF7-E797-BC9D62F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669">
                <a:extLst>
                  <a:ext uri="{FF2B5EF4-FFF2-40B4-BE49-F238E27FC236}">
                    <a16:creationId xmlns:a16="http://schemas.microsoft.com/office/drawing/2014/main" id="{79B3EA71-2E2F-67B6-191B-E4374659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Oval 670">
                <a:extLst>
                  <a:ext uri="{FF2B5EF4-FFF2-40B4-BE49-F238E27FC236}">
                    <a16:creationId xmlns:a16="http://schemas.microsoft.com/office/drawing/2014/main" id="{5C6229B1-DD0A-D2C5-36A4-CD8B61AD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" name="Rectangle 671">
              <a:extLst>
                <a:ext uri="{FF2B5EF4-FFF2-40B4-BE49-F238E27FC236}">
                  <a16:creationId xmlns:a16="http://schemas.microsoft.com/office/drawing/2014/main" id="{F110041B-CCD6-7C08-8F59-E9CB73B6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17" name="Group 872">
            <a:extLst>
              <a:ext uri="{FF2B5EF4-FFF2-40B4-BE49-F238E27FC236}">
                <a16:creationId xmlns:a16="http://schemas.microsoft.com/office/drawing/2014/main" id="{7BC22BA4-D963-D4A0-0990-08415862261A}"/>
              </a:ext>
            </a:extLst>
          </p:cNvPr>
          <p:cNvGrpSpPr>
            <a:grpSpLocks/>
          </p:cNvGrpSpPr>
          <p:nvPr/>
        </p:nvGrpSpPr>
        <p:grpSpPr bwMode="auto">
          <a:xfrm>
            <a:off x="1377739" y="7086192"/>
            <a:ext cx="1055688" cy="1277937"/>
            <a:chOff x="1466" y="4131"/>
            <a:chExt cx="665" cy="805"/>
          </a:xfrm>
        </p:grpSpPr>
        <p:grpSp>
          <p:nvGrpSpPr>
            <p:cNvPr id="418" name="Group 873">
              <a:extLst>
                <a:ext uri="{FF2B5EF4-FFF2-40B4-BE49-F238E27FC236}">
                  <a16:creationId xmlns:a16="http://schemas.microsoft.com/office/drawing/2014/main" id="{98B929B3-6C41-FB85-2DC8-E8BA348F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20" name="Group 874">
                <a:extLst>
                  <a:ext uri="{FF2B5EF4-FFF2-40B4-BE49-F238E27FC236}">
                    <a16:creationId xmlns:a16="http://schemas.microsoft.com/office/drawing/2014/main" id="{3C1A6729-5AA1-69BC-91F6-0A1D127AB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33" name="Freeform 875">
                  <a:extLst>
                    <a:ext uri="{FF2B5EF4-FFF2-40B4-BE49-F238E27FC236}">
                      <a16:creationId xmlns:a16="http://schemas.microsoft.com/office/drawing/2014/main" id="{13436C3D-34B0-FC51-CF44-9DBF058B8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876">
                  <a:extLst>
                    <a:ext uri="{FF2B5EF4-FFF2-40B4-BE49-F238E27FC236}">
                      <a16:creationId xmlns:a16="http://schemas.microsoft.com/office/drawing/2014/main" id="{AC22AF39-A0DB-D589-E141-47FC6CCD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877">
                  <a:extLst>
                    <a:ext uri="{FF2B5EF4-FFF2-40B4-BE49-F238E27FC236}">
                      <a16:creationId xmlns:a16="http://schemas.microsoft.com/office/drawing/2014/main" id="{3404166A-03E9-244B-8BEE-12C7A2638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878">
                  <a:extLst>
                    <a:ext uri="{FF2B5EF4-FFF2-40B4-BE49-F238E27FC236}">
                      <a16:creationId xmlns:a16="http://schemas.microsoft.com/office/drawing/2014/main" id="{83727981-991D-F945-3684-E520710AF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879">
                  <a:extLst>
                    <a:ext uri="{FF2B5EF4-FFF2-40B4-BE49-F238E27FC236}">
                      <a16:creationId xmlns:a16="http://schemas.microsoft.com/office/drawing/2014/main" id="{42206F69-F84C-C7DA-3609-ADA148A0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880">
                  <a:extLst>
                    <a:ext uri="{FF2B5EF4-FFF2-40B4-BE49-F238E27FC236}">
                      <a16:creationId xmlns:a16="http://schemas.microsoft.com/office/drawing/2014/main" id="{7F2F83EC-580D-7259-5523-B517222F6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881">
                <a:extLst>
                  <a:ext uri="{FF2B5EF4-FFF2-40B4-BE49-F238E27FC236}">
                    <a16:creationId xmlns:a16="http://schemas.microsoft.com/office/drawing/2014/main" id="{45570FEB-2835-1560-D0DF-0D550C423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22" name="Line 882">
                  <a:extLst>
                    <a:ext uri="{FF2B5EF4-FFF2-40B4-BE49-F238E27FC236}">
                      <a16:creationId xmlns:a16="http://schemas.microsoft.com/office/drawing/2014/main" id="{92C56663-8B40-473C-4A02-46926C1DD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Line 883">
                  <a:extLst>
                    <a:ext uri="{FF2B5EF4-FFF2-40B4-BE49-F238E27FC236}">
                      <a16:creationId xmlns:a16="http://schemas.microsoft.com/office/drawing/2014/main" id="{CFEFE349-5B69-FDBB-A04D-7B5CF8596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" name="Group 884">
                  <a:extLst>
                    <a:ext uri="{FF2B5EF4-FFF2-40B4-BE49-F238E27FC236}">
                      <a16:creationId xmlns:a16="http://schemas.microsoft.com/office/drawing/2014/main" id="{F2B2ABC1-6FDD-F1E1-BE92-93FA7CE86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25" name="Group 885">
                    <a:extLst>
                      <a:ext uri="{FF2B5EF4-FFF2-40B4-BE49-F238E27FC236}">
                        <a16:creationId xmlns:a16="http://schemas.microsoft.com/office/drawing/2014/main" id="{800B41D8-7ED7-C926-4C62-483645B8D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30" name="Freeform 886">
                      <a:extLst>
                        <a:ext uri="{FF2B5EF4-FFF2-40B4-BE49-F238E27FC236}">
                          <a16:creationId xmlns:a16="http://schemas.microsoft.com/office/drawing/2014/main" id="{C94AAE1A-D8D9-E806-5130-F16AF9E95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887">
                      <a:extLst>
                        <a:ext uri="{FF2B5EF4-FFF2-40B4-BE49-F238E27FC236}">
                          <a16:creationId xmlns:a16="http://schemas.microsoft.com/office/drawing/2014/main" id="{697C2221-C1B6-63E1-3A0F-024FB26FF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888">
                      <a:extLst>
                        <a:ext uri="{FF2B5EF4-FFF2-40B4-BE49-F238E27FC236}">
                          <a16:creationId xmlns:a16="http://schemas.microsoft.com/office/drawing/2014/main" id="{EB7650B9-EE97-CFDC-02D9-EB9C7E6A93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6" name="Group 889">
                    <a:extLst>
                      <a:ext uri="{FF2B5EF4-FFF2-40B4-BE49-F238E27FC236}">
                        <a16:creationId xmlns:a16="http://schemas.microsoft.com/office/drawing/2014/main" id="{C9A0309B-9A4C-0932-D1D4-A27065CA53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27" name="Freeform 890">
                      <a:extLst>
                        <a:ext uri="{FF2B5EF4-FFF2-40B4-BE49-F238E27FC236}">
                          <a16:creationId xmlns:a16="http://schemas.microsoft.com/office/drawing/2014/main" id="{AD3F8A65-6DFF-0BDA-93D1-DEAA036BF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Line 891">
                      <a:extLst>
                        <a:ext uri="{FF2B5EF4-FFF2-40B4-BE49-F238E27FC236}">
                          <a16:creationId xmlns:a16="http://schemas.microsoft.com/office/drawing/2014/main" id="{C767CBA0-ECB4-F974-6149-668BF64F92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892">
                      <a:extLst>
                        <a:ext uri="{FF2B5EF4-FFF2-40B4-BE49-F238E27FC236}">
                          <a16:creationId xmlns:a16="http://schemas.microsoft.com/office/drawing/2014/main" id="{730EEEEF-58F6-FC1D-84F6-FE0ED4EA21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9" name="Freeform 893">
              <a:extLst>
                <a:ext uri="{FF2B5EF4-FFF2-40B4-BE49-F238E27FC236}">
                  <a16:creationId xmlns:a16="http://schemas.microsoft.com/office/drawing/2014/main" id="{3F8AFD2D-CDB5-8D33-F760-EC15972D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872">
            <a:extLst>
              <a:ext uri="{FF2B5EF4-FFF2-40B4-BE49-F238E27FC236}">
                <a16:creationId xmlns:a16="http://schemas.microsoft.com/office/drawing/2014/main" id="{0391097D-D0DD-FA3F-535D-0C2D94407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150" y="7102319"/>
            <a:ext cx="1055688" cy="1277937"/>
            <a:chOff x="1466" y="4131"/>
            <a:chExt cx="665" cy="805"/>
          </a:xfrm>
        </p:grpSpPr>
        <p:grpSp>
          <p:nvGrpSpPr>
            <p:cNvPr id="440" name="Group 873">
              <a:extLst>
                <a:ext uri="{FF2B5EF4-FFF2-40B4-BE49-F238E27FC236}">
                  <a16:creationId xmlns:a16="http://schemas.microsoft.com/office/drawing/2014/main" id="{C06355AD-29FE-F364-965D-E7A44E032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42" name="Group 874">
                <a:extLst>
                  <a:ext uri="{FF2B5EF4-FFF2-40B4-BE49-F238E27FC236}">
                    <a16:creationId xmlns:a16="http://schemas.microsoft.com/office/drawing/2014/main" id="{5D8ECBBF-4C79-4697-A367-053AB52E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55" name="Freeform 875">
                  <a:extLst>
                    <a:ext uri="{FF2B5EF4-FFF2-40B4-BE49-F238E27FC236}">
                      <a16:creationId xmlns:a16="http://schemas.microsoft.com/office/drawing/2014/main" id="{D232A8BE-A63D-F124-19A8-457D47230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876">
                  <a:extLst>
                    <a:ext uri="{FF2B5EF4-FFF2-40B4-BE49-F238E27FC236}">
                      <a16:creationId xmlns:a16="http://schemas.microsoft.com/office/drawing/2014/main" id="{EE78BB7D-43ED-756B-CFEE-E3E9A42A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877">
                  <a:extLst>
                    <a:ext uri="{FF2B5EF4-FFF2-40B4-BE49-F238E27FC236}">
                      <a16:creationId xmlns:a16="http://schemas.microsoft.com/office/drawing/2014/main" id="{F91E6840-13D5-250F-9EFB-8429F5EF1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878">
                  <a:extLst>
                    <a:ext uri="{FF2B5EF4-FFF2-40B4-BE49-F238E27FC236}">
                      <a16:creationId xmlns:a16="http://schemas.microsoft.com/office/drawing/2014/main" id="{00AAC276-23CB-4754-282A-3BA432C88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879">
                  <a:extLst>
                    <a:ext uri="{FF2B5EF4-FFF2-40B4-BE49-F238E27FC236}">
                      <a16:creationId xmlns:a16="http://schemas.microsoft.com/office/drawing/2014/main" id="{2CF0D694-84FA-A593-ED2E-21BC4627A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880">
                  <a:extLst>
                    <a:ext uri="{FF2B5EF4-FFF2-40B4-BE49-F238E27FC236}">
                      <a16:creationId xmlns:a16="http://schemas.microsoft.com/office/drawing/2014/main" id="{F013881D-2FB0-160A-8EF1-DEA6FB5CE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" name="Group 881">
                <a:extLst>
                  <a:ext uri="{FF2B5EF4-FFF2-40B4-BE49-F238E27FC236}">
                    <a16:creationId xmlns:a16="http://schemas.microsoft.com/office/drawing/2014/main" id="{C384B35B-166B-620F-6215-8BD44FE2F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44" name="Line 882">
                  <a:extLst>
                    <a:ext uri="{FF2B5EF4-FFF2-40B4-BE49-F238E27FC236}">
                      <a16:creationId xmlns:a16="http://schemas.microsoft.com/office/drawing/2014/main" id="{EC4D6FDB-A48F-B4C3-80DB-6C468649A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883">
                  <a:extLst>
                    <a:ext uri="{FF2B5EF4-FFF2-40B4-BE49-F238E27FC236}">
                      <a16:creationId xmlns:a16="http://schemas.microsoft.com/office/drawing/2014/main" id="{3712C4B0-0305-ECB9-31BE-6ECC4920B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6" name="Group 884">
                  <a:extLst>
                    <a:ext uri="{FF2B5EF4-FFF2-40B4-BE49-F238E27FC236}">
                      <a16:creationId xmlns:a16="http://schemas.microsoft.com/office/drawing/2014/main" id="{1E880E6A-00D2-A7C2-6DF8-5B8B65EBA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47" name="Group 885">
                    <a:extLst>
                      <a:ext uri="{FF2B5EF4-FFF2-40B4-BE49-F238E27FC236}">
                        <a16:creationId xmlns:a16="http://schemas.microsoft.com/office/drawing/2014/main" id="{955A4449-9358-23DD-139D-A8EB22DC9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52" name="Freeform 886">
                      <a:extLst>
                        <a:ext uri="{FF2B5EF4-FFF2-40B4-BE49-F238E27FC236}">
                          <a16:creationId xmlns:a16="http://schemas.microsoft.com/office/drawing/2014/main" id="{861CFF64-D454-50F7-2A7B-64F850ADA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Line 887">
                      <a:extLst>
                        <a:ext uri="{FF2B5EF4-FFF2-40B4-BE49-F238E27FC236}">
                          <a16:creationId xmlns:a16="http://schemas.microsoft.com/office/drawing/2014/main" id="{1A7F8B09-5900-A2A9-5E59-EEB3E2CD1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Line 888">
                      <a:extLst>
                        <a:ext uri="{FF2B5EF4-FFF2-40B4-BE49-F238E27FC236}">
                          <a16:creationId xmlns:a16="http://schemas.microsoft.com/office/drawing/2014/main" id="{ABD58654-934D-7290-0A8B-4F39ADA700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8" name="Group 889">
                    <a:extLst>
                      <a:ext uri="{FF2B5EF4-FFF2-40B4-BE49-F238E27FC236}">
                        <a16:creationId xmlns:a16="http://schemas.microsoft.com/office/drawing/2014/main" id="{02222E63-8C83-283C-540A-80B0DC1DA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49" name="Freeform 890">
                      <a:extLst>
                        <a:ext uri="{FF2B5EF4-FFF2-40B4-BE49-F238E27FC236}">
                          <a16:creationId xmlns:a16="http://schemas.microsoft.com/office/drawing/2014/main" id="{7D22F554-47F4-4A30-DEBA-4D51025BD8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891">
                      <a:extLst>
                        <a:ext uri="{FF2B5EF4-FFF2-40B4-BE49-F238E27FC236}">
                          <a16:creationId xmlns:a16="http://schemas.microsoft.com/office/drawing/2014/main" id="{1CA9F9EE-47A6-5E72-A0F7-D53DC5DB0F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892">
                      <a:extLst>
                        <a:ext uri="{FF2B5EF4-FFF2-40B4-BE49-F238E27FC236}">
                          <a16:creationId xmlns:a16="http://schemas.microsoft.com/office/drawing/2014/main" id="{EBBC3A0C-BC20-8778-FFC8-6E3EB2E1B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41" name="Freeform 893">
              <a:extLst>
                <a:ext uri="{FF2B5EF4-FFF2-40B4-BE49-F238E27FC236}">
                  <a16:creationId xmlns:a16="http://schemas.microsoft.com/office/drawing/2014/main" id="{91355AAE-D45A-A4FD-1613-CC6FC977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894">
            <a:extLst>
              <a:ext uri="{FF2B5EF4-FFF2-40B4-BE49-F238E27FC236}">
                <a16:creationId xmlns:a16="http://schemas.microsoft.com/office/drawing/2014/main" id="{0CC63B55-5D48-6EFD-1A18-5F924494DF07}"/>
              </a:ext>
            </a:extLst>
          </p:cNvPr>
          <p:cNvGrpSpPr>
            <a:grpSpLocks/>
          </p:cNvGrpSpPr>
          <p:nvPr/>
        </p:nvGrpSpPr>
        <p:grpSpPr bwMode="auto">
          <a:xfrm>
            <a:off x="2634388" y="7171916"/>
            <a:ext cx="1103312" cy="1192213"/>
            <a:chOff x="49" y="4100"/>
            <a:chExt cx="695" cy="751"/>
          </a:xfrm>
        </p:grpSpPr>
        <p:grpSp>
          <p:nvGrpSpPr>
            <p:cNvPr id="462" name="Group 895">
              <a:extLst>
                <a:ext uri="{FF2B5EF4-FFF2-40B4-BE49-F238E27FC236}">
                  <a16:creationId xmlns:a16="http://schemas.microsoft.com/office/drawing/2014/main" id="{7F0C8B71-3B4C-33A6-D60D-9F9C658B7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64" name="Group 896">
                <a:extLst>
                  <a:ext uri="{FF2B5EF4-FFF2-40B4-BE49-F238E27FC236}">
                    <a16:creationId xmlns:a16="http://schemas.microsoft.com/office/drawing/2014/main" id="{68599B1D-9585-FD89-CEB5-C1E65D83E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73" name="Freeform 897">
                  <a:extLst>
                    <a:ext uri="{FF2B5EF4-FFF2-40B4-BE49-F238E27FC236}">
                      <a16:creationId xmlns:a16="http://schemas.microsoft.com/office/drawing/2014/main" id="{10379932-7D89-2A91-89EB-91743B257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898">
                  <a:extLst>
                    <a:ext uri="{FF2B5EF4-FFF2-40B4-BE49-F238E27FC236}">
                      <a16:creationId xmlns:a16="http://schemas.microsoft.com/office/drawing/2014/main" id="{82AD82DB-CCBC-CBFD-EA36-93D9B4EBF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479" name="Freeform 899">
                    <a:extLst>
                      <a:ext uri="{FF2B5EF4-FFF2-40B4-BE49-F238E27FC236}">
                        <a16:creationId xmlns:a16="http://schemas.microsoft.com/office/drawing/2014/main" id="{C0CC9F21-F091-CEE8-749A-83474BF20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 900">
                    <a:extLst>
                      <a:ext uri="{FF2B5EF4-FFF2-40B4-BE49-F238E27FC236}">
                        <a16:creationId xmlns:a16="http://schemas.microsoft.com/office/drawing/2014/main" id="{DDB8404A-C3F5-210C-A545-6DBF4E5E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 901">
                    <a:extLst>
                      <a:ext uri="{FF2B5EF4-FFF2-40B4-BE49-F238E27FC236}">
                        <a16:creationId xmlns:a16="http://schemas.microsoft.com/office/drawing/2014/main" id="{797E512D-CE06-D448-2549-8BAD05A72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" name="Rectangle 902">
                    <a:extLst>
                      <a:ext uri="{FF2B5EF4-FFF2-40B4-BE49-F238E27FC236}">
                        <a16:creationId xmlns:a16="http://schemas.microsoft.com/office/drawing/2014/main" id="{2A73E652-B15E-7D3E-1CAD-B4C84B40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" name="Group 903">
                  <a:extLst>
                    <a:ext uri="{FF2B5EF4-FFF2-40B4-BE49-F238E27FC236}">
                      <a16:creationId xmlns:a16="http://schemas.microsoft.com/office/drawing/2014/main" id="{68E90622-43A2-A2C5-8AE6-1B72981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76" name="Freeform 904">
                    <a:extLst>
                      <a:ext uri="{FF2B5EF4-FFF2-40B4-BE49-F238E27FC236}">
                        <a16:creationId xmlns:a16="http://schemas.microsoft.com/office/drawing/2014/main" id="{B7950E4B-3248-2479-0D30-35FDEFA13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 905">
                    <a:extLst>
                      <a:ext uri="{FF2B5EF4-FFF2-40B4-BE49-F238E27FC236}">
                        <a16:creationId xmlns:a16="http://schemas.microsoft.com/office/drawing/2014/main" id="{A2156103-2321-10A8-33DF-C53D562E1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8" name="Line 906">
                    <a:extLst>
                      <a:ext uri="{FF2B5EF4-FFF2-40B4-BE49-F238E27FC236}">
                        <a16:creationId xmlns:a16="http://schemas.microsoft.com/office/drawing/2014/main" id="{2EC86C92-1194-49CC-235E-90A85D651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5" name="Group 907">
                <a:extLst>
                  <a:ext uri="{FF2B5EF4-FFF2-40B4-BE49-F238E27FC236}">
                    <a16:creationId xmlns:a16="http://schemas.microsoft.com/office/drawing/2014/main" id="{ACB64D11-B622-C33C-F56F-01ED2C491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66" name="Group 908">
                  <a:extLst>
                    <a:ext uri="{FF2B5EF4-FFF2-40B4-BE49-F238E27FC236}">
                      <a16:creationId xmlns:a16="http://schemas.microsoft.com/office/drawing/2014/main" id="{2C4829BD-EAC3-A20E-D3BD-970C643F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71" name="Line 909">
                    <a:extLst>
                      <a:ext uri="{FF2B5EF4-FFF2-40B4-BE49-F238E27FC236}">
                        <a16:creationId xmlns:a16="http://schemas.microsoft.com/office/drawing/2014/main" id="{A8D31627-3151-944C-5181-59D47DCE8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" name="Line 910">
                    <a:extLst>
                      <a:ext uri="{FF2B5EF4-FFF2-40B4-BE49-F238E27FC236}">
                        <a16:creationId xmlns:a16="http://schemas.microsoft.com/office/drawing/2014/main" id="{A2FA4C0A-AFEB-BA5B-4455-E6EDF9B2F5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7" name="Group 911">
                  <a:extLst>
                    <a:ext uri="{FF2B5EF4-FFF2-40B4-BE49-F238E27FC236}">
                      <a16:creationId xmlns:a16="http://schemas.microsoft.com/office/drawing/2014/main" id="{FA0127A0-FFA9-E3D1-6894-039F7C664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68" name="Freeform 912">
                    <a:extLst>
                      <a:ext uri="{FF2B5EF4-FFF2-40B4-BE49-F238E27FC236}">
                        <a16:creationId xmlns:a16="http://schemas.microsoft.com/office/drawing/2014/main" id="{999581A2-31EF-772F-EC87-948EFBFC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9" name="Line 913">
                    <a:extLst>
                      <a:ext uri="{FF2B5EF4-FFF2-40B4-BE49-F238E27FC236}">
                        <a16:creationId xmlns:a16="http://schemas.microsoft.com/office/drawing/2014/main" id="{EA3BAC07-C560-0127-3631-2FD946FB6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0" name="Line 914">
                    <a:extLst>
                      <a:ext uri="{FF2B5EF4-FFF2-40B4-BE49-F238E27FC236}">
                        <a16:creationId xmlns:a16="http://schemas.microsoft.com/office/drawing/2014/main" id="{5614BD10-9680-CE6A-EC3A-0DFCE11C2A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3" name="Freeform 915">
              <a:extLst>
                <a:ext uri="{FF2B5EF4-FFF2-40B4-BE49-F238E27FC236}">
                  <a16:creationId xmlns:a16="http://schemas.microsoft.com/office/drawing/2014/main" id="{EEF8F7D8-781F-7837-5067-D08241FB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" name="Group 894">
            <a:extLst>
              <a:ext uri="{FF2B5EF4-FFF2-40B4-BE49-F238E27FC236}">
                <a16:creationId xmlns:a16="http://schemas.microsoft.com/office/drawing/2014/main" id="{9326B5D5-5E58-E719-764D-548D70CC19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05325" y="7134609"/>
            <a:ext cx="1103312" cy="1192213"/>
            <a:chOff x="49" y="4100"/>
            <a:chExt cx="695" cy="751"/>
          </a:xfrm>
        </p:grpSpPr>
        <p:grpSp>
          <p:nvGrpSpPr>
            <p:cNvPr id="484" name="Group 895">
              <a:extLst>
                <a:ext uri="{FF2B5EF4-FFF2-40B4-BE49-F238E27FC236}">
                  <a16:creationId xmlns:a16="http://schemas.microsoft.com/office/drawing/2014/main" id="{50C7CEF0-EEFA-6AC6-D063-E6508C577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86" name="Group 896">
                <a:extLst>
                  <a:ext uri="{FF2B5EF4-FFF2-40B4-BE49-F238E27FC236}">
                    <a16:creationId xmlns:a16="http://schemas.microsoft.com/office/drawing/2014/main" id="{E1F138AB-F833-F4F0-5A21-819BC00A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95" name="Freeform 897">
                  <a:extLst>
                    <a:ext uri="{FF2B5EF4-FFF2-40B4-BE49-F238E27FC236}">
                      <a16:creationId xmlns:a16="http://schemas.microsoft.com/office/drawing/2014/main" id="{591E7A58-F514-5A56-64DD-A0AD4FFB5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6" name="Group 898">
                  <a:extLst>
                    <a:ext uri="{FF2B5EF4-FFF2-40B4-BE49-F238E27FC236}">
                      <a16:creationId xmlns:a16="http://schemas.microsoft.com/office/drawing/2014/main" id="{E0621BB0-2AA7-BB99-E06D-AC4BAE35A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01" name="Freeform 899">
                    <a:extLst>
                      <a:ext uri="{FF2B5EF4-FFF2-40B4-BE49-F238E27FC236}">
                        <a16:creationId xmlns:a16="http://schemas.microsoft.com/office/drawing/2014/main" id="{07D69ED1-5426-5FB2-99C1-BB9AE133A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900">
                    <a:extLst>
                      <a:ext uri="{FF2B5EF4-FFF2-40B4-BE49-F238E27FC236}">
                        <a16:creationId xmlns:a16="http://schemas.microsoft.com/office/drawing/2014/main" id="{FAFFE950-CE48-CCA0-6AF2-75A363C7B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901">
                    <a:extLst>
                      <a:ext uri="{FF2B5EF4-FFF2-40B4-BE49-F238E27FC236}">
                        <a16:creationId xmlns:a16="http://schemas.microsoft.com/office/drawing/2014/main" id="{6837B0C9-B7A9-0AF1-74FA-2981597F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4" name="Rectangle 902">
                    <a:extLst>
                      <a:ext uri="{FF2B5EF4-FFF2-40B4-BE49-F238E27FC236}">
                        <a16:creationId xmlns:a16="http://schemas.microsoft.com/office/drawing/2014/main" id="{2B81BE2C-56F7-44A2-FBA7-A481C8D1CE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7" name="Group 903">
                  <a:extLst>
                    <a:ext uri="{FF2B5EF4-FFF2-40B4-BE49-F238E27FC236}">
                      <a16:creationId xmlns:a16="http://schemas.microsoft.com/office/drawing/2014/main" id="{6C5C05D0-3EE8-FBB3-5B24-0A15817B1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98" name="Freeform 904">
                    <a:extLst>
                      <a:ext uri="{FF2B5EF4-FFF2-40B4-BE49-F238E27FC236}">
                        <a16:creationId xmlns:a16="http://schemas.microsoft.com/office/drawing/2014/main" id="{B536C362-EA3C-5826-1417-42E6E5AAC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905">
                    <a:extLst>
                      <a:ext uri="{FF2B5EF4-FFF2-40B4-BE49-F238E27FC236}">
                        <a16:creationId xmlns:a16="http://schemas.microsoft.com/office/drawing/2014/main" id="{3BF5FB4E-CFE9-9113-8A2E-20C930C69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Line 906">
                    <a:extLst>
                      <a:ext uri="{FF2B5EF4-FFF2-40B4-BE49-F238E27FC236}">
                        <a16:creationId xmlns:a16="http://schemas.microsoft.com/office/drawing/2014/main" id="{5D248981-1EAF-9BCD-985C-FB92006ED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7" name="Group 907">
                <a:extLst>
                  <a:ext uri="{FF2B5EF4-FFF2-40B4-BE49-F238E27FC236}">
                    <a16:creationId xmlns:a16="http://schemas.microsoft.com/office/drawing/2014/main" id="{CA8D4C07-9B9D-0085-86CC-18944ECE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88" name="Group 908">
                  <a:extLst>
                    <a:ext uri="{FF2B5EF4-FFF2-40B4-BE49-F238E27FC236}">
                      <a16:creationId xmlns:a16="http://schemas.microsoft.com/office/drawing/2014/main" id="{3A6B5CCB-93D0-D494-F9DD-1D3D424C1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93" name="Line 909">
                    <a:extLst>
                      <a:ext uri="{FF2B5EF4-FFF2-40B4-BE49-F238E27FC236}">
                        <a16:creationId xmlns:a16="http://schemas.microsoft.com/office/drawing/2014/main" id="{7B2EEA20-4CDF-200D-D71B-514B132A33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Line 910">
                    <a:extLst>
                      <a:ext uri="{FF2B5EF4-FFF2-40B4-BE49-F238E27FC236}">
                        <a16:creationId xmlns:a16="http://schemas.microsoft.com/office/drawing/2014/main" id="{017075AD-BE28-5F32-4C1F-76CE60CDE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9" name="Group 911">
                  <a:extLst>
                    <a:ext uri="{FF2B5EF4-FFF2-40B4-BE49-F238E27FC236}">
                      <a16:creationId xmlns:a16="http://schemas.microsoft.com/office/drawing/2014/main" id="{DF228E0B-4B79-902B-A4B7-6D945A0A98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90" name="Freeform 912">
                    <a:extLst>
                      <a:ext uri="{FF2B5EF4-FFF2-40B4-BE49-F238E27FC236}">
                        <a16:creationId xmlns:a16="http://schemas.microsoft.com/office/drawing/2014/main" id="{59A096D3-9A39-B3D8-37E3-9936EB60F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913">
                    <a:extLst>
                      <a:ext uri="{FF2B5EF4-FFF2-40B4-BE49-F238E27FC236}">
                        <a16:creationId xmlns:a16="http://schemas.microsoft.com/office/drawing/2014/main" id="{94D73F08-270F-51B0-2BDB-3E6BC0DE1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914">
                    <a:extLst>
                      <a:ext uri="{FF2B5EF4-FFF2-40B4-BE49-F238E27FC236}">
                        <a16:creationId xmlns:a16="http://schemas.microsoft.com/office/drawing/2014/main" id="{1F3AD109-F8ED-5924-D809-D329C6142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5" name="Freeform 915">
              <a:extLst>
                <a:ext uri="{FF2B5EF4-FFF2-40B4-BE49-F238E27FC236}">
                  <a16:creationId xmlns:a16="http://schemas.microsoft.com/office/drawing/2014/main" id="{3E97A760-BEE5-4D20-E97C-B0E4843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" name="Text Box 113">
            <a:extLst>
              <a:ext uri="{FF2B5EF4-FFF2-40B4-BE49-F238E27FC236}">
                <a16:creationId xmlns:a16="http://schemas.microsoft.com/office/drawing/2014/main" id="{32384CBE-4469-BF13-17EF-EBE49C48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67" y="9228357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506" name="Freeform 114">
            <a:extLst>
              <a:ext uri="{FF2B5EF4-FFF2-40B4-BE49-F238E27FC236}">
                <a16:creationId xmlns:a16="http://schemas.microsoft.com/office/drawing/2014/main" id="{63D0A6C0-F602-ACB7-0C80-5CF159BD56DC}"/>
              </a:ext>
            </a:extLst>
          </p:cNvPr>
          <p:cNvSpPr>
            <a:spLocks/>
          </p:cNvSpPr>
          <p:nvPr/>
        </p:nvSpPr>
        <p:spPr bwMode="auto">
          <a:xfrm>
            <a:off x="1443192" y="8680669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7" name="Freeform 115">
            <a:extLst>
              <a:ext uri="{FF2B5EF4-FFF2-40B4-BE49-F238E27FC236}">
                <a16:creationId xmlns:a16="http://schemas.microsoft.com/office/drawing/2014/main" id="{77338D37-06AE-89B6-61AF-E9AE12D8EF82}"/>
              </a:ext>
            </a:extLst>
          </p:cNvPr>
          <p:cNvSpPr>
            <a:spLocks/>
          </p:cNvSpPr>
          <p:nvPr/>
        </p:nvSpPr>
        <p:spPr bwMode="auto">
          <a:xfrm>
            <a:off x="1640042" y="8680669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Line 116">
            <a:extLst>
              <a:ext uri="{FF2B5EF4-FFF2-40B4-BE49-F238E27FC236}">
                <a16:creationId xmlns:a16="http://schemas.microsoft.com/office/drawing/2014/main" id="{EB627201-F796-13EF-1C26-9B74E1B7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767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9" name="Line 117">
            <a:extLst>
              <a:ext uri="{FF2B5EF4-FFF2-40B4-BE49-F238E27FC236}">
                <a16:creationId xmlns:a16="http://schemas.microsoft.com/office/drawing/2014/main" id="{5304991E-6EBA-A954-B732-B0AC90421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2742" y="8802907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0" name="Freeform 118">
            <a:extLst>
              <a:ext uri="{FF2B5EF4-FFF2-40B4-BE49-F238E27FC236}">
                <a16:creationId xmlns:a16="http://schemas.microsoft.com/office/drawing/2014/main" id="{5C027E91-215B-A64E-46AB-DF5C2026D4C6}"/>
              </a:ext>
            </a:extLst>
          </p:cNvPr>
          <p:cNvSpPr>
            <a:spLocks/>
          </p:cNvSpPr>
          <p:nvPr/>
        </p:nvSpPr>
        <p:spPr bwMode="auto">
          <a:xfrm>
            <a:off x="881216" y="8680669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119">
            <a:extLst>
              <a:ext uri="{FF2B5EF4-FFF2-40B4-BE49-F238E27FC236}">
                <a16:creationId xmlns:a16="http://schemas.microsoft.com/office/drawing/2014/main" id="{6AAF25E6-3793-89D5-6F8C-6E3C775E1BED}"/>
              </a:ext>
            </a:extLst>
          </p:cNvPr>
          <p:cNvSpPr>
            <a:spLocks/>
          </p:cNvSpPr>
          <p:nvPr/>
        </p:nvSpPr>
        <p:spPr bwMode="auto">
          <a:xfrm>
            <a:off x="1076478" y="8680669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" name="Line 120">
            <a:extLst>
              <a:ext uri="{FF2B5EF4-FFF2-40B4-BE49-F238E27FC236}">
                <a16:creationId xmlns:a16="http://schemas.microsoft.com/office/drawing/2014/main" id="{D55FBCE8-BA41-D985-0E06-2BDD4B989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204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" name="Line 121">
            <a:extLst>
              <a:ext uri="{FF2B5EF4-FFF2-40B4-BE49-F238E27FC236}">
                <a16:creationId xmlns:a16="http://schemas.microsoft.com/office/drawing/2014/main" id="{392C8CAE-FFA8-2BAD-1F38-7F7C1A8F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591" y="8802907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" name="Freeform 122">
            <a:extLst>
              <a:ext uri="{FF2B5EF4-FFF2-40B4-BE49-F238E27FC236}">
                <a16:creationId xmlns:a16="http://schemas.microsoft.com/office/drawing/2014/main" id="{DFDCC16E-80E9-405F-A4C3-4ED6A13B7D52}"/>
              </a:ext>
            </a:extLst>
          </p:cNvPr>
          <p:cNvSpPr>
            <a:spLocks/>
          </p:cNvSpPr>
          <p:nvPr/>
        </p:nvSpPr>
        <p:spPr bwMode="auto">
          <a:xfrm>
            <a:off x="366866" y="8680669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" name="Freeform 123">
            <a:extLst>
              <a:ext uri="{FF2B5EF4-FFF2-40B4-BE49-F238E27FC236}">
                <a16:creationId xmlns:a16="http://schemas.microsoft.com/office/drawing/2014/main" id="{A3809CA5-DCAC-E6C6-A569-A7917494E6E0}"/>
              </a:ext>
            </a:extLst>
          </p:cNvPr>
          <p:cNvSpPr>
            <a:spLocks/>
          </p:cNvSpPr>
          <p:nvPr/>
        </p:nvSpPr>
        <p:spPr bwMode="auto">
          <a:xfrm>
            <a:off x="562128" y="8680669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Line 124">
            <a:extLst>
              <a:ext uri="{FF2B5EF4-FFF2-40B4-BE49-F238E27FC236}">
                <a16:creationId xmlns:a16="http://schemas.microsoft.com/office/drawing/2014/main" id="{C28050A3-18AD-BBFA-73E4-03747DA0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53" y="8704482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" name="Line 125">
            <a:extLst>
              <a:ext uri="{FF2B5EF4-FFF2-40B4-BE49-F238E27FC236}">
                <a16:creationId xmlns:a16="http://schemas.microsoft.com/office/drawing/2014/main" id="{FB9B100B-D078-3A5E-E74B-768B58773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29" y="8802907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Rectangle 126">
            <a:extLst>
              <a:ext uri="{FF2B5EF4-FFF2-40B4-BE49-F238E27FC236}">
                <a16:creationId xmlns:a16="http://schemas.microsoft.com/office/drawing/2014/main" id="{81FC0BBB-59B2-18D5-9213-5570CEA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3" y="8974357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Rectangle 127">
            <a:extLst>
              <a:ext uri="{FF2B5EF4-FFF2-40B4-BE49-F238E27FC236}">
                <a16:creationId xmlns:a16="http://schemas.microsoft.com/office/drawing/2014/main" id="{ACA859CD-CC69-50CB-0097-6541320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7" y="9072782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" name="Line 128">
            <a:extLst>
              <a:ext uri="{FF2B5EF4-FFF2-40B4-BE49-F238E27FC236}">
                <a16:creationId xmlns:a16="http://schemas.microsoft.com/office/drawing/2014/main" id="{1F17C18D-81E0-6325-0BDC-BE50B45D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1" y="8999758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" name="Line 129">
            <a:extLst>
              <a:ext uri="{FF2B5EF4-FFF2-40B4-BE49-F238E27FC236}">
                <a16:creationId xmlns:a16="http://schemas.microsoft.com/office/drawing/2014/main" id="{0CCF9176-63B4-145F-E2FE-F13319B24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03" y="8974357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" name="Line 130">
            <a:extLst>
              <a:ext uri="{FF2B5EF4-FFF2-40B4-BE49-F238E27FC236}">
                <a16:creationId xmlns:a16="http://schemas.microsoft.com/office/drawing/2014/main" id="{42C9B623-B6A2-0814-31F7-8BC2DE3D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553" y="8950544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" name="Line 131">
            <a:extLst>
              <a:ext uri="{FF2B5EF4-FFF2-40B4-BE49-F238E27FC236}">
                <a16:creationId xmlns:a16="http://schemas.microsoft.com/office/drawing/2014/main" id="{F71B678E-3467-C5F6-5B14-36841247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1" y="9220418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4" name="Line 132">
            <a:extLst>
              <a:ext uri="{FF2B5EF4-FFF2-40B4-BE49-F238E27FC236}">
                <a16:creationId xmlns:a16="http://schemas.microsoft.com/office/drawing/2014/main" id="{05D68680-B74B-CFDD-167C-2F9A5882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617" y="899975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" name="Freeform 133">
            <a:extLst>
              <a:ext uri="{FF2B5EF4-FFF2-40B4-BE49-F238E27FC236}">
                <a16:creationId xmlns:a16="http://schemas.microsoft.com/office/drawing/2014/main" id="{9B993737-4E4E-3AEC-31EA-3B5DBF9056A8}"/>
              </a:ext>
            </a:extLst>
          </p:cNvPr>
          <p:cNvSpPr>
            <a:spLocks/>
          </p:cNvSpPr>
          <p:nvPr/>
        </p:nvSpPr>
        <p:spPr bwMode="auto">
          <a:xfrm>
            <a:off x="435129" y="8553669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6" name="Freeform 134">
            <a:extLst>
              <a:ext uri="{FF2B5EF4-FFF2-40B4-BE49-F238E27FC236}">
                <a16:creationId xmlns:a16="http://schemas.microsoft.com/office/drawing/2014/main" id="{B6B304A3-E4A2-1C57-A458-769E2F793B1A}"/>
              </a:ext>
            </a:extLst>
          </p:cNvPr>
          <p:cNvSpPr>
            <a:spLocks/>
          </p:cNvSpPr>
          <p:nvPr/>
        </p:nvSpPr>
        <p:spPr bwMode="auto">
          <a:xfrm>
            <a:off x="959004" y="8569544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7" name="Freeform 135">
            <a:extLst>
              <a:ext uri="{FF2B5EF4-FFF2-40B4-BE49-F238E27FC236}">
                <a16:creationId xmlns:a16="http://schemas.microsoft.com/office/drawing/2014/main" id="{C2614054-9F33-5792-076E-9B4F74BFC06A}"/>
              </a:ext>
            </a:extLst>
          </p:cNvPr>
          <p:cNvSpPr>
            <a:spLocks/>
          </p:cNvSpPr>
          <p:nvPr/>
        </p:nvSpPr>
        <p:spPr bwMode="auto">
          <a:xfrm>
            <a:off x="1527329" y="8574307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07">
            <a:extLst>
              <a:ext uri="{FF2B5EF4-FFF2-40B4-BE49-F238E27FC236}">
                <a16:creationId xmlns:a16="http://schemas.microsoft.com/office/drawing/2014/main" id="{C400F9B1-81B9-63D0-0B13-191A81AE02E7}"/>
              </a:ext>
            </a:extLst>
          </p:cNvPr>
          <p:cNvGrpSpPr/>
          <p:nvPr/>
        </p:nvGrpSpPr>
        <p:grpSpPr>
          <a:xfrm rot="5400000">
            <a:off x="2925624" y="78745"/>
            <a:ext cx="533400" cy="182880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2486A2-708D-F9FD-F292-FFFB567B2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F7AE56-80A7-2374-2DAD-7D663CCA2A3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9ECDE5-7EB6-1AA7-44F8-F698F193D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A58933-F7C9-44DE-46A2-32EBA62462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C5BA3D-4C67-50CC-80CA-4397EB2B5E3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193F1D-38DB-99F6-EA36-173880D07F7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0FAAFD-904A-0730-6B4C-3C579DDC855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833F6D-8D4A-4F6C-B0AA-44ED1744C5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1A0AE2-8D9F-F3EB-586B-51C9BCF19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332A1E2-981F-5594-2B44-5AD311E68BE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621678-CEB4-6384-253B-C75B44CEB44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C337A8-BD88-7166-9524-C807318D0F1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49E3D7-1BB7-511A-833A-3EE4A7FDAEF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939823-7A85-B077-4017-10310DA551E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46E04C-3351-1324-C4F6-43351C32EA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530811-A5D6-F211-97C1-BFDF3258506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F98C20-1AA7-33D0-E151-88D2601CADE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0D2EF-24D8-3354-FC06-A15B0A34C30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8FD9A4-B6BD-9985-0844-0780EFF757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1CBF9CA-0441-A2C0-82C8-D145E26B2F1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38BE6-6B62-7592-7A32-601A9852E8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2A946B-BADE-1652-CB14-30BDC2D07EB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7546F-8F4E-02EB-F16A-92C99BE9577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40C865-A6AB-1738-603F-0530FF641D6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5FB44B-3BE6-B221-12B2-6DF72274D9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3A3B5B-141D-3E4B-7389-1BE5496892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99D528-5B43-8BA2-D910-965DA60CCC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5A1A37-EC60-B309-7D22-F65FED3241C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A739F2F-9282-C56C-BD16-A3CF86E75D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8B5D7D2-A247-8E0E-19AA-ECF4D6507B96}"/>
              </a:ext>
            </a:extLst>
          </p:cNvPr>
          <p:cNvGrpSpPr/>
          <p:nvPr/>
        </p:nvGrpSpPr>
        <p:grpSpPr>
          <a:xfrm>
            <a:off x="234836" y="142426"/>
            <a:ext cx="393700" cy="1271588"/>
            <a:chOff x="3962400" y="6248400"/>
            <a:chExt cx="393700" cy="1271588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433657B-C636-19C3-91D8-993BECA7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92B778B6-6D6D-4D78-DBE4-05308E0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>
            <a:off x="6535192" y="142440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AutoShape 673">
            <a:extLst>
              <a:ext uri="{FF2B5EF4-FFF2-40B4-BE49-F238E27FC236}">
                <a16:creationId xmlns:a16="http://schemas.microsoft.com/office/drawing/2014/main" id="{EBFB759F-1676-2CD6-73F1-EAE1C22D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520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251ABD-E242-909C-2B96-CB602F33F1F0}"/>
              </a:ext>
            </a:extLst>
          </p:cNvPr>
          <p:cNvGrpSpPr/>
          <p:nvPr/>
        </p:nvGrpSpPr>
        <p:grpSpPr>
          <a:xfrm>
            <a:off x="2286000" y="239262"/>
            <a:ext cx="325438" cy="1233488"/>
            <a:chOff x="838200" y="239263"/>
            <a:chExt cx="325438" cy="1233488"/>
          </a:xfrm>
        </p:grpSpPr>
        <p:sp>
          <p:nvSpPr>
            <p:cNvPr id="37" name="AutoShape 673">
              <a:extLst>
                <a:ext uri="{FF2B5EF4-FFF2-40B4-BE49-F238E27FC236}">
                  <a16:creationId xmlns:a16="http://schemas.microsoft.com/office/drawing/2014/main" id="{11299AA1-4256-3B12-C66B-6B031E18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73">
              <a:extLst>
                <a:ext uri="{FF2B5EF4-FFF2-40B4-BE49-F238E27FC236}">
                  <a16:creationId xmlns:a16="http://schemas.microsoft.com/office/drawing/2014/main" id="{932591BB-BCCE-3C06-89D3-3192AE87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utoShape 14">
            <a:extLst>
              <a:ext uri="{FF2B5EF4-FFF2-40B4-BE49-F238E27FC236}">
                <a16:creationId xmlns:a16="http://schemas.microsoft.com/office/drawing/2014/main" id="{172421A8-C6FC-0DFC-2A9D-3AA708B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05" y="71244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698">
            <a:extLst>
              <a:ext uri="{FF2B5EF4-FFF2-40B4-BE49-F238E27FC236}">
                <a16:creationId xmlns:a16="http://schemas.microsoft.com/office/drawing/2014/main" id="{42C6CCA3-F4B0-84E2-2B86-F67B9F4FD31F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755326"/>
            <a:ext cx="554038" cy="736600"/>
            <a:chOff x="605" y="5464"/>
            <a:chExt cx="349" cy="464"/>
          </a:xfrm>
        </p:grpSpPr>
        <p:grpSp>
          <p:nvGrpSpPr>
            <p:cNvPr id="47" name="Group 699">
              <a:extLst>
                <a:ext uri="{FF2B5EF4-FFF2-40B4-BE49-F238E27FC236}">
                  <a16:creationId xmlns:a16="http://schemas.microsoft.com/office/drawing/2014/main" id="{48AB1A93-0990-FA07-2CEB-29862EB87D18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5" y="5553"/>
              <a:ext cx="175" cy="297"/>
              <a:chOff x="4024" y="3451"/>
              <a:chExt cx="282" cy="517"/>
            </a:xfrm>
          </p:grpSpPr>
          <p:sp>
            <p:nvSpPr>
              <p:cNvPr id="49" name="Freeform 700">
                <a:extLst>
                  <a:ext uri="{FF2B5EF4-FFF2-40B4-BE49-F238E27FC236}">
                    <a16:creationId xmlns:a16="http://schemas.microsoft.com/office/drawing/2014/main" id="{1628125E-C6D8-A2CD-8C72-AEA4C77E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451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01">
                <a:extLst>
                  <a:ext uri="{FF2B5EF4-FFF2-40B4-BE49-F238E27FC236}">
                    <a16:creationId xmlns:a16="http://schemas.microsoft.com/office/drawing/2014/main" id="{190DB654-1497-E628-3264-1275E7641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utoShape 702">
              <a:extLst>
                <a:ext uri="{FF2B5EF4-FFF2-40B4-BE49-F238E27FC236}">
                  <a16:creationId xmlns:a16="http://schemas.microsoft.com/office/drawing/2014/main" id="{44A34C89-BCF4-6AC1-46E0-B1F59DEA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17">
            <a:extLst>
              <a:ext uri="{FF2B5EF4-FFF2-40B4-BE49-F238E27FC236}">
                <a16:creationId xmlns:a16="http://schemas.microsoft.com/office/drawing/2014/main" id="{D35858C9-8E63-E5C1-B727-9F56B1AF718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588632"/>
            <a:ext cx="544513" cy="676275"/>
            <a:chOff x="1946" y="4302"/>
            <a:chExt cx="395" cy="490"/>
          </a:xfrm>
        </p:grpSpPr>
        <p:grpSp>
          <p:nvGrpSpPr>
            <p:cNvPr id="52" name="Group 818">
              <a:extLst>
                <a:ext uri="{FF2B5EF4-FFF2-40B4-BE49-F238E27FC236}">
                  <a16:creationId xmlns:a16="http://schemas.microsoft.com/office/drawing/2014/main" id="{6071BCFE-4781-81D7-105E-55E9389E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" name="Freeform 819">
                <a:extLst>
                  <a:ext uri="{FF2B5EF4-FFF2-40B4-BE49-F238E27FC236}">
                    <a16:creationId xmlns:a16="http://schemas.microsoft.com/office/drawing/2014/main" id="{C763F131-9B78-9C8D-6B01-458D7195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20">
                <a:extLst>
                  <a:ext uri="{FF2B5EF4-FFF2-40B4-BE49-F238E27FC236}">
                    <a16:creationId xmlns:a16="http://schemas.microsoft.com/office/drawing/2014/main" id="{16EB65A8-92F7-3951-D693-019F51F2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AutoShape 821">
              <a:extLst>
                <a:ext uri="{FF2B5EF4-FFF2-40B4-BE49-F238E27FC236}">
                  <a16:creationId xmlns:a16="http://schemas.microsoft.com/office/drawing/2014/main" id="{45AB088C-B9C2-27AF-74BC-CB3280A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22">
            <a:extLst>
              <a:ext uri="{FF2B5EF4-FFF2-40B4-BE49-F238E27FC236}">
                <a16:creationId xmlns:a16="http://schemas.microsoft.com/office/drawing/2014/main" id="{F55424E2-0B2B-F4CC-F11B-B3A10AFD39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" y="1755326"/>
            <a:ext cx="561975" cy="736600"/>
            <a:chOff x="600" y="5464"/>
            <a:chExt cx="354" cy="464"/>
          </a:xfrm>
        </p:grpSpPr>
        <p:grpSp>
          <p:nvGrpSpPr>
            <p:cNvPr id="57" name="Group 823">
              <a:extLst>
                <a:ext uri="{FF2B5EF4-FFF2-40B4-BE49-F238E27FC236}">
                  <a16:creationId xmlns:a16="http://schemas.microsoft.com/office/drawing/2014/main" id="{154826C7-D9AE-A8A6-35F5-BC508E9528F3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9" name="Freeform 824">
                <a:extLst>
                  <a:ext uri="{FF2B5EF4-FFF2-40B4-BE49-F238E27FC236}">
                    <a16:creationId xmlns:a16="http://schemas.microsoft.com/office/drawing/2014/main" id="{D2F4790F-06C9-05F2-5842-FFF6C7F35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825">
                <a:extLst>
                  <a:ext uri="{FF2B5EF4-FFF2-40B4-BE49-F238E27FC236}">
                    <a16:creationId xmlns:a16="http://schemas.microsoft.com/office/drawing/2014/main" id="{50EDE3F5-332C-A1D4-7241-CFB5BB11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AutoShape 826">
              <a:extLst>
                <a:ext uri="{FF2B5EF4-FFF2-40B4-BE49-F238E27FC236}">
                  <a16:creationId xmlns:a16="http://schemas.microsoft.com/office/drawing/2014/main" id="{57ECA602-5A35-AFCD-A9ED-A545C70B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817">
            <a:extLst>
              <a:ext uri="{FF2B5EF4-FFF2-40B4-BE49-F238E27FC236}">
                <a16:creationId xmlns:a16="http://schemas.microsoft.com/office/drawing/2014/main" id="{743F5BF0-9332-9F55-9249-DE7DDEF21F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4520" y="2605885"/>
            <a:ext cx="544513" cy="676275"/>
            <a:chOff x="1946" y="4302"/>
            <a:chExt cx="395" cy="490"/>
          </a:xfrm>
        </p:grpSpPr>
        <p:grpSp>
          <p:nvGrpSpPr>
            <p:cNvPr id="62" name="Group 818">
              <a:extLst>
                <a:ext uri="{FF2B5EF4-FFF2-40B4-BE49-F238E27FC236}">
                  <a16:creationId xmlns:a16="http://schemas.microsoft.com/office/drawing/2014/main" id="{1AA12B91-49FC-FE4A-7835-97978BE6A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64" name="Freeform 819">
                <a:extLst>
                  <a:ext uri="{FF2B5EF4-FFF2-40B4-BE49-F238E27FC236}">
                    <a16:creationId xmlns:a16="http://schemas.microsoft.com/office/drawing/2014/main" id="{DF8915AA-25E9-B46A-F4AF-92F636B7F6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20">
                <a:extLst>
                  <a:ext uri="{FF2B5EF4-FFF2-40B4-BE49-F238E27FC236}">
                    <a16:creationId xmlns:a16="http://schemas.microsoft.com/office/drawing/2014/main" id="{CAE20682-2BE2-E5EE-155D-D5D5FE8C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821">
              <a:extLst>
                <a:ext uri="{FF2B5EF4-FFF2-40B4-BE49-F238E27FC236}">
                  <a16:creationId xmlns:a16="http://schemas.microsoft.com/office/drawing/2014/main" id="{6F874BC2-5636-6583-FBD1-C2730D98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07">
            <a:extLst>
              <a:ext uri="{FF2B5EF4-FFF2-40B4-BE49-F238E27FC236}">
                <a16:creationId xmlns:a16="http://schemas.microsoft.com/office/drawing/2014/main" id="{3654C453-1782-8438-B5C8-CF296F9224D7}"/>
              </a:ext>
            </a:extLst>
          </p:cNvPr>
          <p:cNvGrpSpPr/>
          <p:nvPr/>
        </p:nvGrpSpPr>
        <p:grpSpPr>
          <a:xfrm>
            <a:off x="190631" y="3422616"/>
            <a:ext cx="404303" cy="685800"/>
            <a:chOff x="5105400" y="5257800"/>
            <a:chExt cx="404303" cy="685800"/>
          </a:xfrm>
        </p:grpSpPr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EEB312EF-100F-D033-EE71-CBEA4C57055D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23" name="Group 7">
                <a:extLst>
                  <a:ext uri="{FF2B5EF4-FFF2-40B4-BE49-F238E27FC236}">
                    <a16:creationId xmlns:a16="http://schemas.microsoft.com/office/drawing/2014/main" id="{CD65F23A-0AB0-EAD1-E546-4CD201066EEB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27" name="Line 30">
                  <a:extLst>
                    <a:ext uri="{FF2B5EF4-FFF2-40B4-BE49-F238E27FC236}">
                      <a16:creationId xmlns:a16="http://schemas.microsoft.com/office/drawing/2014/main" id="{0D56FF24-8959-4AB9-448E-A5B5587A6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1">
                  <a:extLst>
                    <a:ext uri="{FF2B5EF4-FFF2-40B4-BE49-F238E27FC236}">
                      <a16:creationId xmlns:a16="http://schemas.microsoft.com/office/drawing/2014/main" id="{5BA44638-EA28-E4FA-85D1-384897EB4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F5BEDEF8-AEAC-2FDA-F196-3BEB96F78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1">
                <a:extLst>
                  <a:ext uri="{FF2B5EF4-FFF2-40B4-BE49-F238E27FC236}">
                    <a16:creationId xmlns:a16="http://schemas.microsoft.com/office/drawing/2014/main" id="{C1BD3514-AAEE-FA50-003F-F387C3F1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0F37CC0D-055E-7B8D-E5AB-1F62E53800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AutoShape 28">
              <a:extLst>
                <a:ext uri="{FF2B5EF4-FFF2-40B4-BE49-F238E27FC236}">
                  <a16:creationId xmlns:a16="http://schemas.microsoft.com/office/drawing/2014/main" id="{972A2415-BDDA-AE89-70F8-674759FB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07">
            <a:extLst>
              <a:ext uri="{FF2B5EF4-FFF2-40B4-BE49-F238E27FC236}">
                <a16:creationId xmlns:a16="http://schemas.microsoft.com/office/drawing/2014/main" id="{9B6EF0B2-7BAE-747B-56C9-21844AA16BF5}"/>
              </a:ext>
            </a:extLst>
          </p:cNvPr>
          <p:cNvGrpSpPr/>
          <p:nvPr/>
        </p:nvGrpSpPr>
        <p:grpSpPr>
          <a:xfrm flipH="1">
            <a:off x="1125106" y="3413573"/>
            <a:ext cx="404303" cy="685800"/>
            <a:chOff x="5105400" y="5257800"/>
            <a:chExt cx="404303" cy="685800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03566125-2607-C8E4-9742-0A5D56FAE24C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32" name="Group 7">
                <a:extLst>
                  <a:ext uri="{FF2B5EF4-FFF2-40B4-BE49-F238E27FC236}">
                    <a16:creationId xmlns:a16="http://schemas.microsoft.com/office/drawing/2014/main" id="{AD87391D-7049-0576-F048-984340B25F51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36" name="Line 30">
                  <a:extLst>
                    <a:ext uri="{FF2B5EF4-FFF2-40B4-BE49-F238E27FC236}">
                      <a16:creationId xmlns:a16="http://schemas.microsoft.com/office/drawing/2014/main" id="{FF4EB616-0156-8BFC-927D-B3BC85240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1">
                  <a:extLst>
                    <a:ext uri="{FF2B5EF4-FFF2-40B4-BE49-F238E27FC236}">
                      <a16:creationId xmlns:a16="http://schemas.microsoft.com/office/drawing/2014/main" id="{265083B6-7EFE-4C08-7029-7BCDBA49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3AF47C0C-7FC0-4BFF-3F33-6DD8438F94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">
                <a:extLst>
                  <a:ext uri="{FF2B5EF4-FFF2-40B4-BE49-F238E27FC236}">
                    <a16:creationId xmlns:a16="http://schemas.microsoft.com/office/drawing/2014/main" id="{CEB9D404-40D2-7C76-32A1-59112C2F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1">
                <a:extLst>
                  <a:ext uri="{FF2B5EF4-FFF2-40B4-BE49-F238E27FC236}">
                    <a16:creationId xmlns:a16="http://schemas.microsoft.com/office/drawing/2014/main" id="{62889263-AF6C-142F-41C9-F4F9A6BC0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utoShape 28">
              <a:extLst>
                <a:ext uri="{FF2B5EF4-FFF2-40B4-BE49-F238E27FC236}">
                  <a16:creationId xmlns:a16="http://schemas.microsoft.com/office/drawing/2014/main" id="{AB3B07F2-13F1-96D8-A8AA-1B7477AE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672">
            <a:extLst>
              <a:ext uri="{FF2B5EF4-FFF2-40B4-BE49-F238E27FC236}">
                <a16:creationId xmlns:a16="http://schemas.microsoft.com/office/drawing/2014/main" id="{57994D76-78DC-14DE-1DF7-4E70F5459C5C}"/>
              </a:ext>
            </a:extLst>
          </p:cNvPr>
          <p:cNvGrpSpPr>
            <a:grpSpLocks/>
          </p:cNvGrpSpPr>
          <p:nvPr/>
        </p:nvGrpSpPr>
        <p:grpSpPr bwMode="auto">
          <a:xfrm>
            <a:off x="2074354" y="1821819"/>
            <a:ext cx="782638" cy="1541463"/>
            <a:chOff x="720" y="4092"/>
            <a:chExt cx="493" cy="971"/>
          </a:xfrm>
        </p:grpSpPr>
        <p:sp>
          <p:nvSpPr>
            <p:cNvPr id="172" name="AutoShape 673">
              <a:extLst>
                <a:ext uri="{FF2B5EF4-FFF2-40B4-BE49-F238E27FC236}">
                  <a16:creationId xmlns:a16="http://schemas.microsoft.com/office/drawing/2014/main" id="{64872F8B-AB2F-9F6B-43EC-214490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674">
              <a:extLst>
                <a:ext uri="{FF2B5EF4-FFF2-40B4-BE49-F238E27FC236}">
                  <a16:creationId xmlns:a16="http://schemas.microsoft.com/office/drawing/2014/main" id="{D7B62FA7-5193-EFDD-2302-67E0A1188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0" name="Line 675">
                <a:extLst>
                  <a:ext uri="{FF2B5EF4-FFF2-40B4-BE49-F238E27FC236}">
                    <a16:creationId xmlns:a16="http://schemas.microsoft.com/office/drawing/2014/main" id="{5352DD6C-C42F-CAC2-1CCC-6B9DE3739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676">
                <a:extLst>
                  <a:ext uri="{FF2B5EF4-FFF2-40B4-BE49-F238E27FC236}">
                    <a16:creationId xmlns:a16="http://schemas.microsoft.com/office/drawing/2014/main" id="{64B5045F-4AD8-229A-7502-C49CB416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677">
                <a:extLst>
                  <a:ext uri="{FF2B5EF4-FFF2-40B4-BE49-F238E27FC236}">
                    <a16:creationId xmlns:a16="http://schemas.microsoft.com/office/drawing/2014/main" id="{F7920BAB-4F2E-1DEE-C284-849ACEC43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78">
                <a:extLst>
                  <a:ext uri="{FF2B5EF4-FFF2-40B4-BE49-F238E27FC236}">
                    <a16:creationId xmlns:a16="http://schemas.microsoft.com/office/drawing/2014/main" id="{CE78D847-CE10-D147-7AFB-26D358DA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679">
                <a:extLst>
                  <a:ext uri="{FF2B5EF4-FFF2-40B4-BE49-F238E27FC236}">
                    <a16:creationId xmlns:a16="http://schemas.microsoft.com/office/drawing/2014/main" id="{28561604-BC28-2339-5C47-C54CB484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AutoShape 680">
              <a:extLst>
                <a:ext uri="{FF2B5EF4-FFF2-40B4-BE49-F238E27FC236}">
                  <a16:creationId xmlns:a16="http://schemas.microsoft.com/office/drawing/2014/main" id="{B3D94C23-619A-DA94-4371-38CF9AE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681">
              <a:extLst>
                <a:ext uri="{FF2B5EF4-FFF2-40B4-BE49-F238E27FC236}">
                  <a16:creationId xmlns:a16="http://schemas.microsoft.com/office/drawing/2014/main" id="{1A1217F9-BDCB-141B-AB51-E1E62664D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76" name="Line 682">
                <a:extLst>
                  <a:ext uri="{FF2B5EF4-FFF2-40B4-BE49-F238E27FC236}">
                    <a16:creationId xmlns:a16="http://schemas.microsoft.com/office/drawing/2014/main" id="{ABDB059A-F78A-BAB9-D6F1-0A4AF64D5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83">
                <a:extLst>
                  <a:ext uri="{FF2B5EF4-FFF2-40B4-BE49-F238E27FC236}">
                    <a16:creationId xmlns:a16="http://schemas.microsoft.com/office/drawing/2014/main" id="{AC31E4DD-65B2-BB05-A8ED-1F2D7139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684">
                <a:extLst>
                  <a:ext uri="{FF2B5EF4-FFF2-40B4-BE49-F238E27FC236}">
                    <a16:creationId xmlns:a16="http://schemas.microsoft.com/office/drawing/2014/main" id="{A7B38978-D95E-80D3-18B7-2C6260F9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685">
                <a:extLst>
                  <a:ext uri="{FF2B5EF4-FFF2-40B4-BE49-F238E27FC236}">
                    <a16:creationId xmlns:a16="http://schemas.microsoft.com/office/drawing/2014/main" id="{F42D0909-84A2-09A1-C868-199FD7306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2">
            <a:extLst>
              <a:ext uri="{FF2B5EF4-FFF2-40B4-BE49-F238E27FC236}">
                <a16:creationId xmlns:a16="http://schemas.microsoft.com/office/drawing/2014/main" id="{DC38045E-5634-30D3-32B6-C2713BD7D676}"/>
              </a:ext>
            </a:extLst>
          </p:cNvPr>
          <p:cNvGrpSpPr>
            <a:grpSpLocks/>
          </p:cNvGrpSpPr>
          <p:nvPr/>
        </p:nvGrpSpPr>
        <p:grpSpPr bwMode="auto">
          <a:xfrm>
            <a:off x="174052" y="4277771"/>
            <a:ext cx="393700" cy="1271588"/>
            <a:chOff x="1296" y="5072"/>
            <a:chExt cx="248" cy="801"/>
          </a:xfrm>
        </p:grpSpPr>
        <p:grpSp>
          <p:nvGrpSpPr>
            <p:cNvPr id="186" name="Group 3">
              <a:extLst>
                <a:ext uri="{FF2B5EF4-FFF2-40B4-BE49-F238E27FC236}">
                  <a16:creationId xmlns:a16="http://schemas.microsoft.com/office/drawing/2014/main" id="{2765169D-34C8-4823-F9DC-C70D443E4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73BBD9EE-C016-A569-115C-A2272B0EE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94" name="Line 5">
                  <a:extLst>
                    <a:ext uri="{FF2B5EF4-FFF2-40B4-BE49-F238E27FC236}">
                      <a16:creationId xmlns:a16="http://schemas.microsoft.com/office/drawing/2014/main" id="{FC20A915-FC00-DE0D-BB96-8E317D5B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">
                  <a:extLst>
                    <a:ext uri="{FF2B5EF4-FFF2-40B4-BE49-F238E27FC236}">
                      <a16:creationId xmlns:a16="http://schemas.microsoft.com/office/drawing/2014/main" id="{C40E70AD-4056-B4B6-5D3D-E63A6ABE7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6" name="Group 7">
                  <a:extLst>
                    <a:ext uri="{FF2B5EF4-FFF2-40B4-BE49-F238E27FC236}">
                      <a16:creationId xmlns:a16="http://schemas.microsoft.com/office/drawing/2014/main" id="{3D14A4C9-0E9E-71D8-3470-520B4ED372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482F7AD5-4EA2-E5D7-BD0F-C7A02E40D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AA962E70-45B5-EAF5-F929-506BECE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1" name="Group 10">
                <a:extLst>
                  <a:ext uri="{FF2B5EF4-FFF2-40B4-BE49-F238E27FC236}">
                    <a16:creationId xmlns:a16="http://schemas.microsoft.com/office/drawing/2014/main" id="{BDEDA4F1-8BB0-F25D-8FFA-8DDF63D3C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ADDE7BA0-FE1F-31C5-7E0D-D938661A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C5BC7EA7-C570-CEFD-96D3-EDA7272CA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" name="Group 13">
              <a:extLst>
                <a:ext uri="{FF2B5EF4-FFF2-40B4-BE49-F238E27FC236}">
                  <a16:creationId xmlns:a16="http://schemas.microsoft.com/office/drawing/2014/main" id="{E2C1FC83-3F28-5F2E-0DC1-7839D8B9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88" name="AutoShape 14">
                <a:extLst>
                  <a:ext uri="{FF2B5EF4-FFF2-40B4-BE49-F238E27FC236}">
                    <a16:creationId xmlns:a16="http://schemas.microsoft.com/office/drawing/2014/main" id="{39867688-BE1F-B08F-B783-97C93A44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5">
                <a:extLst>
                  <a:ext uri="{FF2B5EF4-FFF2-40B4-BE49-F238E27FC236}">
                    <a16:creationId xmlns:a16="http://schemas.microsoft.com/office/drawing/2014/main" id="{7ADDBCBE-ABF2-97E8-8D5B-9C0C2528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2">
            <a:extLst>
              <a:ext uri="{FF2B5EF4-FFF2-40B4-BE49-F238E27FC236}">
                <a16:creationId xmlns:a16="http://schemas.microsoft.com/office/drawing/2014/main" id="{0D5A7127-04C8-E2BE-7806-6FCE16B018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4352" y="4277771"/>
            <a:ext cx="396875" cy="1271588"/>
            <a:chOff x="1292" y="5072"/>
            <a:chExt cx="250" cy="801"/>
          </a:xfrm>
        </p:grpSpPr>
        <p:grpSp>
          <p:nvGrpSpPr>
            <p:cNvPr id="200" name="Group 3">
              <a:extLst>
                <a:ext uri="{FF2B5EF4-FFF2-40B4-BE49-F238E27FC236}">
                  <a16:creationId xmlns:a16="http://schemas.microsoft.com/office/drawing/2014/main" id="{BC5B6507-9B1C-4697-128D-8B0BA532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204" name="Group 4">
                <a:extLst>
                  <a:ext uri="{FF2B5EF4-FFF2-40B4-BE49-F238E27FC236}">
                    <a16:creationId xmlns:a16="http://schemas.microsoft.com/office/drawing/2014/main" id="{29CCD707-C039-9337-9074-1D72BFCF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:a16="http://schemas.microsoft.com/office/drawing/2014/main" id="{352BE5F9-9A87-2A69-ACD2-72F4527E1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Line 6">
                  <a:extLst>
                    <a:ext uri="{FF2B5EF4-FFF2-40B4-BE49-F238E27FC236}">
                      <a16:creationId xmlns:a16="http://schemas.microsoft.com/office/drawing/2014/main" id="{78067FAB-F2F2-EF25-ECF0-AB296C69A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" name="Group 7">
                  <a:extLst>
                    <a:ext uri="{FF2B5EF4-FFF2-40B4-BE49-F238E27FC236}">
                      <a16:creationId xmlns:a16="http://schemas.microsoft.com/office/drawing/2014/main" id="{9A6E998C-8664-B96B-F270-9A92EE36E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F5057FF1-FC5C-7AA0-2273-C48974BD92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9">
                    <a:extLst>
                      <a:ext uri="{FF2B5EF4-FFF2-40B4-BE49-F238E27FC236}">
                        <a16:creationId xmlns:a16="http://schemas.microsoft.com/office/drawing/2014/main" id="{00A510AB-6907-2750-AF7C-7A4130CD8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" name="Group 10">
                <a:extLst>
                  <a:ext uri="{FF2B5EF4-FFF2-40B4-BE49-F238E27FC236}">
                    <a16:creationId xmlns:a16="http://schemas.microsoft.com/office/drawing/2014/main" id="{5BBB46CA-3673-3202-819A-C72D441C0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206" name="Freeform 11">
                  <a:extLst>
                    <a:ext uri="{FF2B5EF4-FFF2-40B4-BE49-F238E27FC236}">
                      <a16:creationId xmlns:a16="http://schemas.microsoft.com/office/drawing/2014/main" id="{5A476F98-23D0-9CEB-6149-A9BFFDCE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394DAAD2-89EA-A72A-6AFF-9021A232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oup 13">
              <a:extLst>
                <a:ext uri="{FF2B5EF4-FFF2-40B4-BE49-F238E27FC236}">
                  <a16:creationId xmlns:a16="http://schemas.microsoft.com/office/drawing/2014/main" id="{6D312E73-33AC-8773-372D-BC3A55A5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5072"/>
              <a:ext cx="250" cy="801"/>
              <a:chOff x="2494" y="4380"/>
              <a:chExt cx="238" cy="690"/>
            </a:xfrm>
          </p:grpSpPr>
          <p:sp>
            <p:nvSpPr>
              <p:cNvPr id="202" name="AutoShape 14">
                <a:extLst>
                  <a:ext uri="{FF2B5EF4-FFF2-40B4-BE49-F238E27FC236}">
                    <a16:creationId xmlns:a16="http://schemas.microsoft.com/office/drawing/2014/main" id="{49DAF258-BC1E-7704-53F8-3ADF3178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AutoShape 15">
                <a:extLst>
                  <a:ext uri="{FF2B5EF4-FFF2-40B4-BE49-F238E27FC236}">
                    <a16:creationId xmlns:a16="http://schemas.microsoft.com/office/drawing/2014/main" id="{6888421F-54A0-F73D-121F-1009A825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FB8C0E-9ABC-9FB4-276D-CBDD531B6D54}"/>
              </a:ext>
            </a:extLst>
          </p:cNvPr>
          <p:cNvGrpSpPr/>
          <p:nvPr/>
        </p:nvGrpSpPr>
        <p:grpSpPr>
          <a:xfrm>
            <a:off x="3341499" y="4077435"/>
            <a:ext cx="538163" cy="1455738"/>
            <a:chOff x="2464265" y="4140647"/>
            <a:chExt cx="538163" cy="1455738"/>
          </a:xfrm>
        </p:grpSpPr>
        <p:grpSp>
          <p:nvGrpSpPr>
            <p:cNvPr id="213" name="Group 686">
              <a:extLst>
                <a:ext uri="{FF2B5EF4-FFF2-40B4-BE49-F238E27FC236}">
                  <a16:creationId xmlns:a16="http://schemas.microsoft.com/office/drawing/2014/main" id="{E4FC4F20-7DEC-2234-90D4-47651A7B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214" name="Group 687">
                <a:extLst>
                  <a:ext uri="{FF2B5EF4-FFF2-40B4-BE49-F238E27FC236}">
                    <a16:creationId xmlns:a16="http://schemas.microsoft.com/office/drawing/2014/main" id="{2018B074-D02F-D561-67C5-D5B9865E4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216" name="Freeform 688">
                  <a:extLst>
                    <a:ext uri="{FF2B5EF4-FFF2-40B4-BE49-F238E27FC236}">
                      <a16:creationId xmlns:a16="http://schemas.microsoft.com/office/drawing/2014/main" id="{70EB6FDE-5397-B397-6D31-874B2AA7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689">
                  <a:extLst>
                    <a:ext uri="{FF2B5EF4-FFF2-40B4-BE49-F238E27FC236}">
                      <a16:creationId xmlns:a16="http://schemas.microsoft.com/office/drawing/2014/main" id="{06657099-5663-7DCB-3098-D3F00C0E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690">
                  <a:extLst>
                    <a:ext uri="{FF2B5EF4-FFF2-40B4-BE49-F238E27FC236}">
                      <a16:creationId xmlns:a16="http://schemas.microsoft.com/office/drawing/2014/main" id="{50712C12-58A6-CEEF-71C5-139CE092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691">
                <a:extLst>
                  <a:ext uri="{FF2B5EF4-FFF2-40B4-BE49-F238E27FC236}">
                    <a16:creationId xmlns:a16="http://schemas.microsoft.com/office/drawing/2014/main" id="{DAC23742-0D70-194C-41A9-3983F79B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" name="Group 692">
              <a:extLst>
                <a:ext uri="{FF2B5EF4-FFF2-40B4-BE49-F238E27FC236}">
                  <a16:creationId xmlns:a16="http://schemas.microsoft.com/office/drawing/2014/main" id="{E7A31E99-7FA6-F798-E2E6-A167EE9950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220" name="Line 693">
                <a:extLst>
                  <a:ext uri="{FF2B5EF4-FFF2-40B4-BE49-F238E27FC236}">
                    <a16:creationId xmlns:a16="http://schemas.microsoft.com/office/drawing/2014/main" id="{EFDFEDCB-8263-BB8C-4D81-300BA638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694">
                <a:extLst>
                  <a:ext uri="{FF2B5EF4-FFF2-40B4-BE49-F238E27FC236}">
                    <a16:creationId xmlns:a16="http://schemas.microsoft.com/office/drawing/2014/main" id="{E7F5B096-95E8-2018-AD26-8D1E89F80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695">
                <a:extLst>
                  <a:ext uri="{FF2B5EF4-FFF2-40B4-BE49-F238E27FC236}">
                    <a16:creationId xmlns:a16="http://schemas.microsoft.com/office/drawing/2014/main" id="{343985C9-A604-827F-D93E-9CA6997B6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696">
                <a:extLst>
                  <a:ext uri="{FF2B5EF4-FFF2-40B4-BE49-F238E27FC236}">
                    <a16:creationId xmlns:a16="http://schemas.microsoft.com/office/drawing/2014/main" id="{BA105372-C904-0E3C-F597-D81AAED7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697">
                <a:extLst>
                  <a:ext uri="{FF2B5EF4-FFF2-40B4-BE49-F238E27FC236}">
                    <a16:creationId xmlns:a16="http://schemas.microsoft.com/office/drawing/2014/main" id="{0BEF75C4-4ED4-E9E4-08DD-27DA7422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" name="Group 703">
            <a:extLst>
              <a:ext uri="{FF2B5EF4-FFF2-40B4-BE49-F238E27FC236}">
                <a16:creationId xmlns:a16="http://schemas.microsoft.com/office/drawing/2014/main" id="{F40D9F9A-76D3-59DB-B7B8-D96D2EC39203}"/>
              </a:ext>
            </a:extLst>
          </p:cNvPr>
          <p:cNvGrpSpPr>
            <a:grpSpLocks/>
          </p:cNvGrpSpPr>
          <p:nvPr/>
        </p:nvGrpSpPr>
        <p:grpSpPr bwMode="auto">
          <a:xfrm>
            <a:off x="5492777" y="1947023"/>
            <a:ext cx="476250" cy="1020763"/>
            <a:chOff x="2345" y="4604"/>
            <a:chExt cx="300" cy="643"/>
          </a:xfrm>
        </p:grpSpPr>
        <p:grpSp>
          <p:nvGrpSpPr>
            <p:cNvPr id="226" name="Group 704">
              <a:extLst>
                <a:ext uri="{FF2B5EF4-FFF2-40B4-BE49-F238E27FC236}">
                  <a16:creationId xmlns:a16="http://schemas.microsoft.com/office/drawing/2014/main" id="{D7D35AAF-A141-B62E-6460-1A5BD3F435D0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34" name="Freeform 705">
                <a:extLst>
                  <a:ext uri="{FF2B5EF4-FFF2-40B4-BE49-F238E27FC236}">
                    <a16:creationId xmlns:a16="http://schemas.microsoft.com/office/drawing/2014/main" id="{A0629C43-FDEE-1943-E68C-FE473A9F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706">
                <a:extLst>
                  <a:ext uri="{FF2B5EF4-FFF2-40B4-BE49-F238E27FC236}">
                    <a16:creationId xmlns:a16="http://schemas.microsoft.com/office/drawing/2014/main" id="{A38E8C01-9ED9-91A7-EB12-F5EA2B89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" name="Group 707">
              <a:extLst>
                <a:ext uri="{FF2B5EF4-FFF2-40B4-BE49-F238E27FC236}">
                  <a16:creationId xmlns:a16="http://schemas.microsoft.com/office/drawing/2014/main" id="{38590A0F-087F-3869-3A2A-670DFF30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29" name="Freeform 708">
                <a:extLst>
                  <a:ext uri="{FF2B5EF4-FFF2-40B4-BE49-F238E27FC236}">
                    <a16:creationId xmlns:a16="http://schemas.microsoft.com/office/drawing/2014/main" id="{37F49AEB-5F78-CBD1-19F8-44DC1241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709">
                <a:extLst>
                  <a:ext uri="{FF2B5EF4-FFF2-40B4-BE49-F238E27FC236}">
                    <a16:creationId xmlns:a16="http://schemas.microsoft.com/office/drawing/2014/main" id="{3D4EC7B8-8EA9-C973-0920-0431EFA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" name="Group 710">
                <a:extLst>
                  <a:ext uri="{FF2B5EF4-FFF2-40B4-BE49-F238E27FC236}">
                    <a16:creationId xmlns:a16="http://schemas.microsoft.com/office/drawing/2014/main" id="{52A09E98-D435-1C41-E294-C1DF7275D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32" name="Freeform 711">
                  <a:extLst>
                    <a:ext uri="{FF2B5EF4-FFF2-40B4-BE49-F238E27FC236}">
                      <a16:creationId xmlns:a16="http://schemas.microsoft.com/office/drawing/2014/main" id="{5D93FEBD-C905-B71E-37B0-E1A388010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712">
                  <a:extLst>
                    <a:ext uri="{FF2B5EF4-FFF2-40B4-BE49-F238E27FC236}">
                      <a16:creationId xmlns:a16="http://schemas.microsoft.com/office/drawing/2014/main" id="{8717AF61-D79C-FAAA-9DA4-1C0F3D697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AutoShape 713">
              <a:extLst>
                <a:ext uri="{FF2B5EF4-FFF2-40B4-BE49-F238E27FC236}">
                  <a16:creationId xmlns:a16="http://schemas.microsoft.com/office/drawing/2014/main" id="{26425FDC-C91B-6CB2-EF40-A89289B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" name="AutoShape 713">
            <a:extLst>
              <a:ext uri="{FF2B5EF4-FFF2-40B4-BE49-F238E27FC236}">
                <a16:creationId xmlns:a16="http://schemas.microsoft.com/office/drawing/2014/main" id="{BBA2D42D-2DD5-819C-F251-E47D9882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95" y="776349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8685C8-8056-04B1-2244-712B7E6D9811}"/>
              </a:ext>
            </a:extLst>
          </p:cNvPr>
          <p:cNvGrpSpPr/>
          <p:nvPr/>
        </p:nvGrpSpPr>
        <p:grpSpPr>
          <a:xfrm>
            <a:off x="3224405" y="197325"/>
            <a:ext cx="329764" cy="1280588"/>
            <a:chOff x="3224405" y="197325"/>
            <a:chExt cx="329764" cy="1280588"/>
          </a:xfrm>
        </p:grpSpPr>
        <p:sp>
          <p:nvSpPr>
            <p:cNvPr id="237" name="AutoShape 713">
              <a:extLst>
                <a:ext uri="{FF2B5EF4-FFF2-40B4-BE49-F238E27FC236}">
                  <a16:creationId xmlns:a16="http://schemas.microsoft.com/office/drawing/2014/main" id="{D1B1D543-89C7-2CFE-DD83-5E18DF74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713">
              <a:extLst>
                <a:ext uri="{FF2B5EF4-FFF2-40B4-BE49-F238E27FC236}">
                  <a16:creationId xmlns:a16="http://schemas.microsoft.com/office/drawing/2014/main" id="{CDD56956-7ED7-C0FD-C923-D18F2DBC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703">
            <a:extLst>
              <a:ext uri="{FF2B5EF4-FFF2-40B4-BE49-F238E27FC236}">
                <a16:creationId xmlns:a16="http://schemas.microsoft.com/office/drawing/2014/main" id="{FCED8938-2CB1-4ECE-B40C-06B27C37E8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99039" y="1933038"/>
            <a:ext cx="476250" cy="1020763"/>
            <a:chOff x="2345" y="4604"/>
            <a:chExt cx="300" cy="643"/>
          </a:xfrm>
        </p:grpSpPr>
        <p:grpSp>
          <p:nvGrpSpPr>
            <p:cNvPr id="241" name="Group 704">
              <a:extLst>
                <a:ext uri="{FF2B5EF4-FFF2-40B4-BE49-F238E27FC236}">
                  <a16:creationId xmlns:a16="http://schemas.microsoft.com/office/drawing/2014/main" id="{EC211778-00F6-C586-1774-741C4674987A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49" name="Freeform 705">
                <a:extLst>
                  <a:ext uri="{FF2B5EF4-FFF2-40B4-BE49-F238E27FC236}">
                    <a16:creationId xmlns:a16="http://schemas.microsoft.com/office/drawing/2014/main" id="{0B5FCE60-A90C-3291-D350-D4BCA8DD8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706">
                <a:extLst>
                  <a:ext uri="{FF2B5EF4-FFF2-40B4-BE49-F238E27FC236}">
                    <a16:creationId xmlns:a16="http://schemas.microsoft.com/office/drawing/2014/main" id="{55B8CDCA-1288-E32A-813C-FE52D2D3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2" name="Group 707">
              <a:extLst>
                <a:ext uri="{FF2B5EF4-FFF2-40B4-BE49-F238E27FC236}">
                  <a16:creationId xmlns:a16="http://schemas.microsoft.com/office/drawing/2014/main" id="{01F7D4C1-9C9E-16F0-B458-BCA3B09D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44" name="Freeform 708">
                <a:extLst>
                  <a:ext uri="{FF2B5EF4-FFF2-40B4-BE49-F238E27FC236}">
                    <a16:creationId xmlns:a16="http://schemas.microsoft.com/office/drawing/2014/main" id="{750C29B1-6592-63AD-74BF-B8C8ED27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709">
                <a:extLst>
                  <a:ext uri="{FF2B5EF4-FFF2-40B4-BE49-F238E27FC236}">
                    <a16:creationId xmlns:a16="http://schemas.microsoft.com/office/drawing/2014/main" id="{0704EC71-BDC5-6A83-5816-A60E0CE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710">
                <a:extLst>
                  <a:ext uri="{FF2B5EF4-FFF2-40B4-BE49-F238E27FC236}">
                    <a16:creationId xmlns:a16="http://schemas.microsoft.com/office/drawing/2014/main" id="{464F9158-4819-6B73-9B06-67D2BBBE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47" name="Freeform 711">
                  <a:extLst>
                    <a:ext uri="{FF2B5EF4-FFF2-40B4-BE49-F238E27FC236}">
                      <a16:creationId xmlns:a16="http://schemas.microsoft.com/office/drawing/2014/main" id="{E759FB83-DB46-24B6-02B2-97B26F04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12">
                  <a:extLst>
                    <a:ext uri="{FF2B5EF4-FFF2-40B4-BE49-F238E27FC236}">
                      <a16:creationId xmlns:a16="http://schemas.microsoft.com/office/drawing/2014/main" id="{73778B35-F951-E61D-99DA-DCE6F28F1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3" name="AutoShape 713">
              <a:extLst>
                <a:ext uri="{FF2B5EF4-FFF2-40B4-BE49-F238E27FC236}">
                  <a16:creationId xmlns:a16="http://schemas.microsoft.com/office/drawing/2014/main" id="{EF19431B-2F4D-B519-5BFF-2D5277FA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672">
            <a:extLst>
              <a:ext uri="{FF2B5EF4-FFF2-40B4-BE49-F238E27FC236}">
                <a16:creationId xmlns:a16="http://schemas.microsoft.com/office/drawing/2014/main" id="{CF649C0D-2E3D-58D5-9C6A-7465919B5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2783" y="1832342"/>
            <a:ext cx="782638" cy="1541463"/>
            <a:chOff x="720" y="4092"/>
            <a:chExt cx="493" cy="971"/>
          </a:xfrm>
        </p:grpSpPr>
        <p:sp>
          <p:nvSpPr>
            <p:cNvPr id="252" name="AutoShape 673">
              <a:extLst>
                <a:ext uri="{FF2B5EF4-FFF2-40B4-BE49-F238E27FC236}">
                  <a16:creationId xmlns:a16="http://schemas.microsoft.com/office/drawing/2014/main" id="{3F43A5B8-0243-46C4-5AF2-E4E6207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674">
              <a:extLst>
                <a:ext uri="{FF2B5EF4-FFF2-40B4-BE49-F238E27FC236}">
                  <a16:creationId xmlns:a16="http://schemas.microsoft.com/office/drawing/2014/main" id="{348137AB-1A01-27FC-29D5-1EB23EE71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260" name="Line 675">
                <a:extLst>
                  <a:ext uri="{FF2B5EF4-FFF2-40B4-BE49-F238E27FC236}">
                    <a16:creationId xmlns:a16="http://schemas.microsoft.com/office/drawing/2014/main" id="{39858713-DC16-0260-A38A-C30C606D5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676">
                <a:extLst>
                  <a:ext uri="{FF2B5EF4-FFF2-40B4-BE49-F238E27FC236}">
                    <a16:creationId xmlns:a16="http://schemas.microsoft.com/office/drawing/2014/main" id="{94434AE7-2F89-9799-6A3D-005A3FAF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677">
                <a:extLst>
                  <a:ext uri="{FF2B5EF4-FFF2-40B4-BE49-F238E27FC236}">
                    <a16:creationId xmlns:a16="http://schemas.microsoft.com/office/drawing/2014/main" id="{C24BDFD0-65C7-2AD6-FEA5-54A1AC5E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78">
                <a:extLst>
                  <a:ext uri="{FF2B5EF4-FFF2-40B4-BE49-F238E27FC236}">
                    <a16:creationId xmlns:a16="http://schemas.microsoft.com/office/drawing/2014/main" id="{3BD4011C-434B-B8B8-64A9-07DF4C5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679">
                <a:extLst>
                  <a:ext uri="{FF2B5EF4-FFF2-40B4-BE49-F238E27FC236}">
                    <a16:creationId xmlns:a16="http://schemas.microsoft.com/office/drawing/2014/main" id="{4D86E575-4F30-6A35-160F-2E439E0BE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" name="AutoShape 680">
              <a:extLst>
                <a:ext uri="{FF2B5EF4-FFF2-40B4-BE49-F238E27FC236}">
                  <a16:creationId xmlns:a16="http://schemas.microsoft.com/office/drawing/2014/main" id="{42088067-0BC1-0C4D-02C3-CE87D7A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681">
              <a:extLst>
                <a:ext uri="{FF2B5EF4-FFF2-40B4-BE49-F238E27FC236}">
                  <a16:creationId xmlns:a16="http://schemas.microsoft.com/office/drawing/2014/main" id="{5B583568-099E-B372-0312-DADDF27A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256" name="Line 682">
                <a:extLst>
                  <a:ext uri="{FF2B5EF4-FFF2-40B4-BE49-F238E27FC236}">
                    <a16:creationId xmlns:a16="http://schemas.microsoft.com/office/drawing/2014/main" id="{348351C6-DC75-EE26-5C74-E11B5B0D3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683">
                <a:extLst>
                  <a:ext uri="{FF2B5EF4-FFF2-40B4-BE49-F238E27FC236}">
                    <a16:creationId xmlns:a16="http://schemas.microsoft.com/office/drawing/2014/main" id="{42FEBD72-25A9-F49F-770A-67295F31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684">
                <a:extLst>
                  <a:ext uri="{FF2B5EF4-FFF2-40B4-BE49-F238E27FC236}">
                    <a16:creationId xmlns:a16="http://schemas.microsoft.com/office/drawing/2014/main" id="{636CC008-E4BB-5E5F-76F5-93891B79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85">
                <a:extLst>
                  <a:ext uri="{FF2B5EF4-FFF2-40B4-BE49-F238E27FC236}">
                    <a16:creationId xmlns:a16="http://schemas.microsoft.com/office/drawing/2014/main" id="{906863D3-9E2C-B710-AF47-D8F2EBC82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5" name="Group 107">
            <a:extLst>
              <a:ext uri="{FF2B5EF4-FFF2-40B4-BE49-F238E27FC236}">
                <a16:creationId xmlns:a16="http://schemas.microsoft.com/office/drawing/2014/main" id="{CFADBD87-5815-3A93-27B3-61D8EB8F5EA1}"/>
              </a:ext>
            </a:extLst>
          </p:cNvPr>
          <p:cNvGrpSpPr/>
          <p:nvPr/>
        </p:nvGrpSpPr>
        <p:grpSpPr>
          <a:xfrm rot="5400000">
            <a:off x="5221136" y="-506914"/>
            <a:ext cx="533400" cy="1828800"/>
            <a:chOff x="1600200" y="3200400"/>
            <a:chExt cx="533400" cy="35052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E41A708E-BBED-3621-2418-24EC673AB5F6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B790A26-84AE-3064-EEBA-A2A575122977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5A08115C-F7B5-6C79-1CBC-23B2F68CFB46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760ACBE4-7997-5CA8-AE4F-459DF69FE826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A1DA6259-9AF7-A2D3-CE39-D88D79BB3C1A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DBD5C10F-229A-57FE-C159-E7C42E9D795C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6A068A1D-A119-3DDA-8B05-A630CC32C9F2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911C1275-9805-E026-85DA-CF461FBA41C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39B38F03-3AF2-29B1-11A2-CF5A8CA68805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A5769D61-CA48-CBAA-F30E-25EB93CC5E41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25FBC89-8023-1593-4526-FD19CA5AB1F8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A8BC4353-9AB1-939C-AF72-3C48C3F3CA5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94EF09C2-7540-54A4-311F-01B76155E8E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2FBBB4-E9ED-F99A-65C5-237D5BC1F5D3}"/>
              </a:ext>
            </a:extLst>
          </p:cNvPr>
          <p:cNvGrpSpPr/>
          <p:nvPr/>
        </p:nvGrpSpPr>
        <p:grpSpPr>
          <a:xfrm flipH="1">
            <a:off x="2106187" y="4069902"/>
            <a:ext cx="538163" cy="1455738"/>
            <a:chOff x="2464265" y="4140647"/>
            <a:chExt cx="538163" cy="1455738"/>
          </a:xfrm>
        </p:grpSpPr>
        <p:grpSp>
          <p:nvGrpSpPr>
            <p:cNvPr id="309" name="Group 686">
              <a:extLst>
                <a:ext uri="{FF2B5EF4-FFF2-40B4-BE49-F238E27FC236}">
                  <a16:creationId xmlns:a16="http://schemas.microsoft.com/office/drawing/2014/main" id="{B486A738-2A62-EECC-7C2A-03B719D0B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316" name="Group 687">
                <a:extLst>
                  <a:ext uri="{FF2B5EF4-FFF2-40B4-BE49-F238E27FC236}">
                    <a16:creationId xmlns:a16="http://schemas.microsoft.com/office/drawing/2014/main" id="{0DE94052-078F-60C3-53F7-0DD750567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318" name="Freeform 688">
                  <a:extLst>
                    <a:ext uri="{FF2B5EF4-FFF2-40B4-BE49-F238E27FC236}">
                      <a16:creationId xmlns:a16="http://schemas.microsoft.com/office/drawing/2014/main" id="{343D70D1-5325-0A0A-986F-57DC8B5B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89">
                  <a:extLst>
                    <a:ext uri="{FF2B5EF4-FFF2-40B4-BE49-F238E27FC236}">
                      <a16:creationId xmlns:a16="http://schemas.microsoft.com/office/drawing/2014/main" id="{004DC01A-A044-FFBD-E16A-C38203B01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690">
                  <a:extLst>
                    <a:ext uri="{FF2B5EF4-FFF2-40B4-BE49-F238E27FC236}">
                      <a16:creationId xmlns:a16="http://schemas.microsoft.com/office/drawing/2014/main" id="{381B953F-176B-6F0B-9BE8-08CA091E6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AutoShape 691">
                <a:extLst>
                  <a:ext uri="{FF2B5EF4-FFF2-40B4-BE49-F238E27FC236}">
                    <a16:creationId xmlns:a16="http://schemas.microsoft.com/office/drawing/2014/main" id="{8F2A18D2-46AD-6244-462A-0B823CA9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" name="Group 692">
              <a:extLst>
                <a:ext uri="{FF2B5EF4-FFF2-40B4-BE49-F238E27FC236}">
                  <a16:creationId xmlns:a16="http://schemas.microsoft.com/office/drawing/2014/main" id="{AE69E4CE-96E7-0870-2E09-4540F3C848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311" name="Line 693">
                <a:extLst>
                  <a:ext uri="{FF2B5EF4-FFF2-40B4-BE49-F238E27FC236}">
                    <a16:creationId xmlns:a16="http://schemas.microsoft.com/office/drawing/2014/main" id="{4F58F5F7-BA63-95E5-561A-A5D654DEE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94">
                <a:extLst>
                  <a:ext uri="{FF2B5EF4-FFF2-40B4-BE49-F238E27FC236}">
                    <a16:creationId xmlns:a16="http://schemas.microsoft.com/office/drawing/2014/main" id="{D41F459F-308B-EC73-4ECA-5EC09F06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Freeform 695">
                <a:extLst>
                  <a:ext uri="{FF2B5EF4-FFF2-40B4-BE49-F238E27FC236}">
                    <a16:creationId xmlns:a16="http://schemas.microsoft.com/office/drawing/2014/main" id="{622BA0F1-5B63-FBA2-656B-D0183FA8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696">
                <a:extLst>
                  <a:ext uri="{FF2B5EF4-FFF2-40B4-BE49-F238E27FC236}">
                    <a16:creationId xmlns:a16="http://schemas.microsoft.com/office/drawing/2014/main" id="{AB0D1013-9066-5C4F-06FF-9B869994E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Freeform 697">
                <a:extLst>
                  <a:ext uri="{FF2B5EF4-FFF2-40B4-BE49-F238E27FC236}">
                    <a16:creationId xmlns:a16="http://schemas.microsoft.com/office/drawing/2014/main" id="{227E8893-C79C-B7AF-5F45-CB14FC84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43506" y="9260552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3866202" y="8284902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7027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5257800" y="3733801"/>
            <a:ext cx="1651000" cy="2095499"/>
            <a:chOff x="870" y="1576"/>
            <a:chExt cx="1272" cy="1615"/>
          </a:xfrm>
        </p:grpSpPr>
        <p:sp>
          <p:nvSpPr>
            <p:cNvPr id="4397" name="Freeform 3"/>
            <p:cNvSpPr>
              <a:spLocks/>
            </p:cNvSpPr>
            <p:nvPr/>
          </p:nvSpPr>
          <p:spPr bwMode="auto">
            <a:xfrm>
              <a:off x="2076" y="1576"/>
              <a:ext cx="64" cy="1608"/>
            </a:xfrm>
            <a:custGeom>
              <a:avLst/>
              <a:gdLst>
                <a:gd name="T0" fmla="*/ 64 w 64"/>
                <a:gd name="T1" fmla="*/ 696 h 1608"/>
                <a:gd name="T2" fmla="*/ 64 w 64"/>
                <a:gd name="T3" fmla="*/ 1608 h 1608"/>
                <a:gd name="T4" fmla="*/ 4 w 64"/>
                <a:gd name="T5" fmla="*/ 1004 h 1608"/>
                <a:gd name="T6" fmla="*/ 0 w 64"/>
                <a:gd name="T7" fmla="*/ 0 h 1608"/>
                <a:gd name="T8" fmla="*/ 64 w 64"/>
                <a:gd name="T9" fmla="*/ 696 h 16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608"/>
                <a:gd name="T17" fmla="*/ 64 w 64"/>
                <a:gd name="T18" fmla="*/ 1608 h 16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608">
                  <a:moveTo>
                    <a:pt x="64" y="696"/>
                  </a:moveTo>
                  <a:lnTo>
                    <a:pt x="64" y="1608"/>
                  </a:lnTo>
                  <a:lnTo>
                    <a:pt x="4" y="1004"/>
                  </a:lnTo>
                  <a:lnTo>
                    <a:pt x="0" y="0"/>
                  </a:lnTo>
                  <a:lnTo>
                    <a:pt x="64" y="696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8" name="Freeform 4"/>
            <p:cNvSpPr>
              <a:spLocks/>
            </p:cNvSpPr>
            <p:nvPr/>
          </p:nvSpPr>
          <p:spPr bwMode="auto">
            <a:xfrm>
              <a:off x="870" y="1608"/>
              <a:ext cx="69" cy="1583"/>
            </a:xfrm>
            <a:custGeom>
              <a:avLst/>
              <a:gdLst>
                <a:gd name="T0" fmla="*/ 0 w 69"/>
                <a:gd name="T1" fmla="*/ 663 h 1583"/>
                <a:gd name="T2" fmla="*/ 3 w 69"/>
                <a:gd name="T3" fmla="*/ 1583 h 1583"/>
                <a:gd name="T4" fmla="*/ 3 w 69"/>
                <a:gd name="T5" fmla="*/ 1574 h 1583"/>
                <a:gd name="T6" fmla="*/ 69 w 69"/>
                <a:gd name="T7" fmla="*/ 896 h 1583"/>
                <a:gd name="T8" fmla="*/ 65 w 69"/>
                <a:gd name="T9" fmla="*/ 0 h 1583"/>
                <a:gd name="T10" fmla="*/ 0 w 69"/>
                <a:gd name="T11" fmla="*/ 663 h 158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9"/>
                <a:gd name="T19" fmla="*/ 0 h 1583"/>
                <a:gd name="T20" fmla="*/ 69 w 69"/>
                <a:gd name="T21" fmla="*/ 1583 h 158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9" h="1583">
                  <a:moveTo>
                    <a:pt x="0" y="663"/>
                  </a:moveTo>
                  <a:lnTo>
                    <a:pt x="3" y="1583"/>
                  </a:lnTo>
                  <a:lnTo>
                    <a:pt x="3" y="1574"/>
                  </a:lnTo>
                  <a:lnTo>
                    <a:pt x="69" y="896"/>
                  </a:lnTo>
                  <a:lnTo>
                    <a:pt x="65" y="0"/>
                  </a:lnTo>
                  <a:lnTo>
                    <a:pt x="0" y="663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99" name="Freeform 5"/>
            <p:cNvSpPr>
              <a:spLocks/>
            </p:cNvSpPr>
            <p:nvPr/>
          </p:nvSpPr>
          <p:spPr bwMode="auto">
            <a:xfrm>
              <a:off x="873" y="2739"/>
              <a:ext cx="1269" cy="447"/>
            </a:xfrm>
            <a:custGeom>
              <a:avLst/>
              <a:gdLst>
                <a:gd name="T0" fmla="*/ 0 w 1287"/>
                <a:gd name="T1" fmla="*/ 0 h 447"/>
                <a:gd name="T2" fmla="*/ 1287 w 1287"/>
                <a:gd name="T3" fmla="*/ 0 h 447"/>
                <a:gd name="T4" fmla="*/ 1287 w 1287"/>
                <a:gd name="T5" fmla="*/ 447 h 447"/>
                <a:gd name="T6" fmla="*/ 0 w 1287"/>
                <a:gd name="T7" fmla="*/ 447 h 447"/>
                <a:gd name="T8" fmla="*/ 0 w 1287"/>
                <a:gd name="T9" fmla="*/ 0 h 4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87"/>
                <a:gd name="T16" fmla="*/ 0 h 447"/>
                <a:gd name="T17" fmla="*/ 1287 w 1287"/>
                <a:gd name="T18" fmla="*/ 447 h 4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87" h="447">
                  <a:moveTo>
                    <a:pt x="0" y="0"/>
                  </a:moveTo>
                  <a:lnTo>
                    <a:pt x="1287" y="0"/>
                  </a:lnTo>
                  <a:lnTo>
                    <a:pt x="1287" y="447"/>
                  </a:lnTo>
                  <a:lnTo>
                    <a:pt x="0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9" name="Freeform 6"/>
          <p:cNvSpPr>
            <a:spLocks/>
          </p:cNvSpPr>
          <p:nvPr/>
        </p:nvSpPr>
        <p:spPr bwMode="auto">
          <a:xfrm>
            <a:off x="1828800" y="2971801"/>
            <a:ext cx="914400" cy="457200"/>
          </a:xfrm>
          <a:custGeom>
            <a:avLst/>
            <a:gdLst>
              <a:gd name="T0" fmla="*/ 528 w 528"/>
              <a:gd name="T1" fmla="*/ 288 h 288"/>
              <a:gd name="T2" fmla="*/ 0 w 528"/>
              <a:gd name="T3" fmla="*/ 288 h 288"/>
              <a:gd name="T4" fmla="*/ 0 w 528"/>
              <a:gd name="T5" fmla="*/ 0 h 288"/>
              <a:gd name="T6" fmla="*/ 528 w 528"/>
              <a:gd name="T7" fmla="*/ 0 h 288"/>
              <a:gd name="T8" fmla="*/ 528 w 528"/>
              <a:gd name="T9" fmla="*/ 288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0" name="Freeform 7"/>
          <p:cNvSpPr>
            <a:spLocks/>
          </p:cNvSpPr>
          <p:nvPr/>
        </p:nvSpPr>
        <p:spPr bwMode="auto">
          <a:xfrm>
            <a:off x="2444750" y="1390650"/>
            <a:ext cx="95250" cy="1333500"/>
          </a:xfrm>
          <a:custGeom>
            <a:avLst/>
            <a:gdLst>
              <a:gd name="T0" fmla="*/ 0 w 60"/>
              <a:gd name="T1" fmla="*/ 840 h 840"/>
              <a:gd name="T2" fmla="*/ 0 w 60"/>
              <a:gd name="T3" fmla="*/ 132 h 840"/>
              <a:gd name="T4" fmla="*/ 60 w 60"/>
              <a:gd name="T5" fmla="*/ 0 h 840"/>
              <a:gd name="T6" fmla="*/ 60 w 60"/>
              <a:gd name="T7" fmla="*/ 600 h 840"/>
              <a:gd name="T8" fmla="*/ 0 w 60"/>
              <a:gd name="T9" fmla="*/ 84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840"/>
              <a:gd name="T17" fmla="*/ 60 w 6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840">
                <a:moveTo>
                  <a:pt x="0" y="840"/>
                </a:moveTo>
                <a:lnTo>
                  <a:pt x="0" y="132"/>
                </a:lnTo>
                <a:lnTo>
                  <a:pt x="60" y="0"/>
                </a:lnTo>
                <a:lnTo>
                  <a:pt x="60" y="600"/>
                </a:lnTo>
                <a:lnTo>
                  <a:pt x="0" y="84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1" name="Group 8"/>
          <p:cNvGrpSpPr>
            <a:grpSpLocks/>
          </p:cNvGrpSpPr>
          <p:nvPr/>
        </p:nvGrpSpPr>
        <p:grpSpPr bwMode="auto">
          <a:xfrm>
            <a:off x="457201" y="1600200"/>
            <a:ext cx="2944813" cy="1212850"/>
            <a:chOff x="576" y="4464"/>
            <a:chExt cx="2160" cy="864"/>
          </a:xfrm>
        </p:grpSpPr>
        <p:sp>
          <p:nvSpPr>
            <p:cNvPr id="4388" name="Rectangle 9"/>
            <p:cNvSpPr>
              <a:spLocks noChangeArrowheads="1"/>
            </p:cNvSpPr>
            <p:nvPr/>
          </p:nvSpPr>
          <p:spPr bwMode="auto">
            <a:xfrm>
              <a:off x="576" y="4464"/>
              <a:ext cx="43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9" name="Rectangle 10"/>
            <p:cNvSpPr>
              <a:spLocks noChangeArrowheads="1"/>
            </p:cNvSpPr>
            <p:nvPr/>
          </p:nvSpPr>
          <p:spPr bwMode="auto">
            <a:xfrm>
              <a:off x="1104" y="4464"/>
              <a:ext cx="672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0" name="Rectangle 11"/>
            <p:cNvSpPr>
              <a:spLocks noChangeArrowheads="1"/>
            </p:cNvSpPr>
            <p:nvPr/>
          </p:nvSpPr>
          <p:spPr bwMode="auto">
            <a:xfrm>
              <a:off x="1872" y="4464"/>
              <a:ext cx="864" cy="864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1" name="Rectangle 12"/>
            <p:cNvSpPr>
              <a:spLocks noChangeArrowheads="1"/>
            </p:cNvSpPr>
            <p:nvPr/>
          </p:nvSpPr>
          <p:spPr bwMode="auto">
            <a:xfrm>
              <a:off x="1008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2" name="Rectangle 13"/>
            <p:cNvSpPr>
              <a:spLocks noChangeArrowheads="1"/>
            </p:cNvSpPr>
            <p:nvPr/>
          </p:nvSpPr>
          <p:spPr bwMode="auto">
            <a:xfrm>
              <a:off x="1776" y="451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3" name="Rectangle 14"/>
            <p:cNvSpPr>
              <a:spLocks noChangeArrowheads="1"/>
            </p:cNvSpPr>
            <p:nvPr/>
          </p:nvSpPr>
          <p:spPr bwMode="auto">
            <a:xfrm>
              <a:off x="1008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4" name="Rectangle 15"/>
            <p:cNvSpPr>
              <a:spLocks noChangeArrowheads="1"/>
            </p:cNvSpPr>
            <p:nvPr/>
          </p:nvSpPr>
          <p:spPr bwMode="auto">
            <a:xfrm>
              <a:off x="1776" y="5232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5" name="Rectangle 16"/>
            <p:cNvSpPr>
              <a:spLocks noChangeArrowheads="1"/>
            </p:cNvSpPr>
            <p:nvPr/>
          </p:nvSpPr>
          <p:spPr bwMode="auto">
            <a:xfrm>
              <a:off x="1008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96" name="Rectangle 17"/>
            <p:cNvSpPr>
              <a:spLocks noChangeArrowheads="1"/>
            </p:cNvSpPr>
            <p:nvPr/>
          </p:nvSpPr>
          <p:spPr bwMode="auto">
            <a:xfrm>
              <a:off x="1776" y="4896"/>
              <a:ext cx="96" cy="48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2" name="Rectangle 18"/>
          <p:cNvSpPr>
            <a:spLocks noChangeArrowheads="1"/>
          </p:cNvSpPr>
          <p:nvPr/>
        </p:nvSpPr>
        <p:spPr bwMode="auto">
          <a:xfrm>
            <a:off x="1" y="4334141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/>
            <a:endParaRPr lang="en-US" sz="1900"/>
          </a:p>
        </p:txBody>
      </p:sp>
      <p:sp>
        <p:nvSpPr>
          <p:cNvPr id="4103" name="Rectangle 19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sp>
        <p:nvSpPr>
          <p:cNvPr id="4104" name="Freeform 20"/>
          <p:cNvSpPr>
            <a:spLocks/>
          </p:cNvSpPr>
          <p:nvPr/>
        </p:nvSpPr>
        <p:spPr bwMode="auto">
          <a:xfrm>
            <a:off x="609601" y="3200401"/>
            <a:ext cx="341313" cy="1185863"/>
          </a:xfrm>
          <a:custGeom>
            <a:avLst/>
            <a:gdLst>
              <a:gd name="T0" fmla="*/ 0 w 240"/>
              <a:gd name="T1" fmla="*/ 1008 h 1008"/>
              <a:gd name="T2" fmla="*/ 0 w 240"/>
              <a:gd name="T3" fmla="*/ 0 h 1008"/>
              <a:gd name="T4" fmla="*/ 240 w 240"/>
              <a:gd name="T5" fmla="*/ 36 h 1008"/>
              <a:gd name="T6" fmla="*/ 240 w 240"/>
              <a:gd name="T7" fmla="*/ 828 h 1008"/>
              <a:gd name="T8" fmla="*/ 0 w 240"/>
              <a:gd name="T9" fmla="*/ 1008 h 100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1008"/>
              <a:gd name="T17" fmla="*/ 240 w 240"/>
              <a:gd name="T18" fmla="*/ 1008 h 100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1008">
                <a:moveTo>
                  <a:pt x="0" y="1008"/>
                </a:moveTo>
                <a:lnTo>
                  <a:pt x="0" y="0"/>
                </a:lnTo>
                <a:lnTo>
                  <a:pt x="240" y="36"/>
                </a:lnTo>
                <a:lnTo>
                  <a:pt x="240" y="828"/>
                </a:lnTo>
                <a:lnTo>
                  <a:pt x="0" y="100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5" name="Group 21"/>
          <p:cNvGrpSpPr>
            <a:grpSpLocks/>
          </p:cNvGrpSpPr>
          <p:nvPr/>
        </p:nvGrpSpPr>
        <p:grpSpPr bwMode="auto">
          <a:xfrm>
            <a:off x="685801" y="228601"/>
            <a:ext cx="2157413" cy="1077913"/>
            <a:chOff x="1342" y="3555"/>
            <a:chExt cx="1359" cy="679"/>
          </a:xfrm>
        </p:grpSpPr>
        <p:sp>
          <p:nvSpPr>
            <p:cNvPr id="4385" name="Rectangle 22"/>
            <p:cNvSpPr>
              <a:spLocks noChangeArrowheads="1"/>
            </p:cNvSpPr>
            <p:nvPr/>
          </p:nvSpPr>
          <p:spPr bwMode="auto">
            <a:xfrm>
              <a:off x="1342" y="3555"/>
              <a:ext cx="1359" cy="67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6" name="Rectangle 23"/>
            <p:cNvSpPr>
              <a:spLocks noChangeArrowheads="1"/>
            </p:cNvSpPr>
            <p:nvPr/>
          </p:nvSpPr>
          <p:spPr bwMode="auto">
            <a:xfrm>
              <a:off x="1616" y="3669"/>
              <a:ext cx="237" cy="311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7" name="Rectangle 24"/>
            <p:cNvSpPr>
              <a:spLocks noChangeArrowheads="1"/>
            </p:cNvSpPr>
            <p:nvPr/>
          </p:nvSpPr>
          <p:spPr bwMode="auto">
            <a:xfrm>
              <a:off x="2140" y="3895"/>
              <a:ext cx="389" cy="255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6" name="Group 25"/>
          <p:cNvGrpSpPr>
            <a:grpSpLocks/>
          </p:cNvGrpSpPr>
          <p:nvPr/>
        </p:nvGrpSpPr>
        <p:grpSpPr bwMode="auto">
          <a:xfrm>
            <a:off x="5486400" y="2285999"/>
            <a:ext cx="325438" cy="1360488"/>
            <a:chOff x="192" y="4800"/>
            <a:chExt cx="205" cy="857"/>
          </a:xfrm>
        </p:grpSpPr>
        <p:sp>
          <p:nvSpPr>
            <p:cNvPr id="4383" name="Freeform 26"/>
            <p:cNvSpPr>
              <a:spLocks/>
            </p:cNvSpPr>
            <p:nvPr/>
          </p:nvSpPr>
          <p:spPr bwMode="auto">
            <a:xfrm>
              <a:off x="192" y="4800"/>
              <a:ext cx="205" cy="857"/>
            </a:xfrm>
            <a:custGeom>
              <a:avLst/>
              <a:gdLst>
                <a:gd name="T0" fmla="*/ 192 w 192"/>
                <a:gd name="T1" fmla="*/ 816 h 816"/>
                <a:gd name="T2" fmla="*/ 0 w 192"/>
                <a:gd name="T3" fmla="*/ 720 h 816"/>
                <a:gd name="T4" fmla="*/ 0 w 192"/>
                <a:gd name="T5" fmla="*/ 0 h 816"/>
                <a:gd name="T6" fmla="*/ 192 w 192"/>
                <a:gd name="T7" fmla="*/ 48 h 816"/>
                <a:gd name="T8" fmla="*/ 192 w 192"/>
                <a:gd name="T9" fmla="*/ 816 h 8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2"/>
                <a:gd name="T16" fmla="*/ 0 h 816"/>
                <a:gd name="T17" fmla="*/ 192 w 192"/>
                <a:gd name="T18" fmla="*/ 816 h 8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2" h="816">
                  <a:moveTo>
                    <a:pt x="192" y="816"/>
                  </a:moveTo>
                  <a:lnTo>
                    <a:pt x="0" y="720"/>
                  </a:lnTo>
                  <a:lnTo>
                    <a:pt x="0" y="0"/>
                  </a:lnTo>
                  <a:lnTo>
                    <a:pt x="192" y="48"/>
                  </a:lnTo>
                  <a:lnTo>
                    <a:pt x="192" y="81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84" name="Freeform 27"/>
            <p:cNvSpPr>
              <a:spLocks/>
            </p:cNvSpPr>
            <p:nvPr/>
          </p:nvSpPr>
          <p:spPr bwMode="auto">
            <a:xfrm>
              <a:off x="243" y="4901"/>
              <a:ext cx="103" cy="236"/>
            </a:xfrm>
            <a:custGeom>
              <a:avLst/>
              <a:gdLst>
                <a:gd name="T0" fmla="*/ 120 w 120"/>
                <a:gd name="T1" fmla="*/ 33 h 225"/>
                <a:gd name="T2" fmla="*/ 0 w 120"/>
                <a:gd name="T3" fmla="*/ 0 h 225"/>
                <a:gd name="T4" fmla="*/ 0 w 120"/>
                <a:gd name="T5" fmla="*/ 174 h 225"/>
                <a:gd name="T6" fmla="*/ 120 w 120"/>
                <a:gd name="T7" fmla="*/ 225 h 225"/>
                <a:gd name="T8" fmla="*/ 120 w 120"/>
                <a:gd name="T9" fmla="*/ 33 h 2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0"/>
                <a:gd name="T16" fmla="*/ 0 h 225"/>
                <a:gd name="T17" fmla="*/ 120 w 120"/>
                <a:gd name="T18" fmla="*/ 225 h 22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0" h="225">
                  <a:moveTo>
                    <a:pt x="120" y="33"/>
                  </a:moveTo>
                  <a:lnTo>
                    <a:pt x="0" y="0"/>
                  </a:lnTo>
                  <a:lnTo>
                    <a:pt x="0" y="174"/>
                  </a:lnTo>
                  <a:lnTo>
                    <a:pt x="120" y="225"/>
                  </a:lnTo>
                  <a:lnTo>
                    <a:pt x="120" y="33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07" name="AutoShape 28"/>
          <p:cNvSpPr>
            <a:spLocks noChangeArrowheads="1"/>
          </p:cNvSpPr>
          <p:nvPr/>
        </p:nvSpPr>
        <p:spPr bwMode="auto">
          <a:xfrm>
            <a:off x="4724400" y="5334000"/>
            <a:ext cx="323850" cy="568326"/>
          </a:xfrm>
          <a:prstGeom prst="can">
            <a:avLst>
              <a:gd name="adj" fmla="val 43873"/>
            </a:avLst>
          </a:prstGeom>
          <a:solidFill>
            <a:srgbClr val="73D9F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08" name="Group 29"/>
          <p:cNvGrpSpPr>
            <a:grpSpLocks/>
          </p:cNvGrpSpPr>
          <p:nvPr/>
        </p:nvGrpSpPr>
        <p:grpSpPr bwMode="auto">
          <a:xfrm>
            <a:off x="5181600" y="8991601"/>
            <a:ext cx="838200" cy="457200"/>
            <a:chOff x="2784" y="5280"/>
            <a:chExt cx="528" cy="288"/>
          </a:xfrm>
        </p:grpSpPr>
        <p:sp>
          <p:nvSpPr>
            <p:cNvPr id="4380" name="Freeform 30"/>
            <p:cNvSpPr>
              <a:spLocks/>
            </p:cNvSpPr>
            <p:nvPr/>
          </p:nvSpPr>
          <p:spPr bwMode="auto">
            <a:xfrm>
              <a:off x="3168" y="5280"/>
              <a:ext cx="144" cy="288"/>
            </a:xfrm>
            <a:custGeom>
              <a:avLst/>
              <a:gdLst>
                <a:gd name="T0" fmla="*/ 48 w 144"/>
                <a:gd name="T1" fmla="*/ 0 h 288"/>
                <a:gd name="T2" fmla="*/ 144 w 144"/>
                <a:gd name="T3" fmla="*/ 288 h 288"/>
                <a:gd name="T4" fmla="*/ 96 w 144"/>
                <a:gd name="T5" fmla="*/ 288 h 288"/>
                <a:gd name="T6" fmla="*/ 0 w 144"/>
                <a:gd name="T7" fmla="*/ 18 h 288"/>
                <a:gd name="T8" fmla="*/ 48 w 14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4"/>
                <a:gd name="T16" fmla="*/ 0 h 288"/>
                <a:gd name="T17" fmla="*/ 144 w 14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4" h="288">
                  <a:moveTo>
                    <a:pt x="48" y="0"/>
                  </a:moveTo>
                  <a:lnTo>
                    <a:pt x="144" y="288"/>
                  </a:lnTo>
                  <a:lnTo>
                    <a:pt x="96" y="288"/>
                  </a:lnTo>
                  <a:lnTo>
                    <a:pt x="0" y="1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1" name="Freeform 31"/>
            <p:cNvSpPr>
              <a:spLocks/>
            </p:cNvSpPr>
            <p:nvPr/>
          </p:nvSpPr>
          <p:spPr bwMode="auto">
            <a:xfrm>
              <a:off x="2784" y="5280"/>
              <a:ext cx="132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82" name="Rectangle 32"/>
            <p:cNvSpPr>
              <a:spLocks noChangeArrowheads="1"/>
            </p:cNvSpPr>
            <p:nvPr/>
          </p:nvSpPr>
          <p:spPr bwMode="auto">
            <a:xfrm>
              <a:off x="2832" y="5280"/>
              <a:ext cx="432" cy="48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09" name="Group 33"/>
          <p:cNvGrpSpPr>
            <a:grpSpLocks/>
          </p:cNvGrpSpPr>
          <p:nvPr/>
        </p:nvGrpSpPr>
        <p:grpSpPr bwMode="auto">
          <a:xfrm>
            <a:off x="4724400" y="4724400"/>
            <a:ext cx="2357438" cy="320675"/>
            <a:chOff x="288" y="2976"/>
            <a:chExt cx="1392" cy="192"/>
          </a:xfrm>
        </p:grpSpPr>
        <p:sp>
          <p:nvSpPr>
            <p:cNvPr id="4364" name="Line 34"/>
            <p:cNvSpPr>
              <a:spLocks noChangeShapeType="1"/>
            </p:cNvSpPr>
            <p:nvPr/>
          </p:nvSpPr>
          <p:spPr bwMode="auto">
            <a:xfrm>
              <a:off x="288" y="297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5" name="Line 35"/>
            <p:cNvSpPr>
              <a:spLocks noChangeShapeType="1"/>
            </p:cNvSpPr>
            <p:nvPr/>
          </p:nvSpPr>
          <p:spPr bwMode="auto">
            <a:xfrm>
              <a:off x="288" y="316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6" name="Line 36"/>
            <p:cNvSpPr>
              <a:spLocks noChangeShapeType="1"/>
            </p:cNvSpPr>
            <p:nvPr/>
          </p:nvSpPr>
          <p:spPr bwMode="auto">
            <a:xfrm flipV="1">
              <a:off x="33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7" name="Line 37"/>
            <p:cNvSpPr>
              <a:spLocks noChangeShapeType="1"/>
            </p:cNvSpPr>
            <p:nvPr/>
          </p:nvSpPr>
          <p:spPr bwMode="auto">
            <a:xfrm flipV="1">
              <a:off x="43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8" name="Line 38"/>
            <p:cNvSpPr>
              <a:spLocks noChangeShapeType="1"/>
            </p:cNvSpPr>
            <p:nvPr/>
          </p:nvSpPr>
          <p:spPr bwMode="auto">
            <a:xfrm flipV="1">
              <a:off x="52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9" name="Line 39"/>
            <p:cNvSpPr>
              <a:spLocks noChangeShapeType="1"/>
            </p:cNvSpPr>
            <p:nvPr/>
          </p:nvSpPr>
          <p:spPr bwMode="auto">
            <a:xfrm flipV="1">
              <a:off x="62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0" name="Line 40"/>
            <p:cNvSpPr>
              <a:spLocks noChangeShapeType="1"/>
            </p:cNvSpPr>
            <p:nvPr/>
          </p:nvSpPr>
          <p:spPr bwMode="auto">
            <a:xfrm flipV="1">
              <a:off x="72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1" name="Line 41"/>
            <p:cNvSpPr>
              <a:spLocks noChangeShapeType="1"/>
            </p:cNvSpPr>
            <p:nvPr/>
          </p:nvSpPr>
          <p:spPr bwMode="auto">
            <a:xfrm flipV="1">
              <a:off x="81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2" name="Line 42"/>
            <p:cNvSpPr>
              <a:spLocks noChangeShapeType="1"/>
            </p:cNvSpPr>
            <p:nvPr/>
          </p:nvSpPr>
          <p:spPr bwMode="auto">
            <a:xfrm flipV="1">
              <a:off x="91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3" name="Line 43"/>
            <p:cNvSpPr>
              <a:spLocks noChangeShapeType="1"/>
            </p:cNvSpPr>
            <p:nvPr/>
          </p:nvSpPr>
          <p:spPr bwMode="auto">
            <a:xfrm flipV="1">
              <a:off x="100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4" name="Line 44"/>
            <p:cNvSpPr>
              <a:spLocks noChangeShapeType="1"/>
            </p:cNvSpPr>
            <p:nvPr/>
          </p:nvSpPr>
          <p:spPr bwMode="auto">
            <a:xfrm flipV="1">
              <a:off x="110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5" name="Line 45"/>
            <p:cNvSpPr>
              <a:spLocks noChangeShapeType="1"/>
            </p:cNvSpPr>
            <p:nvPr/>
          </p:nvSpPr>
          <p:spPr bwMode="auto">
            <a:xfrm flipV="1">
              <a:off x="1200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6" name="Line 46"/>
            <p:cNvSpPr>
              <a:spLocks noChangeShapeType="1"/>
            </p:cNvSpPr>
            <p:nvPr/>
          </p:nvSpPr>
          <p:spPr bwMode="auto">
            <a:xfrm flipV="1">
              <a:off x="1296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7" name="Line 47"/>
            <p:cNvSpPr>
              <a:spLocks noChangeShapeType="1"/>
            </p:cNvSpPr>
            <p:nvPr/>
          </p:nvSpPr>
          <p:spPr bwMode="auto">
            <a:xfrm flipV="1">
              <a:off x="1392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8" name="Line 48"/>
            <p:cNvSpPr>
              <a:spLocks noChangeShapeType="1"/>
            </p:cNvSpPr>
            <p:nvPr/>
          </p:nvSpPr>
          <p:spPr bwMode="auto">
            <a:xfrm flipV="1">
              <a:off x="1488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79" name="Line 49"/>
            <p:cNvSpPr>
              <a:spLocks noChangeShapeType="1"/>
            </p:cNvSpPr>
            <p:nvPr/>
          </p:nvSpPr>
          <p:spPr bwMode="auto">
            <a:xfrm flipV="1">
              <a:off x="1584" y="2976"/>
              <a:ext cx="0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10" name="Group 50"/>
          <p:cNvGrpSpPr>
            <a:grpSpLocks/>
          </p:cNvGrpSpPr>
          <p:nvPr/>
        </p:nvGrpSpPr>
        <p:grpSpPr bwMode="auto">
          <a:xfrm>
            <a:off x="6096001" y="1828801"/>
            <a:ext cx="244475" cy="1814513"/>
            <a:chOff x="240" y="3600"/>
            <a:chExt cx="154" cy="1143"/>
          </a:xfrm>
        </p:grpSpPr>
        <p:sp>
          <p:nvSpPr>
            <p:cNvPr id="4362" name="Freeform 51"/>
            <p:cNvSpPr>
              <a:spLocks/>
            </p:cNvSpPr>
            <p:nvPr/>
          </p:nvSpPr>
          <p:spPr bwMode="auto">
            <a:xfrm>
              <a:off x="240" y="3600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63" name="Freeform 52"/>
            <p:cNvSpPr>
              <a:spLocks/>
            </p:cNvSpPr>
            <p:nvPr/>
          </p:nvSpPr>
          <p:spPr bwMode="auto">
            <a:xfrm flipH="1">
              <a:off x="281" y="3943"/>
              <a:ext cx="32" cy="320"/>
            </a:xfrm>
            <a:custGeom>
              <a:avLst/>
              <a:gdLst>
                <a:gd name="T0" fmla="*/ 32 w 32"/>
                <a:gd name="T1" fmla="*/ 64 h 320"/>
                <a:gd name="T2" fmla="*/ 0 w 32"/>
                <a:gd name="T3" fmla="*/ 0 h 320"/>
                <a:gd name="T4" fmla="*/ 0 w 32"/>
                <a:gd name="T5" fmla="*/ 264 h 320"/>
                <a:gd name="T6" fmla="*/ 32 w 32"/>
                <a:gd name="T7" fmla="*/ 320 h 320"/>
                <a:gd name="T8" fmla="*/ 32 w 32"/>
                <a:gd name="T9" fmla="*/ 64 h 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320"/>
                <a:gd name="T17" fmla="*/ 32 w 32"/>
                <a:gd name="T18" fmla="*/ 320 h 3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320">
                  <a:moveTo>
                    <a:pt x="32" y="64"/>
                  </a:moveTo>
                  <a:lnTo>
                    <a:pt x="0" y="0"/>
                  </a:lnTo>
                  <a:lnTo>
                    <a:pt x="0" y="264"/>
                  </a:lnTo>
                  <a:lnTo>
                    <a:pt x="32" y="320"/>
                  </a:lnTo>
                  <a:lnTo>
                    <a:pt x="32" y="64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11" name="Freeform 53"/>
          <p:cNvSpPr>
            <a:spLocks/>
          </p:cNvSpPr>
          <p:nvPr/>
        </p:nvSpPr>
        <p:spPr bwMode="auto">
          <a:xfrm>
            <a:off x="4800600" y="2362201"/>
            <a:ext cx="381000" cy="1549400"/>
          </a:xfrm>
          <a:custGeom>
            <a:avLst/>
            <a:gdLst>
              <a:gd name="T0" fmla="*/ 0 w 288"/>
              <a:gd name="T1" fmla="*/ 176 h 976"/>
              <a:gd name="T2" fmla="*/ 288 w 288"/>
              <a:gd name="T3" fmla="*/ 0 h 976"/>
              <a:gd name="T4" fmla="*/ 288 w 288"/>
              <a:gd name="T5" fmla="*/ 800 h 976"/>
              <a:gd name="T6" fmla="*/ 0 w 288"/>
              <a:gd name="T7" fmla="*/ 976 h 976"/>
              <a:gd name="T8" fmla="*/ 0 w 288"/>
              <a:gd name="T9" fmla="*/ 176 h 97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88"/>
              <a:gd name="T16" fmla="*/ 0 h 976"/>
              <a:gd name="T17" fmla="*/ 288 w 288"/>
              <a:gd name="T18" fmla="*/ 976 h 97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88" h="976">
                <a:moveTo>
                  <a:pt x="0" y="176"/>
                </a:moveTo>
                <a:lnTo>
                  <a:pt x="288" y="0"/>
                </a:lnTo>
                <a:lnTo>
                  <a:pt x="288" y="800"/>
                </a:lnTo>
                <a:lnTo>
                  <a:pt x="0" y="976"/>
                </a:lnTo>
                <a:lnTo>
                  <a:pt x="0" y="17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4112" name="Picture 54" descr="C:\Documents and Settings\All Users\My Download Files\Car_-_Overhead_View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7575549"/>
            <a:ext cx="655638" cy="1568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13" name="Freeform 55"/>
          <p:cNvSpPr>
            <a:spLocks/>
          </p:cNvSpPr>
          <p:nvPr/>
        </p:nvSpPr>
        <p:spPr bwMode="auto">
          <a:xfrm>
            <a:off x="1905000" y="3657600"/>
            <a:ext cx="381000" cy="1333500"/>
          </a:xfrm>
          <a:custGeom>
            <a:avLst/>
            <a:gdLst>
              <a:gd name="T0" fmla="*/ 0 w 240"/>
              <a:gd name="T1" fmla="*/ 480 h 840"/>
              <a:gd name="T2" fmla="*/ 240 w 240"/>
              <a:gd name="T3" fmla="*/ 840 h 840"/>
              <a:gd name="T4" fmla="*/ 240 w 240"/>
              <a:gd name="T5" fmla="*/ 120 h 840"/>
              <a:gd name="T6" fmla="*/ 0 w 240"/>
              <a:gd name="T7" fmla="*/ 0 h 840"/>
              <a:gd name="T8" fmla="*/ 0 w 240"/>
              <a:gd name="T9" fmla="*/ 480 h 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"/>
              <a:gd name="T16" fmla="*/ 0 h 840"/>
              <a:gd name="T17" fmla="*/ 240 w 240"/>
              <a:gd name="T18" fmla="*/ 840 h 8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" h="840">
                <a:moveTo>
                  <a:pt x="0" y="480"/>
                </a:moveTo>
                <a:lnTo>
                  <a:pt x="240" y="840"/>
                </a:lnTo>
                <a:lnTo>
                  <a:pt x="240" y="120"/>
                </a:lnTo>
                <a:lnTo>
                  <a:pt x="0" y="0"/>
                </a:lnTo>
                <a:lnTo>
                  <a:pt x="0" y="48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Freeform 56"/>
          <p:cNvSpPr>
            <a:spLocks/>
          </p:cNvSpPr>
          <p:nvPr/>
        </p:nvSpPr>
        <p:spPr bwMode="auto">
          <a:xfrm>
            <a:off x="1676400" y="3352800"/>
            <a:ext cx="95250" cy="990600"/>
          </a:xfrm>
          <a:custGeom>
            <a:avLst/>
            <a:gdLst>
              <a:gd name="T0" fmla="*/ 60 w 60"/>
              <a:gd name="T1" fmla="*/ 624 h 624"/>
              <a:gd name="T2" fmla="*/ 60 w 60"/>
              <a:gd name="T3" fmla="*/ 144 h 624"/>
              <a:gd name="T4" fmla="*/ 0 w 60"/>
              <a:gd name="T5" fmla="*/ 0 h 624"/>
              <a:gd name="T6" fmla="*/ 0 w 60"/>
              <a:gd name="T7" fmla="*/ 468 h 624"/>
              <a:gd name="T8" fmla="*/ 60 w 60"/>
              <a:gd name="T9" fmla="*/ 624 h 62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0"/>
              <a:gd name="T16" fmla="*/ 0 h 624"/>
              <a:gd name="T17" fmla="*/ 60 w 60"/>
              <a:gd name="T18" fmla="*/ 624 h 62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0" h="624">
                <a:moveTo>
                  <a:pt x="60" y="624"/>
                </a:moveTo>
                <a:lnTo>
                  <a:pt x="60" y="144"/>
                </a:lnTo>
                <a:lnTo>
                  <a:pt x="0" y="0"/>
                </a:lnTo>
                <a:lnTo>
                  <a:pt x="0" y="468"/>
                </a:lnTo>
                <a:lnTo>
                  <a:pt x="60" y="624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5" name="Group 57"/>
          <p:cNvGrpSpPr>
            <a:grpSpLocks/>
          </p:cNvGrpSpPr>
          <p:nvPr/>
        </p:nvGrpSpPr>
        <p:grpSpPr bwMode="auto">
          <a:xfrm>
            <a:off x="1371601" y="4486274"/>
            <a:ext cx="539750" cy="1044575"/>
            <a:chOff x="1584" y="4122"/>
            <a:chExt cx="340" cy="658"/>
          </a:xfrm>
        </p:grpSpPr>
        <p:grpSp>
          <p:nvGrpSpPr>
            <p:cNvPr id="4343" name="Group 58"/>
            <p:cNvGrpSpPr>
              <a:grpSpLocks/>
            </p:cNvGrpSpPr>
            <p:nvPr/>
          </p:nvGrpSpPr>
          <p:grpSpPr bwMode="auto">
            <a:xfrm>
              <a:off x="1632" y="4122"/>
              <a:ext cx="97" cy="377"/>
              <a:chOff x="1728" y="3642"/>
              <a:chExt cx="97" cy="377"/>
            </a:xfrm>
          </p:grpSpPr>
          <p:sp>
            <p:nvSpPr>
              <p:cNvPr id="4356" name="Freeform 59"/>
              <p:cNvSpPr>
                <a:spLocks/>
              </p:cNvSpPr>
              <p:nvPr/>
            </p:nvSpPr>
            <p:spPr bwMode="auto">
              <a:xfrm flipH="1">
                <a:off x="1731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7" name="Freeform 60"/>
              <p:cNvSpPr>
                <a:spLocks/>
              </p:cNvSpPr>
              <p:nvPr/>
            </p:nvSpPr>
            <p:spPr bwMode="auto">
              <a:xfrm flipH="1">
                <a:off x="1813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358" name="Group 61"/>
              <p:cNvGrpSpPr>
                <a:grpSpLocks/>
              </p:cNvGrpSpPr>
              <p:nvPr/>
            </p:nvGrpSpPr>
            <p:grpSpPr bwMode="auto">
              <a:xfrm>
                <a:off x="1728" y="3642"/>
                <a:ext cx="97" cy="255"/>
                <a:chOff x="1728" y="3642"/>
                <a:chExt cx="97" cy="255"/>
              </a:xfrm>
            </p:grpSpPr>
            <p:sp>
              <p:nvSpPr>
                <p:cNvPr id="4359" name="Freeform 62"/>
                <p:cNvSpPr>
                  <a:spLocks/>
                </p:cNvSpPr>
                <p:nvPr/>
              </p:nvSpPr>
              <p:spPr bwMode="auto">
                <a:xfrm flipH="1">
                  <a:off x="1728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0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361" name="Line 6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344" name="Group 65"/>
            <p:cNvGrpSpPr>
              <a:grpSpLocks/>
            </p:cNvGrpSpPr>
            <p:nvPr/>
          </p:nvGrpSpPr>
          <p:grpSpPr bwMode="auto">
            <a:xfrm>
              <a:off x="1584" y="4337"/>
              <a:ext cx="302" cy="397"/>
              <a:chOff x="1176" y="5351"/>
              <a:chExt cx="302" cy="397"/>
            </a:xfrm>
          </p:grpSpPr>
          <p:sp>
            <p:nvSpPr>
              <p:cNvPr id="4351" name="Line 6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2" name="Line 6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3" name="Freeform 6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4" name="Line 6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5" name="Line 7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45" name="Group 71"/>
            <p:cNvGrpSpPr>
              <a:grpSpLocks/>
            </p:cNvGrpSpPr>
            <p:nvPr/>
          </p:nvGrpSpPr>
          <p:grpSpPr bwMode="auto">
            <a:xfrm>
              <a:off x="1740" y="4462"/>
              <a:ext cx="184" cy="318"/>
              <a:chOff x="2076" y="5251"/>
              <a:chExt cx="184" cy="318"/>
            </a:xfrm>
          </p:grpSpPr>
          <p:sp>
            <p:nvSpPr>
              <p:cNvPr id="4346" name="Freeform 7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7" name="Line 7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8" name="Line 7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9" name="Line 7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50" name="Freeform 7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16" name="Group 77"/>
          <p:cNvGrpSpPr>
            <a:grpSpLocks/>
          </p:cNvGrpSpPr>
          <p:nvPr/>
        </p:nvGrpSpPr>
        <p:grpSpPr bwMode="auto">
          <a:xfrm flipH="1">
            <a:off x="3200401" y="4456119"/>
            <a:ext cx="547688" cy="703263"/>
            <a:chOff x="2069" y="4295"/>
            <a:chExt cx="345" cy="443"/>
          </a:xfrm>
        </p:grpSpPr>
        <p:grpSp>
          <p:nvGrpSpPr>
            <p:cNvPr id="4331" name="Group 78"/>
            <p:cNvGrpSpPr>
              <a:grpSpLocks/>
            </p:cNvGrpSpPr>
            <p:nvPr/>
          </p:nvGrpSpPr>
          <p:grpSpPr bwMode="auto">
            <a:xfrm>
              <a:off x="2069" y="4295"/>
              <a:ext cx="304" cy="397"/>
              <a:chOff x="1181" y="5351"/>
              <a:chExt cx="304" cy="397"/>
            </a:xfrm>
          </p:grpSpPr>
          <p:sp>
            <p:nvSpPr>
              <p:cNvPr id="4338" name="Line 79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9" name="Line 80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0" name="Freeform 81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1" name="Line 82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42" name="Line 83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332" name="Group 84"/>
            <p:cNvGrpSpPr>
              <a:grpSpLocks/>
            </p:cNvGrpSpPr>
            <p:nvPr/>
          </p:nvGrpSpPr>
          <p:grpSpPr bwMode="auto">
            <a:xfrm>
              <a:off x="2230" y="4420"/>
              <a:ext cx="184" cy="318"/>
              <a:chOff x="2086" y="5251"/>
              <a:chExt cx="184" cy="318"/>
            </a:xfrm>
          </p:grpSpPr>
          <p:sp>
            <p:nvSpPr>
              <p:cNvPr id="4333" name="Freeform 85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4" name="Line 86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5" name="Line 87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6" name="Line 88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37" name="Freeform 89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4117" name="Freeform 90"/>
          <p:cNvSpPr>
            <a:spLocks/>
          </p:cNvSpPr>
          <p:nvPr/>
        </p:nvSpPr>
        <p:spPr bwMode="auto">
          <a:xfrm>
            <a:off x="1143000" y="3124201"/>
            <a:ext cx="395288" cy="971551"/>
          </a:xfrm>
          <a:custGeom>
            <a:avLst/>
            <a:gdLst>
              <a:gd name="T0" fmla="*/ 0 w 249"/>
              <a:gd name="T1" fmla="*/ 106 h 612"/>
              <a:gd name="T2" fmla="*/ 246 w 249"/>
              <a:gd name="T3" fmla="*/ 0 h 612"/>
              <a:gd name="T4" fmla="*/ 249 w 249"/>
              <a:gd name="T5" fmla="*/ 540 h 612"/>
              <a:gd name="T6" fmla="*/ 0 w 249"/>
              <a:gd name="T7" fmla="*/ 612 h 612"/>
              <a:gd name="T8" fmla="*/ 0 w 249"/>
              <a:gd name="T9" fmla="*/ 106 h 61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9"/>
              <a:gd name="T16" fmla="*/ 0 h 612"/>
              <a:gd name="T17" fmla="*/ 249 w 249"/>
              <a:gd name="T18" fmla="*/ 612 h 61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9" h="612">
                <a:moveTo>
                  <a:pt x="0" y="106"/>
                </a:moveTo>
                <a:lnTo>
                  <a:pt x="246" y="0"/>
                </a:lnTo>
                <a:lnTo>
                  <a:pt x="249" y="540"/>
                </a:lnTo>
                <a:lnTo>
                  <a:pt x="0" y="612"/>
                </a:lnTo>
                <a:lnTo>
                  <a:pt x="0" y="106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18" name="Group 91"/>
          <p:cNvGrpSpPr>
            <a:grpSpLocks/>
          </p:cNvGrpSpPr>
          <p:nvPr/>
        </p:nvGrpSpPr>
        <p:grpSpPr bwMode="auto">
          <a:xfrm>
            <a:off x="3962400" y="2819401"/>
            <a:ext cx="520700" cy="1489075"/>
            <a:chOff x="2592" y="3166"/>
            <a:chExt cx="328" cy="938"/>
          </a:xfrm>
        </p:grpSpPr>
        <p:sp>
          <p:nvSpPr>
            <p:cNvPr id="4329" name="Freeform 92"/>
            <p:cNvSpPr>
              <a:spLocks/>
            </p:cNvSpPr>
            <p:nvPr/>
          </p:nvSpPr>
          <p:spPr bwMode="auto">
            <a:xfrm>
              <a:off x="2889" y="3166"/>
              <a:ext cx="31" cy="923"/>
            </a:xfrm>
            <a:custGeom>
              <a:avLst/>
              <a:gdLst>
                <a:gd name="T0" fmla="*/ 5 w 31"/>
                <a:gd name="T1" fmla="*/ 892 h 923"/>
                <a:gd name="T2" fmla="*/ 31 w 31"/>
                <a:gd name="T3" fmla="*/ 680 h 923"/>
                <a:gd name="T4" fmla="*/ 31 w 31"/>
                <a:gd name="T5" fmla="*/ 0 h 923"/>
                <a:gd name="T6" fmla="*/ 0 w 31"/>
                <a:gd name="T7" fmla="*/ 182 h 923"/>
                <a:gd name="T8" fmla="*/ 0 w 31"/>
                <a:gd name="T9" fmla="*/ 892 h 923"/>
                <a:gd name="T10" fmla="*/ 0 w 31"/>
                <a:gd name="T11" fmla="*/ 923 h 923"/>
                <a:gd name="T12" fmla="*/ 5 w 31"/>
                <a:gd name="T13" fmla="*/ 892 h 9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"/>
                <a:gd name="T22" fmla="*/ 0 h 923"/>
                <a:gd name="T23" fmla="*/ 31 w 31"/>
                <a:gd name="T24" fmla="*/ 923 h 9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" h="923">
                  <a:moveTo>
                    <a:pt x="5" y="892"/>
                  </a:moveTo>
                  <a:lnTo>
                    <a:pt x="31" y="680"/>
                  </a:lnTo>
                  <a:lnTo>
                    <a:pt x="31" y="0"/>
                  </a:lnTo>
                  <a:lnTo>
                    <a:pt x="0" y="182"/>
                  </a:lnTo>
                  <a:lnTo>
                    <a:pt x="0" y="892"/>
                  </a:lnTo>
                  <a:lnTo>
                    <a:pt x="0" y="923"/>
                  </a:lnTo>
                  <a:lnTo>
                    <a:pt x="5" y="892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0" name="Freeform 93"/>
            <p:cNvSpPr>
              <a:spLocks/>
            </p:cNvSpPr>
            <p:nvPr/>
          </p:nvSpPr>
          <p:spPr bwMode="auto">
            <a:xfrm>
              <a:off x="2592" y="3336"/>
              <a:ext cx="300" cy="76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19" name="Freeform 94"/>
          <p:cNvSpPr>
            <a:spLocks/>
          </p:cNvSpPr>
          <p:nvPr/>
        </p:nvSpPr>
        <p:spPr bwMode="auto">
          <a:xfrm>
            <a:off x="3429001" y="3048001"/>
            <a:ext cx="323850" cy="1016000"/>
          </a:xfrm>
          <a:custGeom>
            <a:avLst/>
            <a:gdLst>
              <a:gd name="T0" fmla="*/ 204 w 204"/>
              <a:gd name="T1" fmla="*/ 32 h 640"/>
              <a:gd name="T2" fmla="*/ 0 w 204"/>
              <a:gd name="T3" fmla="*/ 0 h 640"/>
              <a:gd name="T4" fmla="*/ 0 w 204"/>
              <a:gd name="T5" fmla="*/ 588 h 640"/>
              <a:gd name="T6" fmla="*/ 204 w 204"/>
              <a:gd name="T7" fmla="*/ 640 h 640"/>
              <a:gd name="T8" fmla="*/ 204 w 204"/>
              <a:gd name="T9" fmla="*/ 32 h 6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04"/>
              <a:gd name="T16" fmla="*/ 0 h 640"/>
              <a:gd name="T17" fmla="*/ 204 w 204"/>
              <a:gd name="T18" fmla="*/ 640 h 6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04" h="640">
                <a:moveTo>
                  <a:pt x="204" y="32"/>
                </a:moveTo>
                <a:lnTo>
                  <a:pt x="0" y="0"/>
                </a:lnTo>
                <a:lnTo>
                  <a:pt x="0" y="588"/>
                </a:lnTo>
                <a:lnTo>
                  <a:pt x="204" y="640"/>
                </a:lnTo>
                <a:lnTo>
                  <a:pt x="204" y="32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Freeform 95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DADADA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21" name="Freeform 96"/>
          <p:cNvSpPr>
            <a:spLocks/>
          </p:cNvSpPr>
          <p:nvPr/>
        </p:nvSpPr>
        <p:spPr bwMode="auto">
          <a:xfrm>
            <a:off x="6567489" y="6546850"/>
            <a:ext cx="3175" cy="19050"/>
          </a:xfrm>
          <a:custGeom>
            <a:avLst/>
            <a:gdLst>
              <a:gd name="T0" fmla="*/ 9 w 9"/>
              <a:gd name="T1" fmla="*/ 69 h 69"/>
              <a:gd name="T2" fmla="*/ 0 w 9"/>
              <a:gd name="T3" fmla="*/ 10 h 69"/>
              <a:gd name="T4" fmla="*/ 0 w 9"/>
              <a:gd name="T5" fmla="*/ 0 h 69"/>
              <a:gd name="T6" fmla="*/ 9 w 9"/>
              <a:gd name="T7" fmla="*/ 69 h 69"/>
              <a:gd name="T8" fmla="*/ 0 60000 65536"/>
              <a:gd name="T9" fmla="*/ 0 60000 65536"/>
              <a:gd name="T10" fmla="*/ 0 60000 65536"/>
              <a:gd name="T11" fmla="*/ 0 60000 65536"/>
              <a:gd name="T12" fmla="*/ 0 w 9"/>
              <a:gd name="T13" fmla="*/ 0 h 69"/>
              <a:gd name="T14" fmla="*/ 9 w 9"/>
              <a:gd name="T15" fmla="*/ 69 h 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" h="69">
                <a:moveTo>
                  <a:pt x="9" y="69"/>
                </a:moveTo>
                <a:lnTo>
                  <a:pt x="0" y="10"/>
                </a:lnTo>
                <a:lnTo>
                  <a:pt x="0" y="0"/>
                </a:lnTo>
                <a:lnTo>
                  <a:pt x="9" y="6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2" name="Group 97"/>
          <p:cNvGrpSpPr>
            <a:grpSpLocks/>
          </p:cNvGrpSpPr>
          <p:nvPr/>
        </p:nvGrpSpPr>
        <p:grpSpPr bwMode="auto">
          <a:xfrm>
            <a:off x="6553201" y="6096000"/>
            <a:ext cx="482600" cy="381000"/>
            <a:chOff x="4081" y="3840"/>
            <a:chExt cx="351" cy="313"/>
          </a:xfrm>
        </p:grpSpPr>
        <p:sp>
          <p:nvSpPr>
            <p:cNvPr id="4264" name="Freeform 98"/>
            <p:cNvSpPr>
              <a:spLocks noEditPoints="1"/>
            </p:cNvSpPr>
            <p:nvPr/>
          </p:nvSpPr>
          <p:spPr bwMode="auto">
            <a:xfrm>
              <a:off x="4081" y="3840"/>
              <a:ext cx="351" cy="313"/>
            </a:xfrm>
            <a:custGeom>
              <a:avLst/>
              <a:gdLst>
                <a:gd name="T0" fmla="*/ 1302 w 2112"/>
                <a:gd name="T1" fmla="*/ 95 h 1878"/>
                <a:gd name="T2" fmla="*/ 1355 w 2112"/>
                <a:gd name="T3" fmla="*/ 97 h 1878"/>
                <a:gd name="T4" fmla="*/ 1442 w 2112"/>
                <a:gd name="T5" fmla="*/ 92 h 1878"/>
                <a:gd name="T6" fmla="*/ 1511 w 2112"/>
                <a:gd name="T7" fmla="*/ 73 h 1878"/>
                <a:gd name="T8" fmla="*/ 1594 w 2112"/>
                <a:gd name="T9" fmla="*/ 80 h 1878"/>
                <a:gd name="T10" fmla="*/ 1650 w 2112"/>
                <a:gd name="T11" fmla="*/ 86 h 1878"/>
                <a:gd name="T12" fmla="*/ 1794 w 2112"/>
                <a:gd name="T13" fmla="*/ 99 h 1878"/>
                <a:gd name="T14" fmla="*/ 1836 w 2112"/>
                <a:gd name="T15" fmla="*/ 121 h 1878"/>
                <a:gd name="T16" fmla="*/ 1907 w 2112"/>
                <a:gd name="T17" fmla="*/ 171 h 1878"/>
                <a:gd name="T18" fmla="*/ 1965 w 2112"/>
                <a:gd name="T19" fmla="*/ 209 h 1878"/>
                <a:gd name="T20" fmla="*/ 2048 w 2112"/>
                <a:gd name="T21" fmla="*/ 290 h 1878"/>
                <a:gd name="T22" fmla="*/ 2079 w 2112"/>
                <a:gd name="T23" fmla="*/ 349 h 1878"/>
                <a:gd name="T24" fmla="*/ 2103 w 2112"/>
                <a:gd name="T25" fmla="*/ 474 h 1878"/>
                <a:gd name="T26" fmla="*/ 2112 w 2112"/>
                <a:gd name="T27" fmla="*/ 717 h 1878"/>
                <a:gd name="T28" fmla="*/ 2094 w 2112"/>
                <a:gd name="T29" fmla="*/ 1124 h 1878"/>
                <a:gd name="T30" fmla="*/ 2080 w 2112"/>
                <a:gd name="T31" fmla="*/ 1231 h 1878"/>
                <a:gd name="T32" fmla="*/ 2068 w 2112"/>
                <a:gd name="T33" fmla="*/ 1306 h 1878"/>
                <a:gd name="T34" fmla="*/ 2050 w 2112"/>
                <a:gd name="T35" fmla="*/ 1382 h 1878"/>
                <a:gd name="T36" fmla="*/ 2017 w 2112"/>
                <a:gd name="T37" fmla="*/ 1431 h 1878"/>
                <a:gd name="T38" fmla="*/ 1861 w 2112"/>
                <a:gd name="T39" fmla="*/ 1546 h 1878"/>
                <a:gd name="T40" fmla="*/ 1770 w 2112"/>
                <a:gd name="T41" fmla="*/ 1578 h 1878"/>
                <a:gd name="T42" fmla="*/ 1660 w 2112"/>
                <a:gd name="T43" fmla="*/ 1588 h 1878"/>
                <a:gd name="T44" fmla="*/ 1465 w 2112"/>
                <a:gd name="T45" fmla="*/ 1645 h 1878"/>
                <a:gd name="T46" fmla="*/ 1386 w 2112"/>
                <a:gd name="T47" fmla="*/ 1665 h 1878"/>
                <a:gd name="T48" fmla="*/ 1280 w 2112"/>
                <a:gd name="T49" fmla="*/ 1688 h 1878"/>
                <a:gd name="T50" fmla="*/ 1099 w 2112"/>
                <a:gd name="T51" fmla="*/ 1734 h 1878"/>
                <a:gd name="T52" fmla="*/ 973 w 2112"/>
                <a:gd name="T53" fmla="*/ 1764 h 1878"/>
                <a:gd name="T54" fmla="*/ 779 w 2112"/>
                <a:gd name="T55" fmla="*/ 1810 h 1878"/>
                <a:gd name="T56" fmla="*/ 665 w 2112"/>
                <a:gd name="T57" fmla="*/ 1839 h 1878"/>
                <a:gd name="T58" fmla="*/ 618 w 2112"/>
                <a:gd name="T59" fmla="*/ 1834 h 1878"/>
                <a:gd name="T60" fmla="*/ 594 w 2112"/>
                <a:gd name="T61" fmla="*/ 1851 h 1878"/>
                <a:gd name="T62" fmla="*/ 411 w 2112"/>
                <a:gd name="T63" fmla="*/ 1872 h 1878"/>
                <a:gd name="T64" fmla="*/ 305 w 2112"/>
                <a:gd name="T65" fmla="*/ 1853 h 1878"/>
                <a:gd name="T66" fmla="*/ 212 w 2112"/>
                <a:gd name="T67" fmla="*/ 1816 h 1878"/>
                <a:gd name="T68" fmla="*/ 190 w 2112"/>
                <a:gd name="T69" fmla="*/ 1717 h 1878"/>
                <a:gd name="T70" fmla="*/ 132 w 2112"/>
                <a:gd name="T71" fmla="*/ 1701 h 1878"/>
                <a:gd name="T72" fmla="*/ 47 w 2112"/>
                <a:gd name="T73" fmla="*/ 1688 h 1878"/>
                <a:gd name="T74" fmla="*/ 18 w 2112"/>
                <a:gd name="T75" fmla="*/ 1606 h 1878"/>
                <a:gd name="T76" fmla="*/ 3 w 2112"/>
                <a:gd name="T77" fmla="*/ 1544 h 1878"/>
                <a:gd name="T78" fmla="*/ 4 w 2112"/>
                <a:gd name="T79" fmla="*/ 1442 h 1878"/>
                <a:gd name="T80" fmla="*/ 5 w 2112"/>
                <a:gd name="T81" fmla="*/ 1246 h 1878"/>
                <a:gd name="T82" fmla="*/ 19 w 2112"/>
                <a:gd name="T83" fmla="*/ 848 h 1878"/>
                <a:gd name="T84" fmla="*/ 33 w 2112"/>
                <a:gd name="T85" fmla="*/ 575 h 1878"/>
                <a:gd name="T86" fmla="*/ 121 w 2112"/>
                <a:gd name="T87" fmla="*/ 418 h 1878"/>
                <a:gd name="T88" fmla="*/ 275 w 2112"/>
                <a:gd name="T89" fmla="*/ 326 h 1878"/>
                <a:gd name="T90" fmla="*/ 353 w 2112"/>
                <a:gd name="T91" fmla="*/ 278 h 1878"/>
                <a:gd name="T92" fmla="*/ 409 w 2112"/>
                <a:gd name="T93" fmla="*/ 251 h 1878"/>
                <a:gd name="T94" fmla="*/ 509 w 2112"/>
                <a:gd name="T95" fmla="*/ 237 h 1878"/>
                <a:gd name="T96" fmla="*/ 667 w 2112"/>
                <a:gd name="T97" fmla="*/ 210 h 1878"/>
                <a:gd name="T98" fmla="*/ 817 w 2112"/>
                <a:gd name="T99" fmla="*/ 154 h 1878"/>
                <a:gd name="T100" fmla="*/ 843 w 2112"/>
                <a:gd name="T101" fmla="*/ 65 h 1878"/>
                <a:gd name="T102" fmla="*/ 996 w 2112"/>
                <a:gd name="T103" fmla="*/ 17 h 1878"/>
                <a:gd name="T104" fmla="*/ 1148 w 2112"/>
                <a:gd name="T105" fmla="*/ 2 h 1878"/>
                <a:gd name="T106" fmla="*/ 1191 w 2112"/>
                <a:gd name="T107" fmla="*/ 3 h 1878"/>
                <a:gd name="T108" fmla="*/ 1216 w 2112"/>
                <a:gd name="T109" fmla="*/ 102 h 1878"/>
                <a:gd name="T110" fmla="*/ 1113 w 2112"/>
                <a:gd name="T111" fmla="*/ 119 h 1878"/>
                <a:gd name="T112" fmla="*/ 1023 w 2112"/>
                <a:gd name="T113" fmla="*/ 132 h 1878"/>
                <a:gd name="T114" fmla="*/ 900 w 2112"/>
                <a:gd name="T115" fmla="*/ 139 h 1878"/>
                <a:gd name="T116" fmla="*/ 981 w 2112"/>
                <a:gd name="T117" fmla="*/ 104 h 1878"/>
                <a:gd name="T118" fmla="*/ 1101 w 2112"/>
                <a:gd name="T119" fmla="*/ 84 h 1878"/>
                <a:gd name="T120" fmla="*/ 1209 w 2112"/>
                <a:gd name="T121" fmla="*/ 96 h 18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112"/>
                <a:gd name="T184" fmla="*/ 0 h 1878"/>
                <a:gd name="T185" fmla="*/ 2112 w 2112"/>
                <a:gd name="T186" fmla="*/ 1878 h 18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112" h="1878">
                  <a:moveTo>
                    <a:pt x="1238" y="5"/>
                  </a:moveTo>
                  <a:lnTo>
                    <a:pt x="1245" y="8"/>
                  </a:lnTo>
                  <a:lnTo>
                    <a:pt x="1250" y="10"/>
                  </a:lnTo>
                  <a:lnTo>
                    <a:pt x="1256" y="14"/>
                  </a:lnTo>
                  <a:lnTo>
                    <a:pt x="1261" y="17"/>
                  </a:lnTo>
                  <a:lnTo>
                    <a:pt x="1271" y="27"/>
                  </a:lnTo>
                  <a:lnTo>
                    <a:pt x="1280" y="39"/>
                  </a:lnTo>
                  <a:lnTo>
                    <a:pt x="1287" y="52"/>
                  </a:lnTo>
                  <a:lnTo>
                    <a:pt x="1293" y="66"/>
                  </a:lnTo>
                  <a:lnTo>
                    <a:pt x="1298" y="80"/>
                  </a:lnTo>
                  <a:lnTo>
                    <a:pt x="1302" y="95"/>
                  </a:lnTo>
                  <a:lnTo>
                    <a:pt x="1307" y="98"/>
                  </a:lnTo>
                  <a:lnTo>
                    <a:pt x="1311" y="99"/>
                  </a:lnTo>
                  <a:lnTo>
                    <a:pt x="1316" y="101"/>
                  </a:lnTo>
                  <a:lnTo>
                    <a:pt x="1320" y="99"/>
                  </a:lnTo>
                  <a:lnTo>
                    <a:pt x="1325" y="98"/>
                  </a:lnTo>
                  <a:lnTo>
                    <a:pt x="1330" y="98"/>
                  </a:lnTo>
                  <a:lnTo>
                    <a:pt x="1335" y="97"/>
                  </a:lnTo>
                  <a:lnTo>
                    <a:pt x="1341" y="96"/>
                  </a:lnTo>
                  <a:lnTo>
                    <a:pt x="1345" y="96"/>
                  </a:lnTo>
                  <a:lnTo>
                    <a:pt x="1350" y="96"/>
                  </a:lnTo>
                  <a:lnTo>
                    <a:pt x="1355" y="97"/>
                  </a:lnTo>
                  <a:lnTo>
                    <a:pt x="1361" y="97"/>
                  </a:lnTo>
                  <a:lnTo>
                    <a:pt x="1366" y="97"/>
                  </a:lnTo>
                  <a:lnTo>
                    <a:pt x="1371" y="96"/>
                  </a:lnTo>
                  <a:lnTo>
                    <a:pt x="1376" y="95"/>
                  </a:lnTo>
                  <a:lnTo>
                    <a:pt x="1381" y="91"/>
                  </a:lnTo>
                  <a:lnTo>
                    <a:pt x="1391" y="91"/>
                  </a:lnTo>
                  <a:lnTo>
                    <a:pt x="1401" y="91"/>
                  </a:lnTo>
                  <a:lnTo>
                    <a:pt x="1412" y="91"/>
                  </a:lnTo>
                  <a:lnTo>
                    <a:pt x="1422" y="91"/>
                  </a:lnTo>
                  <a:lnTo>
                    <a:pt x="1431" y="92"/>
                  </a:lnTo>
                  <a:lnTo>
                    <a:pt x="1442" y="92"/>
                  </a:lnTo>
                  <a:lnTo>
                    <a:pt x="1452" y="92"/>
                  </a:lnTo>
                  <a:lnTo>
                    <a:pt x="1462" y="92"/>
                  </a:lnTo>
                  <a:lnTo>
                    <a:pt x="1468" y="91"/>
                  </a:lnTo>
                  <a:lnTo>
                    <a:pt x="1473" y="90"/>
                  </a:lnTo>
                  <a:lnTo>
                    <a:pt x="1479" y="89"/>
                  </a:lnTo>
                  <a:lnTo>
                    <a:pt x="1484" y="87"/>
                  </a:lnTo>
                  <a:lnTo>
                    <a:pt x="1490" y="85"/>
                  </a:lnTo>
                  <a:lnTo>
                    <a:pt x="1494" y="83"/>
                  </a:lnTo>
                  <a:lnTo>
                    <a:pt x="1499" y="79"/>
                  </a:lnTo>
                  <a:lnTo>
                    <a:pt x="1503" y="74"/>
                  </a:lnTo>
                  <a:lnTo>
                    <a:pt x="1511" y="73"/>
                  </a:lnTo>
                  <a:lnTo>
                    <a:pt x="1519" y="71"/>
                  </a:lnTo>
                  <a:lnTo>
                    <a:pt x="1525" y="68"/>
                  </a:lnTo>
                  <a:lnTo>
                    <a:pt x="1533" y="67"/>
                  </a:lnTo>
                  <a:lnTo>
                    <a:pt x="1540" y="66"/>
                  </a:lnTo>
                  <a:lnTo>
                    <a:pt x="1546" y="66"/>
                  </a:lnTo>
                  <a:lnTo>
                    <a:pt x="1554" y="68"/>
                  </a:lnTo>
                  <a:lnTo>
                    <a:pt x="1562" y="72"/>
                  </a:lnTo>
                  <a:lnTo>
                    <a:pt x="1569" y="74"/>
                  </a:lnTo>
                  <a:lnTo>
                    <a:pt x="1577" y="77"/>
                  </a:lnTo>
                  <a:lnTo>
                    <a:pt x="1585" y="78"/>
                  </a:lnTo>
                  <a:lnTo>
                    <a:pt x="1594" y="80"/>
                  </a:lnTo>
                  <a:lnTo>
                    <a:pt x="1602" y="82"/>
                  </a:lnTo>
                  <a:lnTo>
                    <a:pt x="1609" y="82"/>
                  </a:lnTo>
                  <a:lnTo>
                    <a:pt x="1618" y="82"/>
                  </a:lnTo>
                  <a:lnTo>
                    <a:pt x="1627" y="79"/>
                  </a:lnTo>
                  <a:lnTo>
                    <a:pt x="1629" y="80"/>
                  </a:lnTo>
                  <a:lnTo>
                    <a:pt x="1632" y="82"/>
                  </a:lnTo>
                  <a:lnTo>
                    <a:pt x="1636" y="82"/>
                  </a:lnTo>
                  <a:lnTo>
                    <a:pt x="1640" y="83"/>
                  </a:lnTo>
                  <a:lnTo>
                    <a:pt x="1643" y="83"/>
                  </a:lnTo>
                  <a:lnTo>
                    <a:pt x="1647" y="84"/>
                  </a:lnTo>
                  <a:lnTo>
                    <a:pt x="1650" y="86"/>
                  </a:lnTo>
                  <a:lnTo>
                    <a:pt x="1653" y="89"/>
                  </a:lnTo>
                  <a:lnTo>
                    <a:pt x="1671" y="89"/>
                  </a:lnTo>
                  <a:lnTo>
                    <a:pt x="1687" y="89"/>
                  </a:lnTo>
                  <a:lnTo>
                    <a:pt x="1702" y="90"/>
                  </a:lnTo>
                  <a:lnTo>
                    <a:pt x="1717" y="91"/>
                  </a:lnTo>
                  <a:lnTo>
                    <a:pt x="1733" y="92"/>
                  </a:lnTo>
                  <a:lnTo>
                    <a:pt x="1748" y="93"/>
                  </a:lnTo>
                  <a:lnTo>
                    <a:pt x="1766" y="96"/>
                  </a:lnTo>
                  <a:lnTo>
                    <a:pt x="1784" y="96"/>
                  </a:lnTo>
                  <a:lnTo>
                    <a:pt x="1788" y="98"/>
                  </a:lnTo>
                  <a:lnTo>
                    <a:pt x="1794" y="99"/>
                  </a:lnTo>
                  <a:lnTo>
                    <a:pt x="1798" y="101"/>
                  </a:lnTo>
                  <a:lnTo>
                    <a:pt x="1802" y="102"/>
                  </a:lnTo>
                  <a:lnTo>
                    <a:pt x="1808" y="104"/>
                  </a:lnTo>
                  <a:lnTo>
                    <a:pt x="1812" y="105"/>
                  </a:lnTo>
                  <a:lnTo>
                    <a:pt x="1817" y="108"/>
                  </a:lnTo>
                  <a:lnTo>
                    <a:pt x="1821" y="111"/>
                  </a:lnTo>
                  <a:lnTo>
                    <a:pt x="1825" y="113"/>
                  </a:lnTo>
                  <a:lnTo>
                    <a:pt x="1827" y="114"/>
                  </a:lnTo>
                  <a:lnTo>
                    <a:pt x="1830" y="116"/>
                  </a:lnTo>
                  <a:lnTo>
                    <a:pt x="1832" y="119"/>
                  </a:lnTo>
                  <a:lnTo>
                    <a:pt x="1836" y="121"/>
                  </a:lnTo>
                  <a:lnTo>
                    <a:pt x="1839" y="122"/>
                  </a:lnTo>
                  <a:lnTo>
                    <a:pt x="1842" y="123"/>
                  </a:lnTo>
                  <a:lnTo>
                    <a:pt x="1847" y="123"/>
                  </a:lnTo>
                  <a:lnTo>
                    <a:pt x="1853" y="130"/>
                  </a:lnTo>
                  <a:lnTo>
                    <a:pt x="1861" y="136"/>
                  </a:lnTo>
                  <a:lnTo>
                    <a:pt x="1870" y="141"/>
                  </a:lnTo>
                  <a:lnTo>
                    <a:pt x="1878" y="146"/>
                  </a:lnTo>
                  <a:lnTo>
                    <a:pt x="1885" y="152"/>
                  </a:lnTo>
                  <a:lnTo>
                    <a:pt x="1894" y="157"/>
                  </a:lnTo>
                  <a:lnTo>
                    <a:pt x="1901" y="164"/>
                  </a:lnTo>
                  <a:lnTo>
                    <a:pt x="1907" y="171"/>
                  </a:lnTo>
                  <a:lnTo>
                    <a:pt x="1913" y="172"/>
                  </a:lnTo>
                  <a:lnTo>
                    <a:pt x="1918" y="175"/>
                  </a:lnTo>
                  <a:lnTo>
                    <a:pt x="1923" y="178"/>
                  </a:lnTo>
                  <a:lnTo>
                    <a:pt x="1927" y="181"/>
                  </a:lnTo>
                  <a:lnTo>
                    <a:pt x="1932" y="183"/>
                  </a:lnTo>
                  <a:lnTo>
                    <a:pt x="1937" y="187"/>
                  </a:lnTo>
                  <a:lnTo>
                    <a:pt x="1942" y="188"/>
                  </a:lnTo>
                  <a:lnTo>
                    <a:pt x="1948" y="190"/>
                  </a:lnTo>
                  <a:lnTo>
                    <a:pt x="1953" y="197"/>
                  </a:lnTo>
                  <a:lnTo>
                    <a:pt x="1958" y="203"/>
                  </a:lnTo>
                  <a:lnTo>
                    <a:pt x="1965" y="209"/>
                  </a:lnTo>
                  <a:lnTo>
                    <a:pt x="1971" y="214"/>
                  </a:lnTo>
                  <a:lnTo>
                    <a:pt x="1978" y="220"/>
                  </a:lnTo>
                  <a:lnTo>
                    <a:pt x="1985" y="225"/>
                  </a:lnTo>
                  <a:lnTo>
                    <a:pt x="1991" y="231"/>
                  </a:lnTo>
                  <a:lnTo>
                    <a:pt x="1997" y="238"/>
                  </a:lnTo>
                  <a:lnTo>
                    <a:pt x="2008" y="244"/>
                  </a:lnTo>
                  <a:lnTo>
                    <a:pt x="2017" y="252"/>
                  </a:lnTo>
                  <a:lnTo>
                    <a:pt x="2026" y="260"/>
                  </a:lnTo>
                  <a:lnTo>
                    <a:pt x="2033" y="270"/>
                  </a:lnTo>
                  <a:lnTo>
                    <a:pt x="2041" y="280"/>
                  </a:lnTo>
                  <a:lnTo>
                    <a:pt x="2048" y="290"/>
                  </a:lnTo>
                  <a:lnTo>
                    <a:pt x="2054" y="301"/>
                  </a:lnTo>
                  <a:lnTo>
                    <a:pt x="2061" y="312"/>
                  </a:lnTo>
                  <a:lnTo>
                    <a:pt x="2064" y="314"/>
                  </a:lnTo>
                  <a:lnTo>
                    <a:pt x="2068" y="318"/>
                  </a:lnTo>
                  <a:lnTo>
                    <a:pt x="2069" y="321"/>
                  </a:lnTo>
                  <a:lnTo>
                    <a:pt x="2070" y="326"/>
                  </a:lnTo>
                  <a:lnTo>
                    <a:pt x="2070" y="330"/>
                  </a:lnTo>
                  <a:lnTo>
                    <a:pt x="2071" y="334"/>
                  </a:lnTo>
                  <a:lnTo>
                    <a:pt x="2072" y="339"/>
                  </a:lnTo>
                  <a:lnTo>
                    <a:pt x="2075" y="343"/>
                  </a:lnTo>
                  <a:lnTo>
                    <a:pt x="2079" y="349"/>
                  </a:lnTo>
                  <a:lnTo>
                    <a:pt x="2082" y="356"/>
                  </a:lnTo>
                  <a:lnTo>
                    <a:pt x="2084" y="363"/>
                  </a:lnTo>
                  <a:lnTo>
                    <a:pt x="2086" y="370"/>
                  </a:lnTo>
                  <a:lnTo>
                    <a:pt x="2088" y="379"/>
                  </a:lnTo>
                  <a:lnTo>
                    <a:pt x="2091" y="386"/>
                  </a:lnTo>
                  <a:lnTo>
                    <a:pt x="2093" y="393"/>
                  </a:lnTo>
                  <a:lnTo>
                    <a:pt x="2096" y="400"/>
                  </a:lnTo>
                  <a:lnTo>
                    <a:pt x="2098" y="418"/>
                  </a:lnTo>
                  <a:lnTo>
                    <a:pt x="2101" y="437"/>
                  </a:lnTo>
                  <a:lnTo>
                    <a:pt x="2102" y="455"/>
                  </a:lnTo>
                  <a:lnTo>
                    <a:pt x="2103" y="474"/>
                  </a:lnTo>
                  <a:lnTo>
                    <a:pt x="2105" y="492"/>
                  </a:lnTo>
                  <a:lnTo>
                    <a:pt x="2106" y="510"/>
                  </a:lnTo>
                  <a:lnTo>
                    <a:pt x="2107" y="528"/>
                  </a:lnTo>
                  <a:lnTo>
                    <a:pt x="2108" y="544"/>
                  </a:lnTo>
                  <a:lnTo>
                    <a:pt x="2108" y="568"/>
                  </a:lnTo>
                  <a:lnTo>
                    <a:pt x="2109" y="593"/>
                  </a:lnTo>
                  <a:lnTo>
                    <a:pt x="2111" y="617"/>
                  </a:lnTo>
                  <a:lnTo>
                    <a:pt x="2112" y="642"/>
                  </a:lnTo>
                  <a:lnTo>
                    <a:pt x="2112" y="667"/>
                  </a:lnTo>
                  <a:lnTo>
                    <a:pt x="2112" y="692"/>
                  </a:lnTo>
                  <a:lnTo>
                    <a:pt x="2112" y="717"/>
                  </a:lnTo>
                  <a:lnTo>
                    <a:pt x="2111" y="743"/>
                  </a:lnTo>
                  <a:lnTo>
                    <a:pt x="2107" y="758"/>
                  </a:lnTo>
                  <a:lnTo>
                    <a:pt x="2108" y="805"/>
                  </a:lnTo>
                  <a:lnTo>
                    <a:pt x="2109" y="850"/>
                  </a:lnTo>
                  <a:lnTo>
                    <a:pt x="2108" y="894"/>
                  </a:lnTo>
                  <a:lnTo>
                    <a:pt x="2105" y="937"/>
                  </a:lnTo>
                  <a:lnTo>
                    <a:pt x="2103" y="981"/>
                  </a:lnTo>
                  <a:lnTo>
                    <a:pt x="2100" y="1024"/>
                  </a:lnTo>
                  <a:lnTo>
                    <a:pt x="2095" y="1069"/>
                  </a:lnTo>
                  <a:lnTo>
                    <a:pt x="2093" y="1115"/>
                  </a:lnTo>
                  <a:lnTo>
                    <a:pt x="2094" y="1124"/>
                  </a:lnTo>
                  <a:lnTo>
                    <a:pt x="2094" y="1134"/>
                  </a:lnTo>
                  <a:lnTo>
                    <a:pt x="2092" y="1142"/>
                  </a:lnTo>
                  <a:lnTo>
                    <a:pt x="2090" y="1152"/>
                  </a:lnTo>
                  <a:lnTo>
                    <a:pt x="2086" y="1160"/>
                  </a:lnTo>
                  <a:lnTo>
                    <a:pt x="2084" y="1170"/>
                  </a:lnTo>
                  <a:lnTo>
                    <a:pt x="2083" y="1178"/>
                  </a:lnTo>
                  <a:lnTo>
                    <a:pt x="2084" y="1188"/>
                  </a:lnTo>
                  <a:lnTo>
                    <a:pt x="2084" y="1198"/>
                  </a:lnTo>
                  <a:lnTo>
                    <a:pt x="2083" y="1209"/>
                  </a:lnTo>
                  <a:lnTo>
                    <a:pt x="2082" y="1220"/>
                  </a:lnTo>
                  <a:lnTo>
                    <a:pt x="2080" y="1231"/>
                  </a:lnTo>
                  <a:lnTo>
                    <a:pt x="2077" y="1240"/>
                  </a:lnTo>
                  <a:lnTo>
                    <a:pt x="2075" y="1251"/>
                  </a:lnTo>
                  <a:lnTo>
                    <a:pt x="2075" y="1260"/>
                  </a:lnTo>
                  <a:lnTo>
                    <a:pt x="2075" y="1271"/>
                  </a:lnTo>
                  <a:lnTo>
                    <a:pt x="2073" y="1271"/>
                  </a:lnTo>
                  <a:lnTo>
                    <a:pt x="2074" y="1277"/>
                  </a:lnTo>
                  <a:lnTo>
                    <a:pt x="2074" y="1282"/>
                  </a:lnTo>
                  <a:lnTo>
                    <a:pt x="2073" y="1288"/>
                  </a:lnTo>
                  <a:lnTo>
                    <a:pt x="2071" y="1294"/>
                  </a:lnTo>
                  <a:lnTo>
                    <a:pt x="2069" y="1300"/>
                  </a:lnTo>
                  <a:lnTo>
                    <a:pt x="2068" y="1306"/>
                  </a:lnTo>
                  <a:lnTo>
                    <a:pt x="2068" y="1312"/>
                  </a:lnTo>
                  <a:lnTo>
                    <a:pt x="2068" y="1318"/>
                  </a:lnTo>
                  <a:lnTo>
                    <a:pt x="2065" y="1322"/>
                  </a:lnTo>
                  <a:lnTo>
                    <a:pt x="2062" y="1327"/>
                  </a:lnTo>
                  <a:lnTo>
                    <a:pt x="2061" y="1332"/>
                  </a:lnTo>
                  <a:lnTo>
                    <a:pt x="2059" y="1337"/>
                  </a:lnTo>
                  <a:lnTo>
                    <a:pt x="2058" y="1346"/>
                  </a:lnTo>
                  <a:lnTo>
                    <a:pt x="2056" y="1357"/>
                  </a:lnTo>
                  <a:lnTo>
                    <a:pt x="2054" y="1368"/>
                  </a:lnTo>
                  <a:lnTo>
                    <a:pt x="2052" y="1377"/>
                  </a:lnTo>
                  <a:lnTo>
                    <a:pt x="2050" y="1382"/>
                  </a:lnTo>
                  <a:lnTo>
                    <a:pt x="2048" y="1387"/>
                  </a:lnTo>
                  <a:lnTo>
                    <a:pt x="2044" y="1390"/>
                  </a:lnTo>
                  <a:lnTo>
                    <a:pt x="2040" y="1395"/>
                  </a:lnTo>
                  <a:lnTo>
                    <a:pt x="2038" y="1400"/>
                  </a:lnTo>
                  <a:lnTo>
                    <a:pt x="2035" y="1406"/>
                  </a:lnTo>
                  <a:lnTo>
                    <a:pt x="2033" y="1411"/>
                  </a:lnTo>
                  <a:lnTo>
                    <a:pt x="2031" y="1417"/>
                  </a:lnTo>
                  <a:lnTo>
                    <a:pt x="2028" y="1421"/>
                  </a:lnTo>
                  <a:lnTo>
                    <a:pt x="2026" y="1426"/>
                  </a:lnTo>
                  <a:lnTo>
                    <a:pt x="2021" y="1430"/>
                  </a:lnTo>
                  <a:lnTo>
                    <a:pt x="2017" y="1431"/>
                  </a:lnTo>
                  <a:lnTo>
                    <a:pt x="2010" y="1445"/>
                  </a:lnTo>
                  <a:lnTo>
                    <a:pt x="2002" y="1458"/>
                  </a:lnTo>
                  <a:lnTo>
                    <a:pt x="1994" y="1470"/>
                  </a:lnTo>
                  <a:lnTo>
                    <a:pt x="1984" y="1481"/>
                  </a:lnTo>
                  <a:lnTo>
                    <a:pt x="1974" y="1491"/>
                  </a:lnTo>
                  <a:lnTo>
                    <a:pt x="1963" y="1499"/>
                  </a:lnTo>
                  <a:lnTo>
                    <a:pt x="1950" y="1507"/>
                  </a:lnTo>
                  <a:lnTo>
                    <a:pt x="1938" y="1515"/>
                  </a:lnTo>
                  <a:lnTo>
                    <a:pt x="1913" y="1526"/>
                  </a:lnTo>
                  <a:lnTo>
                    <a:pt x="1888" y="1536"/>
                  </a:lnTo>
                  <a:lnTo>
                    <a:pt x="1861" y="1546"/>
                  </a:lnTo>
                  <a:lnTo>
                    <a:pt x="1835" y="1554"/>
                  </a:lnTo>
                  <a:lnTo>
                    <a:pt x="1829" y="1551"/>
                  </a:lnTo>
                  <a:lnTo>
                    <a:pt x="1825" y="1551"/>
                  </a:lnTo>
                  <a:lnTo>
                    <a:pt x="1819" y="1551"/>
                  </a:lnTo>
                  <a:lnTo>
                    <a:pt x="1815" y="1553"/>
                  </a:lnTo>
                  <a:lnTo>
                    <a:pt x="1806" y="1556"/>
                  </a:lnTo>
                  <a:lnTo>
                    <a:pt x="1797" y="1562"/>
                  </a:lnTo>
                  <a:lnTo>
                    <a:pt x="1788" y="1568"/>
                  </a:lnTo>
                  <a:lnTo>
                    <a:pt x="1779" y="1574"/>
                  </a:lnTo>
                  <a:lnTo>
                    <a:pt x="1775" y="1577"/>
                  </a:lnTo>
                  <a:lnTo>
                    <a:pt x="1770" y="1578"/>
                  </a:lnTo>
                  <a:lnTo>
                    <a:pt x="1766" y="1579"/>
                  </a:lnTo>
                  <a:lnTo>
                    <a:pt x="1761" y="1580"/>
                  </a:lnTo>
                  <a:lnTo>
                    <a:pt x="1753" y="1583"/>
                  </a:lnTo>
                  <a:lnTo>
                    <a:pt x="1744" y="1585"/>
                  </a:lnTo>
                  <a:lnTo>
                    <a:pt x="1736" y="1586"/>
                  </a:lnTo>
                  <a:lnTo>
                    <a:pt x="1729" y="1586"/>
                  </a:lnTo>
                  <a:lnTo>
                    <a:pt x="1713" y="1586"/>
                  </a:lnTo>
                  <a:lnTo>
                    <a:pt x="1698" y="1585"/>
                  </a:lnTo>
                  <a:lnTo>
                    <a:pt x="1682" y="1585"/>
                  </a:lnTo>
                  <a:lnTo>
                    <a:pt x="1668" y="1586"/>
                  </a:lnTo>
                  <a:lnTo>
                    <a:pt x="1660" y="1588"/>
                  </a:lnTo>
                  <a:lnTo>
                    <a:pt x="1653" y="1591"/>
                  </a:lnTo>
                  <a:lnTo>
                    <a:pt x="1646" y="1596"/>
                  </a:lnTo>
                  <a:lnTo>
                    <a:pt x="1639" y="1602"/>
                  </a:lnTo>
                  <a:lnTo>
                    <a:pt x="1617" y="1606"/>
                  </a:lnTo>
                  <a:lnTo>
                    <a:pt x="1595" y="1611"/>
                  </a:lnTo>
                  <a:lnTo>
                    <a:pt x="1573" y="1617"/>
                  </a:lnTo>
                  <a:lnTo>
                    <a:pt x="1551" y="1622"/>
                  </a:lnTo>
                  <a:lnTo>
                    <a:pt x="1530" y="1628"/>
                  </a:lnTo>
                  <a:lnTo>
                    <a:pt x="1508" y="1634"/>
                  </a:lnTo>
                  <a:lnTo>
                    <a:pt x="1486" y="1640"/>
                  </a:lnTo>
                  <a:lnTo>
                    <a:pt x="1465" y="1645"/>
                  </a:lnTo>
                  <a:lnTo>
                    <a:pt x="1461" y="1643"/>
                  </a:lnTo>
                  <a:lnTo>
                    <a:pt x="1459" y="1643"/>
                  </a:lnTo>
                  <a:lnTo>
                    <a:pt x="1456" y="1643"/>
                  </a:lnTo>
                  <a:lnTo>
                    <a:pt x="1452" y="1643"/>
                  </a:lnTo>
                  <a:lnTo>
                    <a:pt x="1450" y="1645"/>
                  </a:lnTo>
                  <a:lnTo>
                    <a:pt x="1447" y="1646"/>
                  </a:lnTo>
                  <a:lnTo>
                    <a:pt x="1445" y="1648"/>
                  </a:lnTo>
                  <a:lnTo>
                    <a:pt x="1442" y="1651"/>
                  </a:lnTo>
                  <a:lnTo>
                    <a:pt x="1425" y="1656"/>
                  </a:lnTo>
                  <a:lnTo>
                    <a:pt x="1405" y="1661"/>
                  </a:lnTo>
                  <a:lnTo>
                    <a:pt x="1386" y="1665"/>
                  </a:lnTo>
                  <a:lnTo>
                    <a:pt x="1366" y="1668"/>
                  </a:lnTo>
                  <a:lnTo>
                    <a:pt x="1346" y="1672"/>
                  </a:lnTo>
                  <a:lnTo>
                    <a:pt x="1328" y="1677"/>
                  </a:lnTo>
                  <a:lnTo>
                    <a:pt x="1309" y="1680"/>
                  </a:lnTo>
                  <a:lnTo>
                    <a:pt x="1291" y="1686"/>
                  </a:lnTo>
                  <a:lnTo>
                    <a:pt x="1289" y="1688"/>
                  </a:lnTo>
                  <a:lnTo>
                    <a:pt x="1287" y="1686"/>
                  </a:lnTo>
                  <a:lnTo>
                    <a:pt x="1285" y="1686"/>
                  </a:lnTo>
                  <a:lnTo>
                    <a:pt x="1283" y="1686"/>
                  </a:lnTo>
                  <a:lnTo>
                    <a:pt x="1281" y="1686"/>
                  </a:lnTo>
                  <a:lnTo>
                    <a:pt x="1280" y="1688"/>
                  </a:lnTo>
                  <a:lnTo>
                    <a:pt x="1279" y="1689"/>
                  </a:lnTo>
                  <a:lnTo>
                    <a:pt x="1277" y="1691"/>
                  </a:lnTo>
                  <a:lnTo>
                    <a:pt x="1256" y="1692"/>
                  </a:lnTo>
                  <a:lnTo>
                    <a:pt x="1235" y="1697"/>
                  </a:lnTo>
                  <a:lnTo>
                    <a:pt x="1215" y="1702"/>
                  </a:lnTo>
                  <a:lnTo>
                    <a:pt x="1195" y="1709"/>
                  </a:lnTo>
                  <a:lnTo>
                    <a:pt x="1175" y="1715"/>
                  </a:lnTo>
                  <a:lnTo>
                    <a:pt x="1155" y="1722"/>
                  </a:lnTo>
                  <a:lnTo>
                    <a:pt x="1136" y="1727"/>
                  </a:lnTo>
                  <a:lnTo>
                    <a:pt x="1115" y="1730"/>
                  </a:lnTo>
                  <a:lnTo>
                    <a:pt x="1099" y="1734"/>
                  </a:lnTo>
                  <a:lnTo>
                    <a:pt x="1084" y="1738"/>
                  </a:lnTo>
                  <a:lnTo>
                    <a:pt x="1068" y="1742"/>
                  </a:lnTo>
                  <a:lnTo>
                    <a:pt x="1053" y="1746"/>
                  </a:lnTo>
                  <a:lnTo>
                    <a:pt x="1037" y="1750"/>
                  </a:lnTo>
                  <a:lnTo>
                    <a:pt x="1022" y="1753"/>
                  </a:lnTo>
                  <a:lnTo>
                    <a:pt x="1005" y="1757"/>
                  </a:lnTo>
                  <a:lnTo>
                    <a:pt x="990" y="1758"/>
                  </a:lnTo>
                  <a:lnTo>
                    <a:pt x="985" y="1759"/>
                  </a:lnTo>
                  <a:lnTo>
                    <a:pt x="981" y="1760"/>
                  </a:lnTo>
                  <a:lnTo>
                    <a:pt x="976" y="1763"/>
                  </a:lnTo>
                  <a:lnTo>
                    <a:pt x="973" y="1764"/>
                  </a:lnTo>
                  <a:lnTo>
                    <a:pt x="969" y="1765"/>
                  </a:lnTo>
                  <a:lnTo>
                    <a:pt x="964" y="1766"/>
                  </a:lnTo>
                  <a:lnTo>
                    <a:pt x="960" y="1766"/>
                  </a:lnTo>
                  <a:lnTo>
                    <a:pt x="956" y="1767"/>
                  </a:lnTo>
                  <a:lnTo>
                    <a:pt x="930" y="1772"/>
                  </a:lnTo>
                  <a:lnTo>
                    <a:pt x="905" y="1778"/>
                  </a:lnTo>
                  <a:lnTo>
                    <a:pt x="879" y="1784"/>
                  </a:lnTo>
                  <a:lnTo>
                    <a:pt x="854" y="1791"/>
                  </a:lnTo>
                  <a:lnTo>
                    <a:pt x="829" y="1798"/>
                  </a:lnTo>
                  <a:lnTo>
                    <a:pt x="803" y="1806"/>
                  </a:lnTo>
                  <a:lnTo>
                    <a:pt x="779" y="1810"/>
                  </a:lnTo>
                  <a:lnTo>
                    <a:pt x="753" y="1815"/>
                  </a:lnTo>
                  <a:lnTo>
                    <a:pt x="746" y="1820"/>
                  </a:lnTo>
                  <a:lnTo>
                    <a:pt x="737" y="1825"/>
                  </a:lnTo>
                  <a:lnTo>
                    <a:pt x="728" y="1827"/>
                  </a:lnTo>
                  <a:lnTo>
                    <a:pt x="718" y="1830"/>
                  </a:lnTo>
                  <a:lnTo>
                    <a:pt x="708" y="1832"/>
                  </a:lnTo>
                  <a:lnTo>
                    <a:pt x="698" y="1833"/>
                  </a:lnTo>
                  <a:lnTo>
                    <a:pt x="689" y="1835"/>
                  </a:lnTo>
                  <a:lnTo>
                    <a:pt x="681" y="1839"/>
                  </a:lnTo>
                  <a:lnTo>
                    <a:pt x="673" y="1839"/>
                  </a:lnTo>
                  <a:lnTo>
                    <a:pt x="665" y="1839"/>
                  </a:lnTo>
                  <a:lnTo>
                    <a:pt x="657" y="1840"/>
                  </a:lnTo>
                  <a:lnTo>
                    <a:pt x="651" y="1840"/>
                  </a:lnTo>
                  <a:lnTo>
                    <a:pt x="643" y="1839"/>
                  </a:lnTo>
                  <a:lnTo>
                    <a:pt x="636" y="1838"/>
                  </a:lnTo>
                  <a:lnTo>
                    <a:pt x="630" y="1834"/>
                  </a:lnTo>
                  <a:lnTo>
                    <a:pt x="624" y="1830"/>
                  </a:lnTo>
                  <a:lnTo>
                    <a:pt x="623" y="1831"/>
                  </a:lnTo>
                  <a:lnTo>
                    <a:pt x="621" y="1832"/>
                  </a:lnTo>
                  <a:lnTo>
                    <a:pt x="620" y="1832"/>
                  </a:lnTo>
                  <a:lnTo>
                    <a:pt x="619" y="1833"/>
                  </a:lnTo>
                  <a:lnTo>
                    <a:pt x="618" y="1834"/>
                  </a:lnTo>
                  <a:lnTo>
                    <a:pt x="615" y="1835"/>
                  </a:lnTo>
                  <a:lnTo>
                    <a:pt x="614" y="1837"/>
                  </a:lnTo>
                  <a:lnTo>
                    <a:pt x="613" y="1838"/>
                  </a:lnTo>
                  <a:lnTo>
                    <a:pt x="613" y="1841"/>
                  </a:lnTo>
                  <a:lnTo>
                    <a:pt x="611" y="1841"/>
                  </a:lnTo>
                  <a:lnTo>
                    <a:pt x="609" y="1843"/>
                  </a:lnTo>
                  <a:lnTo>
                    <a:pt x="605" y="1844"/>
                  </a:lnTo>
                  <a:lnTo>
                    <a:pt x="603" y="1845"/>
                  </a:lnTo>
                  <a:lnTo>
                    <a:pt x="600" y="1846"/>
                  </a:lnTo>
                  <a:lnTo>
                    <a:pt x="598" y="1849"/>
                  </a:lnTo>
                  <a:lnTo>
                    <a:pt x="594" y="1851"/>
                  </a:lnTo>
                  <a:lnTo>
                    <a:pt x="592" y="1853"/>
                  </a:lnTo>
                  <a:lnTo>
                    <a:pt x="573" y="1856"/>
                  </a:lnTo>
                  <a:lnTo>
                    <a:pt x="555" y="1859"/>
                  </a:lnTo>
                  <a:lnTo>
                    <a:pt x="536" y="1864"/>
                  </a:lnTo>
                  <a:lnTo>
                    <a:pt x="517" y="1869"/>
                  </a:lnTo>
                  <a:lnTo>
                    <a:pt x="497" y="1872"/>
                  </a:lnTo>
                  <a:lnTo>
                    <a:pt x="478" y="1876"/>
                  </a:lnTo>
                  <a:lnTo>
                    <a:pt x="460" y="1878"/>
                  </a:lnTo>
                  <a:lnTo>
                    <a:pt x="441" y="1878"/>
                  </a:lnTo>
                  <a:lnTo>
                    <a:pt x="425" y="1876"/>
                  </a:lnTo>
                  <a:lnTo>
                    <a:pt x="411" y="1872"/>
                  </a:lnTo>
                  <a:lnTo>
                    <a:pt x="398" y="1869"/>
                  </a:lnTo>
                  <a:lnTo>
                    <a:pt x="383" y="1863"/>
                  </a:lnTo>
                  <a:lnTo>
                    <a:pt x="370" y="1857"/>
                  </a:lnTo>
                  <a:lnTo>
                    <a:pt x="357" y="1850"/>
                  </a:lnTo>
                  <a:lnTo>
                    <a:pt x="345" y="1841"/>
                  </a:lnTo>
                  <a:lnTo>
                    <a:pt x="333" y="1832"/>
                  </a:lnTo>
                  <a:lnTo>
                    <a:pt x="328" y="1839"/>
                  </a:lnTo>
                  <a:lnTo>
                    <a:pt x="324" y="1844"/>
                  </a:lnTo>
                  <a:lnTo>
                    <a:pt x="318" y="1849"/>
                  </a:lnTo>
                  <a:lnTo>
                    <a:pt x="312" y="1851"/>
                  </a:lnTo>
                  <a:lnTo>
                    <a:pt x="305" y="1853"/>
                  </a:lnTo>
                  <a:lnTo>
                    <a:pt x="298" y="1855"/>
                  </a:lnTo>
                  <a:lnTo>
                    <a:pt x="292" y="1856"/>
                  </a:lnTo>
                  <a:lnTo>
                    <a:pt x="285" y="1857"/>
                  </a:lnTo>
                  <a:lnTo>
                    <a:pt x="275" y="1855"/>
                  </a:lnTo>
                  <a:lnTo>
                    <a:pt x="265" y="1851"/>
                  </a:lnTo>
                  <a:lnTo>
                    <a:pt x="255" y="1847"/>
                  </a:lnTo>
                  <a:lnTo>
                    <a:pt x="245" y="1843"/>
                  </a:lnTo>
                  <a:lnTo>
                    <a:pt x="237" y="1838"/>
                  </a:lnTo>
                  <a:lnTo>
                    <a:pt x="229" y="1832"/>
                  </a:lnTo>
                  <a:lnTo>
                    <a:pt x="220" y="1825"/>
                  </a:lnTo>
                  <a:lnTo>
                    <a:pt x="212" y="1816"/>
                  </a:lnTo>
                  <a:lnTo>
                    <a:pt x="209" y="1807"/>
                  </a:lnTo>
                  <a:lnTo>
                    <a:pt x="206" y="1796"/>
                  </a:lnTo>
                  <a:lnTo>
                    <a:pt x="203" y="1784"/>
                  </a:lnTo>
                  <a:lnTo>
                    <a:pt x="201" y="1773"/>
                  </a:lnTo>
                  <a:lnTo>
                    <a:pt x="200" y="1761"/>
                  </a:lnTo>
                  <a:lnTo>
                    <a:pt x="200" y="1750"/>
                  </a:lnTo>
                  <a:lnTo>
                    <a:pt x="201" y="1739"/>
                  </a:lnTo>
                  <a:lnTo>
                    <a:pt x="203" y="1727"/>
                  </a:lnTo>
                  <a:lnTo>
                    <a:pt x="199" y="1725"/>
                  </a:lnTo>
                  <a:lnTo>
                    <a:pt x="195" y="1722"/>
                  </a:lnTo>
                  <a:lnTo>
                    <a:pt x="190" y="1717"/>
                  </a:lnTo>
                  <a:lnTo>
                    <a:pt x="186" y="1713"/>
                  </a:lnTo>
                  <a:lnTo>
                    <a:pt x="176" y="1703"/>
                  </a:lnTo>
                  <a:lnTo>
                    <a:pt x="167" y="1692"/>
                  </a:lnTo>
                  <a:lnTo>
                    <a:pt x="163" y="1689"/>
                  </a:lnTo>
                  <a:lnTo>
                    <a:pt x="158" y="1685"/>
                  </a:lnTo>
                  <a:lnTo>
                    <a:pt x="154" y="1683"/>
                  </a:lnTo>
                  <a:lnTo>
                    <a:pt x="149" y="1683"/>
                  </a:lnTo>
                  <a:lnTo>
                    <a:pt x="145" y="1684"/>
                  </a:lnTo>
                  <a:lnTo>
                    <a:pt x="141" y="1686"/>
                  </a:lnTo>
                  <a:lnTo>
                    <a:pt x="136" y="1692"/>
                  </a:lnTo>
                  <a:lnTo>
                    <a:pt x="132" y="1701"/>
                  </a:lnTo>
                  <a:lnTo>
                    <a:pt x="125" y="1704"/>
                  </a:lnTo>
                  <a:lnTo>
                    <a:pt x="118" y="1707"/>
                  </a:lnTo>
                  <a:lnTo>
                    <a:pt x="112" y="1708"/>
                  </a:lnTo>
                  <a:lnTo>
                    <a:pt x="105" y="1709"/>
                  </a:lnTo>
                  <a:lnTo>
                    <a:pt x="99" y="1708"/>
                  </a:lnTo>
                  <a:lnTo>
                    <a:pt x="92" y="1708"/>
                  </a:lnTo>
                  <a:lnTo>
                    <a:pt x="84" y="1707"/>
                  </a:lnTo>
                  <a:lnTo>
                    <a:pt x="77" y="1705"/>
                  </a:lnTo>
                  <a:lnTo>
                    <a:pt x="67" y="1701"/>
                  </a:lnTo>
                  <a:lnTo>
                    <a:pt x="57" y="1695"/>
                  </a:lnTo>
                  <a:lnTo>
                    <a:pt x="47" y="1688"/>
                  </a:lnTo>
                  <a:lnTo>
                    <a:pt x="38" y="1679"/>
                  </a:lnTo>
                  <a:lnTo>
                    <a:pt x="30" y="1671"/>
                  </a:lnTo>
                  <a:lnTo>
                    <a:pt x="25" y="1660"/>
                  </a:lnTo>
                  <a:lnTo>
                    <a:pt x="22" y="1654"/>
                  </a:lnTo>
                  <a:lnTo>
                    <a:pt x="20" y="1648"/>
                  </a:lnTo>
                  <a:lnTo>
                    <a:pt x="19" y="1642"/>
                  </a:lnTo>
                  <a:lnTo>
                    <a:pt x="19" y="1635"/>
                  </a:lnTo>
                  <a:lnTo>
                    <a:pt x="19" y="1628"/>
                  </a:lnTo>
                  <a:lnTo>
                    <a:pt x="19" y="1621"/>
                  </a:lnTo>
                  <a:lnTo>
                    <a:pt x="18" y="1614"/>
                  </a:lnTo>
                  <a:lnTo>
                    <a:pt x="18" y="1606"/>
                  </a:lnTo>
                  <a:lnTo>
                    <a:pt x="18" y="1599"/>
                  </a:lnTo>
                  <a:lnTo>
                    <a:pt x="19" y="1592"/>
                  </a:lnTo>
                  <a:lnTo>
                    <a:pt x="21" y="1585"/>
                  </a:lnTo>
                  <a:lnTo>
                    <a:pt x="24" y="1579"/>
                  </a:lnTo>
                  <a:lnTo>
                    <a:pt x="21" y="1573"/>
                  </a:lnTo>
                  <a:lnTo>
                    <a:pt x="18" y="1568"/>
                  </a:lnTo>
                  <a:lnTo>
                    <a:pt x="15" y="1563"/>
                  </a:lnTo>
                  <a:lnTo>
                    <a:pt x="10" y="1560"/>
                  </a:lnTo>
                  <a:lnTo>
                    <a:pt x="7" y="1555"/>
                  </a:lnTo>
                  <a:lnTo>
                    <a:pt x="5" y="1550"/>
                  </a:lnTo>
                  <a:lnTo>
                    <a:pt x="3" y="1544"/>
                  </a:lnTo>
                  <a:lnTo>
                    <a:pt x="3" y="1538"/>
                  </a:lnTo>
                  <a:lnTo>
                    <a:pt x="1" y="1532"/>
                  </a:lnTo>
                  <a:lnTo>
                    <a:pt x="3" y="1525"/>
                  </a:lnTo>
                  <a:lnTo>
                    <a:pt x="4" y="1519"/>
                  </a:lnTo>
                  <a:lnTo>
                    <a:pt x="5" y="1512"/>
                  </a:lnTo>
                  <a:lnTo>
                    <a:pt x="6" y="1506"/>
                  </a:lnTo>
                  <a:lnTo>
                    <a:pt x="6" y="1499"/>
                  </a:lnTo>
                  <a:lnTo>
                    <a:pt x="5" y="1493"/>
                  </a:lnTo>
                  <a:lnTo>
                    <a:pt x="0" y="1487"/>
                  </a:lnTo>
                  <a:lnTo>
                    <a:pt x="3" y="1464"/>
                  </a:lnTo>
                  <a:lnTo>
                    <a:pt x="4" y="1442"/>
                  </a:lnTo>
                  <a:lnTo>
                    <a:pt x="4" y="1419"/>
                  </a:lnTo>
                  <a:lnTo>
                    <a:pt x="5" y="1396"/>
                  </a:lnTo>
                  <a:lnTo>
                    <a:pt x="6" y="1374"/>
                  </a:lnTo>
                  <a:lnTo>
                    <a:pt x="7" y="1351"/>
                  </a:lnTo>
                  <a:lnTo>
                    <a:pt x="8" y="1330"/>
                  </a:lnTo>
                  <a:lnTo>
                    <a:pt x="10" y="1308"/>
                  </a:lnTo>
                  <a:lnTo>
                    <a:pt x="8" y="1296"/>
                  </a:lnTo>
                  <a:lnTo>
                    <a:pt x="7" y="1284"/>
                  </a:lnTo>
                  <a:lnTo>
                    <a:pt x="6" y="1271"/>
                  </a:lnTo>
                  <a:lnTo>
                    <a:pt x="5" y="1259"/>
                  </a:lnTo>
                  <a:lnTo>
                    <a:pt x="5" y="1246"/>
                  </a:lnTo>
                  <a:lnTo>
                    <a:pt x="5" y="1234"/>
                  </a:lnTo>
                  <a:lnTo>
                    <a:pt x="6" y="1221"/>
                  </a:lnTo>
                  <a:lnTo>
                    <a:pt x="8" y="1210"/>
                  </a:lnTo>
                  <a:lnTo>
                    <a:pt x="7" y="1165"/>
                  </a:lnTo>
                  <a:lnTo>
                    <a:pt x="8" y="1120"/>
                  </a:lnTo>
                  <a:lnTo>
                    <a:pt x="10" y="1074"/>
                  </a:lnTo>
                  <a:lnTo>
                    <a:pt x="14" y="1029"/>
                  </a:lnTo>
                  <a:lnTo>
                    <a:pt x="16" y="982"/>
                  </a:lnTo>
                  <a:lnTo>
                    <a:pt x="18" y="937"/>
                  </a:lnTo>
                  <a:lnTo>
                    <a:pt x="19" y="893"/>
                  </a:lnTo>
                  <a:lnTo>
                    <a:pt x="19" y="848"/>
                  </a:lnTo>
                  <a:lnTo>
                    <a:pt x="21" y="822"/>
                  </a:lnTo>
                  <a:lnTo>
                    <a:pt x="22" y="796"/>
                  </a:lnTo>
                  <a:lnTo>
                    <a:pt x="25" y="771"/>
                  </a:lnTo>
                  <a:lnTo>
                    <a:pt x="25" y="745"/>
                  </a:lnTo>
                  <a:lnTo>
                    <a:pt x="26" y="720"/>
                  </a:lnTo>
                  <a:lnTo>
                    <a:pt x="26" y="694"/>
                  </a:lnTo>
                  <a:lnTo>
                    <a:pt x="26" y="667"/>
                  </a:lnTo>
                  <a:lnTo>
                    <a:pt x="26" y="640"/>
                  </a:lnTo>
                  <a:lnTo>
                    <a:pt x="28" y="618"/>
                  </a:lnTo>
                  <a:lnTo>
                    <a:pt x="30" y="597"/>
                  </a:lnTo>
                  <a:lnTo>
                    <a:pt x="33" y="575"/>
                  </a:lnTo>
                  <a:lnTo>
                    <a:pt x="38" y="555"/>
                  </a:lnTo>
                  <a:lnTo>
                    <a:pt x="44" y="535"/>
                  </a:lnTo>
                  <a:lnTo>
                    <a:pt x="51" y="516"/>
                  </a:lnTo>
                  <a:lnTo>
                    <a:pt x="56" y="506"/>
                  </a:lnTo>
                  <a:lnTo>
                    <a:pt x="61" y="497"/>
                  </a:lnTo>
                  <a:lnTo>
                    <a:pt x="67" y="488"/>
                  </a:lnTo>
                  <a:lnTo>
                    <a:pt x="73" y="480"/>
                  </a:lnTo>
                  <a:lnTo>
                    <a:pt x="83" y="465"/>
                  </a:lnTo>
                  <a:lnTo>
                    <a:pt x="95" y="448"/>
                  </a:lnTo>
                  <a:lnTo>
                    <a:pt x="107" y="434"/>
                  </a:lnTo>
                  <a:lnTo>
                    <a:pt x="121" y="418"/>
                  </a:lnTo>
                  <a:lnTo>
                    <a:pt x="135" y="405"/>
                  </a:lnTo>
                  <a:lnTo>
                    <a:pt x="149" y="393"/>
                  </a:lnTo>
                  <a:lnTo>
                    <a:pt x="165" y="382"/>
                  </a:lnTo>
                  <a:lnTo>
                    <a:pt x="181" y="373"/>
                  </a:lnTo>
                  <a:lnTo>
                    <a:pt x="194" y="364"/>
                  </a:lnTo>
                  <a:lnTo>
                    <a:pt x="207" y="357"/>
                  </a:lnTo>
                  <a:lnTo>
                    <a:pt x="220" y="350"/>
                  </a:lnTo>
                  <a:lnTo>
                    <a:pt x="233" y="344"/>
                  </a:lnTo>
                  <a:lnTo>
                    <a:pt x="248" y="338"/>
                  </a:lnTo>
                  <a:lnTo>
                    <a:pt x="261" y="332"/>
                  </a:lnTo>
                  <a:lnTo>
                    <a:pt x="275" y="326"/>
                  </a:lnTo>
                  <a:lnTo>
                    <a:pt x="289" y="320"/>
                  </a:lnTo>
                  <a:lnTo>
                    <a:pt x="292" y="311"/>
                  </a:lnTo>
                  <a:lnTo>
                    <a:pt x="296" y="303"/>
                  </a:lnTo>
                  <a:lnTo>
                    <a:pt x="302" y="297"/>
                  </a:lnTo>
                  <a:lnTo>
                    <a:pt x="308" y="293"/>
                  </a:lnTo>
                  <a:lnTo>
                    <a:pt x="316" y="289"/>
                  </a:lnTo>
                  <a:lnTo>
                    <a:pt x="325" y="284"/>
                  </a:lnTo>
                  <a:lnTo>
                    <a:pt x="333" y="282"/>
                  </a:lnTo>
                  <a:lnTo>
                    <a:pt x="339" y="278"/>
                  </a:lnTo>
                  <a:lnTo>
                    <a:pt x="346" y="277"/>
                  </a:lnTo>
                  <a:lnTo>
                    <a:pt x="353" y="278"/>
                  </a:lnTo>
                  <a:lnTo>
                    <a:pt x="359" y="280"/>
                  </a:lnTo>
                  <a:lnTo>
                    <a:pt x="365" y="281"/>
                  </a:lnTo>
                  <a:lnTo>
                    <a:pt x="370" y="281"/>
                  </a:lnTo>
                  <a:lnTo>
                    <a:pt x="376" y="278"/>
                  </a:lnTo>
                  <a:lnTo>
                    <a:pt x="378" y="276"/>
                  </a:lnTo>
                  <a:lnTo>
                    <a:pt x="379" y="274"/>
                  </a:lnTo>
                  <a:lnTo>
                    <a:pt x="381" y="270"/>
                  </a:lnTo>
                  <a:lnTo>
                    <a:pt x="382" y="266"/>
                  </a:lnTo>
                  <a:lnTo>
                    <a:pt x="391" y="260"/>
                  </a:lnTo>
                  <a:lnTo>
                    <a:pt x="400" y="256"/>
                  </a:lnTo>
                  <a:lnTo>
                    <a:pt x="409" y="251"/>
                  </a:lnTo>
                  <a:lnTo>
                    <a:pt x="418" y="246"/>
                  </a:lnTo>
                  <a:lnTo>
                    <a:pt x="428" y="243"/>
                  </a:lnTo>
                  <a:lnTo>
                    <a:pt x="438" y="239"/>
                  </a:lnTo>
                  <a:lnTo>
                    <a:pt x="448" y="238"/>
                  </a:lnTo>
                  <a:lnTo>
                    <a:pt x="457" y="235"/>
                  </a:lnTo>
                  <a:lnTo>
                    <a:pt x="465" y="234"/>
                  </a:lnTo>
                  <a:lnTo>
                    <a:pt x="474" y="235"/>
                  </a:lnTo>
                  <a:lnTo>
                    <a:pt x="483" y="237"/>
                  </a:lnTo>
                  <a:lnTo>
                    <a:pt x="492" y="238"/>
                  </a:lnTo>
                  <a:lnTo>
                    <a:pt x="501" y="238"/>
                  </a:lnTo>
                  <a:lnTo>
                    <a:pt x="509" y="237"/>
                  </a:lnTo>
                  <a:lnTo>
                    <a:pt x="514" y="235"/>
                  </a:lnTo>
                  <a:lnTo>
                    <a:pt x="518" y="234"/>
                  </a:lnTo>
                  <a:lnTo>
                    <a:pt x="522" y="232"/>
                  </a:lnTo>
                  <a:lnTo>
                    <a:pt x="525" y="228"/>
                  </a:lnTo>
                  <a:lnTo>
                    <a:pt x="547" y="229"/>
                  </a:lnTo>
                  <a:lnTo>
                    <a:pt x="567" y="229"/>
                  </a:lnTo>
                  <a:lnTo>
                    <a:pt x="588" y="227"/>
                  </a:lnTo>
                  <a:lnTo>
                    <a:pt x="608" y="225"/>
                  </a:lnTo>
                  <a:lnTo>
                    <a:pt x="628" y="220"/>
                  </a:lnTo>
                  <a:lnTo>
                    <a:pt x="647" y="215"/>
                  </a:lnTo>
                  <a:lnTo>
                    <a:pt x="667" y="210"/>
                  </a:lnTo>
                  <a:lnTo>
                    <a:pt x="687" y="206"/>
                  </a:lnTo>
                  <a:lnTo>
                    <a:pt x="703" y="198"/>
                  </a:lnTo>
                  <a:lnTo>
                    <a:pt x="718" y="195"/>
                  </a:lnTo>
                  <a:lnTo>
                    <a:pt x="735" y="191"/>
                  </a:lnTo>
                  <a:lnTo>
                    <a:pt x="750" y="188"/>
                  </a:lnTo>
                  <a:lnTo>
                    <a:pt x="766" y="185"/>
                  </a:lnTo>
                  <a:lnTo>
                    <a:pt x="781" y="182"/>
                  </a:lnTo>
                  <a:lnTo>
                    <a:pt x="798" y="178"/>
                  </a:lnTo>
                  <a:lnTo>
                    <a:pt x="813" y="172"/>
                  </a:lnTo>
                  <a:lnTo>
                    <a:pt x="816" y="164"/>
                  </a:lnTo>
                  <a:lnTo>
                    <a:pt x="817" y="154"/>
                  </a:lnTo>
                  <a:lnTo>
                    <a:pt x="819" y="145"/>
                  </a:lnTo>
                  <a:lnTo>
                    <a:pt x="819" y="135"/>
                  </a:lnTo>
                  <a:lnTo>
                    <a:pt x="820" y="126"/>
                  </a:lnTo>
                  <a:lnTo>
                    <a:pt x="821" y="116"/>
                  </a:lnTo>
                  <a:lnTo>
                    <a:pt x="824" y="107"/>
                  </a:lnTo>
                  <a:lnTo>
                    <a:pt x="829" y="98"/>
                  </a:lnTo>
                  <a:lnTo>
                    <a:pt x="830" y="90"/>
                  </a:lnTo>
                  <a:lnTo>
                    <a:pt x="832" y="83"/>
                  </a:lnTo>
                  <a:lnTo>
                    <a:pt x="835" y="76"/>
                  </a:lnTo>
                  <a:lnTo>
                    <a:pt x="838" y="70"/>
                  </a:lnTo>
                  <a:lnTo>
                    <a:pt x="843" y="65"/>
                  </a:lnTo>
                  <a:lnTo>
                    <a:pt x="848" y="61"/>
                  </a:lnTo>
                  <a:lnTo>
                    <a:pt x="854" y="58"/>
                  </a:lnTo>
                  <a:lnTo>
                    <a:pt x="861" y="54"/>
                  </a:lnTo>
                  <a:lnTo>
                    <a:pt x="874" y="49"/>
                  </a:lnTo>
                  <a:lnTo>
                    <a:pt x="888" y="45"/>
                  </a:lnTo>
                  <a:lnTo>
                    <a:pt x="901" y="40"/>
                  </a:lnTo>
                  <a:lnTo>
                    <a:pt x="914" y="34"/>
                  </a:lnTo>
                  <a:lnTo>
                    <a:pt x="932" y="27"/>
                  </a:lnTo>
                  <a:lnTo>
                    <a:pt x="953" y="23"/>
                  </a:lnTo>
                  <a:lnTo>
                    <a:pt x="974" y="19"/>
                  </a:lnTo>
                  <a:lnTo>
                    <a:pt x="996" y="17"/>
                  </a:lnTo>
                  <a:lnTo>
                    <a:pt x="1017" y="15"/>
                  </a:lnTo>
                  <a:lnTo>
                    <a:pt x="1039" y="14"/>
                  </a:lnTo>
                  <a:lnTo>
                    <a:pt x="1060" y="11"/>
                  </a:lnTo>
                  <a:lnTo>
                    <a:pt x="1079" y="8"/>
                  </a:lnTo>
                  <a:lnTo>
                    <a:pt x="1089" y="8"/>
                  </a:lnTo>
                  <a:lnTo>
                    <a:pt x="1099" y="8"/>
                  </a:lnTo>
                  <a:lnTo>
                    <a:pt x="1109" y="6"/>
                  </a:lnTo>
                  <a:lnTo>
                    <a:pt x="1118" y="5"/>
                  </a:lnTo>
                  <a:lnTo>
                    <a:pt x="1128" y="4"/>
                  </a:lnTo>
                  <a:lnTo>
                    <a:pt x="1138" y="3"/>
                  </a:lnTo>
                  <a:lnTo>
                    <a:pt x="1148" y="2"/>
                  </a:lnTo>
                  <a:lnTo>
                    <a:pt x="1158" y="3"/>
                  </a:lnTo>
                  <a:lnTo>
                    <a:pt x="1159" y="2"/>
                  </a:lnTo>
                  <a:lnTo>
                    <a:pt x="1161" y="0"/>
                  </a:lnTo>
                  <a:lnTo>
                    <a:pt x="1163" y="0"/>
                  </a:lnTo>
                  <a:lnTo>
                    <a:pt x="1165" y="2"/>
                  </a:lnTo>
                  <a:lnTo>
                    <a:pt x="1168" y="2"/>
                  </a:lnTo>
                  <a:lnTo>
                    <a:pt x="1170" y="3"/>
                  </a:lnTo>
                  <a:lnTo>
                    <a:pt x="1173" y="3"/>
                  </a:lnTo>
                  <a:lnTo>
                    <a:pt x="1175" y="3"/>
                  </a:lnTo>
                  <a:lnTo>
                    <a:pt x="1182" y="3"/>
                  </a:lnTo>
                  <a:lnTo>
                    <a:pt x="1191" y="3"/>
                  </a:lnTo>
                  <a:lnTo>
                    <a:pt x="1198" y="3"/>
                  </a:lnTo>
                  <a:lnTo>
                    <a:pt x="1207" y="3"/>
                  </a:lnTo>
                  <a:lnTo>
                    <a:pt x="1215" y="3"/>
                  </a:lnTo>
                  <a:lnTo>
                    <a:pt x="1224" y="4"/>
                  </a:lnTo>
                  <a:lnTo>
                    <a:pt x="1232" y="4"/>
                  </a:lnTo>
                  <a:lnTo>
                    <a:pt x="1238" y="5"/>
                  </a:lnTo>
                  <a:close/>
                  <a:moveTo>
                    <a:pt x="1214" y="98"/>
                  </a:moveTo>
                  <a:lnTo>
                    <a:pt x="1216" y="99"/>
                  </a:lnTo>
                  <a:lnTo>
                    <a:pt x="1217" y="99"/>
                  </a:lnTo>
                  <a:lnTo>
                    <a:pt x="1217" y="101"/>
                  </a:lnTo>
                  <a:lnTo>
                    <a:pt x="1216" y="102"/>
                  </a:lnTo>
                  <a:lnTo>
                    <a:pt x="1212" y="103"/>
                  </a:lnTo>
                  <a:lnTo>
                    <a:pt x="1205" y="104"/>
                  </a:lnTo>
                  <a:lnTo>
                    <a:pt x="1197" y="105"/>
                  </a:lnTo>
                  <a:lnTo>
                    <a:pt x="1189" y="105"/>
                  </a:lnTo>
                  <a:lnTo>
                    <a:pt x="1181" y="107"/>
                  </a:lnTo>
                  <a:lnTo>
                    <a:pt x="1175" y="108"/>
                  </a:lnTo>
                  <a:lnTo>
                    <a:pt x="1163" y="110"/>
                  </a:lnTo>
                  <a:lnTo>
                    <a:pt x="1151" y="113"/>
                  </a:lnTo>
                  <a:lnTo>
                    <a:pt x="1139" y="115"/>
                  </a:lnTo>
                  <a:lnTo>
                    <a:pt x="1126" y="116"/>
                  </a:lnTo>
                  <a:lnTo>
                    <a:pt x="1113" y="119"/>
                  </a:lnTo>
                  <a:lnTo>
                    <a:pt x="1100" y="121"/>
                  </a:lnTo>
                  <a:lnTo>
                    <a:pt x="1088" y="122"/>
                  </a:lnTo>
                  <a:lnTo>
                    <a:pt x="1076" y="126"/>
                  </a:lnTo>
                  <a:lnTo>
                    <a:pt x="1069" y="127"/>
                  </a:lnTo>
                  <a:lnTo>
                    <a:pt x="1063" y="127"/>
                  </a:lnTo>
                  <a:lnTo>
                    <a:pt x="1056" y="128"/>
                  </a:lnTo>
                  <a:lnTo>
                    <a:pt x="1049" y="128"/>
                  </a:lnTo>
                  <a:lnTo>
                    <a:pt x="1043" y="128"/>
                  </a:lnTo>
                  <a:lnTo>
                    <a:pt x="1036" y="129"/>
                  </a:lnTo>
                  <a:lnTo>
                    <a:pt x="1029" y="129"/>
                  </a:lnTo>
                  <a:lnTo>
                    <a:pt x="1023" y="132"/>
                  </a:lnTo>
                  <a:lnTo>
                    <a:pt x="1006" y="134"/>
                  </a:lnTo>
                  <a:lnTo>
                    <a:pt x="991" y="136"/>
                  </a:lnTo>
                  <a:lnTo>
                    <a:pt x="974" y="139"/>
                  </a:lnTo>
                  <a:lnTo>
                    <a:pt x="959" y="141"/>
                  </a:lnTo>
                  <a:lnTo>
                    <a:pt x="943" y="144"/>
                  </a:lnTo>
                  <a:lnTo>
                    <a:pt x="928" y="146"/>
                  </a:lnTo>
                  <a:lnTo>
                    <a:pt x="911" y="150"/>
                  </a:lnTo>
                  <a:lnTo>
                    <a:pt x="896" y="154"/>
                  </a:lnTo>
                  <a:lnTo>
                    <a:pt x="897" y="148"/>
                  </a:lnTo>
                  <a:lnTo>
                    <a:pt x="898" y="144"/>
                  </a:lnTo>
                  <a:lnTo>
                    <a:pt x="900" y="139"/>
                  </a:lnTo>
                  <a:lnTo>
                    <a:pt x="903" y="134"/>
                  </a:lnTo>
                  <a:lnTo>
                    <a:pt x="910" y="128"/>
                  </a:lnTo>
                  <a:lnTo>
                    <a:pt x="919" y="123"/>
                  </a:lnTo>
                  <a:lnTo>
                    <a:pt x="929" y="119"/>
                  </a:lnTo>
                  <a:lnTo>
                    <a:pt x="940" y="116"/>
                  </a:lnTo>
                  <a:lnTo>
                    <a:pt x="950" y="113"/>
                  </a:lnTo>
                  <a:lnTo>
                    <a:pt x="960" y="110"/>
                  </a:lnTo>
                  <a:lnTo>
                    <a:pt x="964" y="108"/>
                  </a:lnTo>
                  <a:lnTo>
                    <a:pt x="970" y="107"/>
                  </a:lnTo>
                  <a:lnTo>
                    <a:pt x="975" y="105"/>
                  </a:lnTo>
                  <a:lnTo>
                    <a:pt x="981" y="104"/>
                  </a:lnTo>
                  <a:lnTo>
                    <a:pt x="986" y="103"/>
                  </a:lnTo>
                  <a:lnTo>
                    <a:pt x="992" y="102"/>
                  </a:lnTo>
                  <a:lnTo>
                    <a:pt x="997" y="102"/>
                  </a:lnTo>
                  <a:lnTo>
                    <a:pt x="1003" y="102"/>
                  </a:lnTo>
                  <a:lnTo>
                    <a:pt x="1016" y="98"/>
                  </a:lnTo>
                  <a:lnTo>
                    <a:pt x="1031" y="95"/>
                  </a:lnTo>
                  <a:lnTo>
                    <a:pt x="1044" y="92"/>
                  </a:lnTo>
                  <a:lnTo>
                    <a:pt x="1058" y="90"/>
                  </a:lnTo>
                  <a:lnTo>
                    <a:pt x="1073" y="87"/>
                  </a:lnTo>
                  <a:lnTo>
                    <a:pt x="1087" y="86"/>
                  </a:lnTo>
                  <a:lnTo>
                    <a:pt x="1101" y="84"/>
                  </a:lnTo>
                  <a:lnTo>
                    <a:pt x="1115" y="82"/>
                  </a:lnTo>
                  <a:lnTo>
                    <a:pt x="1127" y="84"/>
                  </a:lnTo>
                  <a:lnTo>
                    <a:pt x="1140" y="85"/>
                  </a:lnTo>
                  <a:lnTo>
                    <a:pt x="1152" y="85"/>
                  </a:lnTo>
                  <a:lnTo>
                    <a:pt x="1164" y="84"/>
                  </a:lnTo>
                  <a:lnTo>
                    <a:pt x="1176" y="85"/>
                  </a:lnTo>
                  <a:lnTo>
                    <a:pt x="1189" y="86"/>
                  </a:lnTo>
                  <a:lnTo>
                    <a:pt x="1194" y="87"/>
                  </a:lnTo>
                  <a:lnTo>
                    <a:pt x="1200" y="90"/>
                  </a:lnTo>
                  <a:lnTo>
                    <a:pt x="1205" y="93"/>
                  </a:lnTo>
                  <a:lnTo>
                    <a:pt x="1209" y="96"/>
                  </a:lnTo>
                  <a:lnTo>
                    <a:pt x="1214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5" name="Freeform 99"/>
            <p:cNvSpPr>
              <a:spLocks/>
            </p:cNvSpPr>
            <p:nvPr/>
          </p:nvSpPr>
          <p:spPr bwMode="auto">
            <a:xfrm>
              <a:off x="4208" y="3843"/>
              <a:ext cx="97" cy="47"/>
            </a:xfrm>
            <a:custGeom>
              <a:avLst/>
              <a:gdLst>
                <a:gd name="T0" fmla="*/ 472 w 580"/>
                <a:gd name="T1" fmla="*/ 4 h 283"/>
                <a:gd name="T2" fmla="*/ 471 w 580"/>
                <a:gd name="T3" fmla="*/ 5 h 283"/>
                <a:gd name="T4" fmla="*/ 491 w 580"/>
                <a:gd name="T5" fmla="*/ 17 h 283"/>
                <a:gd name="T6" fmla="*/ 511 w 580"/>
                <a:gd name="T7" fmla="*/ 40 h 283"/>
                <a:gd name="T8" fmla="*/ 528 w 580"/>
                <a:gd name="T9" fmla="*/ 93 h 283"/>
                <a:gd name="T10" fmla="*/ 545 w 580"/>
                <a:gd name="T11" fmla="*/ 132 h 283"/>
                <a:gd name="T12" fmla="*/ 574 w 580"/>
                <a:gd name="T13" fmla="*/ 157 h 283"/>
                <a:gd name="T14" fmla="*/ 578 w 580"/>
                <a:gd name="T15" fmla="*/ 180 h 283"/>
                <a:gd name="T16" fmla="*/ 560 w 580"/>
                <a:gd name="T17" fmla="*/ 188 h 283"/>
                <a:gd name="T18" fmla="*/ 533 w 580"/>
                <a:gd name="T19" fmla="*/ 193 h 283"/>
                <a:gd name="T20" fmla="*/ 501 w 580"/>
                <a:gd name="T21" fmla="*/ 194 h 283"/>
                <a:gd name="T22" fmla="*/ 480 w 580"/>
                <a:gd name="T23" fmla="*/ 199 h 283"/>
                <a:gd name="T24" fmla="*/ 462 w 580"/>
                <a:gd name="T25" fmla="*/ 199 h 283"/>
                <a:gd name="T26" fmla="*/ 461 w 580"/>
                <a:gd name="T27" fmla="*/ 182 h 283"/>
                <a:gd name="T28" fmla="*/ 473 w 580"/>
                <a:gd name="T29" fmla="*/ 163 h 283"/>
                <a:gd name="T30" fmla="*/ 476 w 580"/>
                <a:gd name="T31" fmla="*/ 133 h 283"/>
                <a:gd name="T32" fmla="*/ 471 w 580"/>
                <a:gd name="T33" fmla="*/ 101 h 283"/>
                <a:gd name="T34" fmla="*/ 464 w 580"/>
                <a:gd name="T35" fmla="*/ 88 h 283"/>
                <a:gd name="T36" fmla="*/ 451 w 580"/>
                <a:gd name="T37" fmla="*/ 72 h 283"/>
                <a:gd name="T38" fmla="*/ 433 w 580"/>
                <a:gd name="T39" fmla="*/ 65 h 283"/>
                <a:gd name="T40" fmla="*/ 419 w 580"/>
                <a:gd name="T41" fmla="*/ 57 h 283"/>
                <a:gd name="T42" fmla="*/ 402 w 580"/>
                <a:gd name="T43" fmla="*/ 58 h 283"/>
                <a:gd name="T44" fmla="*/ 391 w 580"/>
                <a:gd name="T45" fmla="*/ 58 h 283"/>
                <a:gd name="T46" fmla="*/ 380 w 580"/>
                <a:gd name="T47" fmla="*/ 54 h 283"/>
                <a:gd name="T48" fmla="*/ 293 w 580"/>
                <a:gd name="T49" fmla="*/ 60 h 283"/>
                <a:gd name="T50" fmla="*/ 269 w 580"/>
                <a:gd name="T51" fmla="*/ 65 h 283"/>
                <a:gd name="T52" fmla="*/ 226 w 580"/>
                <a:gd name="T53" fmla="*/ 73 h 283"/>
                <a:gd name="T54" fmla="*/ 177 w 580"/>
                <a:gd name="T55" fmla="*/ 88 h 283"/>
                <a:gd name="T56" fmla="*/ 146 w 580"/>
                <a:gd name="T57" fmla="*/ 97 h 283"/>
                <a:gd name="T58" fmla="*/ 124 w 580"/>
                <a:gd name="T59" fmla="*/ 109 h 283"/>
                <a:gd name="T60" fmla="*/ 113 w 580"/>
                <a:gd name="T61" fmla="*/ 143 h 283"/>
                <a:gd name="T62" fmla="*/ 112 w 580"/>
                <a:gd name="T63" fmla="*/ 181 h 283"/>
                <a:gd name="T64" fmla="*/ 112 w 580"/>
                <a:gd name="T65" fmla="*/ 205 h 283"/>
                <a:gd name="T66" fmla="*/ 118 w 580"/>
                <a:gd name="T67" fmla="*/ 225 h 283"/>
                <a:gd name="T68" fmla="*/ 136 w 580"/>
                <a:gd name="T69" fmla="*/ 232 h 283"/>
                <a:gd name="T70" fmla="*/ 152 w 580"/>
                <a:gd name="T71" fmla="*/ 243 h 283"/>
                <a:gd name="T72" fmla="*/ 135 w 580"/>
                <a:gd name="T73" fmla="*/ 266 h 283"/>
                <a:gd name="T74" fmla="*/ 98 w 580"/>
                <a:gd name="T75" fmla="*/ 275 h 283"/>
                <a:gd name="T76" fmla="*/ 61 w 580"/>
                <a:gd name="T77" fmla="*/ 280 h 283"/>
                <a:gd name="T78" fmla="*/ 24 w 580"/>
                <a:gd name="T79" fmla="*/ 283 h 283"/>
                <a:gd name="T80" fmla="*/ 0 w 580"/>
                <a:gd name="T81" fmla="*/ 270 h 283"/>
                <a:gd name="T82" fmla="*/ 13 w 580"/>
                <a:gd name="T83" fmla="*/ 254 h 283"/>
                <a:gd name="T84" fmla="*/ 41 w 580"/>
                <a:gd name="T85" fmla="*/ 224 h 283"/>
                <a:gd name="T86" fmla="*/ 58 w 580"/>
                <a:gd name="T87" fmla="*/ 202 h 283"/>
                <a:gd name="T88" fmla="*/ 62 w 580"/>
                <a:gd name="T89" fmla="*/ 165 h 283"/>
                <a:gd name="T90" fmla="*/ 67 w 580"/>
                <a:gd name="T91" fmla="*/ 121 h 283"/>
                <a:gd name="T92" fmla="*/ 78 w 580"/>
                <a:gd name="T93" fmla="*/ 76 h 283"/>
                <a:gd name="T94" fmla="*/ 109 w 580"/>
                <a:gd name="T95" fmla="*/ 51 h 283"/>
                <a:gd name="T96" fmla="*/ 146 w 580"/>
                <a:gd name="T97" fmla="*/ 35 h 283"/>
                <a:gd name="T98" fmla="*/ 269 w 580"/>
                <a:gd name="T99" fmla="*/ 13 h 283"/>
                <a:gd name="T100" fmla="*/ 422 w 580"/>
                <a:gd name="T101" fmla="*/ 0 h 283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80"/>
                <a:gd name="T154" fmla="*/ 0 h 283"/>
                <a:gd name="T155" fmla="*/ 580 w 580"/>
                <a:gd name="T156" fmla="*/ 283 h 283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80" h="283">
                  <a:moveTo>
                    <a:pt x="473" y="2"/>
                  </a:moveTo>
                  <a:lnTo>
                    <a:pt x="473" y="3"/>
                  </a:lnTo>
                  <a:lnTo>
                    <a:pt x="473" y="4"/>
                  </a:lnTo>
                  <a:lnTo>
                    <a:pt x="472" y="4"/>
                  </a:lnTo>
                  <a:lnTo>
                    <a:pt x="472" y="5"/>
                  </a:lnTo>
                  <a:lnTo>
                    <a:pt x="471" y="5"/>
                  </a:lnTo>
                  <a:lnTo>
                    <a:pt x="471" y="7"/>
                  </a:lnTo>
                  <a:lnTo>
                    <a:pt x="478" y="9"/>
                  </a:lnTo>
                  <a:lnTo>
                    <a:pt x="484" y="14"/>
                  </a:lnTo>
                  <a:lnTo>
                    <a:pt x="491" y="17"/>
                  </a:lnTo>
                  <a:lnTo>
                    <a:pt x="496" y="22"/>
                  </a:lnTo>
                  <a:lnTo>
                    <a:pt x="502" y="28"/>
                  </a:lnTo>
                  <a:lnTo>
                    <a:pt x="506" y="34"/>
                  </a:lnTo>
                  <a:lnTo>
                    <a:pt x="511" y="40"/>
                  </a:lnTo>
                  <a:lnTo>
                    <a:pt x="514" y="47"/>
                  </a:lnTo>
                  <a:lnTo>
                    <a:pt x="521" y="62"/>
                  </a:lnTo>
                  <a:lnTo>
                    <a:pt x="525" y="77"/>
                  </a:lnTo>
                  <a:lnTo>
                    <a:pt x="528" y="93"/>
                  </a:lnTo>
                  <a:lnTo>
                    <a:pt x="531" y="107"/>
                  </a:lnTo>
                  <a:lnTo>
                    <a:pt x="534" y="116"/>
                  </a:lnTo>
                  <a:lnTo>
                    <a:pt x="539" y="125"/>
                  </a:lnTo>
                  <a:lnTo>
                    <a:pt x="545" y="132"/>
                  </a:lnTo>
                  <a:lnTo>
                    <a:pt x="552" y="139"/>
                  </a:lnTo>
                  <a:lnTo>
                    <a:pt x="559" y="145"/>
                  </a:lnTo>
                  <a:lnTo>
                    <a:pt x="567" y="151"/>
                  </a:lnTo>
                  <a:lnTo>
                    <a:pt x="574" y="157"/>
                  </a:lnTo>
                  <a:lnTo>
                    <a:pt x="580" y="163"/>
                  </a:lnTo>
                  <a:lnTo>
                    <a:pt x="580" y="169"/>
                  </a:lnTo>
                  <a:lnTo>
                    <a:pt x="580" y="175"/>
                  </a:lnTo>
                  <a:lnTo>
                    <a:pt x="578" y="180"/>
                  </a:lnTo>
                  <a:lnTo>
                    <a:pt x="575" y="182"/>
                  </a:lnTo>
                  <a:lnTo>
                    <a:pt x="570" y="184"/>
                  </a:lnTo>
                  <a:lnTo>
                    <a:pt x="566" y="187"/>
                  </a:lnTo>
                  <a:lnTo>
                    <a:pt x="560" y="188"/>
                  </a:lnTo>
                  <a:lnTo>
                    <a:pt x="555" y="189"/>
                  </a:lnTo>
                  <a:lnTo>
                    <a:pt x="548" y="192"/>
                  </a:lnTo>
                  <a:lnTo>
                    <a:pt x="540" y="193"/>
                  </a:lnTo>
                  <a:lnTo>
                    <a:pt x="533" y="193"/>
                  </a:lnTo>
                  <a:lnTo>
                    <a:pt x="525" y="193"/>
                  </a:lnTo>
                  <a:lnTo>
                    <a:pt x="516" y="193"/>
                  </a:lnTo>
                  <a:lnTo>
                    <a:pt x="508" y="193"/>
                  </a:lnTo>
                  <a:lnTo>
                    <a:pt x="501" y="194"/>
                  </a:lnTo>
                  <a:lnTo>
                    <a:pt x="492" y="195"/>
                  </a:lnTo>
                  <a:lnTo>
                    <a:pt x="489" y="198"/>
                  </a:lnTo>
                  <a:lnTo>
                    <a:pt x="484" y="199"/>
                  </a:lnTo>
                  <a:lnTo>
                    <a:pt x="480" y="199"/>
                  </a:lnTo>
                  <a:lnTo>
                    <a:pt x="475" y="199"/>
                  </a:lnTo>
                  <a:lnTo>
                    <a:pt x="471" y="199"/>
                  </a:lnTo>
                  <a:lnTo>
                    <a:pt x="466" y="199"/>
                  </a:lnTo>
                  <a:lnTo>
                    <a:pt x="462" y="199"/>
                  </a:lnTo>
                  <a:lnTo>
                    <a:pt x="459" y="199"/>
                  </a:lnTo>
                  <a:lnTo>
                    <a:pt x="458" y="193"/>
                  </a:lnTo>
                  <a:lnTo>
                    <a:pt x="459" y="188"/>
                  </a:lnTo>
                  <a:lnTo>
                    <a:pt x="461" y="182"/>
                  </a:lnTo>
                  <a:lnTo>
                    <a:pt x="463" y="177"/>
                  </a:lnTo>
                  <a:lnTo>
                    <a:pt x="466" y="173"/>
                  </a:lnTo>
                  <a:lnTo>
                    <a:pt x="470" y="168"/>
                  </a:lnTo>
                  <a:lnTo>
                    <a:pt x="473" y="163"/>
                  </a:lnTo>
                  <a:lnTo>
                    <a:pt x="476" y="158"/>
                  </a:lnTo>
                  <a:lnTo>
                    <a:pt x="476" y="151"/>
                  </a:lnTo>
                  <a:lnTo>
                    <a:pt x="476" y="143"/>
                  </a:lnTo>
                  <a:lnTo>
                    <a:pt x="476" y="133"/>
                  </a:lnTo>
                  <a:lnTo>
                    <a:pt x="476" y="124"/>
                  </a:lnTo>
                  <a:lnTo>
                    <a:pt x="475" y="114"/>
                  </a:lnTo>
                  <a:lnTo>
                    <a:pt x="472" y="106"/>
                  </a:lnTo>
                  <a:lnTo>
                    <a:pt x="471" y="101"/>
                  </a:lnTo>
                  <a:lnTo>
                    <a:pt x="468" y="97"/>
                  </a:lnTo>
                  <a:lnTo>
                    <a:pt x="465" y="94"/>
                  </a:lnTo>
                  <a:lnTo>
                    <a:pt x="462" y="90"/>
                  </a:lnTo>
                  <a:lnTo>
                    <a:pt x="464" y="88"/>
                  </a:lnTo>
                  <a:lnTo>
                    <a:pt x="460" y="85"/>
                  </a:lnTo>
                  <a:lnTo>
                    <a:pt x="457" y="82"/>
                  </a:lnTo>
                  <a:lnTo>
                    <a:pt x="453" y="77"/>
                  </a:lnTo>
                  <a:lnTo>
                    <a:pt x="451" y="72"/>
                  </a:lnTo>
                  <a:lnTo>
                    <a:pt x="448" y="69"/>
                  </a:lnTo>
                  <a:lnTo>
                    <a:pt x="443" y="66"/>
                  </a:lnTo>
                  <a:lnTo>
                    <a:pt x="439" y="64"/>
                  </a:lnTo>
                  <a:lnTo>
                    <a:pt x="433" y="65"/>
                  </a:lnTo>
                  <a:lnTo>
                    <a:pt x="430" y="63"/>
                  </a:lnTo>
                  <a:lnTo>
                    <a:pt x="427" y="60"/>
                  </a:lnTo>
                  <a:lnTo>
                    <a:pt x="422" y="58"/>
                  </a:lnTo>
                  <a:lnTo>
                    <a:pt x="419" y="57"/>
                  </a:lnTo>
                  <a:lnTo>
                    <a:pt x="415" y="57"/>
                  </a:lnTo>
                  <a:lnTo>
                    <a:pt x="410" y="56"/>
                  </a:lnTo>
                  <a:lnTo>
                    <a:pt x="406" y="57"/>
                  </a:lnTo>
                  <a:lnTo>
                    <a:pt x="402" y="58"/>
                  </a:lnTo>
                  <a:lnTo>
                    <a:pt x="399" y="59"/>
                  </a:lnTo>
                  <a:lnTo>
                    <a:pt x="397" y="60"/>
                  </a:lnTo>
                  <a:lnTo>
                    <a:pt x="394" y="59"/>
                  </a:lnTo>
                  <a:lnTo>
                    <a:pt x="391" y="58"/>
                  </a:lnTo>
                  <a:lnTo>
                    <a:pt x="389" y="57"/>
                  </a:lnTo>
                  <a:lnTo>
                    <a:pt x="386" y="54"/>
                  </a:lnTo>
                  <a:lnTo>
                    <a:pt x="384" y="54"/>
                  </a:lnTo>
                  <a:lnTo>
                    <a:pt x="380" y="54"/>
                  </a:lnTo>
                  <a:lnTo>
                    <a:pt x="310" y="62"/>
                  </a:lnTo>
                  <a:lnTo>
                    <a:pt x="304" y="60"/>
                  </a:lnTo>
                  <a:lnTo>
                    <a:pt x="299" y="59"/>
                  </a:lnTo>
                  <a:lnTo>
                    <a:pt x="293" y="60"/>
                  </a:lnTo>
                  <a:lnTo>
                    <a:pt x="286" y="62"/>
                  </a:lnTo>
                  <a:lnTo>
                    <a:pt x="281" y="63"/>
                  </a:lnTo>
                  <a:lnTo>
                    <a:pt x="275" y="64"/>
                  </a:lnTo>
                  <a:lnTo>
                    <a:pt x="269" y="65"/>
                  </a:lnTo>
                  <a:lnTo>
                    <a:pt x="262" y="65"/>
                  </a:lnTo>
                  <a:lnTo>
                    <a:pt x="250" y="68"/>
                  </a:lnTo>
                  <a:lnTo>
                    <a:pt x="238" y="70"/>
                  </a:lnTo>
                  <a:lnTo>
                    <a:pt x="226" y="73"/>
                  </a:lnTo>
                  <a:lnTo>
                    <a:pt x="214" y="77"/>
                  </a:lnTo>
                  <a:lnTo>
                    <a:pt x="201" y="81"/>
                  </a:lnTo>
                  <a:lnTo>
                    <a:pt x="189" y="84"/>
                  </a:lnTo>
                  <a:lnTo>
                    <a:pt x="177" y="88"/>
                  </a:lnTo>
                  <a:lnTo>
                    <a:pt x="165" y="90"/>
                  </a:lnTo>
                  <a:lnTo>
                    <a:pt x="159" y="93"/>
                  </a:lnTo>
                  <a:lnTo>
                    <a:pt x="153" y="95"/>
                  </a:lnTo>
                  <a:lnTo>
                    <a:pt x="146" y="97"/>
                  </a:lnTo>
                  <a:lnTo>
                    <a:pt x="141" y="100"/>
                  </a:lnTo>
                  <a:lnTo>
                    <a:pt x="134" y="102"/>
                  </a:lnTo>
                  <a:lnTo>
                    <a:pt x="129" y="105"/>
                  </a:lnTo>
                  <a:lnTo>
                    <a:pt x="124" y="109"/>
                  </a:lnTo>
                  <a:lnTo>
                    <a:pt x="120" y="115"/>
                  </a:lnTo>
                  <a:lnTo>
                    <a:pt x="118" y="124"/>
                  </a:lnTo>
                  <a:lnTo>
                    <a:pt x="115" y="133"/>
                  </a:lnTo>
                  <a:lnTo>
                    <a:pt x="113" y="143"/>
                  </a:lnTo>
                  <a:lnTo>
                    <a:pt x="112" y="152"/>
                  </a:lnTo>
                  <a:lnTo>
                    <a:pt x="111" y="162"/>
                  </a:lnTo>
                  <a:lnTo>
                    <a:pt x="111" y="171"/>
                  </a:lnTo>
                  <a:lnTo>
                    <a:pt x="112" y="181"/>
                  </a:lnTo>
                  <a:lnTo>
                    <a:pt x="114" y="189"/>
                  </a:lnTo>
                  <a:lnTo>
                    <a:pt x="113" y="194"/>
                  </a:lnTo>
                  <a:lnTo>
                    <a:pt x="112" y="200"/>
                  </a:lnTo>
                  <a:lnTo>
                    <a:pt x="112" y="205"/>
                  </a:lnTo>
                  <a:lnTo>
                    <a:pt x="113" y="211"/>
                  </a:lnTo>
                  <a:lnTo>
                    <a:pt x="113" y="215"/>
                  </a:lnTo>
                  <a:lnTo>
                    <a:pt x="115" y="220"/>
                  </a:lnTo>
                  <a:lnTo>
                    <a:pt x="118" y="225"/>
                  </a:lnTo>
                  <a:lnTo>
                    <a:pt x="121" y="230"/>
                  </a:lnTo>
                  <a:lnTo>
                    <a:pt x="126" y="230"/>
                  </a:lnTo>
                  <a:lnTo>
                    <a:pt x="132" y="231"/>
                  </a:lnTo>
                  <a:lnTo>
                    <a:pt x="136" y="232"/>
                  </a:lnTo>
                  <a:lnTo>
                    <a:pt x="141" y="233"/>
                  </a:lnTo>
                  <a:lnTo>
                    <a:pt x="145" y="236"/>
                  </a:lnTo>
                  <a:lnTo>
                    <a:pt x="148" y="239"/>
                  </a:lnTo>
                  <a:lnTo>
                    <a:pt x="152" y="243"/>
                  </a:lnTo>
                  <a:lnTo>
                    <a:pt x="155" y="249"/>
                  </a:lnTo>
                  <a:lnTo>
                    <a:pt x="153" y="258"/>
                  </a:lnTo>
                  <a:lnTo>
                    <a:pt x="144" y="262"/>
                  </a:lnTo>
                  <a:lnTo>
                    <a:pt x="135" y="266"/>
                  </a:lnTo>
                  <a:lnTo>
                    <a:pt x="126" y="268"/>
                  </a:lnTo>
                  <a:lnTo>
                    <a:pt x="116" y="270"/>
                  </a:lnTo>
                  <a:lnTo>
                    <a:pt x="106" y="273"/>
                  </a:lnTo>
                  <a:lnTo>
                    <a:pt x="98" y="275"/>
                  </a:lnTo>
                  <a:lnTo>
                    <a:pt x="88" y="278"/>
                  </a:lnTo>
                  <a:lnTo>
                    <a:pt x="79" y="281"/>
                  </a:lnTo>
                  <a:lnTo>
                    <a:pt x="70" y="280"/>
                  </a:lnTo>
                  <a:lnTo>
                    <a:pt x="61" y="280"/>
                  </a:lnTo>
                  <a:lnTo>
                    <a:pt x="52" y="280"/>
                  </a:lnTo>
                  <a:lnTo>
                    <a:pt x="42" y="281"/>
                  </a:lnTo>
                  <a:lnTo>
                    <a:pt x="34" y="282"/>
                  </a:lnTo>
                  <a:lnTo>
                    <a:pt x="24" y="283"/>
                  </a:lnTo>
                  <a:lnTo>
                    <a:pt x="14" y="282"/>
                  </a:lnTo>
                  <a:lnTo>
                    <a:pt x="3" y="281"/>
                  </a:lnTo>
                  <a:lnTo>
                    <a:pt x="0" y="275"/>
                  </a:lnTo>
                  <a:lnTo>
                    <a:pt x="0" y="270"/>
                  </a:lnTo>
                  <a:lnTo>
                    <a:pt x="3" y="266"/>
                  </a:lnTo>
                  <a:lnTo>
                    <a:pt x="5" y="262"/>
                  </a:lnTo>
                  <a:lnTo>
                    <a:pt x="9" y="257"/>
                  </a:lnTo>
                  <a:lnTo>
                    <a:pt x="13" y="254"/>
                  </a:lnTo>
                  <a:lnTo>
                    <a:pt x="15" y="250"/>
                  </a:lnTo>
                  <a:lnTo>
                    <a:pt x="17" y="244"/>
                  </a:lnTo>
                  <a:lnTo>
                    <a:pt x="44" y="225"/>
                  </a:lnTo>
                  <a:lnTo>
                    <a:pt x="41" y="224"/>
                  </a:lnTo>
                  <a:lnTo>
                    <a:pt x="44" y="225"/>
                  </a:lnTo>
                  <a:lnTo>
                    <a:pt x="50" y="219"/>
                  </a:lnTo>
                  <a:lnTo>
                    <a:pt x="55" y="211"/>
                  </a:lnTo>
                  <a:lnTo>
                    <a:pt x="58" y="202"/>
                  </a:lnTo>
                  <a:lnTo>
                    <a:pt x="60" y="194"/>
                  </a:lnTo>
                  <a:lnTo>
                    <a:pt x="61" y="184"/>
                  </a:lnTo>
                  <a:lnTo>
                    <a:pt x="61" y="175"/>
                  </a:lnTo>
                  <a:lnTo>
                    <a:pt x="62" y="165"/>
                  </a:lnTo>
                  <a:lnTo>
                    <a:pt x="65" y="155"/>
                  </a:lnTo>
                  <a:lnTo>
                    <a:pt x="65" y="144"/>
                  </a:lnTo>
                  <a:lnTo>
                    <a:pt x="66" y="132"/>
                  </a:lnTo>
                  <a:lnTo>
                    <a:pt x="67" y="121"/>
                  </a:lnTo>
                  <a:lnTo>
                    <a:pt x="69" y="109"/>
                  </a:lnTo>
                  <a:lnTo>
                    <a:pt x="71" y="99"/>
                  </a:lnTo>
                  <a:lnTo>
                    <a:pt x="74" y="88"/>
                  </a:lnTo>
                  <a:lnTo>
                    <a:pt x="78" y="76"/>
                  </a:lnTo>
                  <a:lnTo>
                    <a:pt x="82" y="65"/>
                  </a:lnTo>
                  <a:lnTo>
                    <a:pt x="91" y="59"/>
                  </a:lnTo>
                  <a:lnTo>
                    <a:pt x="100" y="54"/>
                  </a:lnTo>
                  <a:lnTo>
                    <a:pt x="109" y="51"/>
                  </a:lnTo>
                  <a:lnTo>
                    <a:pt x="118" y="47"/>
                  </a:lnTo>
                  <a:lnTo>
                    <a:pt x="127" y="44"/>
                  </a:lnTo>
                  <a:lnTo>
                    <a:pt x="136" y="40"/>
                  </a:lnTo>
                  <a:lnTo>
                    <a:pt x="146" y="35"/>
                  </a:lnTo>
                  <a:lnTo>
                    <a:pt x="155" y="32"/>
                  </a:lnTo>
                  <a:lnTo>
                    <a:pt x="193" y="25"/>
                  </a:lnTo>
                  <a:lnTo>
                    <a:pt x="231" y="17"/>
                  </a:lnTo>
                  <a:lnTo>
                    <a:pt x="269" y="13"/>
                  </a:lnTo>
                  <a:lnTo>
                    <a:pt x="307" y="8"/>
                  </a:lnTo>
                  <a:lnTo>
                    <a:pt x="346" y="3"/>
                  </a:lnTo>
                  <a:lnTo>
                    <a:pt x="385" y="1"/>
                  </a:lnTo>
                  <a:lnTo>
                    <a:pt x="422" y="0"/>
                  </a:lnTo>
                  <a:lnTo>
                    <a:pt x="460" y="1"/>
                  </a:lnTo>
                  <a:lnTo>
                    <a:pt x="473" y="2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6" name="Freeform 100"/>
            <p:cNvSpPr>
              <a:spLocks/>
            </p:cNvSpPr>
            <p:nvPr/>
          </p:nvSpPr>
          <p:spPr bwMode="auto">
            <a:xfrm>
              <a:off x="4331" y="3854"/>
              <a:ext cx="16" cy="8"/>
            </a:xfrm>
            <a:custGeom>
              <a:avLst/>
              <a:gdLst>
                <a:gd name="T0" fmla="*/ 83 w 101"/>
                <a:gd name="T1" fmla="*/ 17 h 54"/>
                <a:gd name="T2" fmla="*/ 85 w 101"/>
                <a:gd name="T3" fmla="*/ 19 h 54"/>
                <a:gd name="T4" fmla="*/ 87 w 101"/>
                <a:gd name="T5" fmla="*/ 22 h 54"/>
                <a:gd name="T6" fmla="*/ 89 w 101"/>
                <a:gd name="T7" fmla="*/ 23 h 54"/>
                <a:gd name="T8" fmla="*/ 92 w 101"/>
                <a:gd name="T9" fmla="*/ 24 h 54"/>
                <a:gd name="T10" fmla="*/ 94 w 101"/>
                <a:gd name="T11" fmla="*/ 26 h 54"/>
                <a:gd name="T12" fmla="*/ 97 w 101"/>
                <a:gd name="T13" fmla="*/ 29 h 54"/>
                <a:gd name="T14" fmla="*/ 98 w 101"/>
                <a:gd name="T15" fmla="*/ 30 h 54"/>
                <a:gd name="T16" fmla="*/ 101 w 101"/>
                <a:gd name="T17" fmla="*/ 32 h 54"/>
                <a:gd name="T18" fmla="*/ 94 w 101"/>
                <a:gd name="T19" fmla="*/ 32 h 54"/>
                <a:gd name="T20" fmla="*/ 87 w 101"/>
                <a:gd name="T21" fmla="*/ 34 h 54"/>
                <a:gd name="T22" fmla="*/ 81 w 101"/>
                <a:gd name="T23" fmla="*/ 36 h 54"/>
                <a:gd name="T24" fmla="*/ 74 w 101"/>
                <a:gd name="T25" fmla="*/ 40 h 54"/>
                <a:gd name="T26" fmla="*/ 68 w 101"/>
                <a:gd name="T27" fmla="*/ 43 h 54"/>
                <a:gd name="T28" fmla="*/ 62 w 101"/>
                <a:gd name="T29" fmla="*/ 47 h 54"/>
                <a:gd name="T30" fmla="*/ 56 w 101"/>
                <a:gd name="T31" fmla="*/ 50 h 54"/>
                <a:gd name="T32" fmla="*/ 50 w 101"/>
                <a:gd name="T33" fmla="*/ 54 h 54"/>
                <a:gd name="T34" fmla="*/ 43 w 101"/>
                <a:gd name="T35" fmla="*/ 49 h 54"/>
                <a:gd name="T36" fmla="*/ 36 w 101"/>
                <a:gd name="T37" fmla="*/ 45 h 54"/>
                <a:gd name="T38" fmla="*/ 31 w 101"/>
                <a:gd name="T39" fmla="*/ 40 h 54"/>
                <a:gd name="T40" fmla="*/ 25 w 101"/>
                <a:gd name="T41" fmla="*/ 35 h 54"/>
                <a:gd name="T42" fmla="*/ 20 w 101"/>
                <a:gd name="T43" fmla="*/ 30 h 54"/>
                <a:gd name="T44" fmla="*/ 13 w 101"/>
                <a:gd name="T45" fmla="*/ 26 h 54"/>
                <a:gd name="T46" fmla="*/ 8 w 101"/>
                <a:gd name="T47" fmla="*/ 23 h 54"/>
                <a:gd name="T48" fmla="*/ 0 w 101"/>
                <a:gd name="T49" fmla="*/ 19 h 54"/>
                <a:gd name="T50" fmla="*/ 6 w 101"/>
                <a:gd name="T51" fmla="*/ 13 h 54"/>
                <a:gd name="T52" fmla="*/ 11 w 101"/>
                <a:gd name="T53" fmla="*/ 8 h 54"/>
                <a:gd name="T54" fmla="*/ 18 w 101"/>
                <a:gd name="T55" fmla="*/ 5 h 54"/>
                <a:gd name="T56" fmla="*/ 24 w 101"/>
                <a:gd name="T57" fmla="*/ 3 h 54"/>
                <a:gd name="T58" fmla="*/ 32 w 101"/>
                <a:gd name="T59" fmla="*/ 1 h 54"/>
                <a:gd name="T60" fmla="*/ 39 w 101"/>
                <a:gd name="T61" fmla="*/ 0 h 54"/>
                <a:gd name="T62" fmla="*/ 46 w 101"/>
                <a:gd name="T63" fmla="*/ 0 h 54"/>
                <a:gd name="T64" fmla="*/ 53 w 101"/>
                <a:gd name="T65" fmla="*/ 0 h 54"/>
                <a:gd name="T66" fmla="*/ 56 w 101"/>
                <a:gd name="T67" fmla="*/ 4 h 54"/>
                <a:gd name="T68" fmla="*/ 60 w 101"/>
                <a:gd name="T69" fmla="*/ 6 h 54"/>
                <a:gd name="T70" fmla="*/ 64 w 101"/>
                <a:gd name="T71" fmla="*/ 8 h 54"/>
                <a:gd name="T72" fmla="*/ 67 w 101"/>
                <a:gd name="T73" fmla="*/ 11 h 54"/>
                <a:gd name="T74" fmla="*/ 71 w 101"/>
                <a:gd name="T75" fmla="*/ 13 h 54"/>
                <a:gd name="T76" fmla="*/ 75 w 101"/>
                <a:gd name="T77" fmla="*/ 14 h 54"/>
                <a:gd name="T78" fmla="*/ 80 w 101"/>
                <a:gd name="T79" fmla="*/ 16 h 54"/>
                <a:gd name="T80" fmla="*/ 83 w 101"/>
                <a:gd name="T81" fmla="*/ 17 h 54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101"/>
                <a:gd name="T124" fmla="*/ 0 h 54"/>
                <a:gd name="T125" fmla="*/ 101 w 101"/>
                <a:gd name="T126" fmla="*/ 54 h 54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101" h="54">
                  <a:moveTo>
                    <a:pt x="83" y="17"/>
                  </a:moveTo>
                  <a:lnTo>
                    <a:pt x="85" y="19"/>
                  </a:lnTo>
                  <a:lnTo>
                    <a:pt x="87" y="22"/>
                  </a:lnTo>
                  <a:lnTo>
                    <a:pt x="89" y="23"/>
                  </a:lnTo>
                  <a:lnTo>
                    <a:pt x="92" y="24"/>
                  </a:lnTo>
                  <a:lnTo>
                    <a:pt x="94" y="26"/>
                  </a:lnTo>
                  <a:lnTo>
                    <a:pt x="97" y="29"/>
                  </a:lnTo>
                  <a:lnTo>
                    <a:pt x="98" y="30"/>
                  </a:lnTo>
                  <a:lnTo>
                    <a:pt x="101" y="32"/>
                  </a:lnTo>
                  <a:lnTo>
                    <a:pt x="94" y="32"/>
                  </a:lnTo>
                  <a:lnTo>
                    <a:pt x="87" y="34"/>
                  </a:lnTo>
                  <a:lnTo>
                    <a:pt x="81" y="36"/>
                  </a:lnTo>
                  <a:lnTo>
                    <a:pt x="74" y="40"/>
                  </a:lnTo>
                  <a:lnTo>
                    <a:pt x="68" y="43"/>
                  </a:lnTo>
                  <a:lnTo>
                    <a:pt x="62" y="47"/>
                  </a:lnTo>
                  <a:lnTo>
                    <a:pt x="56" y="50"/>
                  </a:lnTo>
                  <a:lnTo>
                    <a:pt x="50" y="54"/>
                  </a:lnTo>
                  <a:lnTo>
                    <a:pt x="43" y="49"/>
                  </a:lnTo>
                  <a:lnTo>
                    <a:pt x="36" y="45"/>
                  </a:lnTo>
                  <a:lnTo>
                    <a:pt x="31" y="40"/>
                  </a:lnTo>
                  <a:lnTo>
                    <a:pt x="25" y="35"/>
                  </a:lnTo>
                  <a:lnTo>
                    <a:pt x="20" y="30"/>
                  </a:lnTo>
                  <a:lnTo>
                    <a:pt x="13" y="26"/>
                  </a:lnTo>
                  <a:lnTo>
                    <a:pt x="8" y="23"/>
                  </a:lnTo>
                  <a:lnTo>
                    <a:pt x="0" y="19"/>
                  </a:lnTo>
                  <a:lnTo>
                    <a:pt x="6" y="13"/>
                  </a:lnTo>
                  <a:lnTo>
                    <a:pt x="11" y="8"/>
                  </a:lnTo>
                  <a:lnTo>
                    <a:pt x="18" y="5"/>
                  </a:lnTo>
                  <a:lnTo>
                    <a:pt x="24" y="3"/>
                  </a:lnTo>
                  <a:lnTo>
                    <a:pt x="32" y="1"/>
                  </a:lnTo>
                  <a:lnTo>
                    <a:pt x="39" y="0"/>
                  </a:lnTo>
                  <a:lnTo>
                    <a:pt x="46" y="0"/>
                  </a:lnTo>
                  <a:lnTo>
                    <a:pt x="53" y="0"/>
                  </a:lnTo>
                  <a:lnTo>
                    <a:pt x="56" y="4"/>
                  </a:lnTo>
                  <a:lnTo>
                    <a:pt x="60" y="6"/>
                  </a:lnTo>
                  <a:lnTo>
                    <a:pt x="64" y="8"/>
                  </a:lnTo>
                  <a:lnTo>
                    <a:pt x="67" y="11"/>
                  </a:lnTo>
                  <a:lnTo>
                    <a:pt x="71" y="13"/>
                  </a:lnTo>
                  <a:lnTo>
                    <a:pt x="75" y="14"/>
                  </a:lnTo>
                  <a:lnTo>
                    <a:pt x="80" y="16"/>
                  </a:lnTo>
                  <a:lnTo>
                    <a:pt x="83" y="17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7" name="Freeform 101"/>
            <p:cNvSpPr>
              <a:spLocks/>
            </p:cNvSpPr>
            <p:nvPr/>
          </p:nvSpPr>
          <p:spPr bwMode="auto">
            <a:xfrm>
              <a:off x="4348" y="3856"/>
              <a:ext cx="44" cy="135"/>
            </a:xfrm>
            <a:custGeom>
              <a:avLst/>
              <a:gdLst>
                <a:gd name="T0" fmla="*/ 139 w 265"/>
                <a:gd name="T1" fmla="*/ 85 h 809"/>
                <a:gd name="T2" fmla="*/ 156 w 265"/>
                <a:gd name="T3" fmla="*/ 105 h 809"/>
                <a:gd name="T4" fmla="*/ 176 w 265"/>
                <a:gd name="T5" fmla="*/ 123 h 809"/>
                <a:gd name="T6" fmla="*/ 205 w 265"/>
                <a:gd name="T7" fmla="*/ 161 h 809"/>
                <a:gd name="T8" fmla="*/ 231 w 265"/>
                <a:gd name="T9" fmla="*/ 203 h 809"/>
                <a:gd name="T10" fmla="*/ 252 w 265"/>
                <a:gd name="T11" fmla="*/ 252 h 809"/>
                <a:gd name="T12" fmla="*/ 262 w 265"/>
                <a:gd name="T13" fmla="*/ 320 h 809"/>
                <a:gd name="T14" fmla="*/ 265 w 265"/>
                <a:gd name="T15" fmla="*/ 378 h 809"/>
                <a:gd name="T16" fmla="*/ 261 w 265"/>
                <a:gd name="T17" fmla="*/ 413 h 809"/>
                <a:gd name="T18" fmla="*/ 263 w 265"/>
                <a:gd name="T19" fmla="*/ 474 h 809"/>
                <a:gd name="T20" fmla="*/ 265 w 265"/>
                <a:gd name="T21" fmla="*/ 534 h 809"/>
                <a:gd name="T22" fmla="*/ 259 w 265"/>
                <a:gd name="T23" fmla="*/ 594 h 809"/>
                <a:gd name="T24" fmla="*/ 262 w 265"/>
                <a:gd name="T25" fmla="*/ 656 h 809"/>
                <a:gd name="T26" fmla="*/ 262 w 265"/>
                <a:gd name="T27" fmla="*/ 719 h 809"/>
                <a:gd name="T28" fmla="*/ 257 w 265"/>
                <a:gd name="T29" fmla="*/ 746 h 809"/>
                <a:gd name="T30" fmla="*/ 257 w 265"/>
                <a:gd name="T31" fmla="*/ 756 h 809"/>
                <a:gd name="T32" fmla="*/ 255 w 265"/>
                <a:gd name="T33" fmla="*/ 765 h 809"/>
                <a:gd name="T34" fmla="*/ 246 w 265"/>
                <a:gd name="T35" fmla="*/ 784 h 809"/>
                <a:gd name="T36" fmla="*/ 236 w 265"/>
                <a:gd name="T37" fmla="*/ 801 h 809"/>
                <a:gd name="T38" fmla="*/ 227 w 265"/>
                <a:gd name="T39" fmla="*/ 750 h 809"/>
                <a:gd name="T40" fmla="*/ 229 w 265"/>
                <a:gd name="T41" fmla="*/ 565 h 809"/>
                <a:gd name="T42" fmla="*/ 226 w 265"/>
                <a:gd name="T43" fmla="*/ 378 h 809"/>
                <a:gd name="T44" fmla="*/ 230 w 265"/>
                <a:gd name="T45" fmla="*/ 288 h 809"/>
                <a:gd name="T46" fmla="*/ 221 w 265"/>
                <a:gd name="T47" fmla="*/ 241 h 809"/>
                <a:gd name="T48" fmla="*/ 205 w 265"/>
                <a:gd name="T49" fmla="*/ 215 h 809"/>
                <a:gd name="T50" fmla="*/ 160 w 265"/>
                <a:gd name="T51" fmla="*/ 172 h 809"/>
                <a:gd name="T52" fmla="*/ 161 w 265"/>
                <a:gd name="T53" fmla="*/ 155 h 809"/>
                <a:gd name="T54" fmla="*/ 149 w 265"/>
                <a:gd name="T55" fmla="*/ 134 h 809"/>
                <a:gd name="T56" fmla="*/ 125 w 265"/>
                <a:gd name="T57" fmla="*/ 114 h 809"/>
                <a:gd name="T58" fmla="*/ 115 w 265"/>
                <a:gd name="T59" fmla="*/ 106 h 809"/>
                <a:gd name="T60" fmla="*/ 109 w 265"/>
                <a:gd name="T61" fmla="*/ 110 h 809"/>
                <a:gd name="T62" fmla="*/ 104 w 265"/>
                <a:gd name="T63" fmla="*/ 111 h 809"/>
                <a:gd name="T64" fmla="*/ 85 w 265"/>
                <a:gd name="T65" fmla="*/ 91 h 809"/>
                <a:gd name="T66" fmla="*/ 64 w 265"/>
                <a:gd name="T67" fmla="*/ 74 h 809"/>
                <a:gd name="T68" fmla="*/ 57 w 265"/>
                <a:gd name="T69" fmla="*/ 62 h 809"/>
                <a:gd name="T70" fmla="*/ 47 w 265"/>
                <a:gd name="T71" fmla="*/ 48 h 809"/>
                <a:gd name="T72" fmla="*/ 34 w 265"/>
                <a:gd name="T73" fmla="*/ 36 h 809"/>
                <a:gd name="T74" fmla="*/ 22 w 265"/>
                <a:gd name="T75" fmla="*/ 24 h 809"/>
                <a:gd name="T76" fmla="*/ 11 w 265"/>
                <a:gd name="T77" fmla="*/ 16 h 809"/>
                <a:gd name="T78" fmla="*/ 1 w 265"/>
                <a:gd name="T79" fmla="*/ 9 h 809"/>
                <a:gd name="T80" fmla="*/ 10 w 265"/>
                <a:gd name="T81" fmla="*/ 0 h 809"/>
                <a:gd name="T82" fmla="*/ 36 w 265"/>
                <a:gd name="T83" fmla="*/ 5 h 809"/>
                <a:gd name="T84" fmla="*/ 60 w 265"/>
                <a:gd name="T85" fmla="*/ 19 h 809"/>
                <a:gd name="T86" fmla="*/ 95 w 265"/>
                <a:gd name="T87" fmla="*/ 52 h 809"/>
                <a:gd name="T88" fmla="*/ 118 w 265"/>
                <a:gd name="T89" fmla="*/ 71 h 809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65"/>
                <a:gd name="T136" fmla="*/ 0 h 809"/>
                <a:gd name="T137" fmla="*/ 265 w 265"/>
                <a:gd name="T138" fmla="*/ 809 h 809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65" h="809">
                  <a:moveTo>
                    <a:pt x="127" y="75"/>
                  </a:moveTo>
                  <a:lnTo>
                    <a:pt x="134" y="79"/>
                  </a:lnTo>
                  <a:lnTo>
                    <a:pt x="139" y="85"/>
                  </a:lnTo>
                  <a:lnTo>
                    <a:pt x="145" y="92"/>
                  </a:lnTo>
                  <a:lnTo>
                    <a:pt x="150" y="98"/>
                  </a:lnTo>
                  <a:lnTo>
                    <a:pt x="156" y="105"/>
                  </a:lnTo>
                  <a:lnTo>
                    <a:pt x="162" y="112"/>
                  </a:lnTo>
                  <a:lnTo>
                    <a:pt x="169" y="118"/>
                  </a:lnTo>
                  <a:lnTo>
                    <a:pt x="176" y="123"/>
                  </a:lnTo>
                  <a:lnTo>
                    <a:pt x="187" y="135"/>
                  </a:lnTo>
                  <a:lnTo>
                    <a:pt x="196" y="148"/>
                  </a:lnTo>
                  <a:lnTo>
                    <a:pt x="205" y="161"/>
                  </a:lnTo>
                  <a:lnTo>
                    <a:pt x="214" y="176"/>
                  </a:lnTo>
                  <a:lnTo>
                    <a:pt x="223" y="189"/>
                  </a:lnTo>
                  <a:lnTo>
                    <a:pt x="231" y="203"/>
                  </a:lnTo>
                  <a:lnTo>
                    <a:pt x="240" y="216"/>
                  </a:lnTo>
                  <a:lnTo>
                    <a:pt x="248" y="229"/>
                  </a:lnTo>
                  <a:lnTo>
                    <a:pt x="252" y="252"/>
                  </a:lnTo>
                  <a:lnTo>
                    <a:pt x="255" y="273"/>
                  </a:lnTo>
                  <a:lnTo>
                    <a:pt x="258" y="297"/>
                  </a:lnTo>
                  <a:lnTo>
                    <a:pt x="262" y="320"/>
                  </a:lnTo>
                  <a:lnTo>
                    <a:pt x="264" y="343"/>
                  </a:lnTo>
                  <a:lnTo>
                    <a:pt x="265" y="367"/>
                  </a:lnTo>
                  <a:lnTo>
                    <a:pt x="265" y="378"/>
                  </a:lnTo>
                  <a:lnTo>
                    <a:pt x="264" y="389"/>
                  </a:lnTo>
                  <a:lnTo>
                    <a:pt x="263" y="401"/>
                  </a:lnTo>
                  <a:lnTo>
                    <a:pt x="261" y="413"/>
                  </a:lnTo>
                  <a:lnTo>
                    <a:pt x="261" y="433"/>
                  </a:lnTo>
                  <a:lnTo>
                    <a:pt x="262" y="454"/>
                  </a:lnTo>
                  <a:lnTo>
                    <a:pt x="263" y="474"/>
                  </a:lnTo>
                  <a:lnTo>
                    <a:pt x="264" y="494"/>
                  </a:lnTo>
                  <a:lnTo>
                    <a:pt x="265" y="513"/>
                  </a:lnTo>
                  <a:lnTo>
                    <a:pt x="265" y="534"/>
                  </a:lnTo>
                  <a:lnTo>
                    <a:pt x="263" y="554"/>
                  </a:lnTo>
                  <a:lnTo>
                    <a:pt x="258" y="573"/>
                  </a:lnTo>
                  <a:lnTo>
                    <a:pt x="259" y="594"/>
                  </a:lnTo>
                  <a:lnTo>
                    <a:pt x="259" y="615"/>
                  </a:lnTo>
                  <a:lnTo>
                    <a:pt x="261" y="636"/>
                  </a:lnTo>
                  <a:lnTo>
                    <a:pt x="262" y="656"/>
                  </a:lnTo>
                  <a:lnTo>
                    <a:pt x="263" y="677"/>
                  </a:lnTo>
                  <a:lnTo>
                    <a:pt x="263" y="697"/>
                  </a:lnTo>
                  <a:lnTo>
                    <a:pt x="262" y="719"/>
                  </a:lnTo>
                  <a:lnTo>
                    <a:pt x="258" y="739"/>
                  </a:lnTo>
                  <a:lnTo>
                    <a:pt x="257" y="742"/>
                  </a:lnTo>
                  <a:lnTo>
                    <a:pt x="257" y="746"/>
                  </a:lnTo>
                  <a:lnTo>
                    <a:pt x="257" y="750"/>
                  </a:lnTo>
                  <a:lnTo>
                    <a:pt x="257" y="752"/>
                  </a:lnTo>
                  <a:lnTo>
                    <a:pt x="257" y="756"/>
                  </a:lnTo>
                  <a:lnTo>
                    <a:pt x="257" y="759"/>
                  </a:lnTo>
                  <a:lnTo>
                    <a:pt x="256" y="761"/>
                  </a:lnTo>
                  <a:lnTo>
                    <a:pt x="255" y="765"/>
                  </a:lnTo>
                  <a:lnTo>
                    <a:pt x="252" y="771"/>
                  </a:lnTo>
                  <a:lnTo>
                    <a:pt x="249" y="778"/>
                  </a:lnTo>
                  <a:lnTo>
                    <a:pt x="246" y="784"/>
                  </a:lnTo>
                  <a:lnTo>
                    <a:pt x="243" y="790"/>
                  </a:lnTo>
                  <a:lnTo>
                    <a:pt x="240" y="796"/>
                  </a:lnTo>
                  <a:lnTo>
                    <a:pt x="236" y="801"/>
                  </a:lnTo>
                  <a:lnTo>
                    <a:pt x="231" y="806"/>
                  </a:lnTo>
                  <a:lnTo>
                    <a:pt x="225" y="809"/>
                  </a:lnTo>
                  <a:lnTo>
                    <a:pt x="227" y="750"/>
                  </a:lnTo>
                  <a:lnTo>
                    <a:pt x="229" y="689"/>
                  </a:lnTo>
                  <a:lnTo>
                    <a:pt x="229" y="627"/>
                  </a:lnTo>
                  <a:lnTo>
                    <a:pt x="229" y="565"/>
                  </a:lnTo>
                  <a:lnTo>
                    <a:pt x="227" y="501"/>
                  </a:lnTo>
                  <a:lnTo>
                    <a:pt x="226" y="439"/>
                  </a:lnTo>
                  <a:lnTo>
                    <a:pt x="226" y="378"/>
                  </a:lnTo>
                  <a:lnTo>
                    <a:pt x="227" y="318"/>
                  </a:lnTo>
                  <a:lnTo>
                    <a:pt x="230" y="303"/>
                  </a:lnTo>
                  <a:lnTo>
                    <a:pt x="230" y="288"/>
                  </a:lnTo>
                  <a:lnTo>
                    <a:pt x="229" y="272"/>
                  </a:lnTo>
                  <a:lnTo>
                    <a:pt x="225" y="257"/>
                  </a:lnTo>
                  <a:lnTo>
                    <a:pt x="221" y="241"/>
                  </a:lnTo>
                  <a:lnTo>
                    <a:pt x="214" y="227"/>
                  </a:lnTo>
                  <a:lnTo>
                    <a:pt x="210" y="221"/>
                  </a:lnTo>
                  <a:lnTo>
                    <a:pt x="205" y="215"/>
                  </a:lnTo>
                  <a:lnTo>
                    <a:pt x="201" y="209"/>
                  </a:lnTo>
                  <a:lnTo>
                    <a:pt x="195" y="204"/>
                  </a:lnTo>
                  <a:lnTo>
                    <a:pt x="160" y="172"/>
                  </a:lnTo>
                  <a:lnTo>
                    <a:pt x="161" y="166"/>
                  </a:lnTo>
                  <a:lnTo>
                    <a:pt x="161" y="161"/>
                  </a:lnTo>
                  <a:lnTo>
                    <a:pt x="161" y="155"/>
                  </a:lnTo>
                  <a:lnTo>
                    <a:pt x="160" y="151"/>
                  </a:lnTo>
                  <a:lnTo>
                    <a:pt x="156" y="141"/>
                  </a:lnTo>
                  <a:lnTo>
                    <a:pt x="149" y="134"/>
                  </a:lnTo>
                  <a:lnTo>
                    <a:pt x="141" y="127"/>
                  </a:lnTo>
                  <a:lnTo>
                    <a:pt x="132" y="120"/>
                  </a:lnTo>
                  <a:lnTo>
                    <a:pt x="125" y="114"/>
                  </a:lnTo>
                  <a:lnTo>
                    <a:pt x="117" y="108"/>
                  </a:lnTo>
                  <a:lnTo>
                    <a:pt x="116" y="106"/>
                  </a:lnTo>
                  <a:lnTo>
                    <a:pt x="115" y="106"/>
                  </a:lnTo>
                  <a:lnTo>
                    <a:pt x="113" y="108"/>
                  </a:lnTo>
                  <a:lnTo>
                    <a:pt x="111" y="109"/>
                  </a:lnTo>
                  <a:lnTo>
                    <a:pt x="109" y="110"/>
                  </a:lnTo>
                  <a:lnTo>
                    <a:pt x="108" y="111"/>
                  </a:lnTo>
                  <a:lnTo>
                    <a:pt x="106" y="112"/>
                  </a:lnTo>
                  <a:lnTo>
                    <a:pt x="104" y="111"/>
                  </a:lnTo>
                  <a:lnTo>
                    <a:pt x="98" y="103"/>
                  </a:lnTo>
                  <a:lnTo>
                    <a:pt x="92" y="97"/>
                  </a:lnTo>
                  <a:lnTo>
                    <a:pt x="85" y="91"/>
                  </a:lnTo>
                  <a:lnTo>
                    <a:pt x="77" y="86"/>
                  </a:lnTo>
                  <a:lnTo>
                    <a:pt x="69" y="81"/>
                  </a:lnTo>
                  <a:lnTo>
                    <a:pt x="64" y="74"/>
                  </a:lnTo>
                  <a:lnTo>
                    <a:pt x="61" y="71"/>
                  </a:lnTo>
                  <a:lnTo>
                    <a:pt x="58" y="67"/>
                  </a:lnTo>
                  <a:lnTo>
                    <a:pt x="57" y="62"/>
                  </a:lnTo>
                  <a:lnTo>
                    <a:pt x="56" y="58"/>
                  </a:lnTo>
                  <a:lnTo>
                    <a:pt x="52" y="53"/>
                  </a:lnTo>
                  <a:lnTo>
                    <a:pt x="47" y="48"/>
                  </a:lnTo>
                  <a:lnTo>
                    <a:pt x="43" y="44"/>
                  </a:lnTo>
                  <a:lnTo>
                    <a:pt x="39" y="40"/>
                  </a:lnTo>
                  <a:lnTo>
                    <a:pt x="34" y="36"/>
                  </a:lnTo>
                  <a:lnTo>
                    <a:pt x="30" y="32"/>
                  </a:lnTo>
                  <a:lnTo>
                    <a:pt x="26" y="28"/>
                  </a:lnTo>
                  <a:lnTo>
                    <a:pt x="22" y="24"/>
                  </a:lnTo>
                  <a:lnTo>
                    <a:pt x="19" y="21"/>
                  </a:lnTo>
                  <a:lnTo>
                    <a:pt x="15" y="18"/>
                  </a:lnTo>
                  <a:lnTo>
                    <a:pt x="11" y="16"/>
                  </a:lnTo>
                  <a:lnTo>
                    <a:pt x="8" y="13"/>
                  </a:lnTo>
                  <a:lnTo>
                    <a:pt x="3" y="11"/>
                  </a:lnTo>
                  <a:lnTo>
                    <a:pt x="1" y="9"/>
                  </a:lnTo>
                  <a:lnTo>
                    <a:pt x="0" y="5"/>
                  </a:lnTo>
                  <a:lnTo>
                    <a:pt x="0" y="0"/>
                  </a:lnTo>
                  <a:lnTo>
                    <a:pt x="10" y="0"/>
                  </a:lnTo>
                  <a:lnTo>
                    <a:pt x="19" y="0"/>
                  </a:lnTo>
                  <a:lnTo>
                    <a:pt x="29" y="1"/>
                  </a:lnTo>
                  <a:lnTo>
                    <a:pt x="36" y="5"/>
                  </a:lnTo>
                  <a:lnTo>
                    <a:pt x="45" y="9"/>
                  </a:lnTo>
                  <a:lnTo>
                    <a:pt x="53" y="13"/>
                  </a:lnTo>
                  <a:lnTo>
                    <a:pt x="60" y="19"/>
                  </a:lnTo>
                  <a:lnTo>
                    <a:pt x="67" y="25"/>
                  </a:lnTo>
                  <a:lnTo>
                    <a:pt x="82" y="38"/>
                  </a:lnTo>
                  <a:lnTo>
                    <a:pt x="95" y="52"/>
                  </a:lnTo>
                  <a:lnTo>
                    <a:pt x="103" y="59"/>
                  </a:lnTo>
                  <a:lnTo>
                    <a:pt x="110" y="65"/>
                  </a:lnTo>
                  <a:lnTo>
                    <a:pt x="118" y="71"/>
                  </a:lnTo>
                  <a:lnTo>
                    <a:pt x="127" y="75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8" name="Freeform 102"/>
            <p:cNvSpPr>
              <a:spLocks/>
            </p:cNvSpPr>
            <p:nvPr/>
          </p:nvSpPr>
          <p:spPr bwMode="auto">
            <a:xfrm>
              <a:off x="4360" y="3857"/>
              <a:ext cx="35" cy="14"/>
            </a:xfrm>
            <a:custGeom>
              <a:avLst/>
              <a:gdLst>
                <a:gd name="T0" fmla="*/ 162 w 204"/>
                <a:gd name="T1" fmla="*/ 34 h 82"/>
                <a:gd name="T2" fmla="*/ 167 w 204"/>
                <a:gd name="T3" fmla="*/ 37 h 82"/>
                <a:gd name="T4" fmla="*/ 171 w 204"/>
                <a:gd name="T5" fmla="*/ 41 h 82"/>
                <a:gd name="T6" fmla="*/ 174 w 204"/>
                <a:gd name="T7" fmla="*/ 45 h 82"/>
                <a:gd name="T8" fmla="*/ 178 w 204"/>
                <a:gd name="T9" fmla="*/ 50 h 82"/>
                <a:gd name="T10" fmla="*/ 182 w 204"/>
                <a:gd name="T11" fmla="*/ 53 h 82"/>
                <a:gd name="T12" fmla="*/ 185 w 204"/>
                <a:gd name="T13" fmla="*/ 57 h 82"/>
                <a:gd name="T14" fmla="*/ 190 w 204"/>
                <a:gd name="T15" fmla="*/ 59 h 82"/>
                <a:gd name="T16" fmla="*/ 195 w 204"/>
                <a:gd name="T17" fmla="*/ 60 h 82"/>
                <a:gd name="T18" fmla="*/ 196 w 204"/>
                <a:gd name="T19" fmla="*/ 62 h 82"/>
                <a:gd name="T20" fmla="*/ 198 w 204"/>
                <a:gd name="T21" fmla="*/ 63 h 82"/>
                <a:gd name="T22" fmla="*/ 199 w 204"/>
                <a:gd name="T23" fmla="*/ 64 h 82"/>
                <a:gd name="T24" fmla="*/ 200 w 204"/>
                <a:gd name="T25" fmla="*/ 65 h 82"/>
                <a:gd name="T26" fmla="*/ 201 w 204"/>
                <a:gd name="T27" fmla="*/ 66 h 82"/>
                <a:gd name="T28" fmla="*/ 202 w 204"/>
                <a:gd name="T29" fmla="*/ 66 h 82"/>
                <a:gd name="T30" fmla="*/ 203 w 204"/>
                <a:gd name="T31" fmla="*/ 68 h 82"/>
                <a:gd name="T32" fmla="*/ 204 w 204"/>
                <a:gd name="T33" fmla="*/ 68 h 82"/>
                <a:gd name="T34" fmla="*/ 204 w 204"/>
                <a:gd name="T35" fmla="*/ 71 h 82"/>
                <a:gd name="T36" fmla="*/ 191 w 204"/>
                <a:gd name="T37" fmla="*/ 72 h 82"/>
                <a:gd name="T38" fmla="*/ 178 w 204"/>
                <a:gd name="T39" fmla="*/ 71 h 82"/>
                <a:gd name="T40" fmla="*/ 166 w 204"/>
                <a:gd name="T41" fmla="*/ 72 h 82"/>
                <a:gd name="T42" fmla="*/ 152 w 204"/>
                <a:gd name="T43" fmla="*/ 72 h 82"/>
                <a:gd name="T44" fmla="*/ 139 w 204"/>
                <a:gd name="T45" fmla="*/ 74 h 82"/>
                <a:gd name="T46" fmla="*/ 127 w 204"/>
                <a:gd name="T47" fmla="*/ 75 h 82"/>
                <a:gd name="T48" fmla="*/ 115 w 204"/>
                <a:gd name="T49" fmla="*/ 77 h 82"/>
                <a:gd name="T50" fmla="*/ 102 w 204"/>
                <a:gd name="T51" fmla="*/ 82 h 82"/>
                <a:gd name="T52" fmla="*/ 97 w 204"/>
                <a:gd name="T53" fmla="*/ 81 h 82"/>
                <a:gd name="T54" fmla="*/ 94 w 204"/>
                <a:gd name="T55" fmla="*/ 81 h 82"/>
                <a:gd name="T56" fmla="*/ 89 w 204"/>
                <a:gd name="T57" fmla="*/ 78 h 82"/>
                <a:gd name="T58" fmla="*/ 86 w 204"/>
                <a:gd name="T59" fmla="*/ 77 h 82"/>
                <a:gd name="T60" fmla="*/ 79 w 204"/>
                <a:gd name="T61" fmla="*/ 71 h 82"/>
                <a:gd name="T62" fmla="*/ 74 w 204"/>
                <a:gd name="T63" fmla="*/ 64 h 82"/>
                <a:gd name="T64" fmla="*/ 67 w 204"/>
                <a:gd name="T65" fmla="*/ 58 h 82"/>
                <a:gd name="T66" fmla="*/ 62 w 204"/>
                <a:gd name="T67" fmla="*/ 52 h 82"/>
                <a:gd name="T68" fmla="*/ 57 w 204"/>
                <a:gd name="T69" fmla="*/ 49 h 82"/>
                <a:gd name="T70" fmla="*/ 54 w 204"/>
                <a:gd name="T71" fmla="*/ 47 h 82"/>
                <a:gd name="T72" fmla="*/ 50 w 204"/>
                <a:gd name="T73" fmla="*/ 46 h 82"/>
                <a:gd name="T74" fmla="*/ 45 w 204"/>
                <a:gd name="T75" fmla="*/ 45 h 82"/>
                <a:gd name="T76" fmla="*/ 40 w 204"/>
                <a:gd name="T77" fmla="*/ 40 h 82"/>
                <a:gd name="T78" fmla="*/ 34 w 204"/>
                <a:gd name="T79" fmla="*/ 35 h 82"/>
                <a:gd name="T80" fmla="*/ 28 w 204"/>
                <a:gd name="T81" fmla="*/ 29 h 82"/>
                <a:gd name="T82" fmla="*/ 22 w 204"/>
                <a:gd name="T83" fmla="*/ 25 h 82"/>
                <a:gd name="T84" fmla="*/ 16 w 204"/>
                <a:gd name="T85" fmla="*/ 19 h 82"/>
                <a:gd name="T86" fmla="*/ 11 w 204"/>
                <a:gd name="T87" fmla="*/ 14 h 82"/>
                <a:gd name="T88" fmla="*/ 5 w 204"/>
                <a:gd name="T89" fmla="*/ 8 h 82"/>
                <a:gd name="T90" fmla="*/ 0 w 204"/>
                <a:gd name="T91" fmla="*/ 1 h 82"/>
                <a:gd name="T92" fmla="*/ 1 w 204"/>
                <a:gd name="T93" fmla="*/ 0 h 82"/>
                <a:gd name="T94" fmla="*/ 22 w 204"/>
                <a:gd name="T95" fmla="*/ 1 h 82"/>
                <a:gd name="T96" fmla="*/ 44 w 204"/>
                <a:gd name="T97" fmla="*/ 2 h 82"/>
                <a:gd name="T98" fmla="*/ 65 w 204"/>
                <a:gd name="T99" fmla="*/ 4 h 82"/>
                <a:gd name="T100" fmla="*/ 86 w 204"/>
                <a:gd name="T101" fmla="*/ 6 h 82"/>
                <a:gd name="T102" fmla="*/ 106 w 204"/>
                <a:gd name="T103" fmla="*/ 9 h 82"/>
                <a:gd name="T104" fmla="*/ 126 w 204"/>
                <a:gd name="T105" fmla="*/ 15 h 82"/>
                <a:gd name="T106" fmla="*/ 136 w 204"/>
                <a:gd name="T107" fmla="*/ 19 h 82"/>
                <a:gd name="T108" fmla="*/ 145 w 204"/>
                <a:gd name="T109" fmla="*/ 22 h 82"/>
                <a:gd name="T110" fmla="*/ 153 w 204"/>
                <a:gd name="T111" fmla="*/ 28 h 82"/>
                <a:gd name="T112" fmla="*/ 162 w 204"/>
                <a:gd name="T113" fmla="*/ 34 h 82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04"/>
                <a:gd name="T172" fmla="*/ 0 h 82"/>
                <a:gd name="T173" fmla="*/ 204 w 204"/>
                <a:gd name="T174" fmla="*/ 82 h 82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04" h="82">
                  <a:moveTo>
                    <a:pt x="162" y="34"/>
                  </a:moveTo>
                  <a:lnTo>
                    <a:pt x="167" y="37"/>
                  </a:lnTo>
                  <a:lnTo>
                    <a:pt x="171" y="41"/>
                  </a:lnTo>
                  <a:lnTo>
                    <a:pt x="174" y="45"/>
                  </a:lnTo>
                  <a:lnTo>
                    <a:pt x="178" y="50"/>
                  </a:lnTo>
                  <a:lnTo>
                    <a:pt x="182" y="53"/>
                  </a:lnTo>
                  <a:lnTo>
                    <a:pt x="185" y="57"/>
                  </a:lnTo>
                  <a:lnTo>
                    <a:pt x="190" y="59"/>
                  </a:lnTo>
                  <a:lnTo>
                    <a:pt x="195" y="60"/>
                  </a:lnTo>
                  <a:lnTo>
                    <a:pt x="196" y="62"/>
                  </a:lnTo>
                  <a:lnTo>
                    <a:pt x="198" y="63"/>
                  </a:lnTo>
                  <a:lnTo>
                    <a:pt x="199" y="64"/>
                  </a:lnTo>
                  <a:lnTo>
                    <a:pt x="200" y="65"/>
                  </a:lnTo>
                  <a:lnTo>
                    <a:pt x="201" y="66"/>
                  </a:lnTo>
                  <a:lnTo>
                    <a:pt x="202" y="66"/>
                  </a:lnTo>
                  <a:lnTo>
                    <a:pt x="203" y="68"/>
                  </a:lnTo>
                  <a:lnTo>
                    <a:pt x="204" y="68"/>
                  </a:lnTo>
                  <a:lnTo>
                    <a:pt x="204" y="71"/>
                  </a:lnTo>
                  <a:lnTo>
                    <a:pt x="191" y="72"/>
                  </a:lnTo>
                  <a:lnTo>
                    <a:pt x="178" y="71"/>
                  </a:lnTo>
                  <a:lnTo>
                    <a:pt x="166" y="72"/>
                  </a:lnTo>
                  <a:lnTo>
                    <a:pt x="152" y="72"/>
                  </a:lnTo>
                  <a:lnTo>
                    <a:pt x="139" y="74"/>
                  </a:lnTo>
                  <a:lnTo>
                    <a:pt x="127" y="75"/>
                  </a:lnTo>
                  <a:lnTo>
                    <a:pt x="115" y="77"/>
                  </a:lnTo>
                  <a:lnTo>
                    <a:pt x="102" y="82"/>
                  </a:lnTo>
                  <a:lnTo>
                    <a:pt x="97" y="81"/>
                  </a:lnTo>
                  <a:lnTo>
                    <a:pt x="94" y="81"/>
                  </a:lnTo>
                  <a:lnTo>
                    <a:pt x="89" y="78"/>
                  </a:lnTo>
                  <a:lnTo>
                    <a:pt x="86" y="77"/>
                  </a:lnTo>
                  <a:lnTo>
                    <a:pt x="79" y="71"/>
                  </a:lnTo>
                  <a:lnTo>
                    <a:pt x="74" y="64"/>
                  </a:lnTo>
                  <a:lnTo>
                    <a:pt x="67" y="58"/>
                  </a:lnTo>
                  <a:lnTo>
                    <a:pt x="62" y="52"/>
                  </a:lnTo>
                  <a:lnTo>
                    <a:pt x="57" y="49"/>
                  </a:lnTo>
                  <a:lnTo>
                    <a:pt x="54" y="47"/>
                  </a:lnTo>
                  <a:lnTo>
                    <a:pt x="50" y="46"/>
                  </a:lnTo>
                  <a:lnTo>
                    <a:pt x="45" y="45"/>
                  </a:lnTo>
                  <a:lnTo>
                    <a:pt x="40" y="40"/>
                  </a:lnTo>
                  <a:lnTo>
                    <a:pt x="34" y="35"/>
                  </a:lnTo>
                  <a:lnTo>
                    <a:pt x="28" y="29"/>
                  </a:lnTo>
                  <a:lnTo>
                    <a:pt x="22" y="25"/>
                  </a:lnTo>
                  <a:lnTo>
                    <a:pt x="16" y="19"/>
                  </a:lnTo>
                  <a:lnTo>
                    <a:pt x="11" y="14"/>
                  </a:lnTo>
                  <a:lnTo>
                    <a:pt x="5" y="8"/>
                  </a:lnTo>
                  <a:lnTo>
                    <a:pt x="0" y="1"/>
                  </a:lnTo>
                  <a:lnTo>
                    <a:pt x="1" y="0"/>
                  </a:lnTo>
                  <a:lnTo>
                    <a:pt x="22" y="1"/>
                  </a:lnTo>
                  <a:lnTo>
                    <a:pt x="44" y="2"/>
                  </a:lnTo>
                  <a:lnTo>
                    <a:pt x="65" y="4"/>
                  </a:lnTo>
                  <a:lnTo>
                    <a:pt x="86" y="6"/>
                  </a:lnTo>
                  <a:lnTo>
                    <a:pt x="106" y="9"/>
                  </a:lnTo>
                  <a:lnTo>
                    <a:pt x="126" y="15"/>
                  </a:lnTo>
                  <a:lnTo>
                    <a:pt x="136" y="19"/>
                  </a:lnTo>
                  <a:lnTo>
                    <a:pt x="145" y="22"/>
                  </a:lnTo>
                  <a:lnTo>
                    <a:pt x="153" y="28"/>
                  </a:lnTo>
                  <a:lnTo>
                    <a:pt x="162" y="34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69" name="Freeform 103"/>
            <p:cNvSpPr>
              <a:spLocks/>
            </p:cNvSpPr>
            <p:nvPr/>
          </p:nvSpPr>
          <p:spPr bwMode="auto">
            <a:xfrm>
              <a:off x="4318" y="3858"/>
              <a:ext cx="48" cy="134"/>
            </a:xfrm>
            <a:custGeom>
              <a:avLst/>
              <a:gdLst>
                <a:gd name="T0" fmla="*/ 109 w 288"/>
                <a:gd name="T1" fmla="*/ 47 h 804"/>
                <a:gd name="T2" fmla="*/ 106 w 288"/>
                <a:gd name="T3" fmla="*/ 62 h 804"/>
                <a:gd name="T4" fmla="*/ 108 w 288"/>
                <a:gd name="T5" fmla="*/ 76 h 804"/>
                <a:gd name="T6" fmla="*/ 125 w 288"/>
                <a:gd name="T7" fmla="*/ 97 h 804"/>
                <a:gd name="T8" fmla="*/ 146 w 288"/>
                <a:gd name="T9" fmla="*/ 117 h 804"/>
                <a:gd name="T10" fmla="*/ 166 w 288"/>
                <a:gd name="T11" fmla="*/ 118 h 804"/>
                <a:gd name="T12" fmla="*/ 175 w 288"/>
                <a:gd name="T13" fmla="*/ 120 h 804"/>
                <a:gd name="T14" fmla="*/ 182 w 288"/>
                <a:gd name="T15" fmla="*/ 130 h 804"/>
                <a:gd name="T16" fmla="*/ 182 w 288"/>
                <a:gd name="T17" fmla="*/ 143 h 804"/>
                <a:gd name="T18" fmla="*/ 189 w 288"/>
                <a:gd name="T19" fmla="*/ 158 h 804"/>
                <a:gd name="T20" fmla="*/ 210 w 288"/>
                <a:gd name="T21" fmla="*/ 174 h 804"/>
                <a:gd name="T22" fmla="*/ 232 w 288"/>
                <a:gd name="T23" fmla="*/ 198 h 804"/>
                <a:gd name="T24" fmla="*/ 261 w 288"/>
                <a:gd name="T25" fmla="*/ 238 h 804"/>
                <a:gd name="T26" fmla="*/ 269 w 288"/>
                <a:gd name="T27" fmla="*/ 263 h 804"/>
                <a:gd name="T28" fmla="*/ 273 w 288"/>
                <a:gd name="T29" fmla="*/ 290 h 804"/>
                <a:gd name="T30" fmla="*/ 272 w 288"/>
                <a:gd name="T31" fmla="*/ 315 h 804"/>
                <a:gd name="T32" fmla="*/ 274 w 288"/>
                <a:gd name="T33" fmla="*/ 335 h 804"/>
                <a:gd name="T34" fmla="*/ 276 w 288"/>
                <a:gd name="T35" fmla="*/ 354 h 804"/>
                <a:gd name="T36" fmla="*/ 282 w 288"/>
                <a:gd name="T37" fmla="*/ 447 h 804"/>
                <a:gd name="T38" fmla="*/ 288 w 288"/>
                <a:gd name="T39" fmla="*/ 576 h 804"/>
                <a:gd name="T40" fmla="*/ 283 w 288"/>
                <a:gd name="T41" fmla="*/ 705 h 804"/>
                <a:gd name="T42" fmla="*/ 286 w 288"/>
                <a:gd name="T43" fmla="*/ 743 h 804"/>
                <a:gd name="T44" fmla="*/ 286 w 288"/>
                <a:gd name="T45" fmla="*/ 779 h 804"/>
                <a:gd name="T46" fmla="*/ 277 w 288"/>
                <a:gd name="T47" fmla="*/ 801 h 804"/>
                <a:gd name="T48" fmla="*/ 264 w 288"/>
                <a:gd name="T49" fmla="*/ 791 h 804"/>
                <a:gd name="T50" fmla="*/ 256 w 288"/>
                <a:gd name="T51" fmla="*/ 775 h 804"/>
                <a:gd name="T52" fmla="*/ 250 w 288"/>
                <a:gd name="T53" fmla="*/ 744 h 804"/>
                <a:gd name="T54" fmla="*/ 245 w 288"/>
                <a:gd name="T55" fmla="*/ 668 h 804"/>
                <a:gd name="T56" fmla="*/ 240 w 288"/>
                <a:gd name="T57" fmla="*/ 508 h 804"/>
                <a:gd name="T58" fmla="*/ 236 w 288"/>
                <a:gd name="T59" fmla="*/ 352 h 804"/>
                <a:gd name="T60" fmla="*/ 229 w 288"/>
                <a:gd name="T61" fmla="*/ 288 h 804"/>
                <a:gd name="T62" fmla="*/ 226 w 288"/>
                <a:gd name="T63" fmla="*/ 266 h 804"/>
                <a:gd name="T64" fmla="*/ 222 w 288"/>
                <a:gd name="T65" fmla="*/ 253 h 804"/>
                <a:gd name="T66" fmla="*/ 214 w 288"/>
                <a:gd name="T67" fmla="*/ 238 h 804"/>
                <a:gd name="T68" fmla="*/ 198 w 288"/>
                <a:gd name="T69" fmla="*/ 216 h 804"/>
                <a:gd name="T70" fmla="*/ 181 w 288"/>
                <a:gd name="T71" fmla="*/ 194 h 804"/>
                <a:gd name="T72" fmla="*/ 148 w 288"/>
                <a:gd name="T73" fmla="*/ 153 h 804"/>
                <a:gd name="T74" fmla="*/ 106 w 288"/>
                <a:gd name="T75" fmla="*/ 106 h 804"/>
                <a:gd name="T76" fmla="*/ 67 w 288"/>
                <a:gd name="T77" fmla="*/ 56 h 804"/>
                <a:gd name="T78" fmla="*/ 42 w 288"/>
                <a:gd name="T79" fmla="*/ 35 h 804"/>
                <a:gd name="T80" fmla="*/ 15 w 288"/>
                <a:gd name="T81" fmla="*/ 17 h 804"/>
                <a:gd name="T82" fmla="*/ 7 w 288"/>
                <a:gd name="T83" fmla="*/ 2 h 804"/>
                <a:gd name="T84" fmla="*/ 30 w 288"/>
                <a:gd name="T85" fmla="*/ 0 h 804"/>
                <a:gd name="T86" fmla="*/ 53 w 288"/>
                <a:gd name="T87" fmla="*/ 0 h 804"/>
                <a:gd name="T88" fmla="*/ 74 w 288"/>
                <a:gd name="T89" fmla="*/ 8 h 804"/>
                <a:gd name="T90" fmla="*/ 94 w 288"/>
                <a:gd name="T91" fmla="*/ 23 h 804"/>
                <a:gd name="T92" fmla="*/ 113 w 288"/>
                <a:gd name="T93" fmla="*/ 39 h 804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288"/>
                <a:gd name="T142" fmla="*/ 0 h 804"/>
                <a:gd name="T143" fmla="*/ 288 w 288"/>
                <a:gd name="T144" fmla="*/ 804 h 804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288" h="804">
                  <a:moveTo>
                    <a:pt x="113" y="39"/>
                  </a:moveTo>
                  <a:lnTo>
                    <a:pt x="110" y="43"/>
                  </a:lnTo>
                  <a:lnTo>
                    <a:pt x="109" y="47"/>
                  </a:lnTo>
                  <a:lnTo>
                    <a:pt x="107" y="52"/>
                  </a:lnTo>
                  <a:lnTo>
                    <a:pt x="106" y="57"/>
                  </a:lnTo>
                  <a:lnTo>
                    <a:pt x="106" y="62"/>
                  </a:lnTo>
                  <a:lnTo>
                    <a:pt x="106" y="66"/>
                  </a:lnTo>
                  <a:lnTo>
                    <a:pt x="107" y="71"/>
                  </a:lnTo>
                  <a:lnTo>
                    <a:pt x="108" y="76"/>
                  </a:lnTo>
                  <a:lnTo>
                    <a:pt x="113" y="82"/>
                  </a:lnTo>
                  <a:lnTo>
                    <a:pt x="118" y="90"/>
                  </a:lnTo>
                  <a:lnTo>
                    <a:pt x="125" y="97"/>
                  </a:lnTo>
                  <a:lnTo>
                    <a:pt x="131" y="105"/>
                  </a:lnTo>
                  <a:lnTo>
                    <a:pt x="138" y="111"/>
                  </a:lnTo>
                  <a:lnTo>
                    <a:pt x="146" y="117"/>
                  </a:lnTo>
                  <a:lnTo>
                    <a:pt x="154" y="120"/>
                  </a:lnTo>
                  <a:lnTo>
                    <a:pt x="162" y="121"/>
                  </a:lnTo>
                  <a:lnTo>
                    <a:pt x="166" y="118"/>
                  </a:lnTo>
                  <a:lnTo>
                    <a:pt x="169" y="117"/>
                  </a:lnTo>
                  <a:lnTo>
                    <a:pt x="172" y="118"/>
                  </a:lnTo>
                  <a:lnTo>
                    <a:pt x="175" y="120"/>
                  </a:lnTo>
                  <a:lnTo>
                    <a:pt x="177" y="124"/>
                  </a:lnTo>
                  <a:lnTo>
                    <a:pt x="180" y="127"/>
                  </a:lnTo>
                  <a:lnTo>
                    <a:pt x="182" y="130"/>
                  </a:lnTo>
                  <a:lnTo>
                    <a:pt x="183" y="132"/>
                  </a:lnTo>
                  <a:lnTo>
                    <a:pt x="182" y="138"/>
                  </a:lnTo>
                  <a:lnTo>
                    <a:pt x="182" y="143"/>
                  </a:lnTo>
                  <a:lnTo>
                    <a:pt x="183" y="148"/>
                  </a:lnTo>
                  <a:lnTo>
                    <a:pt x="184" y="151"/>
                  </a:lnTo>
                  <a:lnTo>
                    <a:pt x="189" y="158"/>
                  </a:lnTo>
                  <a:lnTo>
                    <a:pt x="195" y="163"/>
                  </a:lnTo>
                  <a:lnTo>
                    <a:pt x="202" y="169"/>
                  </a:lnTo>
                  <a:lnTo>
                    <a:pt x="210" y="174"/>
                  </a:lnTo>
                  <a:lnTo>
                    <a:pt x="215" y="180"/>
                  </a:lnTo>
                  <a:lnTo>
                    <a:pt x="221" y="186"/>
                  </a:lnTo>
                  <a:lnTo>
                    <a:pt x="232" y="198"/>
                  </a:lnTo>
                  <a:lnTo>
                    <a:pt x="243" y="210"/>
                  </a:lnTo>
                  <a:lnTo>
                    <a:pt x="253" y="224"/>
                  </a:lnTo>
                  <a:lnTo>
                    <a:pt x="261" y="238"/>
                  </a:lnTo>
                  <a:lnTo>
                    <a:pt x="264" y="247"/>
                  </a:lnTo>
                  <a:lnTo>
                    <a:pt x="266" y="255"/>
                  </a:lnTo>
                  <a:lnTo>
                    <a:pt x="269" y="263"/>
                  </a:lnTo>
                  <a:lnTo>
                    <a:pt x="271" y="272"/>
                  </a:lnTo>
                  <a:lnTo>
                    <a:pt x="272" y="280"/>
                  </a:lnTo>
                  <a:lnTo>
                    <a:pt x="273" y="290"/>
                  </a:lnTo>
                  <a:lnTo>
                    <a:pt x="273" y="299"/>
                  </a:lnTo>
                  <a:lnTo>
                    <a:pt x="272" y="309"/>
                  </a:lnTo>
                  <a:lnTo>
                    <a:pt x="272" y="315"/>
                  </a:lnTo>
                  <a:lnTo>
                    <a:pt x="272" y="322"/>
                  </a:lnTo>
                  <a:lnTo>
                    <a:pt x="273" y="328"/>
                  </a:lnTo>
                  <a:lnTo>
                    <a:pt x="274" y="335"/>
                  </a:lnTo>
                  <a:lnTo>
                    <a:pt x="275" y="342"/>
                  </a:lnTo>
                  <a:lnTo>
                    <a:pt x="276" y="348"/>
                  </a:lnTo>
                  <a:lnTo>
                    <a:pt x="276" y="354"/>
                  </a:lnTo>
                  <a:lnTo>
                    <a:pt x="276" y="360"/>
                  </a:lnTo>
                  <a:lnTo>
                    <a:pt x="278" y="404"/>
                  </a:lnTo>
                  <a:lnTo>
                    <a:pt x="282" y="447"/>
                  </a:lnTo>
                  <a:lnTo>
                    <a:pt x="284" y="490"/>
                  </a:lnTo>
                  <a:lnTo>
                    <a:pt x="286" y="533"/>
                  </a:lnTo>
                  <a:lnTo>
                    <a:pt x="288" y="576"/>
                  </a:lnTo>
                  <a:lnTo>
                    <a:pt x="288" y="619"/>
                  </a:lnTo>
                  <a:lnTo>
                    <a:pt x="286" y="662"/>
                  </a:lnTo>
                  <a:lnTo>
                    <a:pt x="283" y="705"/>
                  </a:lnTo>
                  <a:lnTo>
                    <a:pt x="285" y="718"/>
                  </a:lnTo>
                  <a:lnTo>
                    <a:pt x="286" y="730"/>
                  </a:lnTo>
                  <a:lnTo>
                    <a:pt x="286" y="743"/>
                  </a:lnTo>
                  <a:lnTo>
                    <a:pt x="287" y="755"/>
                  </a:lnTo>
                  <a:lnTo>
                    <a:pt x="286" y="767"/>
                  </a:lnTo>
                  <a:lnTo>
                    <a:pt x="286" y="779"/>
                  </a:lnTo>
                  <a:lnTo>
                    <a:pt x="285" y="791"/>
                  </a:lnTo>
                  <a:lnTo>
                    <a:pt x="283" y="804"/>
                  </a:lnTo>
                  <a:lnTo>
                    <a:pt x="277" y="801"/>
                  </a:lnTo>
                  <a:lnTo>
                    <a:pt x="272" y="799"/>
                  </a:lnTo>
                  <a:lnTo>
                    <a:pt x="267" y="795"/>
                  </a:lnTo>
                  <a:lnTo>
                    <a:pt x="264" y="791"/>
                  </a:lnTo>
                  <a:lnTo>
                    <a:pt x="261" y="786"/>
                  </a:lnTo>
                  <a:lnTo>
                    <a:pt x="258" y="781"/>
                  </a:lnTo>
                  <a:lnTo>
                    <a:pt x="256" y="775"/>
                  </a:lnTo>
                  <a:lnTo>
                    <a:pt x="254" y="769"/>
                  </a:lnTo>
                  <a:lnTo>
                    <a:pt x="252" y="757"/>
                  </a:lnTo>
                  <a:lnTo>
                    <a:pt x="250" y="744"/>
                  </a:lnTo>
                  <a:lnTo>
                    <a:pt x="248" y="732"/>
                  </a:lnTo>
                  <a:lnTo>
                    <a:pt x="247" y="720"/>
                  </a:lnTo>
                  <a:lnTo>
                    <a:pt x="245" y="668"/>
                  </a:lnTo>
                  <a:lnTo>
                    <a:pt x="243" y="615"/>
                  </a:lnTo>
                  <a:lnTo>
                    <a:pt x="242" y="562"/>
                  </a:lnTo>
                  <a:lnTo>
                    <a:pt x="240" y="508"/>
                  </a:lnTo>
                  <a:lnTo>
                    <a:pt x="239" y="455"/>
                  </a:lnTo>
                  <a:lnTo>
                    <a:pt x="237" y="403"/>
                  </a:lnTo>
                  <a:lnTo>
                    <a:pt x="236" y="352"/>
                  </a:lnTo>
                  <a:lnTo>
                    <a:pt x="235" y="303"/>
                  </a:lnTo>
                  <a:lnTo>
                    <a:pt x="231" y="295"/>
                  </a:lnTo>
                  <a:lnTo>
                    <a:pt x="229" y="288"/>
                  </a:lnTo>
                  <a:lnTo>
                    <a:pt x="228" y="280"/>
                  </a:lnTo>
                  <a:lnTo>
                    <a:pt x="228" y="273"/>
                  </a:lnTo>
                  <a:lnTo>
                    <a:pt x="226" y="266"/>
                  </a:lnTo>
                  <a:lnTo>
                    <a:pt x="225" y="258"/>
                  </a:lnTo>
                  <a:lnTo>
                    <a:pt x="224" y="255"/>
                  </a:lnTo>
                  <a:lnTo>
                    <a:pt x="222" y="253"/>
                  </a:lnTo>
                  <a:lnTo>
                    <a:pt x="220" y="250"/>
                  </a:lnTo>
                  <a:lnTo>
                    <a:pt x="218" y="248"/>
                  </a:lnTo>
                  <a:lnTo>
                    <a:pt x="214" y="238"/>
                  </a:lnTo>
                  <a:lnTo>
                    <a:pt x="210" y="230"/>
                  </a:lnTo>
                  <a:lnTo>
                    <a:pt x="203" y="223"/>
                  </a:lnTo>
                  <a:lnTo>
                    <a:pt x="198" y="216"/>
                  </a:lnTo>
                  <a:lnTo>
                    <a:pt x="191" y="208"/>
                  </a:lnTo>
                  <a:lnTo>
                    <a:pt x="186" y="201"/>
                  </a:lnTo>
                  <a:lnTo>
                    <a:pt x="181" y="194"/>
                  </a:lnTo>
                  <a:lnTo>
                    <a:pt x="179" y="185"/>
                  </a:lnTo>
                  <a:lnTo>
                    <a:pt x="163" y="169"/>
                  </a:lnTo>
                  <a:lnTo>
                    <a:pt x="148" y="153"/>
                  </a:lnTo>
                  <a:lnTo>
                    <a:pt x="134" y="138"/>
                  </a:lnTo>
                  <a:lnTo>
                    <a:pt x="120" y="122"/>
                  </a:lnTo>
                  <a:lnTo>
                    <a:pt x="106" y="106"/>
                  </a:lnTo>
                  <a:lnTo>
                    <a:pt x="93" y="90"/>
                  </a:lnTo>
                  <a:lnTo>
                    <a:pt x="80" y="74"/>
                  </a:lnTo>
                  <a:lnTo>
                    <a:pt x="67" y="56"/>
                  </a:lnTo>
                  <a:lnTo>
                    <a:pt x="60" y="48"/>
                  </a:lnTo>
                  <a:lnTo>
                    <a:pt x="51" y="41"/>
                  </a:lnTo>
                  <a:lnTo>
                    <a:pt x="42" y="35"/>
                  </a:lnTo>
                  <a:lnTo>
                    <a:pt x="33" y="29"/>
                  </a:lnTo>
                  <a:lnTo>
                    <a:pt x="23" y="23"/>
                  </a:lnTo>
                  <a:lnTo>
                    <a:pt x="15" y="17"/>
                  </a:lnTo>
                  <a:lnTo>
                    <a:pt x="7" y="9"/>
                  </a:lnTo>
                  <a:lnTo>
                    <a:pt x="0" y="1"/>
                  </a:lnTo>
                  <a:lnTo>
                    <a:pt x="7" y="2"/>
                  </a:lnTo>
                  <a:lnTo>
                    <a:pt x="14" y="2"/>
                  </a:lnTo>
                  <a:lnTo>
                    <a:pt x="22" y="1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5" y="0"/>
                  </a:lnTo>
                  <a:lnTo>
                    <a:pt x="53" y="0"/>
                  </a:lnTo>
                  <a:lnTo>
                    <a:pt x="61" y="1"/>
                  </a:lnTo>
                  <a:lnTo>
                    <a:pt x="67" y="4"/>
                  </a:lnTo>
                  <a:lnTo>
                    <a:pt x="74" y="8"/>
                  </a:lnTo>
                  <a:lnTo>
                    <a:pt x="81" y="13"/>
                  </a:lnTo>
                  <a:lnTo>
                    <a:pt x="87" y="17"/>
                  </a:lnTo>
                  <a:lnTo>
                    <a:pt x="94" y="23"/>
                  </a:lnTo>
                  <a:lnTo>
                    <a:pt x="101" y="28"/>
                  </a:lnTo>
                  <a:lnTo>
                    <a:pt x="107" y="34"/>
                  </a:lnTo>
                  <a:lnTo>
                    <a:pt x="113" y="39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0" name="Freeform 104"/>
            <p:cNvSpPr>
              <a:spLocks/>
            </p:cNvSpPr>
            <p:nvPr/>
          </p:nvSpPr>
          <p:spPr bwMode="auto">
            <a:xfrm>
              <a:off x="4178" y="3858"/>
              <a:ext cx="154" cy="40"/>
            </a:xfrm>
            <a:custGeom>
              <a:avLst/>
              <a:gdLst>
                <a:gd name="T0" fmla="*/ 840 w 924"/>
                <a:gd name="T1" fmla="*/ 25 h 241"/>
                <a:gd name="T2" fmla="*/ 873 w 924"/>
                <a:gd name="T3" fmla="*/ 47 h 241"/>
                <a:gd name="T4" fmla="*/ 898 w 924"/>
                <a:gd name="T5" fmla="*/ 69 h 241"/>
                <a:gd name="T6" fmla="*/ 919 w 924"/>
                <a:gd name="T7" fmla="*/ 94 h 241"/>
                <a:gd name="T8" fmla="*/ 900 w 924"/>
                <a:gd name="T9" fmla="*/ 104 h 241"/>
                <a:gd name="T10" fmla="*/ 866 w 924"/>
                <a:gd name="T11" fmla="*/ 108 h 241"/>
                <a:gd name="T12" fmla="*/ 838 w 924"/>
                <a:gd name="T13" fmla="*/ 116 h 241"/>
                <a:gd name="T14" fmla="*/ 809 w 924"/>
                <a:gd name="T15" fmla="*/ 120 h 241"/>
                <a:gd name="T16" fmla="*/ 774 w 924"/>
                <a:gd name="T17" fmla="*/ 126 h 241"/>
                <a:gd name="T18" fmla="*/ 736 w 924"/>
                <a:gd name="T19" fmla="*/ 132 h 241"/>
                <a:gd name="T20" fmla="*/ 711 w 924"/>
                <a:gd name="T21" fmla="*/ 137 h 241"/>
                <a:gd name="T22" fmla="*/ 688 w 924"/>
                <a:gd name="T23" fmla="*/ 138 h 241"/>
                <a:gd name="T24" fmla="*/ 610 w 924"/>
                <a:gd name="T25" fmla="*/ 150 h 241"/>
                <a:gd name="T26" fmla="*/ 519 w 924"/>
                <a:gd name="T27" fmla="*/ 166 h 241"/>
                <a:gd name="T28" fmla="*/ 370 w 924"/>
                <a:gd name="T29" fmla="*/ 192 h 241"/>
                <a:gd name="T30" fmla="*/ 206 w 924"/>
                <a:gd name="T31" fmla="*/ 218 h 241"/>
                <a:gd name="T32" fmla="*/ 144 w 924"/>
                <a:gd name="T33" fmla="*/ 231 h 241"/>
                <a:gd name="T34" fmla="*/ 118 w 924"/>
                <a:gd name="T35" fmla="*/ 241 h 241"/>
                <a:gd name="T36" fmla="*/ 69 w 924"/>
                <a:gd name="T37" fmla="*/ 199 h 241"/>
                <a:gd name="T38" fmla="*/ 15 w 924"/>
                <a:gd name="T39" fmla="*/ 144 h 241"/>
                <a:gd name="T40" fmla="*/ 67 w 924"/>
                <a:gd name="T41" fmla="*/ 117 h 241"/>
                <a:gd name="T42" fmla="*/ 157 w 924"/>
                <a:gd name="T43" fmla="*/ 94 h 241"/>
                <a:gd name="T44" fmla="*/ 198 w 924"/>
                <a:gd name="T45" fmla="*/ 86 h 241"/>
                <a:gd name="T46" fmla="*/ 222 w 924"/>
                <a:gd name="T47" fmla="*/ 82 h 241"/>
                <a:gd name="T48" fmla="*/ 225 w 924"/>
                <a:gd name="T49" fmla="*/ 95 h 241"/>
                <a:gd name="T50" fmla="*/ 220 w 924"/>
                <a:gd name="T51" fmla="*/ 111 h 241"/>
                <a:gd name="T52" fmla="*/ 191 w 924"/>
                <a:gd name="T53" fmla="*/ 139 h 241"/>
                <a:gd name="T54" fmla="*/ 173 w 924"/>
                <a:gd name="T55" fmla="*/ 162 h 241"/>
                <a:gd name="T56" fmla="*/ 169 w 924"/>
                <a:gd name="T57" fmla="*/ 186 h 241"/>
                <a:gd name="T58" fmla="*/ 169 w 924"/>
                <a:gd name="T59" fmla="*/ 197 h 241"/>
                <a:gd name="T60" fmla="*/ 174 w 924"/>
                <a:gd name="T61" fmla="*/ 201 h 241"/>
                <a:gd name="T62" fmla="*/ 210 w 924"/>
                <a:gd name="T63" fmla="*/ 201 h 241"/>
                <a:gd name="T64" fmla="*/ 276 w 924"/>
                <a:gd name="T65" fmla="*/ 195 h 241"/>
                <a:gd name="T66" fmla="*/ 317 w 924"/>
                <a:gd name="T67" fmla="*/ 186 h 241"/>
                <a:gd name="T68" fmla="*/ 339 w 924"/>
                <a:gd name="T69" fmla="*/ 179 h 241"/>
                <a:gd name="T70" fmla="*/ 345 w 924"/>
                <a:gd name="T71" fmla="*/ 168 h 241"/>
                <a:gd name="T72" fmla="*/ 345 w 924"/>
                <a:gd name="T73" fmla="*/ 145 h 241"/>
                <a:gd name="T74" fmla="*/ 331 w 924"/>
                <a:gd name="T75" fmla="*/ 127 h 241"/>
                <a:gd name="T76" fmla="*/ 312 w 924"/>
                <a:gd name="T77" fmla="*/ 121 h 241"/>
                <a:gd name="T78" fmla="*/ 303 w 924"/>
                <a:gd name="T79" fmla="*/ 104 h 241"/>
                <a:gd name="T80" fmla="*/ 395 w 924"/>
                <a:gd name="T81" fmla="*/ 44 h 241"/>
                <a:gd name="T82" fmla="*/ 520 w 924"/>
                <a:gd name="T83" fmla="*/ 28 h 241"/>
                <a:gd name="T84" fmla="*/ 583 w 924"/>
                <a:gd name="T85" fmla="*/ 20 h 241"/>
                <a:gd name="T86" fmla="*/ 626 w 924"/>
                <a:gd name="T87" fmla="*/ 13 h 241"/>
                <a:gd name="T88" fmla="*/ 639 w 924"/>
                <a:gd name="T89" fmla="*/ 33 h 241"/>
                <a:gd name="T90" fmla="*/ 637 w 924"/>
                <a:gd name="T91" fmla="*/ 59 h 241"/>
                <a:gd name="T92" fmla="*/ 625 w 924"/>
                <a:gd name="T93" fmla="*/ 81 h 241"/>
                <a:gd name="T94" fmla="*/ 620 w 924"/>
                <a:gd name="T95" fmla="*/ 106 h 241"/>
                <a:gd name="T96" fmla="*/ 638 w 924"/>
                <a:gd name="T97" fmla="*/ 123 h 241"/>
                <a:gd name="T98" fmla="*/ 663 w 924"/>
                <a:gd name="T99" fmla="*/ 118 h 241"/>
                <a:gd name="T100" fmla="*/ 704 w 924"/>
                <a:gd name="T101" fmla="*/ 112 h 241"/>
                <a:gd name="T102" fmla="*/ 749 w 924"/>
                <a:gd name="T103" fmla="*/ 105 h 241"/>
                <a:gd name="T104" fmla="*/ 773 w 924"/>
                <a:gd name="T105" fmla="*/ 92 h 241"/>
                <a:gd name="T106" fmla="*/ 771 w 924"/>
                <a:gd name="T107" fmla="*/ 67 h 241"/>
                <a:gd name="T108" fmla="*/ 754 w 924"/>
                <a:gd name="T109" fmla="*/ 49 h 241"/>
                <a:gd name="T110" fmla="*/ 734 w 924"/>
                <a:gd name="T111" fmla="*/ 30 h 241"/>
                <a:gd name="T112" fmla="*/ 730 w 924"/>
                <a:gd name="T113" fmla="*/ 19 h 241"/>
                <a:gd name="T114" fmla="*/ 726 w 924"/>
                <a:gd name="T115" fmla="*/ 13 h 241"/>
                <a:gd name="T116" fmla="*/ 749 w 924"/>
                <a:gd name="T117" fmla="*/ 3 h 241"/>
                <a:gd name="T118" fmla="*/ 788 w 924"/>
                <a:gd name="T119" fmla="*/ 3 h 241"/>
                <a:gd name="T120" fmla="*/ 803 w 924"/>
                <a:gd name="T121" fmla="*/ 3 h 241"/>
                <a:gd name="T122" fmla="*/ 811 w 924"/>
                <a:gd name="T123" fmla="*/ 3 h 241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924"/>
                <a:gd name="T187" fmla="*/ 0 h 241"/>
                <a:gd name="T188" fmla="*/ 924 w 924"/>
                <a:gd name="T189" fmla="*/ 241 h 241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924" h="241">
                  <a:moveTo>
                    <a:pt x="817" y="3"/>
                  </a:moveTo>
                  <a:lnTo>
                    <a:pt x="824" y="11"/>
                  </a:lnTo>
                  <a:lnTo>
                    <a:pt x="832" y="18"/>
                  </a:lnTo>
                  <a:lnTo>
                    <a:pt x="840" y="25"/>
                  </a:lnTo>
                  <a:lnTo>
                    <a:pt x="848" y="31"/>
                  </a:lnTo>
                  <a:lnTo>
                    <a:pt x="855" y="38"/>
                  </a:lnTo>
                  <a:lnTo>
                    <a:pt x="864" y="43"/>
                  </a:lnTo>
                  <a:lnTo>
                    <a:pt x="873" y="47"/>
                  </a:lnTo>
                  <a:lnTo>
                    <a:pt x="882" y="50"/>
                  </a:lnTo>
                  <a:lnTo>
                    <a:pt x="887" y="56"/>
                  </a:lnTo>
                  <a:lnTo>
                    <a:pt x="893" y="62"/>
                  </a:lnTo>
                  <a:lnTo>
                    <a:pt x="898" y="69"/>
                  </a:lnTo>
                  <a:lnTo>
                    <a:pt x="904" y="75"/>
                  </a:lnTo>
                  <a:lnTo>
                    <a:pt x="910" y="81"/>
                  </a:lnTo>
                  <a:lnTo>
                    <a:pt x="914" y="88"/>
                  </a:lnTo>
                  <a:lnTo>
                    <a:pt x="919" y="94"/>
                  </a:lnTo>
                  <a:lnTo>
                    <a:pt x="924" y="101"/>
                  </a:lnTo>
                  <a:lnTo>
                    <a:pt x="916" y="101"/>
                  </a:lnTo>
                  <a:lnTo>
                    <a:pt x="907" y="102"/>
                  </a:lnTo>
                  <a:lnTo>
                    <a:pt x="900" y="104"/>
                  </a:lnTo>
                  <a:lnTo>
                    <a:pt x="891" y="105"/>
                  </a:lnTo>
                  <a:lnTo>
                    <a:pt x="883" y="106"/>
                  </a:lnTo>
                  <a:lnTo>
                    <a:pt x="875" y="107"/>
                  </a:lnTo>
                  <a:lnTo>
                    <a:pt x="866" y="108"/>
                  </a:lnTo>
                  <a:lnTo>
                    <a:pt x="859" y="108"/>
                  </a:lnTo>
                  <a:lnTo>
                    <a:pt x="852" y="112"/>
                  </a:lnTo>
                  <a:lnTo>
                    <a:pt x="845" y="114"/>
                  </a:lnTo>
                  <a:lnTo>
                    <a:pt x="838" y="116"/>
                  </a:lnTo>
                  <a:lnTo>
                    <a:pt x="831" y="117"/>
                  </a:lnTo>
                  <a:lnTo>
                    <a:pt x="823" y="118"/>
                  </a:lnTo>
                  <a:lnTo>
                    <a:pt x="817" y="119"/>
                  </a:lnTo>
                  <a:lnTo>
                    <a:pt x="809" y="120"/>
                  </a:lnTo>
                  <a:lnTo>
                    <a:pt x="802" y="121"/>
                  </a:lnTo>
                  <a:lnTo>
                    <a:pt x="792" y="123"/>
                  </a:lnTo>
                  <a:lnTo>
                    <a:pt x="783" y="125"/>
                  </a:lnTo>
                  <a:lnTo>
                    <a:pt x="774" y="126"/>
                  </a:lnTo>
                  <a:lnTo>
                    <a:pt x="765" y="129"/>
                  </a:lnTo>
                  <a:lnTo>
                    <a:pt x="755" y="131"/>
                  </a:lnTo>
                  <a:lnTo>
                    <a:pt x="746" y="132"/>
                  </a:lnTo>
                  <a:lnTo>
                    <a:pt x="736" y="132"/>
                  </a:lnTo>
                  <a:lnTo>
                    <a:pt x="726" y="131"/>
                  </a:lnTo>
                  <a:lnTo>
                    <a:pt x="721" y="135"/>
                  </a:lnTo>
                  <a:lnTo>
                    <a:pt x="716" y="137"/>
                  </a:lnTo>
                  <a:lnTo>
                    <a:pt x="711" y="137"/>
                  </a:lnTo>
                  <a:lnTo>
                    <a:pt x="705" y="137"/>
                  </a:lnTo>
                  <a:lnTo>
                    <a:pt x="700" y="137"/>
                  </a:lnTo>
                  <a:lnTo>
                    <a:pt x="693" y="138"/>
                  </a:lnTo>
                  <a:lnTo>
                    <a:pt x="688" y="138"/>
                  </a:lnTo>
                  <a:lnTo>
                    <a:pt x="682" y="141"/>
                  </a:lnTo>
                  <a:lnTo>
                    <a:pt x="658" y="143"/>
                  </a:lnTo>
                  <a:lnTo>
                    <a:pt x="633" y="147"/>
                  </a:lnTo>
                  <a:lnTo>
                    <a:pt x="610" y="150"/>
                  </a:lnTo>
                  <a:lnTo>
                    <a:pt x="588" y="155"/>
                  </a:lnTo>
                  <a:lnTo>
                    <a:pt x="565" y="158"/>
                  </a:lnTo>
                  <a:lnTo>
                    <a:pt x="542" y="163"/>
                  </a:lnTo>
                  <a:lnTo>
                    <a:pt x="519" y="166"/>
                  </a:lnTo>
                  <a:lnTo>
                    <a:pt x="493" y="168"/>
                  </a:lnTo>
                  <a:lnTo>
                    <a:pt x="451" y="178"/>
                  </a:lnTo>
                  <a:lnTo>
                    <a:pt x="410" y="186"/>
                  </a:lnTo>
                  <a:lnTo>
                    <a:pt x="370" y="192"/>
                  </a:lnTo>
                  <a:lnTo>
                    <a:pt x="329" y="198"/>
                  </a:lnTo>
                  <a:lnTo>
                    <a:pt x="288" y="204"/>
                  </a:lnTo>
                  <a:lnTo>
                    <a:pt x="247" y="211"/>
                  </a:lnTo>
                  <a:lnTo>
                    <a:pt x="206" y="218"/>
                  </a:lnTo>
                  <a:lnTo>
                    <a:pt x="165" y="229"/>
                  </a:lnTo>
                  <a:lnTo>
                    <a:pt x="157" y="229"/>
                  </a:lnTo>
                  <a:lnTo>
                    <a:pt x="151" y="230"/>
                  </a:lnTo>
                  <a:lnTo>
                    <a:pt x="144" y="231"/>
                  </a:lnTo>
                  <a:lnTo>
                    <a:pt x="138" y="235"/>
                  </a:lnTo>
                  <a:lnTo>
                    <a:pt x="131" y="237"/>
                  </a:lnTo>
                  <a:lnTo>
                    <a:pt x="124" y="240"/>
                  </a:lnTo>
                  <a:lnTo>
                    <a:pt x="118" y="241"/>
                  </a:lnTo>
                  <a:lnTo>
                    <a:pt x="111" y="241"/>
                  </a:lnTo>
                  <a:lnTo>
                    <a:pt x="96" y="228"/>
                  </a:lnTo>
                  <a:lnTo>
                    <a:pt x="81" y="213"/>
                  </a:lnTo>
                  <a:lnTo>
                    <a:pt x="69" y="199"/>
                  </a:lnTo>
                  <a:lnTo>
                    <a:pt x="56" y="185"/>
                  </a:lnTo>
                  <a:lnTo>
                    <a:pt x="43" y="170"/>
                  </a:lnTo>
                  <a:lnTo>
                    <a:pt x="29" y="157"/>
                  </a:lnTo>
                  <a:lnTo>
                    <a:pt x="15" y="144"/>
                  </a:lnTo>
                  <a:lnTo>
                    <a:pt x="0" y="133"/>
                  </a:lnTo>
                  <a:lnTo>
                    <a:pt x="22" y="129"/>
                  </a:lnTo>
                  <a:lnTo>
                    <a:pt x="45" y="123"/>
                  </a:lnTo>
                  <a:lnTo>
                    <a:pt x="67" y="117"/>
                  </a:lnTo>
                  <a:lnTo>
                    <a:pt x="89" y="111"/>
                  </a:lnTo>
                  <a:lnTo>
                    <a:pt x="112" y="105"/>
                  </a:lnTo>
                  <a:lnTo>
                    <a:pt x="134" y="99"/>
                  </a:lnTo>
                  <a:lnTo>
                    <a:pt x="157" y="94"/>
                  </a:lnTo>
                  <a:lnTo>
                    <a:pt x="181" y="89"/>
                  </a:lnTo>
                  <a:lnTo>
                    <a:pt x="186" y="89"/>
                  </a:lnTo>
                  <a:lnTo>
                    <a:pt x="193" y="87"/>
                  </a:lnTo>
                  <a:lnTo>
                    <a:pt x="198" y="86"/>
                  </a:lnTo>
                  <a:lnTo>
                    <a:pt x="205" y="83"/>
                  </a:lnTo>
                  <a:lnTo>
                    <a:pt x="210" y="82"/>
                  </a:lnTo>
                  <a:lnTo>
                    <a:pt x="216" y="82"/>
                  </a:lnTo>
                  <a:lnTo>
                    <a:pt x="222" y="82"/>
                  </a:lnTo>
                  <a:lnTo>
                    <a:pt x="227" y="84"/>
                  </a:lnTo>
                  <a:lnTo>
                    <a:pt x="227" y="88"/>
                  </a:lnTo>
                  <a:lnTo>
                    <a:pt x="226" y="92"/>
                  </a:lnTo>
                  <a:lnTo>
                    <a:pt x="225" y="95"/>
                  </a:lnTo>
                  <a:lnTo>
                    <a:pt x="224" y="99"/>
                  </a:lnTo>
                  <a:lnTo>
                    <a:pt x="222" y="102"/>
                  </a:lnTo>
                  <a:lnTo>
                    <a:pt x="220" y="106"/>
                  </a:lnTo>
                  <a:lnTo>
                    <a:pt x="220" y="111"/>
                  </a:lnTo>
                  <a:lnTo>
                    <a:pt x="219" y="114"/>
                  </a:lnTo>
                  <a:lnTo>
                    <a:pt x="210" y="123"/>
                  </a:lnTo>
                  <a:lnTo>
                    <a:pt x="201" y="131"/>
                  </a:lnTo>
                  <a:lnTo>
                    <a:pt x="191" y="139"/>
                  </a:lnTo>
                  <a:lnTo>
                    <a:pt x="183" y="148"/>
                  </a:lnTo>
                  <a:lnTo>
                    <a:pt x="178" y="152"/>
                  </a:lnTo>
                  <a:lnTo>
                    <a:pt x="175" y="157"/>
                  </a:lnTo>
                  <a:lnTo>
                    <a:pt x="173" y="162"/>
                  </a:lnTo>
                  <a:lnTo>
                    <a:pt x="171" y="168"/>
                  </a:lnTo>
                  <a:lnTo>
                    <a:pt x="170" y="174"/>
                  </a:lnTo>
                  <a:lnTo>
                    <a:pt x="169" y="180"/>
                  </a:lnTo>
                  <a:lnTo>
                    <a:pt x="169" y="186"/>
                  </a:lnTo>
                  <a:lnTo>
                    <a:pt x="171" y="193"/>
                  </a:lnTo>
                  <a:lnTo>
                    <a:pt x="169" y="193"/>
                  </a:lnTo>
                  <a:lnTo>
                    <a:pt x="167" y="194"/>
                  </a:lnTo>
                  <a:lnTo>
                    <a:pt x="169" y="197"/>
                  </a:lnTo>
                  <a:lnTo>
                    <a:pt x="169" y="198"/>
                  </a:lnTo>
                  <a:lnTo>
                    <a:pt x="171" y="199"/>
                  </a:lnTo>
                  <a:lnTo>
                    <a:pt x="172" y="200"/>
                  </a:lnTo>
                  <a:lnTo>
                    <a:pt x="174" y="201"/>
                  </a:lnTo>
                  <a:lnTo>
                    <a:pt x="176" y="203"/>
                  </a:lnTo>
                  <a:lnTo>
                    <a:pt x="177" y="204"/>
                  </a:lnTo>
                  <a:lnTo>
                    <a:pt x="194" y="203"/>
                  </a:lnTo>
                  <a:lnTo>
                    <a:pt x="210" y="201"/>
                  </a:lnTo>
                  <a:lnTo>
                    <a:pt x="227" y="200"/>
                  </a:lnTo>
                  <a:lnTo>
                    <a:pt x="244" y="199"/>
                  </a:lnTo>
                  <a:lnTo>
                    <a:pt x="259" y="197"/>
                  </a:lnTo>
                  <a:lnTo>
                    <a:pt x="276" y="195"/>
                  </a:lnTo>
                  <a:lnTo>
                    <a:pt x="291" y="193"/>
                  </a:lnTo>
                  <a:lnTo>
                    <a:pt x="307" y="191"/>
                  </a:lnTo>
                  <a:lnTo>
                    <a:pt x="311" y="187"/>
                  </a:lnTo>
                  <a:lnTo>
                    <a:pt x="317" y="186"/>
                  </a:lnTo>
                  <a:lnTo>
                    <a:pt x="323" y="185"/>
                  </a:lnTo>
                  <a:lnTo>
                    <a:pt x="329" y="184"/>
                  </a:lnTo>
                  <a:lnTo>
                    <a:pt x="334" y="182"/>
                  </a:lnTo>
                  <a:lnTo>
                    <a:pt x="339" y="179"/>
                  </a:lnTo>
                  <a:lnTo>
                    <a:pt x="341" y="178"/>
                  </a:lnTo>
                  <a:lnTo>
                    <a:pt x="343" y="175"/>
                  </a:lnTo>
                  <a:lnTo>
                    <a:pt x="344" y="172"/>
                  </a:lnTo>
                  <a:lnTo>
                    <a:pt x="345" y="168"/>
                  </a:lnTo>
                  <a:lnTo>
                    <a:pt x="346" y="162"/>
                  </a:lnTo>
                  <a:lnTo>
                    <a:pt x="347" y="156"/>
                  </a:lnTo>
                  <a:lnTo>
                    <a:pt x="346" y="150"/>
                  </a:lnTo>
                  <a:lnTo>
                    <a:pt x="345" y="145"/>
                  </a:lnTo>
                  <a:lnTo>
                    <a:pt x="343" y="139"/>
                  </a:lnTo>
                  <a:lnTo>
                    <a:pt x="340" y="135"/>
                  </a:lnTo>
                  <a:lnTo>
                    <a:pt x="336" y="131"/>
                  </a:lnTo>
                  <a:lnTo>
                    <a:pt x="331" y="127"/>
                  </a:lnTo>
                  <a:lnTo>
                    <a:pt x="326" y="127"/>
                  </a:lnTo>
                  <a:lnTo>
                    <a:pt x="321" y="126"/>
                  </a:lnTo>
                  <a:lnTo>
                    <a:pt x="317" y="124"/>
                  </a:lnTo>
                  <a:lnTo>
                    <a:pt x="312" y="121"/>
                  </a:lnTo>
                  <a:lnTo>
                    <a:pt x="308" y="118"/>
                  </a:lnTo>
                  <a:lnTo>
                    <a:pt x="305" y="114"/>
                  </a:lnTo>
                  <a:lnTo>
                    <a:pt x="303" y="110"/>
                  </a:lnTo>
                  <a:lnTo>
                    <a:pt x="303" y="104"/>
                  </a:lnTo>
                  <a:lnTo>
                    <a:pt x="304" y="63"/>
                  </a:lnTo>
                  <a:lnTo>
                    <a:pt x="334" y="56"/>
                  </a:lnTo>
                  <a:lnTo>
                    <a:pt x="365" y="50"/>
                  </a:lnTo>
                  <a:lnTo>
                    <a:pt x="395" y="44"/>
                  </a:lnTo>
                  <a:lnTo>
                    <a:pt x="427" y="39"/>
                  </a:lnTo>
                  <a:lnTo>
                    <a:pt x="458" y="36"/>
                  </a:lnTo>
                  <a:lnTo>
                    <a:pt x="489" y="32"/>
                  </a:lnTo>
                  <a:lnTo>
                    <a:pt x="520" y="28"/>
                  </a:lnTo>
                  <a:lnTo>
                    <a:pt x="550" y="25"/>
                  </a:lnTo>
                  <a:lnTo>
                    <a:pt x="561" y="24"/>
                  </a:lnTo>
                  <a:lnTo>
                    <a:pt x="572" y="22"/>
                  </a:lnTo>
                  <a:lnTo>
                    <a:pt x="583" y="20"/>
                  </a:lnTo>
                  <a:lnTo>
                    <a:pt x="594" y="18"/>
                  </a:lnTo>
                  <a:lnTo>
                    <a:pt x="605" y="16"/>
                  </a:lnTo>
                  <a:lnTo>
                    <a:pt x="616" y="14"/>
                  </a:lnTo>
                  <a:lnTo>
                    <a:pt x="626" y="13"/>
                  </a:lnTo>
                  <a:lnTo>
                    <a:pt x="637" y="13"/>
                  </a:lnTo>
                  <a:lnTo>
                    <a:pt x="637" y="20"/>
                  </a:lnTo>
                  <a:lnTo>
                    <a:pt x="638" y="26"/>
                  </a:lnTo>
                  <a:lnTo>
                    <a:pt x="639" y="33"/>
                  </a:lnTo>
                  <a:lnTo>
                    <a:pt x="640" y="40"/>
                  </a:lnTo>
                  <a:lnTo>
                    <a:pt x="640" y="47"/>
                  </a:lnTo>
                  <a:lnTo>
                    <a:pt x="639" y="53"/>
                  </a:lnTo>
                  <a:lnTo>
                    <a:pt x="637" y="59"/>
                  </a:lnTo>
                  <a:lnTo>
                    <a:pt x="633" y="63"/>
                  </a:lnTo>
                  <a:lnTo>
                    <a:pt x="630" y="69"/>
                  </a:lnTo>
                  <a:lnTo>
                    <a:pt x="627" y="75"/>
                  </a:lnTo>
                  <a:lnTo>
                    <a:pt x="625" y="81"/>
                  </a:lnTo>
                  <a:lnTo>
                    <a:pt x="622" y="87"/>
                  </a:lnTo>
                  <a:lnTo>
                    <a:pt x="621" y="93"/>
                  </a:lnTo>
                  <a:lnTo>
                    <a:pt x="620" y="100"/>
                  </a:lnTo>
                  <a:lnTo>
                    <a:pt x="620" y="106"/>
                  </a:lnTo>
                  <a:lnTo>
                    <a:pt x="620" y="113"/>
                  </a:lnTo>
                  <a:lnTo>
                    <a:pt x="626" y="118"/>
                  </a:lnTo>
                  <a:lnTo>
                    <a:pt x="631" y="121"/>
                  </a:lnTo>
                  <a:lnTo>
                    <a:pt x="638" y="123"/>
                  </a:lnTo>
                  <a:lnTo>
                    <a:pt x="643" y="121"/>
                  </a:lnTo>
                  <a:lnTo>
                    <a:pt x="650" y="120"/>
                  </a:lnTo>
                  <a:lnTo>
                    <a:pt x="657" y="119"/>
                  </a:lnTo>
                  <a:lnTo>
                    <a:pt x="663" y="118"/>
                  </a:lnTo>
                  <a:lnTo>
                    <a:pt x="670" y="117"/>
                  </a:lnTo>
                  <a:lnTo>
                    <a:pt x="682" y="116"/>
                  </a:lnTo>
                  <a:lnTo>
                    <a:pt x="693" y="114"/>
                  </a:lnTo>
                  <a:lnTo>
                    <a:pt x="704" y="112"/>
                  </a:lnTo>
                  <a:lnTo>
                    <a:pt x="715" y="110"/>
                  </a:lnTo>
                  <a:lnTo>
                    <a:pt x="726" y="107"/>
                  </a:lnTo>
                  <a:lnTo>
                    <a:pt x="738" y="106"/>
                  </a:lnTo>
                  <a:lnTo>
                    <a:pt x="749" y="105"/>
                  </a:lnTo>
                  <a:lnTo>
                    <a:pt x="762" y="105"/>
                  </a:lnTo>
                  <a:lnTo>
                    <a:pt x="767" y="101"/>
                  </a:lnTo>
                  <a:lnTo>
                    <a:pt x="770" y="96"/>
                  </a:lnTo>
                  <a:lnTo>
                    <a:pt x="773" y="92"/>
                  </a:lnTo>
                  <a:lnTo>
                    <a:pt x="773" y="86"/>
                  </a:lnTo>
                  <a:lnTo>
                    <a:pt x="773" y="80"/>
                  </a:lnTo>
                  <a:lnTo>
                    <a:pt x="771" y="73"/>
                  </a:lnTo>
                  <a:lnTo>
                    <a:pt x="771" y="67"/>
                  </a:lnTo>
                  <a:lnTo>
                    <a:pt x="770" y="61"/>
                  </a:lnTo>
                  <a:lnTo>
                    <a:pt x="765" y="56"/>
                  </a:lnTo>
                  <a:lnTo>
                    <a:pt x="759" y="52"/>
                  </a:lnTo>
                  <a:lnTo>
                    <a:pt x="754" y="49"/>
                  </a:lnTo>
                  <a:lnTo>
                    <a:pt x="748" y="44"/>
                  </a:lnTo>
                  <a:lnTo>
                    <a:pt x="743" y="40"/>
                  </a:lnTo>
                  <a:lnTo>
                    <a:pt x="738" y="36"/>
                  </a:lnTo>
                  <a:lnTo>
                    <a:pt x="734" y="30"/>
                  </a:lnTo>
                  <a:lnTo>
                    <a:pt x="732" y="24"/>
                  </a:lnTo>
                  <a:lnTo>
                    <a:pt x="731" y="21"/>
                  </a:lnTo>
                  <a:lnTo>
                    <a:pt x="731" y="20"/>
                  </a:lnTo>
                  <a:lnTo>
                    <a:pt x="730" y="19"/>
                  </a:lnTo>
                  <a:lnTo>
                    <a:pt x="730" y="16"/>
                  </a:lnTo>
                  <a:lnTo>
                    <a:pt x="728" y="15"/>
                  </a:lnTo>
                  <a:lnTo>
                    <a:pt x="727" y="14"/>
                  </a:lnTo>
                  <a:lnTo>
                    <a:pt x="726" y="13"/>
                  </a:lnTo>
                  <a:lnTo>
                    <a:pt x="725" y="12"/>
                  </a:lnTo>
                  <a:lnTo>
                    <a:pt x="732" y="7"/>
                  </a:lnTo>
                  <a:lnTo>
                    <a:pt x="741" y="5"/>
                  </a:lnTo>
                  <a:lnTo>
                    <a:pt x="749" y="3"/>
                  </a:lnTo>
                  <a:lnTo>
                    <a:pt x="759" y="3"/>
                  </a:lnTo>
                  <a:lnTo>
                    <a:pt x="769" y="3"/>
                  </a:lnTo>
                  <a:lnTo>
                    <a:pt x="778" y="3"/>
                  </a:lnTo>
                  <a:lnTo>
                    <a:pt x="788" y="3"/>
                  </a:lnTo>
                  <a:lnTo>
                    <a:pt x="797" y="2"/>
                  </a:lnTo>
                  <a:lnTo>
                    <a:pt x="799" y="0"/>
                  </a:lnTo>
                  <a:lnTo>
                    <a:pt x="801" y="2"/>
                  </a:lnTo>
                  <a:lnTo>
                    <a:pt x="803" y="3"/>
                  </a:lnTo>
                  <a:lnTo>
                    <a:pt x="805" y="3"/>
                  </a:lnTo>
                  <a:lnTo>
                    <a:pt x="807" y="3"/>
                  </a:lnTo>
                  <a:lnTo>
                    <a:pt x="809" y="3"/>
                  </a:lnTo>
                  <a:lnTo>
                    <a:pt x="811" y="3"/>
                  </a:lnTo>
                  <a:lnTo>
                    <a:pt x="813" y="3"/>
                  </a:lnTo>
                  <a:lnTo>
                    <a:pt x="817" y="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1" name="Freeform 105"/>
            <p:cNvSpPr>
              <a:spLocks/>
            </p:cNvSpPr>
            <p:nvPr/>
          </p:nvSpPr>
          <p:spPr bwMode="auto">
            <a:xfrm>
              <a:off x="4339" y="3862"/>
              <a:ext cx="15" cy="11"/>
            </a:xfrm>
            <a:custGeom>
              <a:avLst/>
              <a:gdLst>
                <a:gd name="T0" fmla="*/ 91 w 91"/>
                <a:gd name="T1" fmla="*/ 14 h 69"/>
                <a:gd name="T2" fmla="*/ 83 w 91"/>
                <a:gd name="T3" fmla="*/ 13 h 69"/>
                <a:gd name="T4" fmla="*/ 73 w 91"/>
                <a:gd name="T5" fmla="*/ 12 h 69"/>
                <a:gd name="T6" fmla="*/ 64 w 91"/>
                <a:gd name="T7" fmla="*/ 11 h 69"/>
                <a:gd name="T8" fmla="*/ 56 w 91"/>
                <a:gd name="T9" fmla="*/ 10 h 69"/>
                <a:gd name="T10" fmla="*/ 47 w 91"/>
                <a:gd name="T11" fmla="*/ 11 h 69"/>
                <a:gd name="T12" fmla="*/ 39 w 91"/>
                <a:gd name="T13" fmla="*/ 13 h 69"/>
                <a:gd name="T14" fmla="*/ 32 w 91"/>
                <a:gd name="T15" fmla="*/ 17 h 69"/>
                <a:gd name="T16" fmla="*/ 24 w 91"/>
                <a:gd name="T17" fmla="*/ 24 h 69"/>
                <a:gd name="T18" fmla="*/ 23 w 91"/>
                <a:gd name="T19" fmla="*/ 30 h 69"/>
                <a:gd name="T20" fmla="*/ 21 w 91"/>
                <a:gd name="T21" fmla="*/ 35 h 69"/>
                <a:gd name="T22" fmla="*/ 18 w 91"/>
                <a:gd name="T23" fmla="*/ 41 h 69"/>
                <a:gd name="T24" fmla="*/ 16 w 91"/>
                <a:gd name="T25" fmla="*/ 47 h 69"/>
                <a:gd name="T26" fmla="*/ 15 w 91"/>
                <a:gd name="T27" fmla="*/ 53 h 69"/>
                <a:gd name="T28" fmla="*/ 16 w 91"/>
                <a:gd name="T29" fmla="*/ 59 h 69"/>
                <a:gd name="T30" fmla="*/ 17 w 91"/>
                <a:gd name="T31" fmla="*/ 64 h 69"/>
                <a:gd name="T32" fmla="*/ 21 w 91"/>
                <a:gd name="T33" fmla="*/ 69 h 69"/>
                <a:gd name="T34" fmla="*/ 17 w 91"/>
                <a:gd name="T35" fmla="*/ 68 h 69"/>
                <a:gd name="T36" fmla="*/ 15 w 91"/>
                <a:gd name="T37" fmla="*/ 66 h 69"/>
                <a:gd name="T38" fmla="*/ 12 w 91"/>
                <a:gd name="T39" fmla="*/ 63 h 69"/>
                <a:gd name="T40" fmla="*/ 10 w 91"/>
                <a:gd name="T41" fmla="*/ 60 h 69"/>
                <a:gd name="T42" fmla="*/ 7 w 91"/>
                <a:gd name="T43" fmla="*/ 57 h 69"/>
                <a:gd name="T44" fmla="*/ 4 w 91"/>
                <a:gd name="T45" fmla="*/ 54 h 69"/>
                <a:gd name="T46" fmla="*/ 2 w 91"/>
                <a:gd name="T47" fmla="*/ 50 h 69"/>
                <a:gd name="T48" fmla="*/ 0 w 91"/>
                <a:gd name="T49" fmla="*/ 47 h 69"/>
                <a:gd name="T50" fmla="*/ 1 w 91"/>
                <a:gd name="T51" fmla="*/ 41 h 69"/>
                <a:gd name="T52" fmla="*/ 3 w 91"/>
                <a:gd name="T53" fmla="*/ 36 h 69"/>
                <a:gd name="T54" fmla="*/ 5 w 91"/>
                <a:gd name="T55" fmla="*/ 30 h 69"/>
                <a:gd name="T56" fmla="*/ 9 w 91"/>
                <a:gd name="T57" fmla="*/ 25 h 69"/>
                <a:gd name="T58" fmla="*/ 12 w 91"/>
                <a:gd name="T59" fmla="*/ 20 h 69"/>
                <a:gd name="T60" fmla="*/ 15 w 91"/>
                <a:gd name="T61" fmla="*/ 17 h 69"/>
                <a:gd name="T62" fmla="*/ 20 w 91"/>
                <a:gd name="T63" fmla="*/ 12 h 69"/>
                <a:gd name="T64" fmla="*/ 24 w 91"/>
                <a:gd name="T65" fmla="*/ 8 h 69"/>
                <a:gd name="T66" fmla="*/ 32 w 91"/>
                <a:gd name="T67" fmla="*/ 5 h 69"/>
                <a:gd name="T68" fmla="*/ 41 w 91"/>
                <a:gd name="T69" fmla="*/ 2 h 69"/>
                <a:gd name="T70" fmla="*/ 51 w 91"/>
                <a:gd name="T71" fmla="*/ 0 h 69"/>
                <a:gd name="T72" fmla="*/ 60 w 91"/>
                <a:gd name="T73" fmla="*/ 0 h 69"/>
                <a:gd name="T74" fmla="*/ 70 w 91"/>
                <a:gd name="T75" fmla="*/ 0 h 69"/>
                <a:gd name="T76" fmla="*/ 78 w 91"/>
                <a:gd name="T77" fmla="*/ 2 h 69"/>
                <a:gd name="T78" fmla="*/ 83 w 91"/>
                <a:gd name="T79" fmla="*/ 5 h 69"/>
                <a:gd name="T80" fmla="*/ 86 w 91"/>
                <a:gd name="T81" fmla="*/ 7 h 69"/>
                <a:gd name="T82" fmla="*/ 89 w 91"/>
                <a:gd name="T83" fmla="*/ 11 h 69"/>
                <a:gd name="T84" fmla="*/ 91 w 91"/>
                <a:gd name="T85" fmla="*/ 14 h 69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"/>
                <a:gd name="T130" fmla="*/ 0 h 69"/>
                <a:gd name="T131" fmla="*/ 91 w 91"/>
                <a:gd name="T132" fmla="*/ 69 h 69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" h="69">
                  <a:moveTo>
                    <a:pt x="91" y="14"/>
                  </a:moveTo>
                  <a:lnTo>
                    <a:pt x="83" y="13"/>
                  </a:lnTo>
                  <a:lnTo>
                    <a:pt x="73" y="12"/>
                  </a:lnTo>
                  <a:lnTo>
                    <a:pt x="64" y="11"/>
                  </a:lnTo>
                  <a:lnTo>
                    <a:pt x="56" y="10"/>
                  </a:lnTo>
                  <a:lnTo>
                    <a:pt x="47" y="11"/>
                  </a:lnTo>
                  <a:lnTo>
                    <a:pt x="39" y="13"/>
                  </a:lnTo>
                  <a:lnTo>
                    <a:pt x="32" y="17"/>
                  </a:lnTo>
                  <a:lnTo>
                    <a:pt x="24" y="24"/>
                  </a:lnTo>
                  <a:lnTo>
                    <a:pt x="23" y="30"/>
                  </a:lnTo>
                  <a:lnTo>
                    <a:pt x="21" y="35"/>
                  </a:lnTo>
                  <a:lnTo>
                    <a:pt x="18" y="41"/>
                  </a:lnTo>
                  <a:lnTo>
                    <a:pt x="16" y="47"/>
                  </a:lnTo>
                  <a:lnTo>
                    <a:pt x="15" y="53"/>
                  </a:lnTo>
                  <a:lnTo>
                    <a:pt x="16" y="59"/>
                  </a:lnTo>
                  <a:lnTo>
                    <a:pt x="17" y="64"/>
                  </a:lnTo>
                  <a:lnTo>
                    <a:pt x="21" y="69"/>
                  </a:lnTo>
                  <a:lnTo>
                    <a:pt x="17" y="68"/>
                  </a:lnTo>
                  <a:lnTo>
                    <a:pt x="15" y="66"/>
                  </a:lnTo>
                  <a:lnTo>
                    <a:pt x="12" y="63"/>
                  </a:lnTo>
                  <a:lnTo>
                    <a:pt x="10" y="60"/>
                  </a:lnTo>
                  <a:lnTo>
                    <a:pt x="7" y="57"/>
                  </a:lnTo>
                  <a:lnTo>
                    <a:pt x="4" y="54"/>
                  </a:lnTo>
                  <a:lnTo>
                    <a:pt x="2" y="50"/>
                  </a:lnTo>
                  <a:lnTo>
                    <a:pt x="0" y="47"/>
                  </a:lnTo>
                  <a:lnTo>
                    <a:pt x="1" y="41"/>
                  </a:lnTo>
                  <a:lnTo>
                    <a:pt x="3" y="36"/>
                  </a:lnTo>
                  <a:lnTo>
                    <a:pt x="5" y="30"/>
                  </a:lnTo>
                  <a:lnTo>
                    <a:pt x="9" y="25"/>
                  </a:lnTo>
                  <a:lnTo>
                    <a:pt x="12" y="20"/>
                  </a:lnTo>
                  <a:lnTo>
                    <a:pt x="15" y="17"/>
                  </a:lnTo>
                  <a:lnTo>
                    <a:pt x="20" y="12"/>
                  </a:lnTo>
                  <a:lnTo>
                    <a:pt x="24" y="8"/>
                  </a:lnTo>
                  <a:lnTo>
                    <a:pt x="32" y="5"/>
                  </a:lnTo>
                  <a:lnTo>
                    <a:pt x="41" y="2"/>
                  </a:lnTo>
                  <a:lnTo>
                    <a:pt x="51" y="0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78" y="2"/>
                  </a:lnTo>
                  <a:lnTo>
                    <a:pt x="83" y="5"/>
                  </a:lnTo>
                  <a:lnTo>
                    <a:pt x="86" y="7"/>
                  </a:lnTo>
                  <a:lnTo>
                    <a:pt x="89" y="11"/>
                  </a:lnTo>
                  <a:lnTo>
                    <a:pt x="91" y="1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2" name="Freeform 106"/>
            <p:cNvSpPr>
              <a:spLocks/>
            </p:cNvSpPr>
            <p:nvPr/>
          </p:nvSpPr>
          <p:spPr bwMode="auto">
            <a:xfrm>
              <a:off x="4350" y="3866"/>
              <a:ext cx="5" cy="7"/>
            </a:xfrm>
            <a:custGeom>
              <a:avLst/>
              <a:gdLst>
                <a:gd name="T0" fmla="*/ 31 w 31"/>
                <a:gd name="T1" fmla="*/ 34 h 42"/>
                <a:gd name="T2" fmla="*/ 31 w 31"/>
                <a:gd name="T3" fmla="*/ 36 h 42"/>
                <a:gd name="T4" fmla="*/ 30 w 31"/>
                <a:gd name="T5" fmla="*/ 37 h 42"/>
                <a:gd name="T6" fmla="*/ 28 w 31"/>
                <a:gd name="T7" fmla="*/ 38 h 42"/>
                <a:gd name="T8" fmla="*/ 27 w 31"/>
                <a:gd name="T9" fmla="*/ 38 h 42"/>
                <a:gd name="T10" fmla="*/ 26 w 31"/>
                <a:gd name="T11" fmla="*/ 40 h 42"/>
                <a:gd name="T12" fmla="*/ 25 w 31"/>
                <a:gd name="T13" fmla="*/ 40 h 42"/>
                <a:gd name="T14" fmla="*/ 23 w 31"/>
                <a:gd name="T15" fmla="*/ 41 h 42"/>
                <a:gd name="T16" fmla="*/ 22 w 31"/>
                <a:gd name="T17" fmla="*/ 42 h 42"/>
                <a:gd name="T18" fmla="*/ 19 w 31"/>
                <a:gd name="T19" fmla="*/ 36 h 42"/>
                <a:gd name="T20" fmla="*/ 16 w 31"/>
                <a:gd name="T21" fmla="*/ 31 h 42"/>
                <a:gd name="T22" fmla="*/ 13 w 31"/>
                <a:gd name="T23" fmla="*/ 25 h 42"/>
                <a:gd name="T24" fmla="*/ 11 w 31"/>
                <a:gd name="T25" fmla="*/ 19 h 42"/>
                <a:gd name="T26" fmla="*/ 9 w 31"/>
                <a:gd name="T27" fmla="*/ 15 h 42"/>
                <a:gd name="T28" fmla="*/ 6 w 31"/>
                <a:gd name="T29" fmla="*/ 9 h 42"/>
                <a:gd name="T30" fmla="*/ 3 w 31"/>
                <a:gd name="T31" fmla="*/ 4 h 42"/>
                <a:gd name="T32" fmla="*/ 0 w 31"/>
                <a:gd name="T33" fmla="*/ 0 h 42"/>
                <a:gd name="T34" fmla="*/ 5 w 31"/>
                <a:gd name="T35" fmla="*/ 0 h 42"/>
                <a:gd name="T36" fmla="*/ 11 w 31"/>
                <a:gd name="T37" fmla="*/ 3 h 42"/>
                <a:gd name="T38" fmla="*/ 15 w 31"/>
                <a:gd name="T39" fmla="*/ 6 h 42"/>
                <a:gd name="T40" fmla="*/ 20 w 31"/>
                <a:gd name="T41" fmla="*/ 11 h 42"/>
                <a:gd name="T42" fmla="*/ 23 w 31"/>
                <a:gd name="T43" fmla="*/ 17 h 42"/>
                <a:gd name="T44" fmla="*/ 25 w 31"/>
                <a:gd name="T45" fmla="*/ 23 h 42"/>
                <a:gd name="T46" fmla="*/ 28 w 31"/>
                <a:gd name="T47" fmla="*/ 29 h 42"/>
                <a:gd name="T48" fmla="*/ 31 w 31"/>
                <a:gd name="T49" fmla="*/ 34 h 4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1"/>
                <a:gd name="T76" fmla="*/ 0 h 42"/>
                <a:gd name="T77" fmla="*/ 31 w 31"/>
                <a:gd name="T78" fmla="*/ 42 h 4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1" h="42">
                  <a:moveTo>
                    <a:pt x="31" y="34"/>
                  </a:moveTo>
                  <a:lnTo>
                    <a:pt x="31" y="36"/>
                  </a:lnTo>
                  <a:lnTo>
                    <a:pt x="30" y="37"/>
                  </a:lnTo>
                  <a:lnTo>
                    <a:pt x="28" y="38"/>
                  </a:lnTo>
                  <a:lnTo>
                    <a:pt x="27" y="38"/>
                  </a:lnTo>
                  <a:lnTo>
                    <a:pt x="26" y="40"/>
                  </a:lnTo>
                  <a:lnTo>
                    <a:pt x="25" y="40"/>
                  </a:lnTo>
                  <a:lnTo>
                    <a:pt x="23" y="41"/>
                  </a:lnTo>
                  <a:lnTo>
                    <a:pt x="22" y="42"/>
                  </a:lnTo>
                  <a:lnTo>
                    <a:pt x="19" y="36"/>
                  </a:lnTo>
                  <a:lnTo>
                    <a:pt x="16" y="31"/>
                  </a:lnTo>
                  <a:lnTo>
                    <a:pt x="13" y="25"/>
                  </a:lnTo>
                  <a:lnTo>
                    <a:pt x="11" y="19"/>
                  </a:lnTo>
                  <a:lnTo>
                    <a:pt x="9" y="15"/>
                  </a:lnTo>
                  <a:lnTo>
                    <a:pt x="6" y="9"/>
                  </a:lnTo>
                  <a:lnTo>
                    <a:pt x="3" y="4"/>
                  </a:lnTo>
                  <a:lnTo>
                    <a:pt x="0" y="0"/>
                  </a:lnTo>
                  <a:lnTo>
                    <a:pt x="5" y="0"/>
                  </a:lnTo>
                  <a:lnTo>
                    <a:pt x="11" y="3"/>
                  </a:lnTo>
                  <a:lnTo>
                    <a:pt x="15" y="6"/>
                  </a:lnTo>
                  <a:lnTo>
                    <a:pt x="20" y="11"/>
                  </a:lnTo>
                  <a:lnTo>
                    <a:pt x="23" y="17"/>
                  </a:lnTo>
                  <a:lnTo>
                    <a:pt x="25" y="23"/>
                  </a:lnTo>
                  <a:lnTo>
                    <a:pt x="28" y="29"/>
                  </a:lnTo>
                  <a:lnTo>
                    <a:pt x="31" y="3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3" name="Freeform 107"/>
            <p:cNvSpPr>
              <a:spLocks/>
            </p:cNvSpPr>
            <p:nvPr/>
          </p:nvSpPr>
          <p:spPr bwMode="auto">
            <a:xfrm>
              <a:off x="4344" y="3868"/>
              <a:ext cx="22" cy="13"/>
            </a:xfrm>
            <a:custGeom>
              <a:avLst/>
              <a:gdLst>
                <a:gd name="T0" fmla="*/ 52 w 127"/>
                <a:gd name="T1" fmla="*/ 49 h 82"/>
                <a:gd name="T2" fmla="*/ 58 w 127"/>
                <a:gd name="T3" fmla="*/ 46 h 82"/>
                <a:gd name="T4" fmla="*/ 64 w 127"/>
                <a:gd name="T5" fmla="*/ 45 h 82"/>
                <a:gd name="T6" fmla="*/ 69 w 127"/>
                <a:gd name="T7" fmla="*/ 40 h 82"/>
                <a:gd name="T8" fmla="*/ 75 w 127"/>
                <a:gd name="T9" fmla="*/ 36 h 82"/>
                <a:gd name="T10" fmla="*/ 76 w 127"/>
                <a:gd name="T11" fmla="*/ 31 h 82"/>
                <a:gd name="T12" fmla="*/ 76 w 127"/>
                <a:gd name="T13" fmla="*/ 26 h 82"/>
                <a:gd name="T14" fmla="*/ 76 w 127"/>
                <a:gd name="T15" fmla="*/ 21 h 82"/>
                <a:gd name="T16" fmla="*/ 84 w 127"/>
                <a:gd name="T17" fmla="*/ 21 h 82"/>
                <a:gd name="T18" fmla="*/ 96 w 127"/>
                <a:gd name="T19" fmla="*/ 32 h 82"/>
                <a:gd name="T20" fmla="*/ 107 w 127"/>
                <a:gd name="T21" fmla="*/ 43 h 82"/>
                <a:gd name="T22" fmla="*/ 119 w 127"/>
                <a:gd name="T23" fmla="*/ 51 h 82"/>
                <a:gd name="T24" fmla="*/ 126 w 127"/>
                <a:gd name="T25" fmla="*/ 58 h 82"/>
                <a:gd name="T26" fmla="*/ 122 w 127"/>
                <a:gd name="T27" fmla="*/ 65 h 82"/>
                <a:gd name="T28" fmla="*/ 118 w 127"/>
                <a:gd name="T29" fmla="*/ 71 h 82"/>
                <a:gd name="T30" fmla="*/ 111 w 127"/>
                <a:gd name="T31" fmla="*/ 76 h 82"/>
                <a:gd name="T32" fmla="*/ 101 w 127"/>
                <a:gd name="T33" fmla="*/ 79 h 82"/>
                <a:gd name="T34" fmla="*/ 86 w 127"/>
                <a:gd name="T35" fmla="*/ 81 h 82"/>
                <a:gd name="T36" fmla="*/ 71 w 127"/>
                <a:gd name="T37" fmla="*/ 81 h 82"/>
                <a:gd name="T38" fmla="*/ 56 w 127"/>
                <a:gd name="T39" fmla="*/ 79 h 82"/>
                <a:gd name="T40" fmla="*/ 42 w 127"/>
                <a:gd name="T41" fmla="*/ 70 h 82"/>
                <a:gd name="T42" fmla="*/ 32 w 127"/>
                <a:gd name="T43" fmla="*/ 57 h 82"/>
                <a:gd name="T44" fmla="*/ 23 w 127"/>
                <a:gd name="T45" fmla="*/ 43 h 82"/>
                <a:gd name="T46" fmla="*/ 12 w 127"/>
                <a:gd name="T47" fmla="*/ 32 h 82"/>
                <a:gd name="T48" fmla="*/ 3 w 127"/>
                <a:gd name="T49" fmla="*/ 25 h 82"/>
                <a:gd name="T50" fmla="*/ 2 w 127"/>
                <a:gd name="T51" fmla="*/ 20 h 82"/>
                <a:gd name="T52" fmla="*/ 1 w 127"/>
                <a:gd name="T53" fmla="*/ 14 h 82"/>
                <a:gd name="T54" fmla="*/ 0 w 127"/>
                <a:gd name="T55" fmla="*/ 8 h 82"/>
                <a:gd name="T56" fmla="*/ 2 w 127"/>
                <a:gd name="T57" fmla="*/ 5 h 82"/>
                <a:gd name="T58" fmla="*/ 6 w 127"/>
                <a:gd name="T59" fmla="*/ 2 h 82"/>
                <a:gd name="T60" fmla="*/ 11 w 127"/>
                <a:gd name="T61" fmla="*/ 0 h 82"/>
                <a:gd name="T62" fmla="*/ 15 w 127"/>
                <a:gd name="T63" fmla="*/ 0 h 82"/>
                <a:gd name="T64" fmla="*/ 22 w 127"/>
                <a:gd name="T65" fmla="*/ 3 h 82"/>
                <a:gd name="T66" fmla="*/ 26 w 127"/>
                <a:gd name="T67" fmla="*/ 8 h 82"/>
                <a:gd name="T68" fmla="*/ 31 w 127"/>
                <a:gd name="T69" fmla="*/ 19 h 82"/>
                <a:gd name="T70" fmla="*/ 35 w 127"/>
                <a:gd name="T71" fmla="*/ 33 h 82"/>
                <a:gd name="T72" fmla="*/ 40 w 127"/>
                <a:gd name="T73" fmla="*/ 44 h 82"/>
                <a:gd name="T74" fmla="*/ 44 w 127"/>
                <a:gd name="T75" fmla="*/ 49 h 8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27"/>
                <a:gd name="T115" fmla="*/ 0 h 82"/>
                <a:gd name="T116" fmla="*/ 127 w 127"/>
                <a:gd name="T117" fmla="*/ 82 h 8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27" h="82">
                  <a:moveTo>
                    <a:pt x="48" y="51"/>
                  </a:moveTo>
                  <a:lnTo>
                    <a:pt x="52" y="49"/>
                  </a:lnTo>
                  <a:lnTo>
                    <a:pt x="55" y="48"/>
                  </a:lnTo>
                  <a:lnTo>
                    <a:pt x="58" y="46"/>
                  </a:lnTo>
                  <a:lnTo>
                    <a:pt x="61" y="46"/>
                  </a:lnTo>
                  <a:lnTo>
                    <a:pt x="64" y="45"/>
                  </a:lnTo>
                  <a:lnTo>
                    <a:pt x="66" y="43"/>
                  </a:lnTo>
                  <a:lnTo>
                    <a:pt x="69" y="40"/>
                  </a:lnTo>
                  <a:lnTo>
                    <a:pt x="73" y="38"/>
                  </a:lnTo>
                  <a:lnTo>
                    <a:pt x="75" y="36"/>
                  </a:lnTo>
                  <a:lnTo>
                    <a:pt x="76" y="33"/>
                  </a:lnTo>
                  <a:lnTo>
                    <a:pt x="76" y="31"/>
                  </a:lnTo>
                  <a:lnTo>
                    <a:pt x="76" y="28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6" y="21"/>
                  </a:lnTo>
                  <a:lnTo>
                    <a:pt x="76" y="19"/>
                  </a:lnTo>
                  <a:lnTo>
                    <a:pt x="84" y="21"/>
                  </a:lnTo>
                  <a:lnTo>
                    <a:pt x="90" y="26"/>
                  </a:lnTo>
                  <a:lnTo>
                    <a:pt x="96" y="32"/>
                  </a:lnTo>
                  <a:lnTo>
                    <a:pt x="101" y="37"/>
                  </a:lnTo>
                  <a:lnTo>
                    <a:pt x="107" y="43"/>
                  </a:lnTo>
                  <a:lnTo>
                    <a:pt x="112" y="48"/>
                  </a:lnTo>
                  <a:lnTo>
                    <a:pt x="119" y="51"/>
                  </a:lnTo>
                  <a:lnTo>
                    <a:pt x="127" y="55"/>
                  </a:lnTo>
                  <a:lnTo>
                    <a:pt x="126" y="58"/>
                  </a:lnTo>
                  <a:lnTo>
                    <a:pt x="125" y="63"/>
                  </a:lnTo>
                  <a:lnTo>
                    <a:pt x="122" y="65"/>
                  </a:lnTo>
                  <a:lnTo>
                    <a:pt x="120" y="69"/>
                  </a:lnTo>
                  <a:lnTo>
                    <a:pt x="118" y="71"/>
                  </a:lnTo>
                  <a:lnTo>
                    <a:pt x="115" y="74"/>
                  </a:lnTo>
                  <a:lnTo>
                    <a:pt x="111" y="76"/>
                  </a:lnTo>
                  <a:lnTo>
                    <a:pt x="108" y="77"/>
                  </a:lnTo>
                  <a:lnTo>
                    <a:pt x="101" y="79"/>
                  </a:lnTo>
                  <a:lnTo>
                    <a:pt x="94" y="80"/>
                  </a:lnTo>
                  <a:lnTo>
                    <a:pt x="86" y="81"/>
                  </a:lnTo>
                  <a:lnTo>
                    <a:pt x="78" y="82"/>
                  </a:lnTo>
                  <a:lnTo>
                    <a:pt x="71" y="81"/>
                  </a:lnTo>
                  <a:lnTo>
                    <a:pt x="63" y="81"/>
                  </a:lnTo>
                  <a:lnTo>
                    <a:pt x="56" y="79"/>
                  </a:lnTo>
                  <a:lnTo>
                    <a:pt x="50" y="75"/>
                  </a:lnTo>
                  <a:lnTo>
                    <a:pt x="42" y="70"/>
                  </a:lnTo>
                  <a:lnTo>
                    <a:pt x="36" y="64"/>
                  </a:lnTo>
                  <a:lnTo>
                    <a:pt x="32" y="57"/>
                  </a:lnTo>
                  <a:lnTo>
                    <a:pt x="27" y="50"/>
                  </a:lnTo>
                  <a:lnTo>
                    <a:pt x="23" y="43"/>
                  </a:lnTo>
                  <a:lnTo>
                    <a:pt x="18" y="37"/>
                  </a:lnTo>
                  <a:lnTo>
                    <a:pt x="12" y="32"/>
                  </a:lnTo>
                  <a:lnTo>
                    <a:pt x="3" y="28"/>
                  </a:lnTo>
                  <a:lnTo>
                    <a:pt x="3" y="25"/>
                  </a:lnTo>
                  <a:lnTo>
                    <a:pt x="2" y="23"/>
                  </a:lnTo>
                  <a:lnTo>
                    <a:pt x="2" y="20"/>
                  </a:lnTo>
                  <a:lnTo>
                    <a:pt x="1" y="17"/>
                  </a:lnTo>
                  <a:lnTo>
                    <a:pt x="1" y="14"/>
                  </a:lnTo>
                  <a:lnTo>
                    <a:pt x="0" y="12"/>
                  </a:lnTo>
                  <a:lnTo>
                    <a:pt x="0" y="8"/>
                  </a:lnTo>
                  <a:lnTo>
                    <a:pt x="0" y="5"/>
                  </a:lnTo>
                  <a:lnTo>
                    <a:pt x="2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9" y="1"/>
                  </a:lnTo>
                  <a:lnTo>
                    <a:pt x="11" y="0"/>
                  </a:lnTo>
                  <a:lnTo>
                    <a:pt x="13" y="0"/>
                  </a:lnTo>
                  <a:lnTo>
                    <a:pt x="15" y="0"/>
                  </a:lnTo>
                  <a:lnTo>
                    <a:pt x="18" y="1"/>
                  </a:lnTo>
                  <a:lnTo>
                    <a:pt x="22" y="3"/>
                  </a:lnTo>
                  <a:lnTo>
                    <a:pt x="24" y="6"/>
                  </a:lnTo>
                  <a:lnTo>
                    <a:pt x="26" y="8"/>
                  </a:lnTo>
                  <a:lnTo>
                    <a:pt x="29" y="12"/>
                  </a:lnTo>
                  <a:lnTo>
                    <a:pt x="31" y="19"/>
                  </a:lnTo>
                  <a:lnTo>
                    <a:pt x="33" y="26"/>
                  </a:lnTo>
                  <a:lnTo>
                    <a:pt x="35" y="33"/>
                  </a:lnTo>
                  <a:lnTo>
                    <a:pt x="37" y="40"/>
                  </a:lnTo>
                  <a:lnTo>
                    <a:pt x="40" y="44"/>
                  </a:lnTo>
                  <a:lnTo>
                    <a:pt x="42" y="46"/>
                  </a:lnTo>
                  <a:lnTo>
                    <a:pt x="44" y="49"/>
                  </a:lnTo>
                  <a:lnTo>
                    <a:pt x="48" y="51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4" name="Freeform 108"/>
            <p:cNvSpPr>
              <a:spLocks/>
            </p:cNvSpPr>
            <p:nvPr/>
          </p:nvSpPr>
          <p:spPr bwMode="auto">
            <a:xfrm>
              <a:off x="4378" y="3871"/>
              <a:ext cx="45" cy="24"/>
            </a:xfrm>
            <a:custGeom>
              <a:avLst/>
              <a:gdLst>
                <a:gd name="T0" fmla="*/ 268 w 268"/>
                <a:gd name="T1" fmla="*/ 141 h 148"/>
                <a:gd name="T2" fmla="*/ 256 w 268"/>
                <a:gd name="T3" fmla="*/ 140 h 148"/>
                <a:gd name="T4" fmla="*/ 243 w 268"/>
                <a:gd name="T5" fmla="*/ 137 h 148"/>
                <a:gd name="T6" fmla="*/ 228 w 268"/>
                <a:gd name="T7" fmla="*/ 134 h 148"/>
                <a:gd name="T8" fmla="*/ 214 w 268"/>
                <a:gd name="T9" fmla="*/ 131 h 148"/>
                <a:gd name="T10" fmla="*/ 185 w 268"/>
                <a:gd name="T11" fmla="*/ 131 h 148"/>
                <a:gd name="T12" fmla="*/ 158 w 268"/>
                <a:gd name="T13" fmla="*/ 137 h 148"/>
                <a:gd name="T14" fmla="*/ 130 w 268"/>
                <a:gd name="T15" fmla="*/ 142 h 148"/>
                <a:gd name="T16" fmla="*/ 103 w 268"/>
                <a:gd name="T17" fmla="*/ 144 h 148"/>
                <a:gd name="T18" fmla="*/ 101 w 268"/>
                <a:gd name="T19" fmla="*/ 147 h 148"/>
                <a:gd name="T20" fmla="*/ 99 w 268"/>
                <a:gd name="T21" fmla="*/ 148 h 148"/>
                <a:gd name="T22" fmla="*/ 97 w 268"/>
                <a:gd name="T23" fmla="*/ 148 h 148"/>
                <a:gd name="T24" fmla="*/ 94 w 268"/>
                <a:gd name="T25" fmla="*/ 148 h 148"/>
                <a:gd name="T26" fmla="*/ 88 w 268"/>
                <a:gd name="T27" fmla="*/ 143 h 148"/>
                <a:gd name="T28" fmla="*/ 85 w 268"/>
                <a:gd name="T29" fmla="*/ 140 h 148"/>
                <a:gd name="T30" fmla="*/ 84 w 268"/>
                <a:gd name="T31" fmla="*/ 134 h 148"/>
                <a:gd name="T32" fmla="*/ 82 w 268"/>
                <a:gd name="T33" fmla="*/ 128 h 148"/>
                <a:gd name="T34" fmla="*/ 69 w 268"/>
                <a:gd name="T35" fmla="*/ 112 h 148"/>
                <a:gd name="T36" fmla="*/ 51 w 268"/>
                <a:gd name="T37" fmla="*/ 85 h 148"/>
                <a:gd name="T38" fmla="*/ 32 w 268"/>
                <a:gd name="T39" fmla="*/ 56 h 148"/>
                <a:gd name="T40" fmla="*/ 12 w 268"/>
                <a:gd name="T41" fmla="*/ 29 h 148"/>
                <a:gd name="T42" fmla="*/ 0 w 268"/>
                <a:gd name="T43" fmla="*/ 13 h 148"/>
                <a:gd name="T44" fmla="*/ 13 w 268"/>
                <a:gd name="T45" fmla="*/ 11 h 148"/>
                <a:gd name="T46" fmla="*/ 25 w 268"/>
                <a:gd name="T47" fmla="*/ 11 h 148"/>
                <a:gd name="T48" fmla="*/ 37 w 268"/>
                <a:gd name="T49" fmla="*/ 8 h 148"/>
                <a:gd name="T50" fmla="*/ 48 w 268"/>
                <a:gd name="T51" fmla="*/ 4 h 148"/>
                <a:gd name="T52" fmla="*/ 79 w 268"/>
                <a:gd name="T53" fmla="*/ 0 h 148"/>
                <a:gd name="T54" fmla="*/ 108 w 268"/>
                <a:gd name="T55" fmla="*/ 4 h 148"/>
                <a:gd name="T56" fmla="*/ 136 w 268"/>
                <a:gd name="T57" fmla="*/ 12 h 148"/>
                <a:gd name="T58" fmla="*/ 161 w 268"/>
                <a:gd name="T59" fmla="*/ 26 h 148"/>
                <a:gd name="T60" fmla="*/ 185 w 268"/>
                <a:gd name="T61" fmla="*/ 43 h 148"/>
                <a:gd name="T62" fmla="*/ 207 w 268"/>
                <a:gd name="T63" fmla="*/ 63 h 148"/>
                <a:gd name="T64" fmla="*/ 249 w 268"/>
                <a:gd name="T65" fmla="*/ 109 h 14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68"/>
                <a:gd name="T100" fmla="*/ 0 h 148"/>
                <a:gd name="T101" fmla="*/ 268 w 268"/>
                <a:gd name="T102" fmla="*/ 148 h 14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68" h="148">
                  <a:moveTo>
                    <a:pt x="249" y="109"/>
                  </a:moveTo>
                  <a:lnTo>
                    <a:pt x="268" y="141"/>
                  </a:lnTo>
                  <a:lnTo>
                    <a:pt x="263" y="141"/>
                  </a:lnTo>
                  <a:lnTo>
                    <a:pt x="256" y="140"/>
                  </a:lnTo>
                  <a:lnTo>
                    <a:pt x="249" y="138"/>
                  </a:lnTo>
                  <a:lnTo>
                    <a:pt x="243" y="137"/>
                  </a:lnTo>
                  <a:lnTo>
                    <a:pt x="235" y="136"/>
                  </a:lnTo>
                  <a:lnTo>
                    <a:pt x="228" y="134"/>
                  </a:lnTo>
                  <a:lnTo>
                    <a:pt x="221" y="132"/>
                  </a:lnTo>
                  <a:lnTo>
                    <a:pt x="214" y="131"/>
                  </a:lnTo>
                  <a:lnTo>
                    <a:pt x="200" y="130"/>
                  </a:lnTo>
                  <a:lnTo>
                    <a:pt x="185" y="131"/>
                  </a:lnTo>
                  <a:lnTo>
                    <a:pt x="171" y="134"/>
                  </a:lnTo>
                  <a:lnTo>
                    <a:pt x="158" y="137"/>
                  </a:lnTo>
                  <a:lnTo>
                    <a:pt x="143" y="140"/>
                  </a:lnTo>
                  <a:lnTo>
                    <a:pt x="130" y="142"/>
                  </a:lnTo>
                  <a:lnTo>
                    <a:pt x="116" y="144"/>
                  </a:lnTo>
                  <a:lnTo>
                    <a:pt x="103" y="144"/>
                  </a:lnTo>
                  <a:lnTo>
                    <a:pt x="103" y="146"/>
                  </a:lnTo>
                  <a:lnTo>
                    <a:pt x="101" y="147"/>
                  </a:lnTo>
                  <a:lnTo>
                    <a:pt x="100" y="147"/>
                  </a:lnTo>
                  <a:lnTo>
                    <a:pt x="99" y="148"/>
                  </a:lnTo>
                  <a:lnTo>
                    <a:pt x="98" y="148"/>
                  </a:lnTo>
                  <a:lnTo>
                    <a:pt x="97" y="148"/>
                  </a:lnTo>
                  <a:lnTo>
                    <a:pt x="96" y="148"/>
                  </a:lnTo>
                  <a:lnTo>
                    <a:pt x="94" y="148"/>
                  </a:lnTo>
                  <a:lnTo>
                    <a:pt x="90" y="142"/>
                  </a:lnTo>
                  <a:lnTo>
                    <a:pt x="88" y="143"/>
                  </a:lnTo>
                  <a:lnTo>
                    <a:pt x="86" y="142"/>
                  </a:lnTo>
                  <a:lnTo>
                    <a:pt x="85" y="140"/>
                  </a:lnTo>
                  <a:lnTo>
                    <a:pt x="84" y="137"/>
                  </a:lnTo>
                  <a:lnTo>
                    <a:pt x="84" y="134"/>
                  </a:lnTo>
                  <a:lnTo>
                    <a:pt x="83" y="130"/>
                  </a:lnTo>
                  <a:lnTo>
                    <a:pt x="82" y="128"/>
                  </a:lnTo>
                  <a:lnTo>
                    <a:pt x="79" y="125"/>
                  </a:lnTo>
                  <a:lnTo>
                    <a:pt x="69" y="112"/>
                  </a:lnTo>
                  <a:lnTo>
                    <a:pt x="59" y="98"/>
                  </a:lnTo>
                  <a:lnTo>
                    <a:pt x="51" y="85"/>
                  </a:lnTo>
                  <a:lnTo>
                    <a:pt x="41" y="70"/>
                  </a:lnTo>
                  <a:lnTo>
                    <a:pt x="32" y="56"/>
                  </a:lnTo>
                  <a:lnTo>
                    <a:pt x="22" y="42"/>
                  </a:lnTo>
                  <a:lnTo>
                    <a:pt x="12" y="29"/>
                  </a:lnTo>
                  <a:lnTo>
                    <a:pt x="0" y="17"/>
                  </a:lnTo>
                  <a:lnTo>
                    <a:pt x="0" y="13"/>
                  </a:lnTo>
                  <a:lnTo>
                    <a:pt x="6" y="12"/>
                  </a:lnTo>
                  <a:lnTo>
                    <a:pt x="13" y="11"/>
                  </a:lnTo>
                  <a:lnTo>
                    <a:pt x="19" y="11"/>
                  </a:lnTo>
                  <a:lnTo>
                    <a:pt x="25" y="11"/>
                  </a:lnTo>
                  <a:lnTo>
                    <a:pt x="31" y="9"/>
                  </a:lnTo>
                  <a:lnTo>
                    <a:pt x="37" y="8"/>
                  </a:lnTo>
                  <a:lnTo>
                    <a:pt x="43" y="6"/>
                  </a:lnTo>
                  <a:lnTo>
                    <a:pt x="48" y="4"/>
                  </a:lnTo>
                  <a:lnTo>
                    <a:pt x="64" y="1"/>
                  </a:lnTo>
                  <a:lnTo>
                    <a:pt x="79" y="0"/>
                  </a:lnTo>
                  <a:lnTo>
                    <a:pt x="94" y="1"/>
                  </a:lnTo>
                  <a:lnTo>
                    <a:pt x="108" y="4"/>
                  </a:lnTo>
                  <a:lnTo>
                    <a:pt x="122" y="7"/>
                  </a:lnTo>
                  <a:lnTo>
                    <a:pt x="136" y="12"/>
                  </a:lnTo>
                  <a:lnTo>
                    <a:pt x="149" y="19"/>
                  </a:lnTo>
                  <a:lnTo>
                    <a:pt x="161" y="26"/>
                  </a:lnTo>
                  <a:lnTo>
                    <a:pt x="173" y="33"/>
                  </a:lnTo>
                  <a:lnTo>
                    <a:pt x="185" y="43"/>
                  </a:lnTo>
                  <a:lnTo>
                    <a:pt x="196" y="52"/>
                  </a:lnTo>
                  <a:lnTo>
                    <a:pt x="207" y="63"/>
                  </a:lnTo>
                  <a:lnTo>
                    <a:pt x="230" y="85"/>
                  </a:lnTo>
                  <a:lnTo>
                    <a:pt x="249" y="10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5" name="Freeform 109"/>
            <p:cNvSpPr>
              <a:spLocks/>
            </p:cNvSpPr>
            <p:nvPr/>
          </p:nvSpPr>
          <p:spPr bwMode="auto">
            <a:xfrm>
              <a:off x="4199" y="3877"/>
              <a:ext cx="153" cy="46"/>
            </a:xfrm>
            <a:custGeom>
              <a:avLst/>
              <a:gdLst>
                <a:gd name="T0" fmla="*/ 858 w 917"/>
                <a:gd name="T1" fmla="*/ 54 h 274"/>
                <a:gd name="T2" fmla="*/ 877 w 917"/>
                <a:gd name="T3" fmla="*/ 78 h 274"/>
                <a:gd name="T4" fmla="*/ 893 w 917"/>
                <a:gd name="T5" fmla="*/ 103 h 274"/>
                <a:gd name="T6" fmla="*/ 903 w 917"/>
                <a:gd name="T7" fmla="*/ 117 h 274"/>
                <a:gd name="T8" fmla="*/ 913 w 917"/>
                <a:gd name="T9" fmla="*/ 132 h 274"/>
                <a:gd name="T10" fmla="*/ 912 w 917"/>
                <a:gd name="T11" fmla="*/ 143 h 274"/>
                <a:gd name="T12" fmla="*/ 894 w 917"/>
                <a:gd name="T13" fmla="*/ 149 h 274"/>
                <a:gd name="T14" fmla="*/ 874 w 917"/>
                <a:gd name="T15" fmla="*/ 152 h 274"/>
                <a:gd name="T16" fmla="*/ 829 w 917"/>
                <a:gd name="T17" fmla="*/ 160 h 274"/>
                <a:gd name="T18" fmla="*/ 768 w 917"/>
                <a:gd name="T19" fmla="*/ 170 h 274"/>
                <a:gd name="T20" fmla="*/ 707 w 917"/>
                <a:gd name="T21" fmla="*/ 178 h 274"/>
                <a:gd name="T22" fmla="*/ 694 w 917"/>
                <a:gd name="T23" fmla="*/ 182 h 274"/>
                <a:gd name="T24" fmla="*/ 679 w 917"/>
                <a:gd name="T25" fmla="*/ 184 h 274"/>
                <a:gd name="T26" fmla="*/ 648 w 917"/>
                <a:gd name="T27" fmla="*/ 189 h 274"/>
                <a:gd name="T28" fmla="*/ 582 w 917"/>
                <a:gd name="T29" fmla="*/ 197 h 274"/>
                <a:gd name="T30" fmla="*/ 514 w 917"/>
                <a:gd name="T31" fmla="*/ 203 h 274"/>
                <a:gd name="T32" fmla="*/ 482 w 917"/>
                <a:gd name="T33" fmla="*/ 208 h 274"/>
                <a:gd name="T34" fmla="*/ 463 w 917"/>
                <a:gd name="T35" fmla="*/ 208 h 274"/>
                <a:gd name="T36" fmla="*/ 446 w 917"/>
                <a:gd name="T37" fmla="*/ 214 h 274"/>
                <a:gd name="T38" fmla="*/ 428 w 917"/>
                <a:gd name="T39" fmla="*/ 216 h 274"/>
                <a:gd name="T40" fmla="*/ 410 w 917"/>
                <a:gd name="T41" fmla="*/ 221 h 274"/>
                <a:gd name="T42" fmla="*/ 379 w 917"/>
                <a:gd name="T43" fmla="*/ 226 h 274"/>
                <a:gd name="T44" fmla="*/ 326 w 917"/>
                <a:gd name="T45" fmla="*/ 237 h 274"/>
                <a:gd name="T46" fmla="*/ 273 w 917"/>
                <a:gd name="T47" fmla="*/ 247 h 274"/>
                <a:gd name="T48" fmla="*/ 217 w 917"/>
                <a:gd name="T49" fmla="*/ 258 h 274"/>
                <a:gd name="T50" fmla="*/ 161 w 917"/>
                <a:gd name="T51" fmla="*/ 269 h 274"/>
                <a:gd name="T52" fmla="*/ 101 w 917"/>
                <a:gd name="T53" fmla="*/ 274 h 274"/>
                <a:gd name="T54" fmla="*/ 64 w 917"/>
                <a:gd name="T55" fmla="*/ 226 h 274"/>
                <a:gd name="T56" fmla="*/ 28 w 917"/>
                <a:gd name="T57" fmla="*/ 175 h 274"/>
                <a:gd name="T58" fmla="*/ 0 w 917"/>
                <a:gd name="T59" fmla="*/ 142 h 274"/>
                <a:gd name="T60" fmla="*/ 4 w 917"/>
                <a:gd name="T61" fmla="*/ 139 h 274"/>
                <a:gd name="T62" fmla="*/ 11 w 917"/>
                <a:gd name="T63" fmla="*/ 135 h 274"/>
                <a:gd name="T64" fmla="*/ 64 w 917"/>
                <a:gd name="T65" fmla="*/ 124 h 274"/>
                <a:gd name="T66" fmla="*/ 137 w 917"/>
                <a:gd name="T67" fmla="*/ 108 h 274"/>
                <a:gd name="T68" fmla="*/ 215 w 917"/>
                <a:gd name="T69" fmla="*/ 96 h 274"/>
                <a:gd name="T70" fmla="*/ 407 w 917"/>
                <a:gd name="T71" fmla="*/ 64 h 274"/>
                <a:gd name="T72" fmla="*/ 599 w 917"/>
                <a:gd name="T73" fmla="*/ 33 h 274"/>
                <a:gd name="T74" fmla="*/ 734 w 917"/>
                <a:gd name="T75" fmla="*/ 10 h 274"/>
                <a:gd name="T76" fmla="*/ 762 w 917"/>
                <a:gd name="T77" fmla="*/ 5 h 274"/>
                <a:gd name="T78" fmla="*/ 791 w 917"/>
                <a:gd name="T79" fmla="*/ 3 h 274"/>
                <a:gd name="T80" fmla="*/ 812 w 917"/>
                <a:gd name="T81" fmla="*/ 9 h 274"/>
                <a:gd name="T82" fmla="*/ 828 w 917"/>
                <a:gd name="T83" fmla="*/ 24 h 274"/>
                <a:gd name="T84" fmla="*/ 847 w 917"/>
                <a:gd name="T85" fmla="*/ 38 h 27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917"/>
                <a:gd name="T130" fmla="*/ 0 h 274"/>
                <a:gd name="T131" fmla="*/ 917 w 917"/>
                <a:gd name="T132" fmla="*/ 274 h 27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917" h="274">
                  <a:moveTo>
                    <a:pt x="847" y="38"/>
                  </a:moveTo>
                  <a:lnTo>
                    <a:pt x="852" y="47"/>
                  </a:lnTo>
                  <a:lnTo>
                    <a:pt x="858" y="54"/>
                  </a:lnTo>
                  <a:lnTo>
                    <a:pt x="864" y="62"/>
                  </a:lnTo>
                  <a:lnTo>
                    <a:pt x="871" y="70"/>
                  </a:lnTo>
                  <a:lnTo>
                    <a:pt x="877" y="78"/>
                  </a:lnTo>
                  <a:lnTo>
                    <a:pt x="884" y="86"/>
                  </a:lnTo>
                  <a:lnTo>
                    <a:pt x="889" y="95"/>
                  </a:lnTo>
                  <a:lnTo>
                    <a:pt x="893" y="103"/>
                  </a:lnTo>
                  <a:lnTo>
                    <a:pt x="896" y="108"/>
                  </a:lnTo>
                  <a:lnTo>
                    <a:pt x="900" y="112"/>
                  </a:lnTo>
                  <a:lnTo>
                    <a:pt x="903" y="117"/>
                  </a:lnTo>
                  <a:lnTo>
                    <a:pt x="907" y="122"/>
                  </a:lnTo>
                  <a:lnTo>
                    <a:pt x="911" y="127"/>
                  </a:lnTo>
                  <a:lnTo>
                    <a:pt x="913" y="132"/>
                  </a:lnTo>
                  <a:lnTo>
                    <a:pt x="916" y="136"/>
                  </a:lnTo>
                  <a:lnTo>
                    <a:pt x="917" y="142"/>
                  </a:lnTo>
                  <a:lnTo>
                    <a:pt x="912" y="143"/>
                  </a:lnTo>
                  <a:lnTo>
                    <a:pt x="905" y="146"/>
                  </a:lnTo>
                  <a:lnTo>
                    <a:pt x="900" y="148"/>
                  </a:lnTo>
                  <a:lnTo>
                    <a:pt x="894" y="149"/>
                  </a:lnTo>
                  <a:lnTo>
                    <a:pt x="887" y="151"/>
                  </a:lnTo>
                  <a:lnTo>
                    <a:pt x="881" y="152"/>
                  </a:lnTo>
                  <a:lnTo>
                    <a:pt x="874" y="152"/>
                  </a:lnTo>
                  <a:lnTo>
                    <a:pt x="868" y="151"/>
                  </a:lnTo>
                  <a:lnTo>
                    <a:pt x="849" y="157"/>
                  </a:lnTo>
                  <a:lnTo>
                    <a:pt x="829" y="160"/>
                  </a:lnTo>
                  <a:lnTo>
                    <a:pt x="809" y="164"/>
                  </a:lnTo>
                  <a:lnTo>
                    <a:pt x="789" y="166"/>
                  </a:lnTo>
                  <a:lnTo>
                    <a:pt x="768" y="170"/>
                  </a:lnTo>
                  <a:lnTo>
                    <a:pt x="748" y="172"/>
                  </a:lnTo>
                  <a:lnTo>
                    <a:pt x="727" y="175"/>
                  </a:lnTo>
                  <a:lnTo>
                    <a:pt x="707" y="178"/>
                  </a:lnTo>
                  <a:lnTo>
                    <a:pt x="703" y="179"/>
                  </a:lnTo>
                  <a:lnTo>
                    <a:pt x="699" y="180"/>
                  </a:lnTo>
                  <a:lnTo>
                    <a:pt x="694" y="182"/>
                  </a:lnTo>
                  <a:lnTo>
                    <a:pt x="689" y="183"/>
                  </a:lnTo>
                  <a:lnTo>
                    <a:pt x="683" y="183"/>
                  </a:lnTo>
                  <a:lnTo>
                    <a:pt x="679" y="184"/>
                  </a:lnTo>
                  <a:lnTo>
                    <a:pt x="673" y="185"/>
                  </a:lnTo>
                  <a:lnTo>
                    <a:pt x="668" y="185"/>
                  </a:lnTo>
                  <a:lnTo>
                    <a:pt x="648" y="189"/>
                  </a:lnTo>
                  <a:lnTo>
                    <a:pt x="626" y="191"/>
                  </a:lnTo>
                  <a:lnTo>
                    <a:pt x="604" y="195"/>
                  </a:lnTo>
                  <a:lnTo>
                    <a:pt x="582" y="197"/>
                  </a:lnTo>
                  <a:lnTo>
                    <a:pt x="558" y="201"/>
                  </a:lnTo>
                  <a:lnTo>
                    <a:pt x="536" y="202"/>
                  </a:lnTo>
                  <a:lnTo>
                    <a:pt x="514" y="203"/>
                  </a:lnTo>
                  <a:lnTo>
                    <a:pt x="493" y="203"/>
                  </a:lnTo>
                  <a:lnTo>
                    <a:pt x="488" y="206"/>
                  </a:lnTo>
                  <a:lnTo>
                    <a:pt x="482" y="208"/>
                  </a:lnTo>
                  <a:lnTo>
                    <a:pt x="476" y="208"/>
                  </a:lnTo>
                  <a:lnTo>
                    <a:pt x="470" y="208"/>
                  </a:lnTo>
                  <a:lnTo>
                    <a:pt x="463" y="208"/>
                  </a:lnTo>
                  <a:lnTo>
                    <a:pt x="458" y="209"/>
                  </a:lnTo>
                  <a:lnTo>
                    <a:pt x="451" y="210"/>
                  </a:lnTo>
                  <a:lnTo>
                    <a:pt x="446" y="214"/>
                  </a:lnTo>
                  <a:lnTo>
                    <a:pt x="440" y="214"/>
                  </a:lnTo>
                  <a:lnTo>
                    <a:pt x="435" y="215"/>
                  </a:lnTo>
                  <a:lnTo>
                    <a:pt x="428" y="216"/>
                  </a:lnTo>
                  <a:lnTo>
                    <a:pt x="423" y="217"/>
                  </a:lnTo>
                  <a:lnTo>
                    <a:pt x="416" y="219"/>
                  </a:lnTo>
                  <a:lnTo>
                    <a:pt x="410" y="221"/>
                  </a:lnTo>
                  <a:lnTo>
                    <a:pt x="404" y="222"/>
                  </a:lnTo>
                  <a:lnTo>
                    <a:pt x="398" y="223"/>
                  </a:lnTo>
                  <a:lnTo>
                    <a:pt x="379" y="226"/>
                  </a:lnTo>
                  <a:lnTo>
                    <a:pt x="362" y="228"/>
                  </a:lnTo>
                  <a:lnTo>
                    <a:pt x="344" y="233"/>
                  </a:lnTo>
                  <a:lnTo>
                    <a:pt x="326" y="237"/>
                  </a:lnTo>
                  <a:lnTo>
                    <a:pt x="309" y="241"/>
                  </a:lnTo>
                  <a:lnTo>
                    <a:pt x="291" y="245"/>
                  </a:lnTo>
                  <a:lnTo>
                    <a:pt x="273" y="247"/>
                  </a:lnTo>
                  <a:lnTo>
                    <a:pt x="256" y="248"/>
                  </a:lnTo>
                  <a:lnTo>
                    <a:pt x="236" y="254"/>
                  </a:lnTo>
                  <a:lnTo>
                    <a:pt x="217" y="258"/>
                  </a:lnTo>
                  <a:lnTo>
                    <a:pt x="198" y="263"/>
                  </a:lnTo>
                  <a:lnTo>
                    <a:pt x="180" y="266"/>
                  </a:lnTo>
                  <a:lnTo>
                    <a:pt x="161" y="269"/>
                  </a:lnTo>
                  <a:lnTo>
                    <a:pt x="142" y="271"/>
                  </a:lnTo>
                  <a:lnTo>
                    <a:pt x="122" y="272"/>
                  </a:lnTo>
                  <a:lnTo>
                    <a:pt x="101" y="274"/>
                  </a:lnTo>
                  <a:lnTo>
                    <a:pt x="88" y="258"/>
                  </a:lnTo>
                  <a:lnTo>
                    <a:pt x="76" y="243"/>
                  </a:lnTo>
                  <a:lnTo>
                    <a:pt x="64" y="226"/>
                  </a:lnTo>
                  <a:lnTo>
                    <a:pt x="53" y="208"/>
                  </a:lnTo>
                  <a:lnTo>
                    <a:pt x="40" y="191"/>
                  </a:lnTo>
                  <a:lnTo>
                    <a:pt x="28" y="175"/>
                  </a:lnTo>
                  <a:lnTo>
                    <a:pt x="14" y="160"/>
                  </a:lnTo>
                  <a:lnTo>
                    <a:pt x="0" y="146"/>
                  </a:lnTo>
                  <a:lnTo>
                    <a:pt x="0" y="142"/>
                  </a:lnTo>
                  <a:lnTo>
                    <a:pt x="1" y="141"/>
                  </a:lnTo>
                  <a:lnTo>
                    <a:pt x="2" y="140"/>
                  </a:lnTo>
                  <a:lnTo>
                    <a:pt x="4" y="139"/>
                  </a:lnTo>
                  <a:lnTo>
                    <a:pt x="6" y="138"/>
                  </a:lnTo>
                  <a:lnTo>
                    <a:pt x="8" y="136"/>
                  </a:lnTo>
                  <a:lnTo>
                    <a:pt x="11" y="135"/>
                  </a:lnTo>
                  <a:lnTo>
                    <a:pt x="12" y="134"/>
                  </a:lnTo>
                  <a:lnTo>
                    <a:pt x="38" y="129"/>
                  </a:lnTo>
                  <a:lnTo>
                    <a:pt x="64" y="124"/>
                  </a:lnTo>
                  <a:lnTo>
                    <a:pt x="88" y="118"/>
                  </a:lnTo>
                  <a:lnTo>
                    <a:pt x="112" y="112"/>
                  </a:lnTo>
                  <a:lnTo>
                    <a:pt x="137" y="108"/>
                  </a:lnTo>
                  <a:lnTo>
                    <a:pt x="162" y="102"/>
                  </a:lnTo>
                  <a:lnTo>
                    <a:pt x="187" y="98"/>
                  </a:lnTo>
                  <a:lnTo>
                    <a:pt x="215" y="96"/>
                  </a:lnTo>
                  <a:lnTo>
                    <a:pt x="278" y="85"/>
                  </a:lnTo>
                  <a:lnTo>
                    <a:pt x="342" y="74"/>
                  </a:lnTo>
                  <a:lnTo>
                    <a:pt x="407" y="64"/>
                  </a:lnTo>
                  <a:lnTo>
                    <a:pt x="471" y="53"/>
                  </a:lnTo>
                  <a:lnTo>
                    <a:pt x="535" y="43"/>
                  </a:lnTo>
                  <a:lnTo>
                    <a:pt x="599" y="33"/>
                  </a:lnTo>
                  <a:lnTo>
                    <a:pt x="662" y="22"/>
                  </a:lnTo>
                  <a:lnTo>
                    <a:pt x="725" y="12"/>
                  </a:lnTo>
                  <a:lnTo>
                    <a:pt x="734" y="10"/>
                  </a:lnTo>
                  <a:lnTo>
                    <a:pt x="743" y="7"/>
                  </a:lnTo>
                  <a:lnTo>
                    <a:pt x="752" y="6"/>
                  </a:lnTo>
                  <a:lnTo>
                    <a:pt x="762" y="5"/>
                  </a:lnTo>
                  <a:lnTo>
                    <a:pt x="771" y="5"/>
                  </a:lnTo>
                  <a:lnTo>
                    <a:pt x="781" y="4"/>
                  </a:lnTo>
                  <a:lnTo>
                    <a:pt x="791" y="3"/>
                  </a:lnTo>
                  <a:lnTo>
                    <a:pt x="800" y="0"/>
                  </a:lnTo>
                  <a:lnTo>
                    <a:pt x="807" y="4"/>
                  </a:lnTo>
                  <a:lnTo>
                    <a:pt x="812" y="9"/>
                  </a:lnTo>
                  <a:lnTo>
                    <a:pt x="818" y="13"/>
                  </a:lnTo>
                  <a:lnTo>
                    <a:pt x="823" y="19"/>
                  </a:lnTo>
                  <a:lnTo>
                    <a:pt x="828" y="24"/>
                  </a:lnTo>
                  <a:lnTo>
                    <a:pt x="833" y="30"/>
                  </a:lnTo>
                  <a:lnTo>
                    <a:pt x="840" y="35"/>
                  </a:lnTo>
                  <a:lnTo>
                    <a:pt x="847" y="38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6" name="Freeform 110"/>
            <p:cNvSpPr>
              <a:spLocks/>
            </p:cNvSpPr>
            <p:nvPr/>
          </p:nvSpPr>
          <p:spPr bwMode="auto">
            <a:xfrm>
              <a:off x="4354" y="3877"/>
              <a:ext cx="18" cy="10"/>
            </a:xfrm>
            <a:custGeom>
              <a:avLst/>
              <a:gdLst>
                <a:gd name="T0" fmla="*/ 109 w 109"/>
                <a:gd name="T1" fmla="*/ 27 h 60"/>
                <a:gd name="T2" fmla="*/ 107 w 109"/>
                <a:gd name="T3" fmla="*/ 30 h 60"/>
                <a:gd name="T4" fmla="*/ 105 w 109"/>
                <a:gd name="T5" fmla="*/ 33 h 60"/>
                <a:gd name="T6" fmla="*/ 104 w 109"/>
                <a:gd name="T7" fmla="*/ 36 h 60"/>
                <a:gd name="T8" fmla="*/ 102 w 109"/>
                <a:gd name="T9" fmla="*/ 40 h 60"/>
                <a:gd name="T10" fmla="*/ 101 w 109"/>
                <a:gd name="T11" fmla="*/ 42 h 60"/>
                <a:gd name="T12" fmla="*/ 98 w 109"/>
                <a:gd name="T13" fmla="*/ 46 h 60"/>
                <a:gd name="T14" fmla="*/ 95 w 109"/>
                <a:gd name="T15" fmla="*/ 48 h 60"/>
                <a:gd name="T16" fmla="*/ 92 w 109"/>
                <a:gd name="T17" fmla="*/ 50 h 60"/>
                <a:gd name="T18" fmla="*/ 80 w 109"/>
                <a:gd name="T19" fmla="*/ 55 h 60"/>
                <a:gd name="T20" fmla="*/ 67 w 109"/>
                <a:gd name="T21" fmla="*/ 59 h 60"/>
                <a:gd name="T22" fmla="*/ 56 w 109"/>
                <a:gd name="T23" fmla="*/ 60 h 60"/>
                <a:gd name="T24" fmla="*/ 44 w 109"/>
                <a:gd name="T25" fmla="*/ 60 h 60"/>
                <a:gd name="T26" fmla="*/ 33 w 109"/>
                <a:gd name="T27" fmla="*/ 58 h 60"/>
                <a:gd name="T28" fmla="*/ 21 w 109"/>
                <a:gd name="T29" fmla="*/ 53 h 60"/>
                <a:gd name="T30" fmla="*/ 10 w 109"/>
                <a:gd name="T31" fmla="*/ 47 h 60"/>
                <a:gd name="T32" fmla="*/ 0 w 109"/>
                <a:gd name="T33" fmla="*/ 38 h 60"/>
                <a:gd name="T34" fmla="*/ 11 w 109"/>
                <a:gd name="T35" fmla="*/ 38 h 60"/>
                <a:gd name="T36" fmla="*/ 22 w 109"/>
                <a:gd name="T37" fmla="*/ 38 h 60"/>
                <a:gd name="T38" fmla="*/ 33 w 109"/>
                <a:gd name="T39" fmla="*/ 38 h 60"/>
                <a:gd name="T40" fmla="*/ 44 w 109"/>
                <a:gd name="T41" fmla="*/ 37 h 60"/>
                <a:gd name="T42" fmla="*/ 54 w 109"/>
                <a:gd name="T43" fmla="*/ 34 h 60"/>
                <a:gd name="T44" fmla="*/ 64 w 109"/>
                <a:gd name="T45" fmla="*/ 30 h 60"/>
                <a:gd name="T46" fmla="*/ 69 w 109"/>
                <a:gd name="T47" fmla="*/ 27 h 60"/>
                <a:gd name="T48" fmla="*/ 73 w 109"/>
                <a:gd name="T49" fmla="*/ 24 h 60"/>
                <a:gd name="T50" fmla="*/ 77 w 109"/>
                <a:gd name="T51" fmla="*/ 21 h 60"/>
                <a:gd name="T52" fmla="*/ 81 w 109"/>
                <a:gd name="T53" fmla="*/ 16 h 60"/>
                <a:gd name="T54" fmla="*/ 82 w 109"/>
                <a:gd name="T55" fmla="*/ 13 h 60"/>
                <a:gd name="T56" fmla="*/ 84 w 109"/>
                <a:gd name="T57" fmla="*/ 10 h 60"/>
                <a:gd name="T58" fmla="*/ 85 w 109"/>
                <a:gd name="T59" fmla="*/ 7 h 60"/>
                <a:gd name="T60" fmla="*/ 86 w 109"/>
                <a:gd name="T61" fmla="*/ 5 h 60"/>
                <a:gd name="T62" fmla="*/ 87 w 109"/>
                <a:gd name="T63" fmla="*/ 2 h 60"/>
                <a:gd name="T64" fmla="*/ 90 w 109"/>
                <a:gd name="T65" fmla="*/ 0 h 60"/>
                <a:gd name="T66" fmla="*/ 92 w 109"/>
                <a:gd name="T67" fmla="*/ 0 h 60"/>
                <a:gd name="T68" fmla="*/ 95 w 109"/>
                <a:gd name="T69" fmla="*/ 0 h 60"/>
                <a:gd name="T70" fmla="*/ 97 w 109"/>
                <a:gd name="T71" fmla="*/ 4 h 60"/>
                <a:gd name="T72" fmla="*/ 99 w 109"/>
                <a:gd name="T73" fmla="*/ 7 h 60"/>
                <a:gd name="T74" fmla="*/ 102 w 109"/>
                <a:gd name="T75" fmla="*/ 10 h 60"/>
                <a:gd name="T76" fmla="*/ 103 w 109"/>
                <a:gd name="T77" fmla="*/ 13 h 60"/>
                <a:gd name="T78" fmla="*/ 104 w 109"/>
                <a:gd name="T79" fmla="*/ 17 h 60"/>
                <a:gd name="T80" fmla="*/ 106 w 109"/>
                <a:gd name="T81" fmla="*/ 21 h 60"/>
                <a:gd name="T82" fmla="*/ 107 w 109"/>
                <a:gd name="T83" fmla="*/ 24 h 60"/>
                <a:gd name="T84" fmla="*/ 109 w 109"/>
                <a:gd name="T85" fmla="*/ 27 h 6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09"/>
                <a:gd name="T130" fmla="*/ 0 h 60"/>
                <a:gd name="T131" fmla="*/ 109 w 109"/>
                <a:gd name="T132" fmla="*/ 60 h 60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09" h="60">
                  <a:moveTo>
                    <a:pt x="109" y="27"/>
                  </a:moveTo>
                  <a:lnTo>
                    <a:pt x="107" y="30"/>
                  </a:lnTo>
                  <a:lnTo>
                    <a:pt x="105" y="33"/>
                  </a:lnTo>
                  <a:lnTo>
                    <a:pt x="104" y="36"/>
                  </a:lnTo>
                  <a:lnTo>
                    <a:pt x="102" y="40"/>
                  </a:lnTo>
                  <a:lnTo>
                    <a:pt x="101" y="42"/>
                  </a:lnTo>
                  <a:lnTo>
                    <a:pt x="98" y="46"/>
                  </a:lnTo>
                  <a:lnTo>
                    <a:pt x="95" y="48"/>
                  </a:lnTo>
                  <a:lnTo>
                    <a:pt x="92" y="50"/>
                  </a:lnTo>
                  <a:lnTo>
                    <a:pt x="80" y="55"/>
                  </a:lnTo>
                  <a:lnTo>
                    <a:pt x="67" y="59"/>
                  </a:lnTo>
                  <a:lnTo>
                    <a:pt x="56" y="60"/>
                  </a:lnTo>
                  <a:lnTo>
                    <a:pt x="44" y="60"/>
                  </a:lnTo>
                  <a:lnTo>
                    <a:pt x="33" y="58"/>
                  </a:lnTo>
                  <a:lnTo>
                    <a:pt x="21" y="53"/>
                  </a:lnTo>
                  <a:lnTo>
                    <a:pt x="10" y="47"/>
                  </a:lnTo>
                  <a:lnTo>
                    <a:pt x="0" y="38"/>
                  </a:lnTo>
                  <a:lnTo>
                    <a:pt x="11" y="38"/>
                  </a:lnTo>
                  <a:lnTo>
                    <a:pt x="22" y="38"/>
                  </a:lnTo>
                  <a:lnTo>
                    <a:pt x="33" y="38"/>
                  </a:lnTo>
                  <a:lnTo>
                    <a:pt x="44" y="37"/>
                  </a:lnTo>
                  <a:lnTo>
                    <a:pt x="54" y="34"/>
                  </a:lnTo>
                  <a:lnTo>
                    <a:pt x="64" y="30"/>
                  </a:lnTo>
                  <a:lnTo>
                    <a:pt x="69" y="27"/>
                  </a:lnTo>
                  <a:lnTo>
                    <a:pt x="73" y="24"/>
                  </a:lnTo>
                  <a:lnTo>
                    <a:pt x="77" y="21"/>
                  </a:lnTo>
                  <a:lnTo>
                    <a:pt x="81" y="16"/>
                  </a:lnTo>
                  <a:lnTo>
                    <a:pt x="82" y="13"/>
                  </a:lnTo>
                  <a:lnTo>
                    <a:pt x="84" y="10"/>
                  </a:lnTo>
                  <a:lnTo>
                    <a:pt x="85" y="7"/>
                  </a:lnTo>
                  <a:lnTo>
                    <a:pt x="86" y="5"/>
                  </a:lnTo>
                  <a:lnTo>
                    <a:pt x="87" y="2"/>
                  </a:lnTo>
                  <a:lnTo>
                    <a:pt x="90" y="0"/>
                  </a:lnTo>
                  <a:lnTo>
                    <a:pt x="92" y="0"/>
                  </a:lnTo>
                  <a:lnTo>
                    <a:pt x="95" y="0"/>
                  </a:lnTo>
                  <a:lnTo>
                    <a:pt x="97" y="4"/>
                  </a:lnTo>
                  <a:lnTo>
                    <a:pt x="99" y="7"/>
                  </a:lnTo>
                  <a:lnTo>
                    <a:pt x="102" y="10"/>
                  </a:lnTo>
                  <a:lnTo>
                    <a:pt x="103" y="13"/>
                  </a:lnTo>
                  <a:lnTo>
                    <a:pt x="104" y="17"/>
                  </a:lnTo>
                  <a:lnTo>
                    <a:pt x="106" y="21"/>
                  </a:lnTo>
                  <a:lnTo>
                    <a:pt x="107" y="24"/>
                  </a:lnTo>
                  <a:lnTo>
                    <a:pt x="109" y="27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7" name="Freeform 111"/>
            <p:cNvSpPr>
              <a:spLocks/>
            </p:cNvSpPr>
            <p:nvPr/>
          </p:nvSpPr>
          <p:spPr bwMode="auto">
            <a:xfrm>
              <a:off x="4166" y="3881"/>
              <a:ext cx="50" cy="148"/>
            </a:xfrm>
            <a:custGeom>
              <a:avLst/>
              <a:gdLst>
                <a:gd name="T0" fmla="*/ 78 w 298"/>
                <a:gd name="T1" fmla="*/ 18 h 887"/>
                <a:gd name="T2" fmla="*/ 111 w 298"/>
                <a:gd name="T3" fmla="*/ 48 h 887"/>
                <a:gd name="T4" fmla="*/ 154 w 298"/>
                <a:gd name="T5" fmla="*/ 98 h 887"/>
                <a:gd name="T6" fmla="*/ 190 w 298"/>
                <a:gd name="T7" fmla="*/ 137 h 887"/>
                <a:gd name="T8" fmla="*/ 206 w 298"/>
                <a:gd name="T9" fmla="*/ 152 h 887"/>
                <a:gd name="T10" fmla="*/ 221 w 298"/>
                <a:gd name="T11" fmla="*/ 167 h 887"/>
                <a:gd name="T12" fmla="*/ 239 w 298"/>
                <a:gd name="T13" fmla="*/ 197 h 887"/>
                <a:gd name="T14" fmla="*/ 267 w 298"/>
                <a:gd name="T15" fmla="*/ 233 h 887"/>
                <a:gd name="T16" fmla="*/ 281 w 298"/>
                <a:gd name="T17" fmla="*/ 259 h 887"/>
                <a:gd name="T18" fmla="*/ 288 w 298"/>
                <a:gd name="T19" fmla="*/ 295 h 887"/>
                <a:gd name="T20" fmla="*/ 288 w 298"/>
                <a:gd name="T21" fmla="*/ 360 h 887"/>
                <a:gd name="T22" fmla="*/ 289 w 298"/>
                <a:gd name="T23" fmla="*/ 426 h 887"/>
                <a:gd name="T24" fmla="*/ 290 w 298"/>
                <a:gd name="T25" fmla="*/ 501 h 887"/>
                <a:gd name="T26" fmla="*/ 290 w 298"/>
                <a:gd name="T27" fmla="*/ 583 h 887"/>
                <a:gd name="T28" fmla="*/ 298 w 298"/>
                <a:gd name="T29" fmla="*/ 666 h 887"/>
                <a:gd name="T30" fmla="*/ 295 w 298"/>
                <a:gd name="T31" fmla="*/ 713 h 887"/>
                <a:gd name="T32" fmla="*/ 292 w 298"/>
                <a:gd name="T33" fmla="*/ 760 h 887"/>
                <a:gd name="T34" fmla="*/ 285 w 298"/>
                <a:gd name="T35" fmla="*/ 803 h 887"/>
                <a:gd name="T36" fmla="*/ 278 w 298"/>
                <a:gd name="T37" fmla="*/ 836 h 887"/>
                <a:gd name="T38" fmla="*/ 266 w 298"/>
                <a:gd name="T39" fmla="*/ 867 h 887"/>
                <a:gd name="T40" fmla="*/ 258 w 298"/>
                <a:gd name="T41" fmla="*/ 883 h 887"/>
                <a:gd name="T42" fmla="*/ 253 w 298"/>
                <a:gd name="T43" fmla="*/ 885 h 887"/>
                <a:gd name="T44" fmla="*/ 245 w 298"/>
                <a:gd name="T45" fmla="*/ 887 h 887"/>
                <a:gd name="T46" fmla="*/ 250 w 298"/>
                <a:gd name="T47" fmla="*/ 782 h 887"/>
                <a:gd name="T48" fmla="*/ 250 w 298"/>
                <a:gd name="T49" fmla="*/ 673 h 887"/>
                <a:gd name="T50" fmla="*/ 247 w 298"/>
                <a:gd name="T51" fmla="*/ 587 h 887"/>
                <a:gd name="T52" fmla="*/ 243 w 298"/>
                <a:gd name="T53" fmla="*/ 482 h 887"/>
                <a:gd name="T54" fmla="*/ 238 w 298"/>
                <a:gd name="T55" fmla="*/ 369 h 887"/>
                <a:gd name="T56" fmla="*/ 233 w 298"/>
                <a:gd name="T57" fmla="*/ 289 h 887"/>
                <a:gd name="T58" fmla="*/ 225 w 298"/>
                <a:gd name="T59" fmla="*/ 267 h 887"/>
                <a:gd name="T60" fmla="*/ 195 w 298"/>
                <a:gd name="T61" fmla="*/ 230 h 887"/>
                <a:gd name="T62" fmla="*/ 170 w 298"/>
                <a:gd name="T63" fmla="*/ 193 h 887"/>
                <a:gd name="T64" fmla="*/ 170 w 298"/>
                <a:gd name="T65" fmla="*/ 189 h 887"/>
                <a:gd name="T66" fmla="*/ 171 w 298"/>
                <a:gd name="T67" fmla="*/ 184 h 887"/>
                <a:gd name="T68" fmla="*/ 173 w 298"/>
                <a:gd name="T69" fmla="*/ 174 h 887"/>
                <a:gd name="T70" fmla="*/ 168 w 298"/>
                <a:gd name="T71" fmla="*/ 154 h 887"/>
                <a:gd name="T72" fmla="*/ 154 w 298"/>
                <a:gd name="T73" fmla="*/ 141 h 887"/>
                <a:gd name="T74" fmla="*/ 131 w 298"/>
                <a:gd name="T75" fmla="*/ 128 h 887"/>
                <a:gd name="T76" fmla="*/ 110 w 298"/>
                <a:gd name="T77" fmla="*/ 105 h 887"/>
                <a:gd name="T78" fmla="*/ 88 w 298"/>
                <a:gd name="T79" fmla="*/ 80 h 887"/>
                <a:gd name="T80" fmla="*/ 78 w 298"/>
                <a:gd name="T81" fmla="*/ 74 h 887"/>
                <a:gd name="T82" fmla="*/ 68 w 298"/>
                <a:gd name="T83" fmla="*/ 67 h 887"/>
                <a:gd name="T84" fmla="*/ 64 w 298"/>
                <a:gd name="T85" fmla="*/ 60 h 887"/>
                <a:gd name="T86" fmla="*/ 65 w 298"/>
                <a:gd name="T87" fmla="*/ 52 h 887"/>
                <a:gd name="T88" fmla="*/ 64 w 298"/>
                <a:gd name="T89" fmla="*/ 45 h 887"/>
                <a:gd name="T90" fmla="*/ 49 w 298"/>
                <a:gd name="T91" fmla="*/ 32 h 887"/>
                <a:gd name="T92" fmla="*/ 28 w 298"/>
                <a:gd name="T93" fmla="*/ 15 h 887"/>
                <a:gd name="T94" fmla="*/ 3 w 298"/>
                <a:gd name="T95" fmla="*/ 10 h 887"/>
                <a:gd name="T96" fmla="*/ 14 w 298"/>
                <a:gd name="T97" fmla="*/ 1 h 887"/>
                <a:gd name="T98" fmla="*/ 37 w 298"/>
                <a:gd name="T99" fmla="*/ 2 h 887"/>
                <a:gd name="T100" fmla="*/ 60 w 298"/>
                <a:gd name="T101" fmla="*/ 6 h 88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298"/>
                <a:gd name="T154" fmla="*/ 0 h 887"/>
                <a:gd name="T155" fmla="*/ 298 w 298"/>
                <a:gd name="T156" fmla="*/ 887 h 88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298" h="887">
                  <a:moveTo>
                    <a:pt x="60" y="6"/>
                  </a:moveTo>
                  <a:lnTo>
                    <a:pt x="69" y="12"/>
                  </a:lnTo>
                  <a:lnTo>
                    <a:pt x="78" y="18"/>
                  </a:lnTo>
                  <a:lnTo>
                    <a:pt x="87" y="25"/>
                  </a:lnTo>
                  <a:lnTo>
                    <a:pt x="95" y="32"/>
                  </a:lnTo>
                  <a:lnTo>
                    <a:pt x="111" y="48"/>
                  </a:lnTo>
                  <a:lnTo>
                    <a:pt x="126" y="64"/>
                  </a:lnTo>
                  <a:lnTo>
                    <a:pt x="140" y="81"/>
                  </a:lnTo>
                  <a:lnTo>
                    <a:pt x="154" y="98"/>
                  </a:lnTo>
                  <a:lnTo>
                    <a:pt x="170" y="116"/>
                  </a:lnTo>
                  <a:lnTo>
                    <a:pt x="185" y="132"/>
                  </a:lnTo>
                  <a:lnTo>
                    <a:pt x="190" y="137"/>
                  </a:lnTo>
                  <a:lnTo>
                    <a:pt x="195" y="142"/>
                  </a:lnTo>
                  <a:lnTo>
                    <a:pt x="201" y="147"/>
                  </a:lnTo>
                  <a:lnTo>
                    <a:pt x="206" y="152"/>
                  </a:lnTo>
                  <a:lnTo>
                    <a:pt x="212" y="156"/>
                  </a:lnTo>
                  <a:lnTo>
                    <a:pt x="216" y="162"/>
                  </a:lnTo>
                  <a:lnTo>
                    <a:pt x="221" y="167"/>
                  </a:lnTo>
                  <a:lnTo>
                    <a:pt x="224" y="174"/>
                  </a:lnTo>
                  <a:lnTo>
                    <a:pt x="230" y="186"/>
                  </a:lnTo>
                  <a:lnTo>
                    <a:pt x="239" y="197"/>
                  </a:lnTo>
                  <a:lnTo>
                    <a:pt x="248" y="209"/>
                  </a:lnTo>
                  <a:lnTo>
                    <a:pt x="258" y="221"/>
                  </a:lnTo>
                  <a:lnTo>
                    <a:pt x="267" y="233"/>
                  </a:lnTo>
                  <a:lnTo>
                    <a:pt x="275" y="246"/>
                  </a:lnTo>
                  <a:lnTo>
                    <a:pt x="278" y="252"/>
                  </a:lnTo>
                  <a:lnTo>
                    <a:pt x="281" y="259"/>
                  </a:lnTo>
                  <a:lnTo>
                    <a:pt x="282" y="266"/>
                  </a:lnTo>
                  <a:lnTo>
                    <a:pt x="283" y="273"/>
                  </a:lnTo>
                  <a:lnTo>
                    <a:pt x="288" y="295"/>
                  </a:lnTo>
                  <a:lnTo>
                    <a:pt x="289" y="316"/>
                  </a:lnTo>
                  <a:lnTo>
                    <a:pt x="289" y="338"/>
                  </a:lnTo>
                  <a:lnTo>
                    <a:pt x="288" y="360"/>
                  </a:lnTo>
                  <a:lnTo>
                    <a:pt x="288" y="382"/>
                  </a:lnTo>
                  <a:lnTo>
                    <a:pt x="288" y="404"/>
                  </a:lnTo>
                  <a:lnTo>
                    <a:pt x="289" y="426"/>
                  </a:lnTo>
                  <a:lnTo>
                    <a:pt x="292" y="449"/>
                  </a:lnTo>
                  <a:lnTo>
                    <a:pt x="291" y="475"/>
                  </a:lnTo>
                  <a:lnTo>
                    <a:pt x="290" y="501"/>
                  </a:lnTo>
                  <a:lnTo>
                    <a:pt x="289" y="529"/>
                  </a:lnTo>
                  <a:lnTo>
                    <a:pt x="290" y="556"/>
                  </a:lnTo>
                  <a:lnTo>
                    <a:pt x="290" y="583"/>
                  </a:lnTo>
                  <a:lnTo>
                    <a:pt x="292" y="611"/>
                  </a:lnTo>
                  <a:lnTo>
                    <a:pt x="295" y="638"/>
                  </a:lnTo>
                  <a:lnTo>
                    <a:pt x="298" y="666"/>
                  </a:lnTo>
                  <a:lnTo>
                    <a:pt x="297" y="681"/>
                  </a:lnTo>
                  <a:lnTo>
                    <a:pt x="296" y="697"/>
                  </a:lnTo>
                  <a:lnTo>
                    <a:pt x="295" y="713"/>
                  </a:lnTo>
                  <a:lnTo>
                    <a:pt x="295" y="729"/>
                  </a:lnTo>
                  <a:lnTo>
                    <a:pt x="293" y="745"/>
                  </a:lnTo>
                  <a:lnTo>
                    <a:pt x="292" y="760"/>
                  </a:lnTo>
                  <a:lnTo>
                    <a:pt x="290" y="776"/>
                  </a:lnTo>
                  <a:lnTo>
                    <a:pt x="286" y="791"/>
                  </a:lnTo>
                  <a:lnTo>
                    <a:pt x="285" y="803"/>
                  </a:lnTo>
                  <a:lnTo>
                    <a:pt x="283" y="815"/>
                  </a:lnTo>
                  <a:lnTo>
                    <a:pt x="281" y="826"/>
                  </a:lnTo>
                  <a:lnTo>
                    <a:pt x="278" y="836"/>
                  </a:lnTo>
                  <a:lnTo>
                    <a:pt x="275" y="847"/>
                  </a:lnTo>
                  <a:lnTo>
                    <a:pt x="270" y="858"/>
                  </a:lnTo>
                  <a:lnTo>
                    <a:pt x="266" y="867"/>
                  </a:lnTo>
                  <a:lnTo>
                    <a:pt x="261" y="877"/>
                  </a:lnTo>
                  <a:lnTo>
                    <a:pt x="260" y="881"/>
                  </a:lnTo>
                  <a:lnTo>
                    <a:pt x="258" y="883"/>
                  </a:lnTo>
                  <a:lnTo>
                    <a:pt x="257" y="884"/>
                  </a:lnTo>
                  <a:lnTo>
                    <a:pt x="255" y="884"/>
                  </a:lnTo>
                  <a:lnTo>
                    <a:pt x="253" y="885"/>
                  </a:lnTo>
                  <a:lnTo>
                    <a:pt x="249" y="885"/>
                  </a:lnTo>
                  <a:lnTo>
                    <a:pt x="247" y="887"/>
                  </a:lnTo>
                  <a:lnTo>
                    <a:pt x="245" y="887"/>
                  </a:lnTo>
                  <a:lnTo>
                    <a:pt x="248" y="852"/>
                  </a:lnTo>
                  <a:lnTo>
                    <a:pt x="250" y="817"/>
                  </a:lnTo>
                  <a:lnTo>
                    <a:pt x="250" y="782"/>
                  </a:lnTo>
                  <a:lnTo>
                    <a:pt x="250" y="746"/>
                  </a:lnTo>
                  <a:lnTo>
                    <a:pt x="250" y="709"/>
                  </a:lnTo>
                  <a:lnTo>
                    <a:pt x="250" y="673"/>
                  </a:lnTo>
                  <a:lnTo>
                    <a:pt x="250" y="637"/>
                  </a:lnTo>
                  <a:lnTo>
                    <a:pt x="250" y="601"/>
                  </a:lnTo>
                  <a:lnTo>
                    <a:pt x="247" y="587"/>
                  </a:lnTo>
                  <a:lnTo>
                    <a:pt x="246" y="554"/>
                  </a:lnTo>
                  <a:lnTo>
                    <a:pt x="244" y="518"/>
                  </a:lnTo>
                  <a:lnTo>
                    <a:pt x="243" y="482"/>
                  </a:lnTo>
                  <a:lnTo>
                    <a:pt x="242" y="444"/>
                  </a:lnTo>
                  <a:lnTo>
                    <a:pt x="240" y="407"/>
                  </a:lnTo>
                  <a:lnTo>
                    <a:pt x="238" y="369"/>
                  </a:lnTo>
                  <a:lnTo>
                    <a:pt x="237" y="332"/>
                  </a:lnTo>
                  <a:lnTo>
                    <a:pt x="235" y="296"/>
                  </a:lnTo>
                  <a:lnTo>
                    <a:pt x="233" y="289"/>
                  </a:lnTo>
                  <a:lnTo>
                    <a:pt x="230" y="280"/>
                  </a:lnTo>
                  <a:lnTo>
                    <a:pt x="228" y="273"/>
                  </a:lnTo>
                  <a:lnTo>
                    <a:pt x="225" y="267"/>
                  </a:lnTo>
                  <a:lnTo>
                    <a:pt x="216" y="254"/>
                  </a:lnTo>
                  <a:lnTo>
                    <a:pt x="206" y="242"/>
                  </a:lnTo>
                  <a:lnTo>
                    <a:pt x="195" y="230"/>
                  </a:lnTo>
                  <a:lnTo>
                    <a:pt x="185" y="218"/>
                  </a:lnTo>
                  <a:lnTo>
                    <a:pt x="176" y="206"/>
                  </a:lnTo>
                  <a:lnTo>
                    <a:pt x="170" y="193"/>
                  </a:lnTo>
                  <a:lnTo>
                    <a:pt x="170" y="191"/>
                  </a:lnTo>
                  <a:lnTo>
                    <a:pt x="170" y="190"/>
                  </a:lnTo>
                  <a:lnTo>
                    <a:pt x="170" y="189"/>
                  </a:lnTo>
                  <a:lnTo>
                    <a:pt x="170" y="186"/>
                  </a:lnTo>
                  <a:lnTo>
                    <a:pt x="170" y="185"/>
                  </a:lnTo>
                  <a:lnTo>
                    <a:pt x="171" y="184"/>
                  </a:lnTo>
                  <a:lnTo>
                    <a:pt x="171" y="183"/>
                  </a:lnTo>
                  <a:lnTo>
                    <a:pt x="173" y="181"/>
                  </a:lnTo>
                  <a:lnTo>
                    <a:pt x="173" y="174"/>
                  </a:lnTo>
                  <a:lnTo>
                    <a:pt x="172" y="167"/>
                  </a:lnTo>
                  <a:lnTo>
                    <a:pt x="171" y="161"/>
                  </a:lnTo>
                  <a:lnTo>
                    <a:pt x="168" y="154"/>
                  </a:lnTo>
                  <a:lnTo>
                    <a:pt x="164" y="149"/>
                  </a:lnTo>
                  <a:lnTo>
                    <a:pt x="160" y="144"/>
                  </a:lnTo>
                  <a:lnTo>
                    <a:pt x="154" y="141"/>
                  </a:lnTo>
                  <a:lnTo>
                    <a:pt x="148" y="140"/>
                  </a:lnTo>
                  <a:lnTo>
                    <a:pt x="139" y="135"/>
                  </a:lnTo>
                  <a:lnTo>
                    <a:pt x="131" y="128"/>
                  </a:lnTo>
                  <a:lnTo>
                    <a:pt x="123" y="120"/>
                  </a:lnTo>
                  <a:lnTo>
                    <a:pt x="117" y="112"/>
                  </a:lnTo>
                  <a:lnTo>
                    <a:pt x="110" y="105"/>
                  </a:lnTo>
                  <a:lnTo>
                    <a:pt x="103" y="97"/>
                  </a:lnTo>
                  <a:lnTo>
                    <a:pt x="96" y="88"/>
                  </a:lnTo>
                  <a:lnTo>
                    <a:pt x="88" y="80"/>
                  </a:lnTo>
                  <a:lnTo>
                    <a:pt x="85" y="79"/>
                  </a:lnTo>
                  <a:lnTo>
                    <a:pt x="81" y="76"/>
                  </a:lnTo>
                  <a:lnTo>
                    <a:pt x="78" y="74"/>
                  </a:lnTo>
                  <a:lnTo>
                    <a:pt x="75" y="72"/>
                  </a:lnTo>
                  <a:lnTo>
                    <a:pt x="71" y="69"/>
                  </a:lnTo>
                  <a:lnTo>
                    <a:pt x="68" y="67"/>
                  </a:lnTo>
                  <a:lnTo>
                    <a:pt x="65" y="64"/>
                  </a:lnTo>
                  <a:lnTo>
                    <a:pt x="62" y="61"/>
                  </a:lnTo>
                  <a:lnTo>
                    <a:pt x="64" y="60"/>
                  </a:lnTo>
                  <a:lnTo>
                    <a:pt x="65" y="57"/>
                  </a:lnTo>
                  <a:lnTo>
                    <a:pt x="65" y="55"/>
                  </a:lnTo>
                  <a:lnTo>
                    <a:pt x="65" y="52"/>
                  </a:lnTo>
                  <a:lnTo>
                    <a:pt x="65" y="50"/>
                  </a:lnTo>
                  <a:lnTo>
                    <a:pt x="65" y="48"/>
                  </a:lnTo>
                  <a:lnTo>
                    <a:pt x="64" y="45"/>
                  </a:lnTo>
                  <a:lnTo>
                    <a:pt x="62" y="44"/>
                  </a:lnTo>
                  <a:lnTo>
                    <a:pt x="55" y="38"/>
                  </a:lnTo>
                  <a:lnTo>
                    <a:pt x="49" y="32"/>
                  </a:lnTo>
                  <a:lnTo>
                    <a:pt x="43" y="26"/>
                  </a:lnTo>
                  <a:lnTo>
                    <a:pt x="36" y="20"/>
                  </a:lnTo>
                  <a:lnTo>
                    <a:pt x="28" y="15"/>
                  </a:lnTo>
                  <a:lnTo>
                    <a:pt x="21" y="12"/>
                  </a:lnTo>
                  <a:lnTo>
                    <a:pt x="13" y="10"/>
                  </a:lnTo>
                  <a:lnTo>
                    <a:pt x="3" y="10"/>
                  </a:lnTo>
                  <a:lnTo>
                    <a:pt x="0" y="6"/>
                  </a:lnTo>
                  <a:lnTo>
                    <a:pt x="6" y="2"/>
                  </a:lnTo>
                  <a:lnTo>
                    <a:pt x="14" y="1"/>
                  </a:lnTo>
                  <a:lnTo>
                    <a:pt x="22" y="0"/>
                  </a:lnTo>
                  <a:lnTo>
                    <a:pt x="30" y="1"/>
                  </a:lnTo>
                  <a:lnTo>
                    <a:pt x="37" y="2"/>
                  </a:lnTo>
                  <a:lnTo>
                    <a:pt x="45" y="4"/>
                  </a:lnTo>
                  <a:lnTo>
                    <a:pt x="53" y="5"/>
                  </a:lnTo>
                  <a:lnTo>
                    <a:pt x="60" y="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8" name="Freeform 112"/>
            <p:cNvSpPr>
              <a:spLocks/>
            </p:cNvSpPr>
            <p:nvPr/>
          </p:nvSpPr>
          <p:spPr bwMode="auto">
            <a:xfrm>
              <a:off x="4145" y="3883"/>
              <a:ext cx="19" cy="11"/>
            </a:xfrm>
            <a:custGeom>
              <a:avLst/>
              <a:gdLst>
                <a:gd name="T0" fmla="*/ 111 w 111"/>
                <a:gd name="T1" fmla="*/ 16 h 72"/>
                <a:gd name="T2" fmla="*/ 104 w 111"/>
                <a:gd name="T3" fmla="*/ 17 h 72"/>
                <a:gd name="T4" fmla="*/ 95 w 111"/>
                <a:gd name="T5" fmla="*/ 21 h 72"/>
                <a:gd name="T6" fmla="*/ 87 w 111"/>
                <a:gd name="T7" fmla="*/ 25 h 72"/>
                <a:gd name="T8" fmla="*/ 80 w 111"/>
                <a:gd name="T9" fmla="*/ 31 h 72"/>
                <a:gd name="T10" fmla="*/ 74 w 111"/>
                <a:gd name="T11" fmla="*/ 37 h 72"/>
                <a:gd name="T12" fmla="*/ 67 w 111"/>
                <a:gd name="T13" fmla="*/ 44 h 72"/>
                <a:gd name="T14" fmla="*/ 63 w 111"/>
                <a:gd name="T15" fmla="*/ 53 h 72"/>
                <a:gd name="T16" fmla="*/ 58 w 111"/>
                <a:gd name="T17" fmla="*/ 61 h 72"/>
                <a:gd name="T18" fmla="*/ 61 w 111"/>
                <a:gd name="T19" fmla="*/ 71 h 72"/>
                <a:gd name="T20" fmla="*/ 57 w 111"/>
                <a:gd name="T21" fmla="*/ 72 h 72"/>
                <a:gd name="T22" fmla="*/ 54 w 111"/>
                <a:gd name="T23" fmla="*/ 72 h 72"/>
                <a:gd name="T24" fmla="*/ 51 w 111"/>
                <a:gd name="T25" fmla="*/ 70 h 72"/>
                <a:gd name="T26" fmla="*/ 47 w 111"/>
                <a:gd name="T27" fmla="*/ 68 h 72"/>
                <a:gd name="T28" fmla="*/ 44 w 111"/>
                <a:gd name="T29" fmla="*/ 66 h 72"/>
                <a:gd name="T30" fmla="*/ 40 w 111"/>
                <a:gd name="T31" fmla="*/ 64 h 72"/>
                <a:gd name="T32" fmla="*/ 36 w 111"/>
                <a:gd name="T33" fmla="*/ 62 h 72"/>
                <a:gd name="T34" fmla="*/ 32 w 111"/>
                <a:gd name="T35" fmla="*/ 61 h 72"/>
                <a:gd name="T36" fmla="*/ 29 w 111"/>
                <a:gd name="T37" fmla="*/ 58 h 72"/>
                <a:gd name="T38" fmla="*/ 24 w 111"/>
                <a:gd name="T39" fmla="*/ 55 h 72"/>
                <a:gd name="T40" fmla="*/ 20 w 111"/>
                <a:gd name="T41" fmla="*/ 53 h 72"/>
                <a:gd name="T42" fmla="*/ 15 w 111"/>
                <a:gd name="T43" fmla="*/ 50 h 72"/>
                <a:gd name="T44" fmla="*/ 11 w 111"/>
                <a:gd name="T45" fmla="*/ 48 h 72"/>
                <a:gd name="T46" fmla="*/ 6 w 111"/>
                <a:gd name="T47" fmla="*/ 46 h 72"/>
                <a:gd name="T48" fmla="*/ 3 w 111"/>
                <a:gd name="T49" fmla="*/ 42 h 72"/>
                <a:gd name="T50" fmla="*/ 0 w 111"/>
                <a:gd name="T51" fmla="*/ 36 h 72"/>
                <a:gd name="T52" fmla="*/ 3 w 111"/>
                <a:gd name="T53" fmla="*/ 33 h 72"/>
                <a:gd name="T54" fmla="*/ 5 w 111"/>
                <a:gd name="T55" fmla="*/ 29 h 72"/>
                <a:gd name="T56" fmla="*/ 9 w 111"/>
                <a:gd name="T57" fmla="*/ 25 h 72"/>
                <a:gd name="T58" fmla="*/ 12 w 111"/>
                <a:gd name="T59" fmla="*/ 22 h 72"/>
                <a:gd name="T60" fmla="*/ 15 w 111"/>
                <a:gd name="T61" fmla="*/ 19 h 72"/>
                <a:gd name="T62" fmla="*/ 19 w 111"/>
                <a:gd name="T63" fmla="*/ 18 h 72"/>
                <a:gd name="T64" fmla="*/ 23 w 111"/>
                <a:gd name="T65" fmla="*/ 16 h 72"/>
                <a:gd name="T66" fmla="*/ 27 w 111"/>
                <a:gd name="T67" fmla="*/ 16 h 72"/>
                <a:gd name="T68" fmla="*/ 32 w 111"/>
                <a:gd name="T69" fmla="*/ 11 h 72"/>
                <a:gd name="T70" fmla="*/ 36 w 111"/>
                <a:gd name="T71" fmla="*/ 9 h 72"/>
                <a:gd name="T72" fmla="*/ 42 w 111"/>
                <a:gd name="T73" fmla="*/ 5 h 72"/>
                <a:gd name="T74" fmla="*/ 46 w 111"/>
                <a:gd name="T75" fmla="*/ 4 h 72"/>
                <a:gd name="T76" fmla="*/ 57 w 111"/>
                <a:gd name="T77" fmla="*/ 0 h 72"/>
                <a:gd name="T78" fmla="*/ 68 w 111"/>
                <a:gd name="T79" fmla="*/ 0 h 72"/>
                <a:gd name="T80" fmla="*/ 79 w 111"/>
                <a:gd name="T81" fmla="*/ 2 h 72"/>
                <a:gd name="T82" fmla="*/ 90 w 111"/>
                <a:gd name="T83" fmla="*/ 4 h 72"/>
                <a:gd name="T84" fmla="*/ 101 w 111"/>
                <a:gd name="T85" fmla="*/ 7 h 72"/>
                <a:gd name="T86" fmla="*/ 111 w 111"/>
                <a:gd name="T87" fmla="*/ 11 h 72"/>
                <a:gd name="T88" fmla="*/ 111 w 111"/>
                <a:gd name="T89" fmla="*/ 16 h 7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11"/>
                <a:gd name="T136" fmla="*/ 0 h 72"/>
                <a:gd name="T137" fmla="*/ 111 w 111"/>
                <a:gd name="T138" fmla="*/ 72 h 7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11" h="72">
                  <a:moveTo>
                    <a:pt x="111" y="16"/>
                  </a:moveTo>
                  <a:lnTo>
                    <a:pt x="104" y="17"/>
                  </a:lnTo>
                  <a:lnTo>
                    <a:pt x="95" y="21"/>
                  </a:lnTo>
                  <a:lnTo>
                    <a:pt x="87" y="25"/>
                  </a:lnTo>
                  <a:lnTo>
                    <a:pt x="80" y="31"/>
                  </a:lnTo>
                  <a:lnTo>
                    <a:pt x="74" y="37"/>
                  </a:lnTo>
                  <a:lnTo>
                    <a:pt x="67" y="44"/>
                  </a:lnTo>
                  <a:lnTo>
                    <a:pt x="63" y="53"/>
                  </a:lnTo>
                  <a:lnTo>
                    <a:pt x="58" y="61"/>
                  </a:lnTo>
                  <a:lnTo>
                    <a:pt x="61" y="71"/>
                  </a:lnTo>
                  <a:lnTo>
                    <a:pt x="57" y="72"/>
                  </a:lnTo>
                  <a:lnTo>
                    <a:pt x="54" y="72"/>
                  </a:lnTo>
                  <a:lnTo>
                    <a:pt x="51" y="70"/>
                  </a:lnTo>
                  <a:lnTo>
                    <a:pt x="47" y="68"/>
                  </a:lnTo>
                  <a:lnTo>
                    <a:pt x="44" y="66"/>
                  </a:lnTo>
                  <a:lnTo>
                    <a:pt x="40" y="64"/>
                  </a:lnTo>
                  <a:lnTo>
                    <a:pt x="36" y="62"/>
                  </a:lnTo>
                  <a:lnTo>
                    <a:pt x="32" y="61"/>
                  </a:lnTo>
                  <a:lnTo>
                    <a:pt x="29" y="58"/>
                  </a:lnTo>
                  <a:lnTo>
                    <a:pt x="24" y="55"/>
                  </a:lnTo>
                  <a:lnTo>
                    <a:pt x="20" y="53"/>
                  </a:lnTo>
                  <a:lnTo>
                    <a:pt x="15" y="50"/>
                  </a:lnTo>
                  <a:lnTo>
                    <a:pt x="11" y="48"/>
                  </a:lnTo>
                  <a:lnTo>
                    <a:pt x="6" y="46"/>
                  </a:lnTo>
                  <a:lnTo>
                    <a:pt x="3" y="42"/>
                  </a:lnTo>
                  <a:lnTo>
                    <a:pt x="0" y="36"/>
                  </a:lnTo>
                  <a:lnTo>
                    <a:pt x="3" y="33"/>
                  </a:lnTo>
                  <a:lnTo>
                    <a:pt x="5" y="29"/>
                  </a:lnTo>
                  <a:lnTo>
                    <a:pt x="9" y="25"/>
                  </a:lnTo>
                  <a:lnTo>
                    <a:pt x="12" y="22"/>
                  </a:lnTo>
                  <a:lnTo>
                    <a:pt x="15" y="19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7" y="16"/>
                  </a:lnTo>
                  <a:lnTo>
                    <a:pt x="32" y="11"/>
                  </a:lnTo>
                  <a:lnTo>
                    <a:pt x="36" y="9"/>
                  </a:lnTo>
                  <a:lnTo>
                    <a:pt x="42" y="5"/>
                  </a:lnTo>
                  <a:lnTo>
                    <a:pt x="46" y="4"/>
                  </a:lnTo>
                  <a:lnTo>
                    <a:pt x="57" y="0"/>
                  </a:lnTo>
                  <a:lnTo>
                    <a:pt x="68" y="0"/>
                  </a:lnTo>
                  <a:lnTo>
                    <a:pt x="79" y="2"/>
                  </a:lnTo>
                  <a:lnTo>
                    <a:pt x="90" y="4"/>
                  </a:lnTo>
                  <a:lnTo>
                    <a:pt x="101" y="7"/>
                  </a:lnTo>
                  <a:lnTo>
                    <a:pt x="111" y="11"/>
                  </a:lnTo>
                  <a:lnTo>
                    <a:pt x="111" y="1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79" name="Freeform 113"/>
            <p:cNvSpPr>
              <a:spLocks/>
            </p:cNvSpPr>
            <p:nvPr/>
          </p:nvSpPr>
          <p:spPr bwMode="auto">
            <a:xfrm>
              <a:off x="4158" y="3886"/>
              <a:ext cx="15" cy="16"/>
            </a:xfrm>
            <a:custGeom>
              <a:avLst/>
              <a:gdLst>
                <a:gd name="T0" fmla="*/ 92 w 92"/>
                <a:gd name="T1" fmla="*/ 20 h 93"/>
                <a:gd name="T2" fmla="*/ 87 w 92"/>
                <a:gd name="T3" fmla="*/ 23 h 93"/>
                <a:gd name="T4" fmla="*/ 84 w 92"/>
                <a:gd name="T5" fmla="*/ 24 h 93"/>
                <a:gd name="T6" fmla="*/ 81 w 92"/>
                <a:gd name="T7" fmla="*/ 25 h 93"/>
                <a:gd name="T8" fmla="*/ 77 w 92"/>
                <a:gd name="T9" fmla="*/ 25 h 93"/>
                <a:gd name="T10" fmla="*/ 74 w 92"/>
                <a:gd name="T11" fmla="*/ 25 h 93"/>
                <a:gd name="T12" fmla="*/ 71 w 92"/>
                <a:gd name="T13" fmla="*/ 25 h 93"/>
                <a:gd name="T14" fmla="*/ 66 w 92"/>
                <a:gd name="T15" fmla="*/ 25 h 93"/>
                <a:gd name="T16" fmla="*/ 63 w 92"/>
                <a:gd name="T17" fmla="*/ 26 h 93"/>
                <a:gd name="T18" fmla="*/ 59 w 92"/>
                <a:gd name="T19" fmla="*/ 27 h 93"/>
                <a:gd name="T20" fmla="*/ 54 w 92"/>
                <a:gd name="T21" fmla="*/ 30 h 93"/>
                <a:gd name="T22" fmla="*/ 50 w 92"/>
                <a:gd name="T23" fmla="*/ 31 h 93"/>
                <a:gd name="T24" fmla="*/ 45 w 92"/>
                <a:gd name="T25" fmla="*/ 32 h 93"/>
                <a:gd name="T26" fmla="*/ 41 w 92"/>
                <a:gd name="T27" fmla="*/ 35 h 93"/>
                <a:gd name="T28" fmla="*/ 37 w 92"/>
                <a:gd name="T29" fmla="*/ 36 h 93"/>
                <a:gd name="T30" fmla="*/ 32 w 92"/>
                <a:gd name="T31" fmla="*/ 37 h 93"/>
                <a:gd name="T32" fmla="*/ 28 w 92"/>
                <a:gd name="T33" fmla="*/ 38 h 93"/>
                <a:gd name="T34" fmla="*/ 24 w 92"/>
                <a:gd name="T35" fmla="*/ 41 h 93"/>
                <a:gd name="T36" fmla="*/ 21 w 92"/>
                <a:gd name="T37" fmla="*/ 44 h 93"/>
                <a:gd name="T38" fmla="*/ 20 w 92"/>
                <a:gd name="T39" fmla="*/ 47 h 93"/>
                <a:gd name="T40" fmla="*/ 19 w 92"/>
                <a:gd name="T41" fmla="*/ 50 h 93"/>
                <a:gd name="T42" fmla="*/ 18 w 92"/>
                <a:gd name="T43" fmla="*/ 56 h 93"/>
                <a:gd name="T44" fmla="*/ 19 w 92"/>
                <a:gd name="T45" fmla="*/ 63 h 93"/>
                <a:gd name="T46" fmla="*/ 20 w 92"/>
                <a:gd name="T47" fmla="*/ 70 h 93"/>
                <a:gd name="T48" fmla="*/ 21 w 92"/>
                <a:gd name="T49" fmla="*/ 78 h 93"/>
                <a:gd name="T50" fmla="*/ 22 w 92"/>
                <a:gd name="T51" fmla="*/ 86 h 93"/>
                <a:gd name="T52" fmla="*/ 21 w 92"/>
                <a:gd name="T53" fmla="*/ 93 h 93"/>
                <a:gd name="T54" fmla="*/ 16 w 92"/>
                <a:gd name="T55" fmla="*/ 92 h 93"/>
                <a:gd name="T56" fmla="*/ 11 w 92"/>
                <a:gd name="T57" fmla="*/ 89 h 93"/>
                <a:gd name="T58" fmla="*/ 9 w 92"/>
                <a:gd name="T59" fmla="*/ 86 h 93"/>
                <a:gd name="T60" fmla="*/ 8 w 92"/>
                <a:gd name="T61" fmla="*/ 81 h 93"/>
                <a:gd name="T62" fmla="*/ 7 w 92"/>
                <a:gd name="T63" fmla="*/ 75 h 93"/>
                <a:gd name="T64" fmla="*/ 6 w 92"/>
                <a:gd name="T65" fmla="*/ 70 h 93"/>
                <a:gd name="T66" fmla="*/ 3 w 92"/>
                <a:gd name="T67" fmla="*/ 66 h 93"/>
                <a:gd name="T68" fmla="*/ 1 w 92"/>
                <a:gd name="T69" fmla="*/ 61 h 93"/>
                <a:gd name="T70" fmla="*/ 0 w 92"/>
                <a:gd name="T71" fmla="*/ 55 h 93"/>
                <a:gd name="T72" fmla="*/ 0 w 92"/>
                <a:gd name="T73" fmla="*/ 50 h 93"/>
                <a:gd name="T74" fmla="*/ 1 w 92"/>
                <a:gd name="T75" fmla="*/ 45 h 93"/>
                <a:gd name="T76" fmla="*/ 3 w 92"/>
                <a:gd name="T77" fmla="*/ 41 h 93"/>
                <a:gd name="T78" fmla="*/ 6 w 92"/>
                <a:gd name="T79" fmla="*/ 36 h 93"/>
                <a:gd name="T80" fmla="*/ 8 w 92"/>
                <a:gd name="T81" fmla="*/ 32 h 93"/>
                <a:gd name="T82" fmla="*/ 10 w 92"/>
                <a:gd name="T83" fmla="*/ 27 h 93"/>
                <a:gd name="T84" fmla="*/ 12 w 92"/>
                <a:gd name="T85" fmla="*/ 23 h 93"/>
                <a:gd name="T86" fmla="*/ 20 w 92"/>
                <a:gd name="T87" fmla="*/ 18 h 93"/>
                <a:gd name="T88" fmla="*/ 30 w 92"/>
                <a:gd name="T89" fmla="*/ 13 h 93"/>
                <a:gd name="T90" fmla="*/ 39 w 92"/>
                <a:gd name="T91" fmla="*/ 7 h 93"/>
                <a:gd name="T92" fmla="*/ 49 w 92"/>
                <a:gd name="T93" fmla="*/ 4 h 93"/>
                <a:gd name="T94" fmla="*/ 54 w 92"/>
                <a:gd name="T95" fmla="*/ 1 h 93"/>
                <a:gd name="T96" fmla="*/ 59 w 92"/>
                <a:gd name="T97" fmla="*/ 0 h 93"/>
                <a:gd name="T98" fmla="*/ 63 w 92"/>
                <a:gd name="T99" fmla="*/ 0 h 93"/>
                <a:gd name="T100" fmla="*/ 69 w 92"/>
                <a:gd name="T101" fmla="*/ 0 h 93"/>
                <a:gd name="T102" fmla="*/ 73 w 92"/>
                <a:gd name="T103" fmla="*/ 1 h 93"/>
                <a:gd name="T104" fmla="*/ 77 w 92"/>
                <a:gd name="T105" fmla="*/ 4 h 93"/>
                <a:gd name="T106" fmla="*/ 82 w 92"/>
                <a:gd name="T107" fmla="*/ 7 h 93"/>
                <a:gd name="T108" fmla="*/ 86 w 92"/>
                <a:gd name="T109" fmla="*/ 12 h 93"/>
                <a:gd name="T110" fmla="*/ 86 w 92"/>
                <a:gd name="T111" fmla="*/ 13 h 93"/>
                <a:gd name="T112" fmla="*/ 87 w 92"/>
                <a:gd name="T113" fmla="*/ 13 h 93"/>
                <a:gd name="T114" fmla="*/ 88 w 92"/>
                <a:gd name="T115" fmla="*/ 14 h 93"/>
                <a:gd name="T116" fmla="*/ 90 w 92"/>
                <a:gd name="T117" fmla="*/ 16 h 93"/>
                <a:gd name="T118" fmla="*/ 91 w 92"/>
                <a:gd name="T119" fmla="*/ 17 h 93"/>
                <a:gd name="T120" fmla="*/ 92 w 92"/>
                <a:gd name="T121" fmla="*/ 18 h 93"/>
                <a:gd name="T122" fmla="*/ 92 w 92"/>
                <a:gd name="T123" fmla="*/ 19 h 93"/>
                <a:gd name="T124" fmla="*/ 92 w 92"/>
                <a:gd name="T125" fmla="*/ 20 h 93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92"/>
                <a:gd name="T190" fmla="*/ 0 h 93"/>
                <a:gd name="T191" fmla="*/ 92 w 92"/>
                <a:gd name="T192" fmla="*/ 93 h 93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92" h="93">
                  <a:moveTo>
                    <a:pt x="92" y="20"/>
                  </a:moveTo>
                  <a:lnTo>
                    <a:pt x="87" y="23"/>
                  </a:lnTo>
                  <a:lnTo>
                    <a:pt x="84" y="24"/>
                  </a:lnTo>
                  <a:lnTo>
                    <a:pt x="81" y="25"/>
                  </a:lnTo>
                  <a:lnTo>
                    <a:pt x="77" y="25"/>
                  </a:lnTo>
                  <a:lnTo>
                    <a:pt x="74" y="25"/>
                  </a:lnTo>
                  <a:lnTo>
                    <a:pt x="71" y="25"/>
                  </a:lnTo>
                  <a:lnTo>
                    <a:pt x="66" y="25"/>
                  </a:lnTo>
                  <a:lnTo>
                    <a:pt x="63" y="26"/>
                  </a:lnTo>
                  <a:lnTo>
                    <a:pt x="59" y="27"/>
                  </a:lnTo>
                  <a:lnTo>
                    <a:pt x="54" y="30"/>
                  </a:lnTo>
                  <a:lnTo>
                    <a:pt x="50" y="31"/>
                  </a:lnTo>
                  <a:lnTo>
                    <a:pt x="45" y="32"/>
                  </a:lnTo>
                  <a:lnTo>
                    <a:pt x="41" y="35"/>
                  </a:lnTo>
                  <a:lnTo>
                    <a:pt x="37" y="36"/>
                  </a:lnTo>
                  <a:lnTo>
                    <a:pt x="32" y="37"/>
                  </a:lnTo>
                  <a:lnTo>
                    <a:pt x="28" y="38"/>
                  </a:lnTo>
                  <a:lnTo>
                    <a:pt x="24" y="41"/>
                  </a:lnTo>
                  <a:lnTo>
                    <a:pt x="21" y="44"/>
                  </a:lnTo>
                  <a:lnTo>
                    <a:pt x="20" y="47"/>
                  </a:lnTo>
                  <a:lnTo>
                    <a:pt x="19" y="50"/>
                  </a:lnTo>
                  <a:lnTo>
                    <a:pt x="18" y="56"/>
                  </a:lnTo>
                  <a:lnTo>
                    <a:pt x="19" y="63"/>
                  </a:lnTo>
                  <a:lnTo>
                    <a:pt x="20" y="70"/>
                  </a:lnTo>
                  <a:lnTo>
                    <a:pt x="21" y="78"/>
                  </a:lnTo>
                  <a:lnTo>
                    <a:pt x="22" y="86"/>
                  </a:lnTo>
                  <a:lnTo>
                    <a:pt x="21" y="93"/>
                  </a:lnTo>
                  <a:lnTo>
                    <a:pt x="16" y="92"/>
                  </a:lnTo>
                  <a:lnTo>
                    <a:pt x="11" y="89"/>
                  </a:lnTo>
                  <a:lnTo>
                    <a:pt x="9" y="86"/>
                  </a:lnTo>
                  <a:lnTo>
                    <a:pt x="8" y="81"/>
                  </a:lnTo>
                  <a:lnTo>
                    <a:pt x="7" y="75"/>
                  </a:lnTo>
                  <a:lnTo>
                    <a:pt x="6" y="70"/>
                  </a:lnTo>
                  <a:lnTo>
                    <a:pt x="3" y="66"/>
                  </a:lnTo>
                  <a:lnTo>
                    <a:pt x="1" y="61"/>
                  </a:lnTo>
                  <a:lnTo>
                    <a:pt x="0" y="55"/>
                  </a:lnTo>
                  <a:lnTo>
                    <a:pt x="0" y="50"/>
                  </a:lnTo>
                  <a:lnTo>
                    <a:pt x="1" y="45"/>
                  </a:lnTo>
                  <a:lnTo>
                    <a:pt x="3" y="41"/>
                  </a:lnTo>
                  <a:lnTo>
                    <a:pt x="6" y="36"/>
                  </a:lnTo>
                  <a:lnTo>
                    <a:pt x="8" y="32"/>
                  </a:lnTo>
                  <a:lnTo>
                    <a:pt x="10" y="27"/>
                  </a:lnTo>
                  <a:lnTo>
                    <a:pt x="12" y="23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9" y="7"/>
                  </a:lnTo>
                  <a:lnTo>
                    <a:pt x="49" y="4"/>
                  </a:lnTo>
                  <a:lnTo>
                    <a:pt x="54" y="1"/>
                  </a:lnTo>
                  <a:lnTo>
                    <a:pt x="59" y="0"/>
                  </a:lnTo>
                  <a:lnTo>
                    <a:pt x="63" y="0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7" y="4"/>
                  </a:lnTo>
                  <a:lnTo>
                    <a:pt x="82" y="7"/>
                  </a:lnTo>
                  <a:lnTo>
                    <a:pt x="86" y="12"/>
                  </a:lnTo>
                  <a:lnTo>
                    <a:pt x="86" y="13"/>
                  </a:lnTo>
                  <a:lnTo>
                    <a:pt x="87" y="13"/>
                  </a:lnTo>
                  <a:lnTo>
                    <a:pt x="88" y="14"/>
                  </a:lnTo>
                  <a:lnTo>
                    <a:pt x="90" y="16"/>
                  </a:lnTo>
                  <a:lnTo>
                    <a:pt x="91" y="17"/>
                  </a:lnTo>
                  <a:lnTo>
                    <a:pt x="92" y="18"/>
                  </a:lnTo>
                  <a:lnTo>
                    <a:pt x="92" y="19"/>
                  </a:lnTo>
                  <a:lnTo>
                    <a:pt x="92" y="20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0" name="Freeform 114"/>
            <p:cNvSpPr>
              <a:spLocks/>
            </p:cNvSpPr>
            <p:nvPr/>
          </p:nvSpPr>
          <p:spPr bwMode="auto">
            <a:xfrm>
              <a:off x="4360" y="3886"/>
              <a:ext cx="24" cy="216"/>
            </a:xfrm>
            <a:custGeom>
              <a:avLst/>
              <a:gdLst>
                <a:gd name="T0" fmla="*/ 143 w 147"/>
                <a:gd name="T1" fmla="*/ 128 h 1296"/>
                <a:gd name="T2" fmla="*/ 145 w 147"/>
                <a:gd name="T3" fmla="*/ 167 h 1296"/>
                <a:gd name="T4" fmla="*/ 144 w 147"/>
                <a:gd name="T5" fmla="*/ 204 h 1296"/>
                <a:gd name="T6" fmla="*/ 144 w 147"/>
                <a:gd name="T7" fmla="*/ 302 h 1296"/>
                <a:gd name="T8" fmla="*/ 147 w 147"/>
                <a:gd name="T9" fmla="*/ 399 h 1296"/>
                <a:gd name="T10" fmla="*/ 147 w 147"/>
                <a:gd name="T11" fmla="*/ 476 h 1296"/>
                <a:gd name="T12" fmla="*/ 147 w 147"/>
                <a:gd name="T13" fmla="*/ 517 h 1296"/>
                <a:gd name="T14" fmla="*/ 145 w 147"/>
                <a:gd name="T15" fmla="*/ 558 h 1296"/>
                <a:gd name="T16" fmla="*/ 145 w 147"/>
                <a:gd name="T17" fmla="*/ 586 h 1296"/>
                <a:gd name="T18" fmla="*/ 146 w 147"/>
                <a:gd name="T19" fmla="*/ 609 h 1296"/>
                <a:gd name="T20" fmla="*/ 141 w 147"/>
                <a:gd name="T21" fmla="*/ 629 h 1296"/>
                <a:gd name="T22" fmla="*/ 139 w 147"/>
                <a:gd name="T23" fmla="*/ 740 h 1296"/>
                <a:gd name="T24" fmla="*/ 139 w 147"/>
                <a:gd name="T25" fmla="*/ 852 h 1296"/>
                <a:gd name="T26" fmla="*/ 135 w 147"/>
                <a:gd name="T27" fmla="*/ 968 h 1296"/>
                <a:gd name="T28" fmla="*/ 137 w 147"/>
                <a:gd name="T29" fmla="*/ 1098 h 1296"/>
                <a:gd name="T30" fmla="*/ 131 w 147"/>
                <a:gd name="T31" fmla="*/ 1227 h 1296"/>
                <a:gd name="T32" fmla="*/ 107 w 147"/>
                <a:gd name="T33" fmla="*/ 1279 h 1296"/>
                <a:gd name="T34" fmla="*/ 78 w 147"/>
                <a:gd name="T35" fmla="*/ 1293 h 1296"/>
                <a:gd name="T36" fmla="*/ 57 w 147"/>
                <a:gd name="T37" fmla="*/ 1296 h 1296"/>
                <a:gd name="T38" fmla="*/ 29 w 147"/>
                <a:gd name="T39" fmla="*/ 1292 h 1296"/>
                <a:gd name="T40" fmla="*/ 33 w 147"/>
                <a:gd name="T41" fmla="*/ 1247 h 1296"/>
                <a:gd name="T42" fmla="*/ 31 w 147"/>
                <a:gd name="T43" fmla="*/ 1200 h 1296"/>
                <a:gd name="T44" fmla="*/ 38 w 147"/>
                <a:gd name="T45" fmla="*/ 1111 h 1296"/>
                <a:gd name="T46" fmla="*/ 45 w 147"/>
                <a:gd name="T47" fmla="*/ 929 h 1296"/>
                <a:gd name="T48" fmla="*/ 48 w 147"/>
                <a:gd name="T49" fmla="*/ 747 h 1296"/>
                <a:gd name="T50" fmla="*/ 48 w 147"/>
                <a:gd name="T51" fmla="*/ 674 h 1296"/>
                <a:gd name="T52" fmla="*/ 54 w 147"/>
                <a:gd name="T53" fmla="*/ 659 h 1296"/>
                <a:gd name="T54" fmla="*/ 50 w 147"/>
                <a:gd name="T55" fmla="*/ 642 h 1296"/>
                <a:gd name="T56" fmla="*/ 50 w 147"/>
                <a:gd name="T57" fmla="*/ 519 h 1296"/>
                <a:gd name="T58" fmla="*/ 52 w 147"/>
                <a:gd name="T59" fmla="*/ 396 h 1296"/>
                <a:gd name="T60" fmla="*/ 48 w 147"/>
                <a:gd name="T61" fmla="*/ 302 h 1296"/>
                <a:gd name="T62" fmla="*/ 46 w 147"/>
                <a:gd name="T63" fmla="*/ 274 h 1296"/>
                <a:gd name="T64" fmla="*/ 47 w 147"/>
                <a:gd name="T65" fmla="*/ 246 h 1296"/>
                <a:gd name="T66" fmla="*/ 40 w 147"/>
                <a:gd name="T67" fmla="*/ 209 h 1296"/>
                <a:gd name="T68" fmla="*/ 38 w 147"/>
                <a:gd name="T69" fmla="*/ 152 h 1296"/>
                <a:gd name="T70" fmla="*/ 36 w 147"/>
                <a:gd name="T71" fmla="*/ 95 h 1296"/>
                <a:gd name="T72" fmla="*/ 25 w 147"/>
                <a:gd name="T73" fmla="*/ 57 h 1296"/>
                <a:gd name="T74" fmla="*/ 0 w 147"/>
                <a:gd name="T75" fmla="*/ 25 h 1296"/>
                <a:gd name="T76" fmla="*/ 31 w 147"/>
                <a:gd name="T77" fmla="*/ 19 h 1296"/>
                <a:gd name="T78" fmla="*/ 62 w 147"/>
                <a:gd name="T79" fmla="*/ 11 h 1296"/>
                <a:gd name="T80" fmla="*/ 92 w 147"/>
                <a:gd name="T81" fmla="*/ 11 h 1296"/>
                <a:gd name="T82" fmla="*/ 126 w 147"/>
                <a:gd name="T83" fmla="*/ 43 h 1296"/>
                <a:gd name="T84" fmla="*/ 139 w 147"/>
                <a:gd name="T85" fmla="*/ 62 h 1296"/>
                <a:gd name="T86" fmla="*/ 145 w 147"/>
                <a:gd name="T87" fmla="*/ 85 h 129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7"/>
                <a:gd name="T133" fmla="*/ 0 h 1296"/>
                <a:gd name="T134" fmla="*/ 147 w 147"/>
                <a:gd name="T135" fmla="*/ 1296 h 129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7" h="1296">
                  <a:moveTo>
                    <a:pt x="144" y="103"/>
                  </a:moveTo>
                  <a:lnTo>
                    <a:pt x="143" y="116"/>
                  </a:lnTo>
                  <a:lnTo>
                    <a:pt x="143" y="128"/>
                  </a:lnTo>
                  <a:lnTo>
                    <a:pt x="144" y="141"/>
                  </a:lnTo>
                  <a:lnTo>
                    <a:pt x="145" y="154"/>
                  </a:lnTo>
                  <a:lnTo>
                    <a:pt x="145" y="167"/>
                  </a:lnTo>
                  <a:lnTo>
                    <a:pt x="146" y="179"/>
                  </a:lnTo>
                  <a:lnTo>
                    <a:pt x="145" y="192"/>
                  </a:lnTo>
                  <a:lnTo>
                    <a:pt x="144" y="204"/>
                  </a:lnTo>
                  <a:lnTo>
                    <a:pt x="143" y="236"/>
                  </a:lnTo>
                  <a:lnTo>
                    <a:pt x="143" y="270"/>
                  </a:lnTo>
                  <a:lnTo>
                    <a:pt x="144" y="302"/>
                  </a:lnTo>
                  <a:lnTo>
                    <a:pt x="146" y="334"/>
                  </a:lnTo>
                  <a:lnTo>
                    <a:pt x="147" y="366"/>
                  </a:lnTo>
                  <a:lnTo>
                    <a:pt x="147" y="399"/>
                  </a:lnTo>
                  <a:lnTo>
                    <a:pt x="147" y="431"/>
                  </a:lnTo>
                  <a:lnTo>
                    <a:pt x="146" y="463"/>
                  </a:lnTo>
                  <a:lnTo>
                    <a:pt x="147" y="476"/>
                  </a:lnTo>
                  <a:lnTo>
                    <a:pt x="147" y="489"/>
                  </a:lnTo>
                  <a:lnTo>
                    <a:pt x="147" y="502"/>
                  </a:lnTo>
                  <a:lnTo>
                    <a:pt x="147" y="517"/>
                  </a:lnTo>
                  <a:lnTo>
                    <a:pt x="146" y="530"/>
                  </a:lnTo>
                  <a:lnTo>
                    <a:pt x="145" y="544"/>
                  </a:lnTo>
                  <a:lnTo>
                    <a:pt x="145" y="558"/>
                  </a:lnTo>
                  <a:lnTo>
                    <a:pt x="146" y="572"/>
                  </a:lnTo>
                  <a:lnTo>
                    <a:pt x="145" y="579"/>
                  </a:lnTo>
                  <a:lnTo>
                    <a:pt x="145" y="586"/>
                  </a:lnTo>
                  <a:lnTo>
                    <a:pt x="146" y="593"/>
                  </a:lnTo>
                  <a:lnTo>
                    <a:pt x="146" y="601"/>
                  </a:lnTo>
                  <a:lnTo>
                    <a:pt x="146" y="609"/>
                  </a:lnTo>
                  <a:lnTo>
                    <a:pt x="145" y="616"/>
                  </a:lnTo>
                  <a:lnTo>
                    <a:pt x="143" y="623"/>
                  </a:lnTo>
                  <a:lnTo>
                    <a:pt x="141" y="629"/>
                  </a:lnTo>
                  <a:lnTo>
                    <a:pt x="140" y="665"/>
                  </a:lnTo>
                  <a:lnTo>
                    <a:pt x="139" y="703"/>
                  </a:lnTo>
                  <a:lnTo>
                    <a:pt x="139" y="740"/>
                  </a:lnTo>
                  <a:lnTo>
                    <a:pt x="139" y="778"/>
                  </a:lnTo>
                  <a:lnTo>
                    <a:pt x="139" y="815"/>
                  </a:lnTo>
                  <a:lnTo>
                    <a:pt x="139" y="852"/>
                  </a:lnTo>
                  <a:lnTo>
                    <a:pt x="136" y="888"/>
                  </a:lnTo>
                  <a:lnTo>
                    <a:pt x="133" y="922"/>
                  </a:lnTo>
                  <a:lnTo>
                    <a:pt x="135" y="968"/>
                  </a:lnTo>
                  <a:lnTo>
                    <a:pt x="136" y="1012"/>
                  </a:lnTo>
                  <a:lnTo>
                    <a:pt x="137" y="1055"/>
                  </a:lnTo>
                  <a:lnTo>
                    <a:pt x="137" y="1098"/>
                  </a:lnTo>
                  <a:lnTo>
                    <a:pt x="136" y="1141"/>
                  </a:lnTo>
                  <a:lnTo>
                    <a:pt x="134" y="1182"/>
                  </a:lnTo>
                  <a:lnTo>
                    <a:pt x="131" y="1227"/>
                  </a:lnTo>
                  <a:lnTo>
                    <a:pt x="126" y="1270"/>
                  </a:lnTo>
                  <a:lnTo>
                    <a:pt x="116" y="1274"/>
                  </a:lnTo>
                  <a:lnTo>
                    <a:pt x="107" y="1279"/>
                  </a:lnTo>
                  <a:lnTo>
                    <a:pt x="98" y="1285"/>
                  </a:lnTo>
                  <a:lnTo>
                    <a:pt x="88" y="1290"/>
                  </a:lnTo>
                  <a:lnTo>
                    <a:pt x="78" y="1293"/>
                  </a:lnTo>
                  <a:lnTo>
                    <a:pt x="68" y="1296"/>
                  </a:lnTo>
                  <a:lnTo>
                    <a:pt x="62" y="1296"/>
                  </a:lnTo>
                  <a:lnTo>
                    <a:pt x="57" y="1296"/>
                  </a:lnTo>
                  <a:lnTo>
                    <a:pt x="52" y="1295"/>
                  </a:lnTo>
                  <a:lnTo>
                    <a:pt x="47" y="1292"/>
                  </a:lnTo>
                  <a:lnTo>
                    <a:pt x="29" y="1292"/>
                  </a:lnTo>
                  <a:lnTo>
                    <a:pt x="31" y="1278"/>
                  </a:lnTo>
                  <a:lnTo>
                    <a:pt x="33" y="1262"/>
                  </a:lnTo>
                  <a:lnTo>
                    <a:pt x="33" y="1247"/>
                  </a:lnTo>
                  <a:lnTo>
                    <a:pt x="31" y="1231"/>
                  </a:lnTo>
                  <a:lnTo>
                    <a:pt x="31" y="1216"/>
                  </a:lnTo>
                  <a:lnTo>
                    <a:pt x="31" y="1200"/>
                  </a:lnTo>
                  <a:lnTo>
                    <a:pt x="33" y="1185"/>
                  </a:lnTo>
                  <a:lnTo>
                    <a:pt x="36" y="1170"/>
                  </a:lnTo>
                  <a:lnTo>
                    <a:pt x="38" y="1111"/>
                  </a:lnTo>
                  <a:lnTo>
                    <a:pt x="40" y="1051"/>
                  </a:lnTo>
                  <a:lnTo>
                    <a:pt x="42" y="990"/>
                  </a:lnTo>
                  <a:lnTo>
                    <a:pt x="45" y="929"/>
                  </a:lnTo>
                  <a:lnTo>
                    <a:pt x="47" y="869"/>
                  </a:lnTo>
                  <a:lnTo>
                    <a:pt x="48" y="808"/>
                  </a:lnTo>
                  <a:lnTo>
                    <a:pt x="48" y="747"/>
                  </a:lnTo>
                  <a:lnTo>
                    <a:pt x="47" y="686"/>
                  </a:lnTo>
                  <a:lnTo>
                    <a:pt x="47" y="680"/>
                  </a:lnTo>
                  <a:lnTo>
                    <a:pt x="48" y="674"/>
                  </a:lnTo>
                  <a:lnTo>
                    <a:pt x="49" y="669"/>
                  </a:lnTo>
                  <a:lnTo>
                    <a:pt x="51" y="663"/>
                  </a:lnTo>
                  <a:lnTo>
                    <a:pt x="54" y="659"/>
                  </a:lnTo>
                  <a:lnTo>
                    <a:pt x="55" y="654"/>
                  </a:lnTo>
                  <a:lnTo>
                    <a:pt x="54" y="648"/>
                  </a:lnTo>
                  <a:lnTo>
                    <a:pt x="50" y="642"/>
                  </a:lnTo>
                  <a:lnTo>
                    <a:pt x="49" y="601"/>
                  </a:lnTo>
                  <a:lnTo>
                    <a:pt x="49" y="561"/>
                  </a:lnTo>
                  <a:lnTo>
                    <a:pt x="50" y="519"/>
                  </a:lnTo>
                  <a:lnTo>
                    <a:pt x="51" y="478"/>
                  </a:lnTo>
                  <a:lnTo>
                    <a:pt x="52" y="438"/>
                  </a:lnTo>
                  <a:lnTo>
                    <a:pt x="52" y="396"/>
                  </a:lnTo>
                  <a:lnTo>
                    <a:pt x="52" y="353"/>
                  </a:lnTo>
                  <a:lnTo>
                    <a:pt x="50" y="310"/>
                  </a:lnTo>
                  <a:lnTo>
                    <a:pt x="48" y="302"/>
                  </a:lnTo>
                  <a:lnTo>
                    <a:pt x="46" y="292"/>
                  </a:lnTo>
                  <a:lnTo>
                    <a:pt x="46" y="284"/>
                  </a:lnTo>
                  <a:lnTo>
                    <a:pt x="46" y="274"/>
                  </a:lnTo>
                  <a:lnTo>
                    <a:pt x="47" y="265"/>
                  </a:lnTo>
                  <a:lnTo>
                    <a:pt x="47" y="255"/>
                  </a:lnTo>
                  <a:lnTo>
                    <a:pt x="47" y="246"/>
                  </a:lnTo>
                  <a:lnTo>
                    <a:pt x="45" y="236"/>
                  </a:lnTo>
                  <a:lnTo>
                    <a:pt x="42" y="223"/>
                  </a:lnTo>
                  <a:lnTo>
                    <a:pt x="40" y="209"/>
                  </a:lnTo>
                  <a:lnTo>
                    <a:pt x="39" y="194"/>
                  </a:lnTo>
                  <a:lnTo>
                    <a:pt x="38" y="180"/>
                  </a:lnTo>
                  <a:lnTo>
                    <a:pt x="38" y="152"/>
                  </a:lnTo>
                  <a:lnTo>
                    <a:pt x="38" y="124"/>
                  </a:lnTo>
                  <a:lnTo>
                    <a:pt x="37" y="110"/>
                  </a:lnTo>
                  <a:lnTo>
                    <a:pt x="36" y="95"/>
                  </a:lnTo>
                  <a:lnTo>
                    <a:pt x="34" y="82"/>
                  </a:lnTo>
                  <a:lnTo>
                    <a:pt x="30" y="70"/>
                  </a:lnTo>
                  <a:lnTo>
                    <a:pt x="25" y="57"/>
                  </a:lnTo>
                  <a:lnTo>
                    <a:pt x="19" y="47"/>
                  </a:lnTo>
                  <a:lnTo>
                    <a:pt x="10" y="35"/>
                  </a:lnTo>
                  <a:lnTo>
                    <a:pt x="0" y="25"/>
                  </a:lnTo>
                  <a:lnTo>
                    <a:pt x="10" y="23"/>
                  </a:lnTo>
                  <a:lnTo>
                    <a:pt x="21" y="21"/>
                  </a:lnTo>
                  <a:lnTo>
                    <a:pt x="31" y="19"/>
                  </a:lnTo>
                  <a:lnTo>
                    <a:pt x="41" y="18"/>
                  </a:lnTo>
                  <a:lnTo>
                    <a:pt x="52" y="14"/>
                  </a:lnTo>
                  <a:lnTo>
                    <a:pt x="62" y="11"/>
                  </a:lnTo>
                  <a:lnTo>
                    <a:pt x="71" y="6"/>
                  </a:lnTo>
                  <a:lnTo>
                    <a:pt x="81" y="0"/>
                  </a:lnTo>
                  <a:lnTo>
                    <a:pt x="92" y="11"/>
                  </a:lnTo>
                  <a:lnTo>
                    <a:pt x="104" y="21"/>
                  </a:lnTo>
                  <a:lnTo>
                    <a:pt x="115" y="32"/>
                  </a:lnTo>
                  <a:lnTo>
                    <a:pt x="126" y="43"/>
                  </a:lnTo>
                  <a:lnTo>
                    <a:pt x="131" y="49"/>
                  </a:lnTo>
                  <a:lnTo>
                    <a:pt x="135" y="56"/>
                  </a:lnTo>
                  <a:lnTo>
                    <a:pt x="139" y="62"/>
                  </a:lnTo>
                  <a:lnTo>
                    <a:pt x="142" y="69"/>
                  </a:lnTo>
                  <a:lnTo>
                    <a:pt x="144" y="76"/>
                  </a:lnTo>
                  <a:lnTo>
                    <a:pt x="145" y="85"/>
                  </a:lnTo>
                  <a:lnTo>
                    <a:pt x="145" y="93"/>
                  </a:lnTo>
                  <a:lnTo>
                    <a:pt x="144" y="103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1" name="Freeform 115"/>
            <p:cNvSpPr>
              <a:spLocks/>
            </p:cNvSpPr>
            <p:nvPr/>
          </p:nvSpPr>
          <p:spPr bwMode="auto">
            <a:xfrm>
              <a:off x="4131" y="3889"/>
              <a:ext cx="55" cy="144"/>
            </a:xfrm>
            <a:custGeom>
              <a:avLst/>
              <a:gdLst>
                <a:gd name="T0" fmla="*/ 107 w 332"/>
                <a:gd name="T1" fmla="*/ 35 h 867"/>
                <a:gd name="T2" fmla="*/ 132 w 332"/>
                <a:gd name="T3" fmla="*/ 47 h 867"/>
                <a:gd name="T4" fmla="*/ 152 w 332"/>
                <a:gd name="T5" fmla="*/ 70 h 867"/>
                <a:gd name="T6" fmla="*/ 164 w 332"/>
                <a:gd name="T7" fmla="*/ 85 h 867"/>
                <a:gd name="T8" fmla="*/ 189 w 332"/>
                <a:gd name="T9" fmla="*/ 100 h 867"/>
                <a:gd name="T10" fmla="*/ 209 w 332"/>
                <a:gd name="T11" fmla="*/ 121 h 867"/>
                <a:gd name="T12" fmla="*/ 226 w 332"/>
                <a:gd name="T13" fmla="*/ 132 h 867"/>
                <a:gd name="T14" fmla="*/ 240 w 332"/>
                <a:gd name="T15" fmla="*/ 143 h 867"/>
                <a:gd name="T16" fmla="*/ 247 w 332"/>
                <a:gd name="T17" fmla="*/ 157 h 867"/>
                <a:gd name="T18" fmla="*/ 250 w 332"/>
                <a:gd name="T19" fmla="*/ 163 h 867"/>
                <a:gd name="T20" fmla="*/ 255 w 332"/>
                <a:gd name="T21" fmla="*/ 165 h 867"/>
                <a:gd name="T22" fmla="*/ 267 w 332"/>
                <a:gd name="T23" fmla="*/ 178 h 867"/>
                <a:gd name="T24" fmla="*/ 295 w 332"/>
                <a:gd name="T25" fmla="*/ 217 h 867"/>
                <a:gd name="T26" fmla="*/ 311 w 332"/>
                <a:gd name="T27" fmla="*/ 261 h 867"/>
                <a:gd name="T28" fmla="*/ 322 w 332"/>
                <a:gd name="T29" fmla="*/ 305 h 867"/>
                <a:gd name="T30" fmla="*/ 324 w 332"/>
                <a:gd name="T31" fmla="*/ 349 h 867"/>
                <a:gd name="T32" fmla="*/ 330 w 332"/>
                <a:gd name="T33" fmla="*/ 392 h 867"/>
                <a:gd name="T34" fmla="*/ 332 w 332"/>
                <a:gd name="T35" fmla="*/ 516 h 867"/>
                <a:gd name="T36" fmla="*/ 328 w 332"/>
                <a:gd name="T37" fmla="*/ 639 h 867"/>
                <a:gd name="T38" fmla="*/ 332 w 332"/>
                <a:gd name="T39" fmla="*/ 737 h 867"/>
                <a:gd name="T40" fmla="*/ 331 w 332"/>
                <a:gd name="T41" fmla="*/ 783 h 867"/>
                <a:gd name="T42" fmla="*/ 331 w 332"/>
                <a:gd name="T43" fmla="*/ 832 h 867"/>
                <a:gd name="T44" fmla="*/ 324 w 332"/>
                <a:gd name="T45" fmla="*/ 863 h 867"/>
                <a:gd name="T46" fmla="*/ 318 w 332"/>
                <a:gd name="T47" fmla="*/ 866 h 867"/>
                <a:gd name="T48" fmla="*/ 311 w 332"/>
                <a:gd name="T49" fmla="*/ 866 h 867"/>
                <a:gd name="T50" fmla="*/ 301 w 332"/>
                <a:gd name="T51" fmla="*/ 855 h 867"/>
                <a:gd name="T52" fmla="*/ 292 w 332"/>
                <a:gd name="T53" fmla="*/ 830 h 867"/>
                <a:gd name="T54" fmla="*/ 289 w 332"/>
                <a:gd name="T55" fmla="*/ 789 h 867"/>
                <a:gd name="T56" fmla="*/ 286 w 332"/>
                <a:gd name="T57" fmla="*/ 743 h 867"/>
                <a:gd name="T58" fmla="*/ 290 w 332"/>
                <a:gd name="T59" fmla="*/ 686 h 867"/>
                <a:gd name="T60" fmla="*/ 292 w 332"/>
                <a:gd name="T61" fmla="*/ 627 h 867"/>
                <a:gd name="T62" fmla="*/ 289 w 332"/>
                <a:gd name="T63" fmla="*/ 571 h 867"/>
                <a:gd name="T64" fmla="*/ 291 w 332"/>
                <a:gd name="T65" fmla="*/ 514 h 867"/>
                <a:gd name="T66" fmla="*/ 289 w 332"/>
                <a:gd name="T67" fmla="*/ 477 h 867"/>
                <a:gd name="T68" fmla="*/ 286 w 332"/>
                <a:gd name="T69" fmla="*/ 440 h 867"/>
                <a:gd name="T70" fmla="*/ 281 w 332"/>
                <a:gd name="T71" fmla="*/ 377 h 867"/>
                <a:gd name="T72" fmla="*/ 277 w 332"/>
                <a:gd name="T73" fmla="*/ 312 h 867"/>
                <a:gd name="T74" fmla="*/ 277 w 332"/>
                <a:gd name="T75" fmla="*/ 280 h 867"/>
                <a:gd name="T76" fmla="*/ 270 w 332"/>
                <a:gd name="T77" fmla="*/ 267 h 867"/>
                <a:gd name="T78" fmla="*/ 264 w 332"/>
                <a:gd name="T79" fmla="*/ 252 h 867"/>
                <a:gd name="T80" fmla="*/ 240 w 332"/>
                <a:gd name="T81" fmla="*/ 223 h 867"/>
                <a:gd name="T82" fmla="*/ 217 w 332"/>
                <a:gd name="T83" fmla="*/ 194 h 867"/>
                <a:gd name="T84" fmla="*/ 185 w 332"/>
                <a:gd name="T85" fmla="*/ 162 h 867"/>
                <a:gd name="T86" fmla="*/ 143 w 332"/>
                <a:gd name="T87" fmla="*/ 119 h 867"/>
                <a:gd name="T88" fmla="*/ 96 w 332"/>
                <a:gd name="T89" fmla="*/ 83 h 867"/>
                <a:gd name="T90" fmla="*/ 60 w 332"/>
                <a:gd name="T91" fmla="*/ 60 h 867"/>
                <a:gd name="T92" fmla="*/ 28 w 332"/>
                <a:gd name="T93" fmla="*/ 45 h 867"/>
                <a:gd name="T94" fmla="*/ 0 w 332"/>
                <a:gd name="T95" fmla="*/ 26 h 867"/>
                <a:gd name="T96" fmla="*/ 20 w 332"/>
                <a:gd name="T97" fmla="*/ 11 h 867"/>
                <a:gd name="T98" fmla="*/ 43 w 332"/>
                <a:gd name="T99" fmla="*/ 2 h 867"/>
                <a:gd name="T100" fmla="*/ 90 w 332"/>
                <a:gd name="T101" fmla="*/ 26 h 867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332"/>
                <a:gd name="T154" fmla="*/ 0 h 867"/>
                <a:gd name="T155" fmla="*/ 332 w 332"/>
                <a:gd name="T156" fmla="*/ 867 h 867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332" h="867">
                  <a:moveTo>
                    <a:pt x="90" y="26"/>
                  </a:moveTo>
                  <a:lnTo>
                    <a:pt x="98" y="31"/>
                  </a:lnTo>
                  <a:lnTo>
                    <a:pt x="107" y="35"/>
                  </a:lnTo>
                  <a:lnTo>
                    <a:pt x="116" y="39"/>
                  </a:lnTo>
                  <a:lnTo>
                    <a:pt x="124" y="42"/>
                  </a:lnTo>
                  <a:lnTo>
                    <a:pt x="132" y="47"/>
                  </a:lnTo>
                  <a:lnTo>
                    <a:pt x="140" y="53"/>
                  </a:lnTo>
                  <a:lnTo>
                    <a:pt x="147" y="60"/>
                  </a:lnTo>
                  <a:lnTo>
                    <a:pt x="152" y="70"/>
                  </a:lnTo>
                  <a:lnTo>
                    <a:pt x="150" y="72"/>
                  </a:lnTo>
                  <a:lnTo>
                    <a:pt x="156" y="79"/>
                  </a:lnTo>
                  <a:lnTo>
                    <a:pt x="164" y="85"/>
                  </a:lnTo>
                  <a:lnTo>
                    <a:pt x="172" y="90"/>
                  </a:lnTo>
                  <a:lnTo>
                    <a:pt x="181" y="95"/>
                  </a:lnTo>
                  <a:lnTo>
                    <a:pt x="189" y="100"/>
                  </a:lnTo>
                  <a:lnTo>
                    <a:pt x="196" y="106"/>
                  </a:lnTo>
                  <a:lnTo>
                    <a:pt x="204" y="113"/>
                  </a:lnTo>
                  <a:lnTo>
                    <a:pt x="209" y="121"/>
                  </a:lnTo>
                  <a:lnTo>
                    <a:pt x="215" y="125"/>
                  </a:lnTo>
                  <a:lnTo>
                    <a:pt x="221" y="128"/>
                  </a:lnTo>
                  <a:lnTo>
                    <a:pt x="226" y="132"/>
                  </a:lnTo>
                  <a:lnTo>
                    <a:pt x="232" y="134"/>
                  </a:lnTo>
                  <a:lnTo>
                    <a:pt x="236" y="138"/>
                  </a:lnTo>
                  <a:lnTo>
                    <a:pt x="240" y="143"/>
                  </a:lnTo>
                  <a:lnTo>
                    <a:pt x="244" y="149"/>
                  </a:lnTo>
                  <a:lnTo>
                    <a:pt x="246" y="156"/>
                  </a:lnTo>
                  <a:lnTo>
                    <a:pt x="247" y="157"/>
                  </a:lnTo>
                  <a:lnTo>
                    <a:pt x="248" y="159"/>
                  </a:lnTo>
                  <a:lnTo>
                    <a:pt x="249" y="161"/>
                  </a:lnTo>
                  <a:lnTo>
                    <a:pt x="250" y="163"/>
                  </a:lnTo>
                  <a:lnTo>
                    <a:pt x="251" y="164"/>
                  </a:lnTo>
                  <a:lnTo>
                    <a:pt x="254" y="165"/>
                  </a:lnTo>
                  <a:lnTo>
                    <a:pt x="255" y="165"/>
                  </a:lnTo>
                  <a:lnTo>
                    <a:pt x="258" y="165"/>
                  </a:lnTo>
                  <a:lnTo>
                    <a:pt x="256" y="167"/>
                  </a:lnTo>
                  <a:lnTo>
                    <a:pt x="267" y="178"/>
                  </a:lnTo>
                  <a:lnTo>
                    <a:pt x="277" y="190"/>
                  </a:lnTo>
                  <a:lnTo>
                    <a:pt x="287" y="204"/>
                  </a:lnTo>
                  <a:lnTo>
                    <a:pt x="295" y="217"/>
                  </a:lnTo>
                  <a:lnTo>
                    <a:pt x="301" y="231"/>
                  </a:lnTo>
                  <a:lnTo>
                    <a:pt x="308" y="245"/>
                  </a:lnTo>
                  <a:lnTo>
                    <a:pt x="311" y="261"/>
                  </a:lnTo>
                  <a:lnTo>
                    <a:pt x="314" y="278"/>
                  </a:lnTo>
                  <a:lnTo>
                    <a:pt x="319" y="292"/>
                  </a:lnTo>
                  <a:lnTo>
                    <a:pt x="322" y="305"/>
                  </a:lnTo>
                  <a:lnTo>
                    <a:pt x="323" y="320"/>
                  </a:lnTo>
                  <a:lnTo>
                    <a:pt x="324" y="335"/>
                  </a:lnTo>
                  <a:lnTo>
                    <a:pt x="324" y="349"/>
                  </a:lnTo>
                  <a:lnTo>
                    <a:pt x="325" y="363"/>
                  </a:lnTo>
                  <a:lnTo>
                    <a:pt x="328" y="378"/>
                  </a:lnTo>
                  <a:lnTo>
                    <a:pt x="330" y="392"/>
                  </a:lnTo>
                  <a:lnTo>
                    <a:pt x="332" y="434"/>
                  </a:lnTo>
                  <a:lnTo>
                    <a:pt x="332" y="474"/>
                  </a:lnTo>
                  <a:lnTo>
                    <a:pt x="332" y="516"/>
                  </a:lnTo>
                  <a:lnTo>
                    <a:pt x="330" y="557"/>
                  </a:lnTo>
                  <a:lnTo>
                    <a:pt x="329" y="597"/>
                  </a:lnTo>
                  <a:lnTo>
                    <a:pt x="328" y="639"/>
                  </a:lnTo>
                  <a:lnTo>
                    <a:pt x="328" y="681"/>
                  </a:lnTo>
                  <a:lnTo>
                    <a:pt x="329" y="724"/>
                  </a:lnTo>
                  <a:lnTo>
                    <a:pt x="332" y="737"/>
                  </a:lnTo>
                  <a:lnTo>
                    <a:pt x="330" y="752"/>
                  </a:lnTo>
                  <a:lnTo>
                    <a:pt x="330" y="768"/>
                  </a:lnTo>
                  <a:lnTo>
                    <a:pt x="331" y="783"/>
                  </a:lnTo>
                  <a:lnTo>
                    <a:pt x="331" y="800"/>
                  </a:lnTo>
                  <a:lnTo>
                    <a:pt x="332" y="816"/>
                  </a:lnTo>
                  <a:lnTo>
                    <a:pt x="331" y="832"/>
                  </a:lnTo>
                  <a:lnTo>
                    <a:pt x="330" y="848"/>
                  </a:lnTo>
                  <a:lnTo>
                    <a:pt x="327" y="863"/>
                  </a:lnTo>
                  <a:lnTo>
                    <a:pt x="324" y="863"/>
                  </a:lnTo>
                  <a:lnTo>
                    <a:pt x="322" y="865"/>
                  </a:lnTo>
                  <a:lnTo>
                    <a:pt x="320" y="866"/>
                  </a:lnTo>
                  <a:lnTo>
                    <a:pt x="318" y="866"/>
                  </a:lnTo>
                  <a:lnTo>
                    <a:pt x="315" y="867"/>
                  </a:lnTo>
                  <a:lnTo>
                    <a:pt x="313" y="867"/>
                  </a:lnTo>
                  <a:lnTo>
                    <a:pt x="311" y="866"/>
                  </a:lnTo>
                  <a:lnTo>
                    <a:pt x="309" y="865"/>
                  </a:lnTo>
                  <a:lnTo>
                    <a:pt x="304" y="860"/>
                  </a:lnTo>
                  <a:lnTo>
                    <a:pt x="301" y="855"/>
                  </a:lnTo>
                  <a:lnTo>
                    <a:pt x="298" y="849"/>
                  </a:lnTo>
                  <a:lnTo>
                    <a:pt x="296" y="843"/>
                  </a:lnTo>
                  <a:lnTo>
                    <a:pt x="292" y="830"/>
                  </a:lnTo>
                  <a:lnTo>
                    <a:pt x="290" y="817"/>
                  </a:lnTo>
                  <a:lnTo>
                    <a:pt x="290" y="804"/>
                  </a:lnTo>
                  <a:lnTo>
                    <a:pt x="289" y="789"/>
                  </a:lnTo>
                  <a:lnTo>
                    <a:pt x="288" y="775"/>
                  </a:lnTo>
                  <a:lnTo>
                    <a:pt x="286" y="762"/>
                  </a:lnTo>
                  <a:lnTo>
                    <a:pt x="286" y="743"/>
                  </a:lnTo>
                  <a:lnTo>
                    <a:pt x="287" y="724"/>
                  </a:lnTo>
                  <a:lnTo>
                    <a:pt x="288" y="705"/>
                  </a:lnTo>
                  <a:lnTo>
                    <a:pt x="290" y="686"/>
                  </a:lnTo>
                  <a:lnTo>
                    <a:pt x="291" y="666"/>
                  </a:lnTo>
                  <a:lnTo>
                    <a:pt x="292" y="647"/>
                  </a:lnTo>
                  <a:lnTo>
                    <a:pt x="292" y="627"/>
                  </a:lnTo>
                  <a:lnTo>
                    <a:pt x="291" y="607"/>
                  </a:lnTo>
                  <a:lnTo>
                    <a:pt x="289" y="589"/>
                  </a:lnTo>
                  <a:lnTo>
                    <a:pt x="289" y="571"/>
                  </a:lnTo>
                  <a:lnTo>
                    <a:pt x="290" y="552"/>
                  </a:lnTo>
                  <a:lnTo>
                    <a:pt x="291" y="533"/>
                  </a:lnTo>
                  <a:lnTo>
                    <a:pt x="291" y="514"/>
                  </a:lnTo>
                  <a:lnTo>
                    <a:pt x="291" y="495"/>
                  </a:lnTo>
                  <a:lnTo>
                    <a:pt x="290" y="486"/>
                  </a:lnTo>
                  <a:lnTo>
                    <a:pt x="289" y="477"/>
                  </a:lnTo>
                  <a:lnTo>
                    <a:pt x="287" y="468"/>
                  </a:lnTo>
                  <a:lnTo>
                    <a:pt x="285" y="460"/>
                  </a:lnTo>
                  <a:lnTo>
                    <a:pt x="286" y="440"/>
                  </a:lnTo>
                  <a:lnTo>
                    <a:pt x="285" y="418"/>
                  </a:lnTo>
                  <a:lnTo>
                    <a:pt x="283" y="398"/>
                  </a:lnTo>
                  <a:lnTo>
                    <a:pt x="281" y="377"/>
                  </a:lnTo>
                  <a:lnTo>
                    <a:pt x="279" y="355"/>
                  </a:lnTo>
                  <a:lnTo>
                    <a:pt x="278" y="334"/>
                  </a:lnTo>
                  <a:lnTo>
                    <a:pt x="277" y="312"/>
                  </a:lnTo>
                  <a:lnTo>
                    <a:pt x="277" y="291"/>
                  </a:lnTo>
                  <a:lnTo>
                    <a:pt x="277" y="285"/>
                  </a:lnTo>
                  <a:lnTo>
                    <a:pt x="277" y="280"/>
                  </a:lnTo>
                  <a:lnTo>
                    <a:pt x="275" y="275"/>
                  </a:lnTo>
                  <a:lnTo>
                    <a:pt x="272" y="270"/>
                  </a:lnTo>
                  <a:lnTo>
                    <a:pt x="270" y="267"/>
                  </a:lnTo>
                  <a:lnTo>
                    <a:pt x="267" y="262"/>
                  </a:lnTo>
                  <a:lnTo>
                    <a:pt x="265" y="257"/>
                  </a:lnTo>
                  <a:lnTo>
                    <a:pt x="264" y="252"/>
                  </a:lnTo>
                  <a:lnTo>
                    <a:pt x="256" y="243"/>
                  </a:lnTo>
                  <a:lnTo>
                    <a:pt x="248" y="232"/>
                  </a:lnTo>
                  <a:lnTo>
                    <a:pt x="240" y="223"/>
                  </a:lnTo>
                  <a:lnTo>
                    <a:pt x="233" y="212"/>
                  </a:lnTo>
                  <a:lnTo>
                    <a:pt x="225" y="202"/>
                  </a:lnTo>
                  <a:lnTo>
                    <a:pt x="217" y="194"/>
                  </a:lnTo>
                  <a:lnTo>
                    <a:pt x="207" y="186"/>
                  </a:lnTo>
                  <a:lnTo>
                    <a:pt x="197" y="178"/>
                  </a:lnTo>
                  <a:lnTo>
                    <a:pt x="185" y="162"/>
                  </a:lnTo>
                  <a:lnTo>
                    <a:pt x="172" y="146"/>
                  </a:lnTo>
                  <a:lnTo>
                    <a:pt x="158" y="132"/>
                  </a:lnTo>
                  <a:lnTo>
                    <a:pt x="143" y="119"/>
                  </a:lnTo>
                  <a:lnTo>
                    <a:pt x="128" y="107"/>
                  </a:lnTo>
                  <a:lnTo>
                    <a:pt x="111" y="95"/>
                  </a:lnTo>
                  <a:lnTo>
                    <a:pt x="96" y="83"/>
                  </a:lnTo>
                  <a:lnTo>
                    <a:pt x="81" y="72"/>
                  </a:lnTo>
                  <a:lnTo>
                    <a:pt x="71" y="65"/>
                  </a:lnTo>
                  <a:lnTo>
                    <a:pt x="60" y="60"/>
                  </a:lnTo>
                  <a:lnTo>
                    <a:pt x="49" y="54"/>
                  </a:lnTo>
                  <a:lnTo>
                    <a:pt x="39" y="50"/>
                  </a:lnTo>
                  <a:lnTo>
                    <a:pt x="28" y="45"/>
                  </a:lnTo>
                  <a:lnTo>
                    <a:pt x="18" y="39"/>
                  </a:lnTo>
                  <a:lnTo>
                    <a:pt x="9" y="33"/>
                  </a:lnTo>
                  <a:lnTo>
                    <a:pt x="0" y="26"/>
                  </a:lnTo>
                  <a:lnTo>
                    <a:pt x="6" y="21"/>
                  </a:lnTo>
                  <a:lnTo>
                    <a:pt x="13" y="15"/>
                  </a:lnTo>
                  <a:lnTo>
                    <a:pt x="20" y="11"/>
                  </a:lnTo>
                  <a:lnTo>
                    <a:pt x="27" y="7"/>
                  </a:lnTo>
                  <a:lnTo>
                    <a:pt x="35" y="4"/>
                  </a:lnTo>
                  <a:lnTo>
                    <a:pt x="43" y="2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90" y="26"/>
                  </a:lnTo>
                  <a:close/>
                </a:path>
              </a:pathLst>
            </a:custGeom>
            <a:solidFill>
              <a:srgbClr val="66663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2" name="Freeform 116"/>
            <p:cNvSpPr>
              <a:spLocks/>
            </p:cNvSpPr>
            <p:nvPr/>
          </p:nvSpPr>
          <p:spPr bwMode="auto">
            <a:xfrm>
              <a:off x="4169" y="3892"/>
              <a:ext cx="6" cy="7"/>
            </a:xfrm>
            <a:custGeom>
              <a:avLst/>
              <a:gdLst>
                <a:gd name="T0" fmla="*/ 32 w 37"/>
                <a:gd name="T1" fmla="*/ 24 h 37"/>
                <a:gd name="T2" fmla="*/ 33 w 37"/>
                <a:gd name="T3" fmla="*/ 25 h 37"/>
                <a:gd name="T4" fmla="*/ 33 w 37"/>
                <a:gd name="T5" fmla="*/ 26 h 37"/>
                <a:gd name="T6" fmla="*/ 34 w 37"/>
                <a:gd name="T7" fmla="*/ 29 h 37"/>
                <a:gd name="T8" fmla="*/ 35 w 37"/>
                <a:gd name="T9" fmla="*/ 30 h 37"/>
                <a:gd name="T10" fmla="*/ 35 w 37"/>
                <a:gd name="T11" fmla="*/ 31 h 37"/>
                <a:gd name="T12" fmla="*/ 37 w 37"/>
                <a:gd name="T13" fmla="*/ 32 h 37"/>
                <a:gd name="T14" fmla="*/ 37 w 37"/>
                <a:gd name="T15" fmla="*/ 33 h 37"/>
                <a:gd name="T16" fmla="*/ 37 w 37"/>
                <a:gd name="T17" fmla="*/ 36 h 37"/>
                <a:gd name="T18" fmla="*/ 34 w 37"/>
                <a:gd name="T19" fmla="*/ 36 h 37"/>
                <a:gd name="T20" fmla="*/ 33 w 37"/>
                <a:gd name="T21" fmla="*/ 37 h 37"/>
                <a:gd name="T22" fmla="*/ 32 w 37"/>
                <a:gd name="T23" fmla="*/ 37 h 37"/>
                <a:gd name="T24" fmla="*/ 30 w 37"/>
                <a:gd name="T25" fmla="*/ 37 h 37"/>
                <a:gd name="T26" fmla="*/ 29 w 37"/>
                <a:gd name="T27" fmla="*/ 37 h 37"/>
                <a:gd name="T28" fmla="*/ 27 w 37"/>
                <a:gd name="T29" fmla="*/ 37 h 37"/>
                <a:gd name="T30" fmla="*/ 26 w 37"/>
                <a:gd name="T31" fmla="*/ 37 h 37"/>
                <a:gd name="T32" fmla="*/ 23 w 37"/>
                <a:gd name="T33" fmla="*/ 37 h 37"/>
                <a:gd name="T34" fmla="*/ 22 w 37"/>
                <a:gd name="T35" fmla="*/ 32 h 37"/>
                <a:gd name="T36" fmla="*/ 19 w 37"/>
                <a:gd name="T37" fmla="*/ 27 h 37"/>
                <a:gd name="T38" fmla="*/ 16 w 37"/>
                <a:gd name="T39" fmla="*/ 24 h 37"/>
                <a:gd name="T40" fmla="*/ 11 w 37"/>
                <a:gd name="T41" fmla="*/ 19 h 37"/>
                <a:gd name="T42" fmla="*/ 7 w 37"/>
                <a:gd name="T43" fmla="*/ 16 h 37"/>
                <a:gd name="T44" fmla="*/ 3 w 37"/>
                <a:gd name="T45" fmla="*/ 11 h 37"/>
                <a:gd name="T46" fmla="*/ 1 w 37"/>
                <a:gd name="T47" fmla="*/ 6 h 37"/>
                <a:gd name="T48" fmla="*/ 0 w 37"/>
                <a:gd name="T49" fmla="*/ 1 h 37"/>
                <a:gd name="T50" fmla="*/ 6 w 37"/>
                <a:gd name="T51" fmla="*/ 0 h 37"/>
                <a:gd name="T52" fmla="*/ 10 w 37"/>
                <a:gd name="T53" fmla="*/ 1 h 37"/>
                <a:gd name="T54" fmla="*/ 15 w 37"/>
                <a:gd name="T55" fmla="*/ 4 h 37"/>
                <a:gd name="T56" fmla="*/ 18 w 37"/>
                <a:gd name="T57" fmla="*/ 8 h 37"/>
                <a:gd name="T58" fmla="*/ 21 w 37"/>
                <a:gd name="T59" fmla="*/ 12 h 37"/>
                <a:gd name="T60" fmla="*/ 26 w 37"/>
                <a:gd name="T61" fmla="*/ 17 h 37"/>
                <a:gd name="T62" fmla="*/ 29 w 37"/>
                <a:gd name="T63" fmla="*/ 20 h 37"/>
                <a:gd name="T64" fmla="*/ 32 w 37"/>
                <a:gd name="T65" fmla="*/ 24 h 3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7"/>
                <a:gd name="T100" fmla="*/ 0 h 37"/>
                <a:gd name="T101" fmla="*/ 37 w 37"/>
                <a:gd name="T102" fmla="*/ 37 h 3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7" h="37">
                  <a:moveTo>
                    <a:pt x="32" y="24"/>
                  </a:moveTo>
                  <a:lnTo>
                    <a:pt x="33" y="25"/>
                  </a:lnTo>
                  <a:lnTo>
                    <a:pt x="33" y="26"/>
                  </a:lnTo>
                  <a:lnTo>
                    <a:pt x="34" y="29"/>
                  </a:lnTo>
                  <a:lnTo>
                    <a:pt x="35" y="30"/>
                  </a:lnTo>
                  <a:lnTo>
                    <a:pt x="35" y="31"/>
                  </a:lnTo>
                  <a:lnTo>
                    <a:pt x="37" y="32"/>
                  </a:lnTo>
                  <a:lnTo>
                    <a:pt x="37" y="33"/>
                  </a:lnTo>
                  <a:lnTo>
                    <a:pt x="37" y="36"/>
                  </a:lnTo>
                  <a:lnTo>
                    <a:pt x="34" y="36"/>
                  </a:lnTo>
                  <a:lnTo>
                    <a:pt x="33" y="37"/>
                  </a:lnTo>
                  <a:lnTo>
                    <a:pt x="32" y="37"/>
                  </a:lnTo>
                  <a:lnTo>
                    <a:pt x="30" y="37"/>
                  </a:lnTo>
                  <a:lnTo>
                    <a:pt x="29" y="37"/>
                  </a:lnTo>
                  <a:lnTo>
                    <a:pt x="27" y="37"/>
                  </a:lnTo>
                  <a:lnTo>
                    <a:pt x="26" y="37"/>
                  </a:lnTo>
                  <a:lnTo>
                    <a:pt x="23" y="37"/>
                  </a:lnTo>
                  <a:lnTo>
                    <a:pt x="22" y="32"/>
                  </a:lnTo>
                  <a:lnTo>
                    <a:pt x="19" y="27"/>
                  </a:lnTo>
                  <a:lnTo>
                    <a:pt x="16" y="24"/>
                  </a:lnTo>
                  <a:lnTo>
                    <a:pt x="11" y="19"/>
                  </a:lnTo>
                  <a:lnTo>
                    <a:pt x="7" y="16"/>
                  </a:lnTo>
                  <a:lnTo>
                    <a:pt x="3" y="11"/>
                  </a:lnTo>
                  <a:lnTo>
                    <a:pt x="1" y="6"/>
                  </a:lnTo>
                  <a:lnTo>
                    <a:pt x="0" y="1"/>
                  </a:lnTo>
                  <a:lnTo>
                    <a:pt x="6" y="0"/>
                  </a:lnTo>
                  <a:lnTo>
                    <a:pt x="10" y="1"/>
                  </a:lnTo>
                  <a:lnTo>
                    <a:pt x="15" y="4"/>
                  </a:lnTo>
                  <a:lnTo>
                    <a:pt x="18" y="8"/>
                  </a:lnTo>
                  <a:lnTo>
                    <a:pt x="21" y="12"/>
                  </a:lnTo>
                  <a:lnTo>
                    <a:pt x="26" y="17"/>
                  </a:lnTo>
                  <a:lnTo>
                    <a:pt x="29" y="20"/>
                  </a:lnTo>
                  <a:lnTo>
                    <a:pt x="32" y="2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3" name="Freeform 117"/>
            <p:cNvSpPr>
              <a:spLocks/>
            </p:cNvSpPr>
            <p:nvPr/>
          </p:nvSpPr>
          <p:spPr bwMode="auto">
            <a:xfrm>
              <a:off x="4164" y="3893"/>
              <a:ext cx="23" cy="16"/>
            </a:xfrm>
            <a:custGeom>
              <a:avLst/>
              <a:gdLst>
                <a:gd name="T0" fmla="*/ 138 w 138"/>
                <a:gd name="T1" fmla="*/ 74 h 96"/>
                <a:gd name="T2" fmla="*/ 117 w 138"/>
                <a:gd name="T3" fmla="*/ 82 h 96"/>
                <a:gd name="T4" fmla="*/ 95 w 138"/>
                <a:gd name="T5" fmla="*/ 90 h 96"/>
                <a:gd name="T6" fmla="*/ 73 w 138"/>
                <a:gd name="T7" fmla="*/ 96 h 96"/>
                <a:gd name="T8" fmla="*/ 49 w 138"/>
                <a:gd name="T9" fmla="*/ 96 h 96"/>
                <a:gd name="T10" fmla="*/ 35 w 138"/>
                <a:gd name="T11" fmla="*/ 84 h 96"/>
                <a:gd name="T12" fmla="*/ 20 w 138"/>
                <a:gd name="T13" fmla="*/ 74 h 96"/>
                <a:gd name="T14" fmla="*/ 8 w 138"/>
                <a:gd name="T15" fmla="*/ 62 h 96"/>
                <a:gd name="T16" fmla="*/ 0 w 138"/>
                <a:gd name="T17" fmla="*/ 45 h 96"/>
                <a:gd name="T18" fmla="*/ 1 w 138"/>
                <a:gd name="T19" fmla="*/ 35 h 96"/>
                <a:gd name="T20" fmla="*/ 0 w 138"/>
                <a:gd name="T21" fmla="*/ 25 h 96"/>
                <a:gd name="T22" fmla="*/ 1 w 138"/>
                <a:gd name="T23" fmla="*/ 15 h 96"/>
                <a:gd name="T24" fmla="*/ 9 w 138"/>
                <a:gd name="T25" fmla="*/ 10 h 96"/>
                <a:gd name="T26" fmla="*/ 12 w 138"/>
                <a:gd name="T27" fmla="*/ 15 h 96"/>
                <a:gd name="T28" fmla="*/ 17 w 138"/>
                <a:gd name="T29" fmla="*/ 15 h 96"/>
                <a:gd name="T30" fmla="*/ 20 w 138"/>
                <a:gd name="T31" fmla="*/ 14 h 96"/>
                <a:gd name="T32" fmla="*/ 24 w 138"/>
                <a:gd name="T33" fmla="*/ 14 h 96"/>
                <a:gd name="T34" fmla="*/ 35 w 138"/>
                <a:gd name="T35" fmla="*/ 23 h 96"/>
                <a:gd name="T36" fmla="*/ 42 w 138"/>
                <a:gd name="T37" fmla="*/ 35 h 96"/>
                <a:gd name="T38" fmla="*/ 51 w 138"/>
                <a:gd name="T39" fmla="*/ 45 h 96"/>
                <a:gd name="T40" fmla="*/ 57 w 138"/>
                <a:gd name="T41" fmla="*/ 46 h 96"/>
                <a:gd name="T42" fmla="*/ 64 w 138"/>
                <a:gd name="T43" fmla="*/ 45 h 96"/>
                <a:gd name="T44" fmla="*/ 69 w 138"/>
                <a:gd name="T45" fmla="*/ 43 h 96"/>
                <a:gd name="T46" fmla="*/ 73 w 138"/>
                <a:gd name="T47" fmla="*/ 39 h 96"/>
                <a:gd name="T48" fmla="*/ 77 w 138"/>
                <a:gd name="T49" fmla="*/ 34 h 96"/>
                <a:gd name="T50" fmla="*/ 77 w 138"/>
                <a:gd name="T51" fmla="*/ 29 h 96"/>
                <a:gd name="T52" fmla="*/ 77 w 138"/>
                <a:gd name="T53" fmla="*/ 28 h 96"/>
                <a:gd name="T54" fmla="*/ 77 w 138"/>
                <a:gd name="T55" fmla="*/ 27 h 96"/>
                <a:gd name="T56" fmla="*/ 78 w 138"/>
                <a:gd name="T57" fmla="*/ 26 h 96"/>
                <a:gd name="T58" fmla="*/ 79 w 138"/>
                <a:gd name="T59" fmla="*/ 26 h 96"/>
                <a:gd name="T60" fmla="*/ 59 w 138"/>
                <a:gd name="T61" fmla="*/ 0 h 96"/>
                <a:gd name="T62" fmla="*/ 65 w 138"/>
                <a:gd name="T63" fmla="*/ 2 h 96"/>
                <a:gd name="T64" fmla="*/ 71 w 138"/>
                <a:gd name="T65" fmla="*/ 6 h 96"/>
                <a:gd name="T66" fmla="*/ 78 w 138"/>
                <a:gd name="T67" fmla="*/ 9 h 96"/>
                <a:gd name="T68" fmla="*/ 85 w 138"/>
                <a:gd name="T69" fmla="*/ 16 h 96"/>
                <a:gd name="T70" fmla="*/ 98 w 138"/>
                <a:gd name="T71" fmla="*/ 26 h 96"/>
                <a:gd name="T72" fmla="*/ 110 w 138"/>
                <a:gd name="T73" fmla="*/ 35 h 96"/>
                <a:gd name="T74" fmla="*/ 120 w 138"/>
                <a:gd name="T75" fmla="*/ 47 h 9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138"/>
                <a:gd name="T115" fmla="*/ 0 h 96"/>
                <a:gd name="T116" fmla="*/ 138 w 138"/>
                <a:gd name="T117" fmla="*/ 96 h 9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138" h="96">
                  <a:moveTo>
                    <a:pt x="123" y="54"/>
                  </a:moveTo>
                  <a:lnTo>
                    <a:pt x="138" y="74"/>
                  </a:lnTo>
                  <a:lnTo>
                    <a:pt x="127" y="77"/>
                  </a:lnTo>
                  <a:lnTo>
                    <a:pt x="117" y="82"/>
                  </a:lnTo>
                  <a:lnTo>
                    <a:pt x="106" y="87"/>
                  </a:lnTo>
                  <a:lnTo>
                    <a:pt x="95" y="90"/>
                  </a:lnTo>
                  <a:lnTo>
                    <a:pt x="84" y="94"/>
                  </a:lnTo>
                  <a:lnTo>
                    <a:pt x="73" y="96"/>
                  </a:lnTo>
                  <a:lnTo>
                    <a:pt x="61" y="96"/>
                  </a:lnTo>
                  <a:lnTo>
                    <a:pt x="49" y="96"/>
                  </a:lnTo>
                  <a:lnTo>
                    <a:pt x="42" y="90"/>
                  </a:lnTo>
                  <a:lnTo>
                    <a:pt x="35" y="84"/>
                  </a:lnTo>
                  <a:lnTo>
                    <a:pt x="27" y="80"/>
                  </a:lnTo>
                  <a:lnTo>
                    <a:pt x="20" y="74"/>
                  </a:lnTo>
                  <a:lnTo>
                    <a:pt x="14" y="69"/>
                  </a:lnTo>
                  <a:lnTo>
                    <a:pt x="8" y="62"/>
                  </a:lnTo>
                  <a:lnTo>
                    <a:pt x="4" y="54"/>
                  </a:lnTo>
                  <a:lnTo>
                    <a:pt x="0" y="45"/>
                  </a:lnTo>
                  <a:lnTo>
                    <a:pt x="1" y="40"/>
                  </a:lnTo>
                  <a:lnTo>
                    <a:pt x="1" y="35"/>
                  </a:lnTo>
                  <a:lnTo>
                    <a:pt x="0" y="29"/>
                  </a:lnTo>
                  <a:lnTo>
                    <a:pt x="0" y="25"/>
                  </a:lnTo>
                  <a:lnTo>
                    <a:pt x="0" y="20"/>
                  </a:lnTo>
                  <a:lnTo>
                    <a:pt x="1" y="15"/>
                  </a:lnTo>
                  <a:lnTo>
                    <a:pt x="5" y="13"/>
                  </a:lnTo>
                  <a:lnTo>
                    <a:pt x="9" y="10"/>
                  </a:lnTo>
                  <a:lnTo>
                    <a:pt x="11" y="14"/>
                  </a:lnTo>
                  <a:lnTo>
                    <a:pt x="12" y="15"/>
                  </a:lnTo>
                  <a:lnTo>
                    <a:pt x="15" y="15"/>
                  </a:lnTo>
                  <a:lnTo>
                    <a:pt x="17" y="15"/>
                  </a:lnTo>
                  <a:lnTo>
                    <a:pt x="18" y="15"/>
                  </a:lnTo>
                  <a:lnTo>
                    <a:pt x="20" y="14"/>
                  </a:lnTo>
                  <a:lnTo>
                    <a:pt x="22" y="14"/>
                  </a:lnTo>
                  <a:lnTo>
                    <a:pt x="24" y="14"/>
                  </a:lnTo>
                  <a:lnTo>
                    <a:pt x="30" y="17"/>
                  </a:lnTo>
                  <a:lnTo>
                    <a:pt x="35" y="23"/>
                  </a:lnTo>
                  <a:lnTo>
                    <a:pt x="39" y="29"/>
                  </a:lnTo>
                  <a:lnTo>
                    <a:pt x="42" y="35"/>
                  </a:lnTo>
                  <a:lnTo>
                    <a:pt x="47" y="41"/>
                  </a:lnTo>
                  <a:lnTo>
                    <a:pt x="51" y="45"/>
                  </a:lnTo>
                  <a:lnTo>
                    <a:pt x="53" y="46"/>
                  </a:lnTo>
                  <a:lnTo>
                    <a:pt x="57" y="46"/>
                  </a:lnTo>
                  <a:lnTo>
                    <a:pt x="60" y="46"/>
                  </a:lnTo>
                  <a:lnTo>
                    <a:pt x="64" y="45"/>
                  </a:lnTo>
                  <a:lnTo>
                    <a:pt x="67" y="44"/>
                  </a:lnTo>
                  <a:lnTo>
                    <a:pt x="69" y="43"/>
                  </a:lnTo>
                  <a:lnTo>
                    <a:pt x="71" y="40"/>
                  </a:lnTo>
                  <a:lnTo>
                    <a:pt x="73" y="39"/>
                  </a:lnTo>
                  <a:lnTo>
                    <a:pt x="75" y="37"/>
                  </a:lnTo>
                  <a:lnTo>
                    <a:pt x="77" y="34"/>
                  </a:lnTo>
                  <a:lnTo>
                    <a:pt x="77" y="32"/>
                  </a:lnTo>
                  <a:lnTo>
                    <a:pt x="77" y="29"/>
                  </a:lnTo>
                  <a:lnTo>
                    <a:pt x="77" y="28"/>
                  </a:lnTo>
                  <a:lnTo>
                    <a:pt x="77" y="27"/>
                  </a:lnTo>
                  <a:lnTo>
                    <a:pt x="78" y="27"/>
                  </a:lnTo>
                  <a:lnTo>
                    <a:pt x="78" y="26"/>
                  </a:lnTo>
                  <a:lnTo>
                    <a:pt x="79" y="26"/>
                  </a:lnTo>
                  <a:lnTo>
                    <a:pt x="56" y="1"/>
                  </a:lnTo>
                  <a:lnTo>
                    <a:pt x="59" y="0"/>
                  </a:lnTo>
                  <a:lnTo>
                    <a:pt x="62" y="1"/>
                  </a:lnTo>
                  <a:lnTo>
                    <a:pt x="65" y="2"/>
                  </a:lnTo>
                  <a:lnTo>
                    <a:pt x="68" y="3"/>
                  </a:lnTo>
                  <a:lnTo>
                    <a:pt x="71" y="6"/>
                  </a:lnTo>
                  <a:lnTo>
                    <a:pt x="74" y="7"/>
                  </a:lnTo>
                  <a:lnTo>
                    <a:pt x="78" y="9"/>
                  </a:lnTo>
                  <a:lnTo>
                    <a:pt x="80" y="10"/>
                  </a:lnTo>
                  <a:lnTo>
                    <a:pt x="85" y="16"/>
                  </a:lnTo>
                  <a:lnTo>
                    <a:pt x="92" y="21"/>
                  </a:lnTo>
                  <a:lnTo>
                    <a:pt x="98" y="26"/>
                  </a:lnTo>
                  <a:lnTo>
                    <a:pt x="104" y="31"/>
                  </a:lnTo>
                  <a:lnTo>
                    <a:pt x="110" y="35"/>
                  </a:lnTo>
                  <a:lnTo>
                    <a:pt x="115" y="40"/>
                  </a:lnTo>
                  <a:lnTo>
                    <a:pt x="120" y="47"/>
                  </a:lnTo>
                  <a:lnTo>
                    <a:pt x="123" y="54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4" name="Freeform 118"/>
            <p:cNvSpPr>
              <a:spLocks/>
            </p:cNvSpPr>
            <p:nvPr/>
          </p:nvSpPr>
          <p:spPr bwMode="auto">
            <a:xfrm>
              <a:off x="4384" y="3895"/>
              <a:ext cx="47" cy="202"/>
            </a:xfrm>
            <a:custGeom>
              <a:avLst/>
              <a:gdLst>
                <a:gd name="T0" fmla="*/ 229 w 282"/>
                <a:gd name="T1" fmla="*/ 14 h 1209"/>
                <a:gd name="T2" fmla="*/ 234 w 282"/>
                <a:gd name="T3" fmla="*/ 17 h 1209"/>
                <a:gd name="T4" fmla="*/ 239 w 282"/>
                <a:gd name="T5" fmla="*/ 19 h 1209"/>
                <a:gd name="T6" fmla="*/ 262 w 282"/>
                <a:gd name="T7" fmla="*/ 58 h 1209"/>
                <a:gd name="T8" fmla="*/ 272 w 282"/>
                <a:gd name="T9" fmla="*/ 104 h 1209"/>
                <a:gd name="T10" fmla="*/ 274 w 282"/>
                <a:gd name="T11" fmla="*/ 168 h 1209"/>
                <a:gd name="T12" fmla="*/ 275 w 282"/>
                <a:gd name="T13" fmla="*/ 234 h 1209"/>
                <a:gd name="T14" fmla="*/ 282 w 282"/>
                <a:gd name="T15" fmla="*/ 297 h 1209"/>
                <a:gd name="T16" fmla="*/ 280 w 282"/>
                <a:gd name="T17" fmla="*/ 400 h 1209"/>
                <a:gd name="T18" fmla="*/ 277 w 282"/>
                <a:gd name="T19" fmla="*/ 503 h 1209"/>
                <a:gd name="T20" fmla="*/ 275 w 282"/>
                <a:gd name="T21" fmla="*/ 580 h 1209"/>
                <a:gd name="T22" fmla="*/ 274 w 282"/>
                <a:gd name="T23" fmla="*/ 642 h 1209"/>
                <a:gd name="T24" fmla="*/ 267 w 282"/>
                <a:gd name="T25" fmla="*/ 704 h 1209"/>
                <a:gd name="T26" fmla="*/ 261 w 282"/>
                <a:gd name="T27" fmla="*/ 811 h 1209"/>
                <a:gd name="T28" fmla="*/ 246 w 282"/>
                <a:gd name="T29" fmla="*/ 916 h 1209"/>
                <a:gd name="T30" fmla="*/ 235 w 282"/>
                <a:gd name="T31" fmla="*/ 991 h 1209"/>
                <a:gd name="T32" fmla="*/ 230 w 282"/>
                <a:gd name="T33" fmla="*/ 1009 h 1209"/>
                <a:gd name="T34" fmla="*/ 224 w 282"/>
                <a:gd name="T35" fmla="*/ 1027 h 1209"/>
                <a:gd name="T36" fmla="*/ 211 w 282"/>
                <a:gd name="T37" fmla="*/ 1055 h 1209"/>
                <a:gd name="T38" fmla="*/ 191 w 282"/>
                <a:gd name="T39" fmla="*/ 1086 h 1209"/>
                <a:gd name="T40" fmla="*/ 174 w 282"/>
                <a:gd name="T41" fmla="*/ 1118 h 1209"/>
                <a:gd name="T42" fmla="*/ 157 w 282"/>
                <a:gd name="T43" fmla="*/ 1136 h 1209"/>
                <a:gd name="T44" fmla="*/ 140 w 282"/>
                <a:gd name="T45" fmla="*/ 1155 h 1209"/>
                <a:gd name="T46" fmla="*/ 121 w 282"/>
                <a:gd name="T47" fmla="*/ 1173 h 1209"/>
                <a:gd name="T48" fmla="*/ 113 w 282"/>
                <a:gd name="T49" fmla="*/ 1173 h 1209"/>
                <a:gd name="T50" fmla="*/ 101 w 282"/>
                <a:gd name="T51" fmla="*/ 1180 h 1209"/>
                <a:gd name="T52" fmla="*/ 87 w 282"/>
                <a:gd name="T53" fmla="*/ 1186 h 1209"/>
                <a:gd name="T54" fmla="*/ 55 w 282"/>
                <a:gd name="T55" fmla="*/ 1195 h 1209"/>
                <a:gd name="T56" fmla="*/ 24 w 282"/>
                <a:gd name="T57" fmla="*/ 1205 h 1209"/>
                <a:gd name="T58" fmla="*/ 5 w 282"/>
                <a:gd name="T59" fmla="*/ 1205 h 1209"/>
                <a:gd name="T60" fmla="*/ 2 w 282"/>
                <a:gd name="T61" fmla="*/ 1192 h 1209"/>
                <a:gd name="T62" fmla="*/ 1 w 282"/>
                <a:gd name="T63" fmla="*/ 1180 h 1209"/>
                <a:gd name="T64" fmla="*/ 1 w 282"/>
                <a:gd name="T65" fmla="*/ 1168 h 1209"/>
                <a:gd name="T66" fmla="*/ 2 w 282"/>
                <a:gd name="T67" fmla="*/ 1154 h 1209"/>
                <a:gd name="T68" fmla="*/ 2 w 282"/>
                <a:gd name="T69" fmla="*/ 1138 h 1209"/>
                <a:gd name="T70" fmla="*/ 6 w 282"/>
                <a:gd name="T71" fmla="*/ 948 h 1209"/>
                <a:gd name="T72" fmla="*/ 6 w 282"/>
                <a:gd name="T73" fmla="*/ 761 h 1209"/>
                <a:gd name="T74" fmla="*/ 9 w 282"/>
                <a:gd name="T75" fmla="*/ 627 h 1209"/>
                <a:gd name="T76" fmla="*/ 9 w 282"/>
                <a:gd name="T77" fmla="*/ 605 h 1209"/>
                <a:gd name="T78" fmla="*/ 12 w 282"/>
                <a:gd name="T79" fmla="*/ 587 h 1209"/>
                <a:gd name="T80" fmla="*/ 20 w 282"/>
                <a:gd name="T81" fmla="*/ 580 h 1209"/>
                <a:gd name="T82" fmla="*/ 32 w 282"/>
                <a:gd name="T83" fmla="*/ 579 h 1209"/>
                <a:gd name="T84" fmla="*/ 42 w 282"/>
                <a:gd name="T85" fmla="*/ 565 h 1209"/>
                <a:gd name="T86" fmla="*/ 49 w 282"/>
                <a:gd name="T87" fmla="*/ 544 h 1209"/>
                <a:gd name="T88" fmla="*/ 59 w 282"/>
                <a:gd name="T89" fmla="*/ 507 h 1209"/>
                <a:gd name="T90" fmla="*/ 61 w 282"/>
                <a:gd name="T91" fmla="*/ 464 h 1209"/>
                <a:gd name="T92" fmla="*/ 64 w 282"/>
                <a:gd name="T93" fmla="*/ 417 h 1209"/>
                <a:gd name="T94" fmla="*/ 61 w 282"/>
                <a:gd name="T95" fmla="*/ 376 h 1209"/>
                <a:gd name="T96" fmla="*/ 61 w 282"/>
                <a:gd name="T97" fmla="*/ 332 h 1209"/>
                <a:gd name="T98" fmla="*/ 61 w 282"/>
                <a:gd name="T99" fmla="*/ 166 h 1209"/>
                <a:gd name="T100" fmla="*/ 63 w 282"/>
                <a:gd name="T101" fmla="*/ 141 h 1209"/>
                <a:gd name="T102" fmla="*/ 62 w 282"/>
                <a:gd name="T103" fmla="*/ 114 h 1209"/>
                <a:gd name="T104" fmla="*/ 61 w 282"/>
                <a:gd name="T105" fmla="*/ 86 h 1209"/>
                <a:gd name="T106" fmla="*/ 58 w 282"/>
                <a:gd name="T107" fmla="*/ 57 h 1209"/>
                <a:gd name="T108" fmla="*/ 56 w 282"/>
                <a:gd name="T109" fmla="*/ 29 h 1209"/>
                <a:gd name="T110" fmla="*/ 60 w 282"/>
                <a:gd name="T111" fmla="*/ 15 h 1209"/>
                <a:gd name="T112" fmla="*/ 71 w 282"/>
                <a:gd name="T113" fmla="*/ 15 h 1209"/>
                <a:gd name="T114" fmla="*/ 82 w 282"/>
                <a:gd name="T115" fmla="*/ 13 h 1209"/>
                <a:gd name="T116" fmla="*/ 137 w 282"/>
                <a:gd name="T117" fmla="*/ 1 h 1209"/>
                <a:gd name="T118" fmla="*/ 192 w 282"/>
                <a:gd name="T119" fmla="*/ 1 h 1209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2"/>
                <a:gd name="T181" fmla="*/ 0 h 1209"/>
                <a:gd name="T182" fmla="*/ 282 w 282"/>
                <a:gd name="T183" fmla="*/ 1209 h 1209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2" h="1209">
                  <a:moveTo>
                    <a:pt x="229" y="9"/>
                  </a:moveTo>
                  <a:lnTo>
                    <a:pt x="229" y="13"/>
                  </a:lnTo>
                  <a:lnTo>
                    <a:pt x="229" y="14"/>
                  </a:lnTo>
                  <a:lnTo>
                    <a:pt x="230" y="15"/>
                  </a:lnTo>
                  <a:lnTo>
                    <a:pt x="232" y="15"/>
                  </a:lnTo>
                  <a:lnTo>
                    <a:pt x="234" y="17"/>
                  </a:lnTo>
                  <a:lnTo>
                    <a:pt x="236" y="17"/>
                  </a:lnTo>
                  <a:lnTo>
                    <a:pt x="238" y="18"/>
                  </a:lnTo>
                  <a:lnTo>
                    <a:pt x="239" y="19"/>
                  </a:lnTo>
                  <a:lnTo>
                    <a:pt x="249" y="32"/>
                  </a:lnTo>
                  <a:lnTo>
                    <a:pt x="256" y="45"/>
                  </a:lnTo>
                  <a:lnTo>
                    <a:pt x="262" y="58"/>
                  </a:lnTo>
                  <a:lnTo>
                    <a:pt x="266" y="73"/>
                  </a:lnTo>
                  <a:lnTo>
                    <a:pt x="270" y="88"/>
                  </a:lnTo>
                  <a:lnTo>
                    <a:pt x="272" y="104"/>
                  </a:lnTo>
                  <a:lnTo>
                    <a:pt x="274" y="119"/>
                  </a:lnTo>
                  <a:lnTo>
                    <a:pt x="274" y="136"/>
                  </a:lnTo>
                  <a:lnTo>
                    <a:pt x="274" y="168"/>
                  </a:lnTo>
                  <a:lnTo>
                    <a:pt x="274" y="202"/>
                  </a:lnTo>
                  <a:lnTo>
                    <a:pt x="275" y="218"/>
                  </a:lnTo>
                  <a:lnTo>
                    <a:pt x="275" y="234"/>
                  </a:lnTo>
                  <a:lnTo>
                    <a:pt x="277" y="249"/>
                  </a:lnTo>
                  <a:lnTo>
                    <a:pt x="280" y="265"/>
                  </a:lnTo>
                  <a:lnTo>
                    <a:pt x="282" y="297"/>
                  </a:lnTo>
                  <a:lnTo>
                    <a:pt x="282" y="330"/>
                  </a:lnTo>
                  <a:lnTo>
                    <a:pt x="281" y="365"/>
                  </a:lnTo>
                  <a:lnTo>
                    <a:pt x="280" y="400"/>
                  </a:lnTo>
                  <a:lnTo>
                    <a:pt x="278" y="434"/>
                  </a:lnTo>
                  <a:lnTo>
                    <a:pt x="277" y="469"/>
                  </a:lnTo>
                  <a:lnTo>
                    <a:pt x="277" y="503"/>
                  </a:lnTo>
                  <a:lnTo>
                    <a:pt x="278" y="538"/>
                  </a:lnTo>
                  <a:lnTo>
                    <a:pt x="275" y="558"/>
                  </a:lnTo>
                  <a:lnTo>
                    <a:pt x="275" y="580"/>
                  </a:lnTo>
                  <a:lnTo>
                    <a:pt x="274" y="600"/>
                  </a:lnTo>
                  <a:lnTo>
                    <a:pt x="275" y="620"/>
                  </a:lnTo>
                  <a:lnTo>
                    <a:pt x="274" y="642"/>
                  </a:lnTo>
                  <a:lnTo>
                    <a:pt x="274" y="662"/>
                  </a:lnTo>
                  <a:lnTo>
                    <a:pt x="272" y="684"/>
                  </a:lnTo>
                  <a:lnTo>
                    <a:pt x="267" y="704"/>
                  </a:lnTo>
                  <a:lnTo>
                    <a:pt x="266" y="740"/>
                  </a:lnTo>
                  <a:lnTo>
                    <a:pt x="264" y="775"/>
                  </a:lnTo>
                  <a:lnTo>
                    <a:pt x="261" y="811"/>
                  </a:lnTo>
                  <a:lnTo>
                    <a:pt x="256" y="846"/>
                  </a:lnTo>
                  <a:lnTo>
                    <a:pt x="252" y="880"/>
                  </a:lnTo>
                  <a:lnTo>
                    <a:pt x="246" y="916"/>
                  </a:lnTo>
                  <a:lnTo>
                    <a:pt x="242" y="951"/>
                  </a:lnTo>
                  <a:lnTo>
                    <a:pt x="238" y="987"/>
                  </a:lnTo>
                  <a:lnTo>
                    <a:pt x="235" y="991"/>
                  </a:lnTo>
                  <a:lnTo>
                    <a:pt x="233" y="997"/>
                  </a:lnTo>
                  <a:lnTo>
                    <a:pt x="232" y="1003"/>
                  </a:lnTo>
                  <a:lnTo>
                    <a:pt x="230" y="1009"/>
                  </a:lnTo>
                  <a:lnTo>
                    <a:pt x="228" y="1015"/>
                  </a:lnTo>
                  <a:lnTo>
                    <a:pt x="227" y="1021"/>
                  </a:lnTo>
                  <a:lnTo>
                    <a:pt x="224" y="1027"/>
                  </a:lnTo>
                  <a:lnTo>
                    <a:pt x="223" y="1034"/>
                  </a:lnTo>
                  <a:lnTo>
                    <a:pt x="218" y="1045"/>
                  </a:lnTo>
                  <a:lnTo>
                    <a:pt x="211" y="1055"/>
                  </a:lnTo>
                  <a:lnTo>
                    <a:pt x="206" y="1065"/>
                  </a:lnTo>
                  <a:lnTo>
                    <a:pt x="198" y="1076"/>
                  </a:lnTo>
                  <a:lnTo>
                    <a:pt x="191" y="1086"/>
                  </a:lnTo>
                  <a:lnTo>
                    <a:pt x="186" y="1096"/>
                  </a:lnTo>
                  <a:lnTo>
                    <a:pt x="179" y="1107"/>
                  </a:lnTo>
                  <a:lnTo>
                    <a:pt x="174" y="1118"/>
                  </a:lnTo>
                  <a:lnTo>
                    <a:pt x="168" y="1124"/>
                  </a:lnTo>
                  <a:lnTo>
                    <a:pt x="162" y="1130"/>
                  </a:lnTo>
                  <a:lnTo>
                    <a:pt x="157" y="1136"/>
                  </a:lnTo>
                  <a:lnTo>
                    <a:pt x="151" y="1143"/>
                  </a:lnTo>
                  <a:lnTo>
                    <a:pt x="146" y="1149"/>
                  </a:lnTo>
                  <a:lnTo>
                    <a:pt x="140" y="1155"/>
                  </a:lnTo>
                  <a:lnTo>
                    <a:pt x="134" y="1160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76" y="1188"/>
                  </a:lnTo>
                  <a:lnTo>
                    <a:pt x="66" y="1192"/>
                  </a:lnTo>
                  <a:lnTo>
                    <a:pt x="55" y="1195"/>
                  </a:lnTo>
                  <a:lnTo>
                    <a:pt x="45" y="1199"/>
                  </a:lnTo>
                  <a:lnTo>
                    <a:pt x="35" y="1203"/>
                  </a:lnTo>
                  <a:lnTo>
                    <a:pt x="24" y="1205"/>
                  </a:lnTo>
                  <a:lnTo>
                    <a:pt x="15" y="1207"/>
                  </a:lnTo>
                  <a:lnTo>
                    <a:pt x="5" y="1209"/>
                  </a:lnTo>
                  <a:lnTo>
                    <a:pt x="5" y="1205"/>
                  </a:lnTo>
                  <a:lnTo>
                    <a:pt x="5" y="1200"/>
                  </a:lnTo>
                  <a:lnTo>
                    <a:pt x="3" y="1197"/>
                  </a:lnTo>
                  <a:lnTo>
                    <a:pt x="2" y="1192"/>
                  </a:lnTo>
                  <a:lnTo>
                    <a:pt x="1" y="1188"/>
                  </a:lnTo>
                  <a:lnTo>
                    <a:pt x="0" y="1184"/>
                  </a:lnTo>
                  <a:lnTo>
                    <a:pt x="1" y="1180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100" y="8"/>
                  </a:lnTo>
                  <a:lnTo>
                    <a:pt x="118" y="5"/>
                  </a:lnTo>
                  <a:lnTo>
                    <a:pt x="137" y="1"/>
                  </a:lnTo>
                  <a:lnTo>
                    <a:pt x="156" y="0"/>
                  </a:lnTo>
                  <a:lnTo>
                    <a:pt x="175" y="0"/>
                  </a:lnTo>
                  <a:lnTo>
                    <a:pt x="192" y="1"/>
                  </a:lnTo>
                  <a:lnTo>
                    <a:pt x="211" y="5"/>
                  </a:lnTo>
                  <a:lnTo>
                    <a:pt x="229" y="9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5" name="Freeform 119"/>
            <p:cNvSpPr>
              <a:spLocks/>
            </p:cNvSpPr>
            <p:nvPr/>
          </p:nvSpPr>
          <p:spPr bwMode="auto">
            <a:xfrm>
              <a:off x="4083" y="3896"/>
              <a:ext cx="71" cy="222"/>
            </a:xfrm>
            <a:custGeom>
              <a:avLst/>
              <a:gdLst>
                <a:gd name="T0" fmla="*/ 384 w 430"/>
                <a:gd name="T1" fmla="*/ 56 h 1329"/>
                <a:gd name="T2" fmla="*/ 408 w 430"/>
                <a:gd name="T3" fmla="*/ 75 h 1329"/>
                <a:gd name="T4" fmla="*/ 425 w 430"/>
                <a:gd name="T5" fmla="*/ 90 h 1329"/>
                <a:gd name="T6" fmla="*/ 407 w 430"/>
                <a:gd name="T7" fmla="*/ 102 h 1329"/>
                <a:gd name="T8" fmla="*/ 342 w 430"/>
                <a:gd name="T9" fmla="*/ 139 h 1329"/>
                <a:gd name="T10" fmla="*/ 292 w 430"/>
                <a:gd name="T11" fmla="*/ 174 h 1329"/>
                <a:gd name="T12" fmla="*/ 259 w 430"/>
                <a:gd name="T13" fmla="*/ 205 h 1329"/>
                <a:gd name="T14" fmla="*/ 230 w 430"/>
                <a:gd name="T15" fmla="*/ 247 h 1329"/>
                <a:gd name="T16" fmla="*/ 211 w 430"/>
                <a:gd name="T17" fmla="*/ 303 h 1329"/>
                <a:gd name="T18" fmla="*/ 196 w 430"/>
                <a:gd name="T19" fmla="*/ 371 h 1329"/>
                <a:gd name="T20" fmla="*/ 185 w 430"/>
                <a:gd name="T21" fmla="*/ 426 h 1329"/>
                <a:gd name="T22" fmla="*/ 175 w 430"/>
                <a:gd name="T23" fmla="*/ 457 h 1329"/>
                <a:gd name="T24" fmla="*/ 174 w 430"/>
                <a:gd name="T25" fmla="*/ 476 h 1329"/>
                <a:gd name="T26" fmla="*/ 172 w 430"/>
                <a:gd name="T27" fmla="*/ 492 h 1329"/>
                <a:gd name="T28" fmla="*/ 168 w 430"/>
                <a:gd name="T29" fmla="*/ 526 h 1329"/>
                <a:gd name="T30" fmla="*/ 168 w 430"/>
                <a:gd name="T31" fmla="*/ 576 h 1329"/>
                <a:gd name="T32" fmla="*/ 158 w 430"/>
                <a:gd name="T33" fmla="*/ 687 h 1329"/>
                <a:gd name="T34" fmla="*/ 155 w 430"/>
                <a:gd name="T35" fmla="*/ 757 h 1329"/>
                <a:gd name="T36" fmla="*/ 158 w 430"/>
                <a:gd name="T37" fmla="*/ 794 h 1329"/>
                <a:gd name="T38" fmla="*/ 155 w 430"/>
                <a:gd name="T39" fmla="*/ 892 h 1329"/>
                <a:gd name="T40" fmla="*/ 147 w 430"/>
                <a:gd name="T41" fmla="*/ 969 h 1329"/>
                <a:gd name="T42" fmla="*/ 147 w 430"/>
                <a:gd name="T43" fmla="*/ 1022 h 1329"/>
                <a:gd name="T44" fmla="*/ 146 w 430"/>
                <a:gd name="T45" fmla="*/ 1173 h 1329"/>
                <a:gd name="T46" fmla="*/ 148 w 430"/>
                <a:gd name="T47" fmla="*/ 1312 h 1329"/>
                <a:gd name="T48" fmla="*/ 146 w 430"/>
                <a:gd name="T49" fmla="*/ 1324 h 1329"/>
                <a:gd name="T50" fmla="*/ 104 w 430"/>
                <a:gd name="T51" fmla="*/ 1257 h 1329"/>
                <a:gd name="T52" fmla="*/ 92 w 430"/>
                <a:gd name="T53" fmla="*/ 1196 h 1329"/>
                <a:gd name="T54" fmla="*/ 61 w 430"/>
                <a:gd name="T55" fmla="*/ 1167 h 1329"/>
                <a:gd name="T56" fmla="*/ 39 w 430"/>
                <a:gd name="T57" fmla="*/ 1168 h 1329"/>
                <a:gd name="T58" fmla="*/ 21 w 430"/>
                <a:gd name="T59" fmla="*/ 1181 h 1329"/>
                <a:gd name="T60" fmla="*/ 16 w 430"/>
                <a:gd name="T61" fmla="*/ 1202 h 1329"/>
                <a:gd name="T62" fmla="*/ 13 w 430"/>
                <a:gd name="T63" fmla="*/ 1210 h 1329"/>
                <a:gd name="T64" fmla="*/ 14 w 430"/>
                <a:gd name="T65" fmla="*/ 1214 h 1329"/>
                <a:gd name="T66" fmla="*/ 9 w 430"/>
                <a:gd name="T67" fmla="*/ 1215 h 1329"/>
                <a:gd name="T68" fmla="*/ 2 w 430"/>
                <a:gd name="T69" fmla="*/ 1143 h 1329"/>
                <a:gd name="T70" fmla="*/ 4 w 430"/>
                <a:gd name="T71" fmla="*/ 1001 h 1329"/>
                <a:gd name="T72" fmla="*/ 2 w 430"/>
                <a:gd name="T73" fmla="*/ 869 h 1329"/>
                <a:gd name="T74" fmla="*/ 9 w 430"/>
                <a:gd name="T75" fmla="*/ 736 h 1329"/>
                <a:gd name="T76" fmla="*/ 13 w 430"/>
                <a:gd name="T77" fmla="*/ 566 h 1329"/>
                <a:gd name="T78" fmla="*/ 19 w 430"/>
                <a:gd name="T79" fmla="*/ 477 h 1329"/>
                <a:gd name="T80" fmla="*/ 19 w 430"/>
                <a:gd name="T81" fmla="*/ 445 h 1329"/>
                <a:gd name="T82" fmla="*/ 23 w 430"/>
                <a:gd name="T83" fmla="*/ 307 h 1329"/>
                <a:gd name="T84" fmla="*/ 34 w 430"/>
                <a:gd name="T85" fmla="*/ 235 h 1329"/>
                <a:gd name="T86" fmla="*/ 44 w 430"/>
                <a:gd name="T87" fmla="*/ 198 h 1329"/>
                <a:gd name="T88" fmla="*/ 50 w 430"/>
                <a:gd name="T89" fmla="*/ 182 h 1329"/>
                <a:gd name="T90" fmla="*/ 92 w 430"/>
                <a:gd name="T91" fmla="*/ 117 h 1329"/>
                <a:gd name="T92" fmla="*/ 147 w 430"/>
                <a:gd name="T93" fmla="*/ 62 h 1329"/>
                <a:gd name="T94" fmla="*/ 212 w 430"/>
                <a:gd name="T95" fmla="*/ 25 h 1329"/>
                <a:gd name="T96" fmla="*/ 268 w 430"/>
                <a:gd name="T97" fmla="*/ 2 h 1329"/>
                <a:gd name="T98" fmla="*/ 294 w 430"/>
                <a:gd name="T99" fmla="*/ 1 h 1329"/>
                <a:gd name="T100" fmla="*/ 322 w 430"/>
                <a:gd name="T101" fmla="*/ 20 h 1329"/>
                <a:gd name="T102" fmla="*/ 355 w 430"/>
                <a:gd name="T103" fmla="*/ 38 h 1329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430"/>
                <a:gd name="T157" fmla="*/ 0 h 1329"/>
                <a:gd name="T158" fmla="*/ 430 w 430"/>
                <a:gd name="T159" fmla="*/ 1329 h 1329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430" h="1329">
                  <a:moveTo>
                    <a:pt x="362" y="43"/>
                  </a:moveTo>
                  <a:lnTo>
                    <a:pt x="366" y="47"/>
                  </a:lnTo>
                  <a:lnTo>
                    <a:pt x="371" y="51"/>
                  </a:lnTo>
                  <a:lnTo>
                    <a:pt x="378" y="53"/>
                  </a:lnTo>
                  <a:lnTo>
                    <a:pt x="384" y="56"/>
                  </a:lnTo>
                  <a:lnTo>
                    <a:pt x="389" y="59"/>
                  </a:lnTo>
                  <a:lnTo>
                    <a:pt x="395" y="63"/>
                  </a:lnTo>
                  <a:lnTo>
                    <a:pt x="399" y="68"/>
                  </a:lnTo>
                  <a:lnTo>
                    <a:pt x="404" y="74"/>
                  </a:lnTo>
                  <a:lnTo>
                    <a:pt x="408" y="75"/>
                  </a:lnTo>
                  <a:lnTo>
                    <a:pt x="411" y="77"/>
                  </a:lnTo>
                  <a:lnTo>
                    <a:pt x="415" y="80"/>
                  </a:lnTo>
                  <a:lnTo>
                    <a:pt x="419" y="83"/>
                  </a:lnTo>
                  <a:lnTo>
                    <a:pt x="421" y="87"/>
                  </a:lnTo>
                  <a:lnTo>
                    <a:pt x="425" y="90"/>
                  </a:lnTo>
                  <a:lnTo>
                    <a:pt x="428" y="95"/>
                  </a:lnTo>
                  <a:lnTo>
                    <a:pt x="430" y="99"/>
                  </a:lnTo>
                  <a:lnTo>
                    <a:pt x="422" y="99"/>
                  </a:lnTo>
                  <a:lnTo>
                    <a:pt x="415" y="100"/>
                  </a:lnTo>
                  <a:lnTo>
                    <a:pt x="407" y="102"/>
                  </a:lnTo>
                  <a:lnTo>
                    <a:pt x="399" y="105"/>
                  </a:lnTo>
                  <a:lnTo>
                    <a:pt x="384" y="111"/>
                  </a:lnTo>
                  <a:lnTo>
                    <a:pt x="369" y="119"/>
                  </a:lnTo>
                  <a:lnTo>
                    <a:pt x="356" y="129"/>
                  </a:lnTo>
                  <a:lnTo>
                    <a:pt x="342" y="139"/>
                  </a:lnTo>
                  <a:lnTo>
                    <a:pt x="327" y="149"/>
                  </a:lnTo>
                  <a:lnTo>
                    <a:pt x="314" y="157"/>
                  </a:lnTo>
                  <a:lnTo>
                    <a:pt x="306" y="163"/>
                  </a:lnTo>
                  <a:lnTo>
                    <a:pt x="300" y="169"/>
                  </a:lnTo>
                  <a:lnTo>
                    <a:pt x="292" y="174"/>
                  </a:lnTo>
                  <a:lnTo>
                    <a:pt x="284" y="179"/>
                  </a:lnTo>
                  <a:lnTo>
                    <a:pt x="278" y="185"/>
                  </a:lnTo>
                  <a:lnTo>
                    <a:pt x="270" y="191"/>
                  </a:lnTo>
                  <a:lnTo>
                    <a:pt x="264" y="197"/>
                  </a:lnTo>
                  <a:lnTo>
                    <a:pt x="259" y="205"/>
                  </a:lnTo>
                  <a:lnTo>
                    <a:pt x="247" y="217"/>
                  </a:lnTo>
                  <a:lnTo>
                    <a:pt x="248" y="218"/>
                  </a:lnTo>
                  <a:lnTo>
                    <a:pt x="242" y="228"/>
                  </a:lnTo>
                  <a:lnTo>
                    <a:pt x="236" y="237"/>
                  </a:lnTo>
                  <a:lnTo>
                    <a:pt x="230" y="247"/>
                  </a:lnTo>
                  <a:lnTo>
                    <a:pt x="224" y="257"/>
                  </a:lnTo>
                  <a:lnTo>
                    <a:pt x="219" y="267"/>
                  </a:lnTo>
                  <a:lnTo>
                    <a:pt x="215" y="279"/>
                  </a:lnTo>
                  <a:lnTo>
                    <a:pt x="212" y="290"/>
                  </a:lnTo>
                  <a:lnTo>
                    <a:pt x="211" y="303"/>
                  </a:lnTo>
                  <a:lnTo>
                    <a:pt x="208" y="316"/>
                  </a:lnTo>
                  <a:lnTo>
                    <a:pt x="205" y="329"/>
                  </a:lnTo>
                  <a:lnTo>
                    <a:pt x="201" y="343"/>
                  </a:lnTo>
                  <a:lnTo>
                    <a:pt x="199" y="356"/>
                  </a:lnTo>
                  <a:lnTo>
                    <a:pt x="196" y="371"/>
                  </a:lnTo>
                  <a:lnTo>
                    <a:pt x="193" y="384"/>
                  </a:lnTo>
                  <a:lnTo>
                    <a:pt x="189" y="398"/>
                  </a:lnTo>
                  <a:lnTo>
                    <a:pt x="185" y="410"/>
                  </a:lnTo>
                  <a:lnTo>
                    <a:pt x="186" y="418"/>
                  </a:lnTo>
                  <a:lnTo>
                    <a:pt x="185" y="426"/>
                  </a:lnTo>
                  <a:lnTo>
                    <a:pt x="183" y="432"/>
                  </a:lnTo>
                  <a:lnTo>
                    <a:pt x="179" y="439"/>
                  </a:lnTo>
                  <a:lnTo>
                    <a:pt x="177" y="445"/>
                  </a:lnTo>
                  <a:lnTo>
                    <a:pt x="176" y="451"/>
                  </a:lnTo>
                  <a:lnTo>
                    <a:pt x="175" y="457"/>
                  </a:lnTo>
                  <a:lnTo>
                    <a:pt x="176" y="464"/>
                  </a:lnTo>
                  <a:lnTo>
                    <a:pt x="175" y="467"/>
                  </a:lnTo>
                  <a:lnTo>
                    <a:pt x="175" y="470"/>
                  </a:lnTo>
                  <a:lnTo>
                    <a:pt x="174" y="472"/>
                  </a:lnTo>
                  <a:lnTo>
                    <a:pt x="174" y="476"/>
                  </a:lnTo>
                  <a:lnTo>
                    <a:pt x="174" y="478"/>
                  </a:lnTo>
                  <a:lnTo>
                    <a:pt x="173" y="481"/>
                  </a:lnTo>
                  <a:lnTo>
                    <a:pt x="173" y="483"/>
                  </a:lnTo>
                  <a:lnTo>
                    <a:pt x="173" y="485"/>
                  </a:lnTo>
                  <a:lnTo>
                    <a:pt x="172" y="492"/>
                  </a:lnTo>
                  <a:lnTo>
                    <a:pt x="172" y="498"/>
                  </a:lnTo>
                  <a:lnTo>
                    <a:pt x="171" y="506"/>
                  </a:lnTo>
                  <a:lnTo>
                    <a:pt x="171" y="513"/>
                  </a:lnTo>
                  <a:lnTo>
                    <a:pt x="169" y="519"/>
                  </a:lnTo>
                  <a:lnTo>
                    <a:pt x="168" y="526"/>
                  </a:lnTo>
                  <a:lnTo>
                    <a:pt x="167" y="532"/>
                  </a:lnTo>
                  <a:lnTo>
                    <a:pt x="165" y="539"/>
                  </a:lnTo>
                  <a:lnTo>
                    <a:pt x="167" y="551"/>
                  </a:lnTo>
                  <a:lnTo>
                    <a:pt x="168" y="564"/>
                  </a:lnTo>
                  <a:lnTo>
                    <a:pt x="168" y="576"/>
                  </a:lnTo>
                  <a:lnTo>
                    <a:pt x="168" y="589"/>
                  </a:lnTo>
                  <a:lnTo>
                    <a:pt x="166" y="613"/>
                  </a:lnTo>
                  <a:lnTo>
                    <a:pt x="164" y="638"/>
                  </a:lnTo>
                  <a:lnTo>
                    <a:pt x="161" y="662"/>
                  </a:lnTo>
                  <a:lnTo>
                    <a:pt x="158" y="687"/>
                  </a:lnTo>
                  <a:lnTo>
                    <a:pt x="157" y="711"/>
                  </a:lnTo>
                  <a:lnTo>
                    <a:pt x="158" y="735"/>
                  </a:lnTo>
                  <a:lnTo>
                    <a:pt x="156" y="742"/>
                  </a:lnTo>
                  <a:lnTo>
                    <a:pt x="155" y="749"/>
                  </a:lnTo>
                  <a:lnTo>
                    <a:pt x="155" y="757"/>
                  </a:lnTo>
                  <a:lnTo>
                    <a:pt x="155" y="764"/>
                  </a:lnTo>
                  <a:lnTo>
                    <a:pt x="156" y="772"/>
                  </a:lnTo>
                  <a:lnTo>
                    <a:pt x="157" y="779"/>
                  </a:lnTo>
                  <a:lnTo>
                    <a:pt x="158" y="787"/>
                  </a:lnTo>
                  <a:lnTo>
                    <a:pt x="158" y="794"/>
                  </a:lnTo>
                  <a:lnTo>
                    <a:pt x="156" y="815"/>
                  </a:lnTo>
                  <a:lnTo>
                    <a:pt x="155" y="834"/>
                  </a:lnTo>
                  <a:lnTo>
                    <a:pt x="155" y="854"/>
                  </a:lnTo>
                  <a:lnTo>
                    <a:pt x="155" y="873"/>
                  </a:lnTo>
                  <a:lnTo>
                    <a:pt x="155" y="892"/>
                  </a:lnTo>
                  <a:lnTo>
                    <a:pt x="154" y="910"/>
                  </a:lnTo>
                  <a:lnTo>
                    <a:pt x="153" y="929"/>
                  </a:lnTo>
                  <a:lnTo>
                    <a:pt x="150" y="947"/>
                  </a:lnTo>
                  <a:lnTo>
                    <a:pt x="148" y="958"/>
                  </a:lnTo>
                  <a:lnTo>
                    <a:pt x="147" y="969"/>
                  </a:lnTo>
                  <a:lnTo>
                    <a:pt x="148" y="979"/>
                  </a:lnTo>
                  <a:lnTo>
                    <a:pt x="148" y="990"/>
                  </a:lnTo>
                  <a:lnTo>
                    <a:pt x="148" y="1001"/>
                  </a:lnTo>
                  <a:lnTo>
                    <a:pt x="148" y="1011"/>
                  </a:lnTo>
                  <a:lnTo>
                    <a:pt x="147" y="1022"/>
                  </a:lnTo>
                  <a:lnTo>
                    <a:pt x="146" y="1033"/>
                  </a:lnTo>
                  <a:lnTo>
                    <a:pt x="146" y="1068"/>
                  </a:lnTo>
                  <a:lnTo>
                    <a:pt x="146" y="1102"/>
                  </a:lnTo>
                  <a:lnTo>
                    <a:pt x="146" y="1138"/>
                  </a:lnTo>
                  <a:lnTo>
                    <a:pt x="146" y="1173"/>
                  </a:lnTo>
                  <a:lnTo>
                    <a:pt x="146" y="1207"/>
                  </a:lnTo>
                  <a:lnTo>
                    <a:pt x="146" y="1242"/>
                  </a:lnTo>
                  <a:lnTo>
                    <a:pt x="147" y="1276"/>
                  </a:lnTo>
                  <a:lnTo>
                    <a:pt x="150" y="1311"/>
                  </a:lnTo>
                  <a:lnTo>
                    <a:pt x="148" y="1312"/>
                  </a:lnTo>
                  <a:lnTo>
                    <a:pt x="147" y="1315"/>
                  </a:lnTo>
                  <a:lnTo>
                    <a:pt x="146" y="1317"/>
                  </a:lnTo>
                  <a:lnTo>
                    <a:pt x="146" y="1319"/>
                  </a:lnTo>
                  <a:lnTo>
                    <a:pt x="146" y="1322"/>
                  </a:lnTo>
                  <a:lnTo>
                    <a:pt x="146" y="1324"/>
                  </a:lnTo>
                  <a:lnTo>
                    <a:pt x="146" y="1326"/>
                  </a:lnTo>
                  <a:lnTo>
                    <a:pt x="146" y="1329"/>
                  </a:lnTo>
                  <a:lnTo>
                    <a:pt x="103" y="1292"/>
                  </a:lnTo>
                  <a:lnTo>
                    <a:pt x="104" y="1275"/>
                  </a:lnTo>
                  <a:lnTo>
                    <a:pt x="104" y="1257"/>
                  </a:lnTo>
                  <a:lnTo>
                    <a:pt x="103" y="1239"/>
                  </a:lnTo>
                  <a:lnTo>
                    <a:pt x="101" y="1221"/>
                  </a:lnTo>
                  <a:lnTo>
                    <a:pt x="99" y="1212"/>
                  </a:lnTo>
                  <a:lnTo>
                    <a:pt x="95" y="1204"/>
                  </a:lnTo>
                  <a:lnTo>
                    <a:pt x="92" y="1196"/>
                  </a:lnTo>
                  <a:lnTo>
                    <a:pt x="88" y="1188"/>
                  </a:lnTo>
                  <a:lnTo>
                    <a:pt x="82" y="1182"/>
                  </a:lnTo>
                  <a:lnTo>
                    <a:pt x="77" y="1176"/>
                  </a:lnTo>
                  <a:lnTo>
                    <a:pt x="70" y="1170"/>
                  </a:lnTo>
                  <a:lnTo>
                    <a:pt x="61" y="1167"/>
                  </a:lnTo>
                  <a:lnTo>
                    <a:pt x="57" y="1164"/>
                  </a:lnTo>
                  <a:lnTo>
                    <a:pt x="52" y="1164"/>
                  </a:lnTo>
                  <a:lnTo>
                    <a:pt x="48" y="1164"/>
                  </a:lnTo>
                  <a:lnTo>
                    <a:pt x="44" y="1165"/>
                  </a:lnTo>
                  <a:lnTo>
                    <a:pt x="39" y="1168"/>
                  </a:lnTo>
                  <a:lnTo>
                    <a:pt x="36" y="1169"/>
                  </a:lnTo>
                  <a:lnTo>
                    <a:pt x="31" y="1171"/>
                  </a:lnTo>
                  <a:lnTo>
                    <a:pt x="28" y="1174"/>
                  </a:lnTo>
                  <a:lnTo>
                    <a:pt x="24" y="1176"/>
                  </a:lnTo>
                  <a:lnTo>
                    <a:pt x="21" y="1181"/>
                  </a:lnTo>
                  <a:lnTo>
                    <a:pt x="20" y="1186"/>
                  </a:lnTo>
                  <a:lnTo>
                    <a:pt x="20" y="1189"/>
                  </a:lnTo>
                  <a:lnTo>
                    <a:pt x="19" y="1194"/>
                  </a:lnTo>
                  <a:lnTo>
                    <a:pt x="18" y="1199"/>
                  </a:lnTo>
                  <a:lnTo>
                    <a:pt x="16" y="1202"/>
                  </a:lnTo>
                  <a:lnTo>
                    <a:pt x="12" y="1206"/>
                  </a:lnTo>
                  <a:lnTo>
                    <a:pt x="12" y="1207"/>
                  </a:lnTo>
                  <a:lnTo>
                    <a:pt x="13" y="1208"/>
                  </a:lnTo>
                  <a:lnTo>
                    <a:pt x="13" y="1210"/>
                  </a:lnTo>
                  <a:lnTo>
                    <a:pt x="14" y="1211"/>
                  </a:lnTo>
                  <a:lnTo>
                    <a:pt x="14" y="1212"/>
                  </a:lnTo>
                  <a:lnTo>
                    <a:pt x="14" y="1213"/>
                  </a:lnTo>
                  <a:lnTo>
                    <a:pt x="14" y="1214"/>
                  </a:lnTo>
                  <a:lnTo>
                    <a:pt x="13" y="1215"/>
                  </a:lnTo>
                  <a:lnTo>
                    <a:pt x="12" y="1215"/>
                  </a:lnTo>
                  <a:lnTo>
                    <a:pt x="10" y="1215"/>
                  </a:lnTo>
                  <a:lnTo>
                    <a:pt x="9" y="1215"/>
                  </a:lnTo>
                  <a:lnTo>
                    <a:pt x="8" y="1215"/>
                  </a:lnTo>
                  <a:lnTo>
                    <a:pt x="3" y="1202"/>
                  </a:lnTo>
                  <a:lnTo>
                    <a:pt x="3" y="1173"/>
                  </a:lnTo>
                  <a:lnTo>
                    <a:pt x="2" y="1143"/>
                  </a:lnTo>
                  <a:lnTo>
                    <a:pt x="2" y="1114"/>
                  </a:lnTo>
                  <a:lnTo>
                    <a:pt x="0" y="1087"/>
                  </a:lnTo>
                  <a:lnTo>
                    <a:pt x="2" y="1058"/>
                  </a:lnTo>
                  <a:lnTo>
                    <a:pt x="2" y="1029"/>
                  </a:lnTo>
                  <a:lnTo>
                    <a:pt x="4" y="1001"/>
                  </a:lnTo>
                  <a:lnTo>
                    <a:pt x="7" y="972"/>
                  </a:lnTo>
                  <a:lnTo>
                    <a:pt x="4" y="946"/>
                  </a:lnTo>
                  <a:lnTo>
                    <a:pt x="2" y="921"/>
                  </a:lnTo>
                  <a:lnTo>
                    <a:pt x="2" y="895"/>
                  </a:lnTo>
                  <a:lnTo>
                    <a:pt x="2" y="869"/>
                  </a:lnTo>
                  <a:lnTo>
                    <a:pt x="3" y="844"/>
                  </a:lnTo>
                  <a:lnTo>
                    <a:pt x="4" y="818"/>
                  </a:lnTo>
                  <a:lnTo>
                    <a:pt x="6" y="794"/>
                  </a:lnTo>
                  <a:lnTo>
                    <a:pt x="8" y="769"/>
                  </a:lnTo>
                  <a:lnTo>
                    <a:pt x="9" y="736"/>
                  </a:lnTo>
                  <a:lnTo>
                    <a:pt x="9" y="701"/>
                  </a:lnTo>
                  <a:lnTo>
                    <a:pt x="10" y="668"/>
                  </a:lnTo>
                  <a:lnTo>
                    <a:pt x="12" y="634"/>
                  </a:lnTo>
                  <a:lnTo>
                    <a:pt x="13" y="600"/>
                  </a:lnTo>
                  <a:lnTo>
                    <a:pt x="13" y="566"/>
                  </a:lnTo>
                  <a:lnTo>
                    <a:pt x="15" y="531"/>
                  </a:lnTo>
                  <a:lnTo>
                    <a:pt x="16" y="495"/>
                  </a:lnTo>
                  <a:lnTo>
                    <a:pt x="18" y="489"/>
                  </a:lnTo>
                  <a:lnTo>
                    <a:pt x="19" y="483"/>
                  </a:lnTo>
                  <a:lnTo>
                    <a:pt x="19" y="477"/>
                  </a:lnTo>
                  <a:lnTo>
                    <a:pt x="18" y="471"/>
                  </a:lnTo>
                  <a:lnTo>
                    <a:pt x="17" y="464"/>
                  </a:lnTo>
                  <a:lnTo>
                    <a:pt x="17" y="458"/>
                  </a:lnTo>
                  <a:lnTo>
                    <a:pt x="17" y="452"/>
                  </a:lnTo>
                  <a:lnTo>
                    <a:pt x="19" y="445"/>
                  </a:lnTo>
                  <a:lnTo>
                    <a:pt x="21" y="415"/>
                  </a:lnTo>
                  <a:lnTo>
                    <a:pt x="23" y="384"/>
                  </a:lnTo>
                  <a:lnTo>
                    <a:pt x="23" y="353"/>
                  </a:lnTo>
                  <a:lnTo>
                    <a:pt x="23" y="323"/>
                  </a:lnTo>
                  <a:lnTo>
                    <a:pt x="23" y="307"/>
                  </a:lnTo>
                  <a:lnTo>
                    <a:pt x="24" y="292"/>
                  </a:lnTo>
                  <a:lnTo>
                    <a:pt x="25" y="278"/>
                  </a:lnTo>
                  <a:lnTo>
                    <a:pt x="27" y="263"/>
                  </a:lnTo>
                  <a:lnTo>
                    <a:pt x="30" y="248"/>
                  </a:lnTo>
                  <a:lnTo>
                    <a:pt x="34" y="235"/>
                  </a:lnTo>
                  <a:lnTo>
                    <a:pt x="39" y="220"/>
                  </a:lnTo>
                  <a:lnTo>
                    <a:pt x="46" y="207"/>
                  </a:lnTo>
                  <a:lnTo>
                    <a:pt x="44" y="204"/>
                  </a:lnTo>
                  <a:lnTo>
                    <a:pt x="44" y="200"/>
                  </a:lnTo>
                  <a:lnTo>
                    <a:pt x="44" y="198"/>
                  </a:lnTo>
                  <a:lnTo>
                    <a:pt x="45" y="194"/>
                  </a:lnTo>
                  <a:lnTo>
                    <a:pt x="47" y="191"/>
                  </a:lnTo>
                  <a:lnTo>
                    <a:pt x="48" y="188"/>
                  </a:lnTo>
                  <a:lnTo>
                    <a:pt x="49" y="185"/>
                  </a:lnTo>
                  <a:lnTo>
                    <a:pt x="50" y="182"/>
                  </a:lnTo>
                  <a:lnTo>
                    <a:pt x="58" y="169"/>
                  </a:lnTo>
                  <a:lnTo>
                    <a:pt x="66" y="155"/>
                  </a:lnTo>
                  <a:lnTo>
                    <a:pt x="73" y="142"/>
                  </a:lnTo>
                  <a:lnTo>
                    <a:pt x="83" y="130"/>
                  </a:lnTo>
                  <a:lnTo>
                    <a:pt x="92" y="117"/>
                  </a:lnTo>
                  <a:lnTo>
                    <a:pt x="103" y="105"/>
                  </a:lnTo>
                  <a:lnTo>
                    <a:pt x="113" y="93"/>
                  </a:lnTo>
                  <a:lnTo>
                    <a:pt x="124" y="82"/>
                  </a:lnTo>
                  <a:lnTo>
                    <a:pt x="136" y="71"/>
                  </a:lnTo>
                  <a:lnTo>
                    <a:pt x="147" y="62"/>
                  </a:lnTo>
                  <a:lnTo>
                    <a:pt x="161" y="52"/>
                  </a:lnTo>
                  <a:lnTo>
                    <a:pt x="173" y="44"/>
                  </a:lnTo>
                  <a:lnTo>
                    <a:pt x="186" y="37"/>
                  </a:lnTo>
                  <a:lnTo>
                    <a:pt x="198" y="29"/>
                  </a:lnTo>
                  <a:lnTo>
                    <a:pt x="212" y="25"/>
                  </a:lnTo>
                  <a:lnTo>
                    <a:pt x="226" y="20"/>
                  </a:lnTo>
                  <a:lnTo>
                    <a:pt x="236" y="16"/>
                  </a:lnTo>
                  <a:lnTo>
                    <a:pt x="246" y="12"/>
                  </a:lnTo>
                  <a:lnTo>
                    <a:pt x="257" y="7"/>
                  </a:lnTo>
                  <a:lnTo>
                    <a:pt x="268" y="2"/>
                  </a:lnTo>
                  <a:lnTo>
                    <a:pt x="273" y="1"/>
                  </a:lnTo>
                  <a:lnTo>
                    <a:pt x="279" y="0"/>
                  </a:lnTo>
                  <a:lnTo>
                    <a:pt x="284" y="0"/>
                  </a:lnTo>
                  <a:lnTo>
                    <a:pt x="289" y="0"/>
                  </a:lnTo>
                  <a:lnTo>
                    <a:pt x="294" y="1"/>
                  </a:lnTo>
                  <a:lnTo>
                    <a:pt x="299" y="4"/>
                  </a:lnTo>
                  <a:lnTo>
                    <a:pt x="304" y="8"/>
                  </a:lnTo>
                  <a:lnTo>
                    <a:pt x="309" y="14"/>
                  </a:lnTo>
                  <a:lnTo>
                    <a:pt x="315" y="18"/>
                  </a:lnTo>
                  <a:lnTo>
                    <a:pt x="322" y="20"/>
                  </a:lnTo>
                  <a:lnTo>
                    <a:pt x="330" y="22"/>
                  </a:lnTo>
                  <a:lnTo>
                    <a:pt x="336" y="26"/>
                  </a:lnTo>
                  <a:lnTo>
                    <a:pt x="343" y="29"/>
                  </a:lnTo>
                  <a:lnTo>
                    <a:pt x="349" y="33"/>
                  </a:lnTo>
                  <a:lnTo>
                    <a:pt x="355" y="38"/>
                  </a:lnTo>
                  <a:lnTo>
                    <a:pt x="362" y="4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6" name="Freeform 120"/>
            <p:cNvSpPr>
              <a:spLocks/>
            </p:cNvSpPr>
            <p:nvPr/>
          </p:nvSpPr>
          <p:spPr bwMode="auto">
            <a:xfrm>
              <a:off x="4206" y="3904"/>
              <a:ext cx="159" cy="236"/>
            </a:xfrm>
            <a:custGeom>
              <a:avLst/>
              <a:gdLst>
                <a:gd name="T0" fmla="*/ 893 w 955"/>
                <a:gd name="T1" fmla="*/ 35 h 1415"/>
                <a:gd name="T2" fmla="*/ 896 w 955"/>
                <a:gd name="T3" fmla="*/ 127 h 1415"/>
                <a:gd name="T4" fmla="*/ 897 w 955"/>
                <a:gd name="T5" fmla="*/ 180 h 1415"/>
                <a:gd name="T6" fmla="*/ 900 w 955"/>
                <a:gd name="T7" fmla="*/ 248 h 1415"/>
                <a:gd name="T8" fmla="*/ 903 w 955"/>
                <a:gd name="T9" fmla="*/ 408 h 1415"/>
                <a:gd name="T10" fmla="*/ 915 w 955"/>
                <a:gd name="T11" fmla="*/ 503 h 1415"/>
                <a:gd name="T12" fmla="*/ 930 w 955"/>
                <a:gd name="T13" fmla="*/ 541 h 1415"/>
                <a:gd name="T14" fmla="*/ 946 w 955"/>
                <a:gd name="T15" fmla="*/ 551 h 1415"/>
                <a:gd name="T16" fmla="*/ 955 w 955"/>
                <a:gd name="T17" fmla="*/ 560 h 1415"/>
                <a:gd name="T18" fmla="*/ 953 w 955"/>
                <a:gd name="T19" fmla="*/ 772 h 1415"/>
                <a:gd name="T20" fmla="*/ 947 w 955"/>
                <a:gd name="T21" fmla="*/ 954 h 1415"/>
                <a:gd name="T22" fmla="*/ 941 w 955"/>
                <a:gd name="T23" fmla="*/ 1088 h 1415"/>
                <a:gd name="T24" fmla="*/ 937 w 955"/>
                <a:gd name="T25" fmla="*/ 1150 h 1415"/>
                <a:gd name="T26" fmla="*/ 928 w 955"/>
                <a:gd name="T27" fmla="*/ 1187 h 1415"/>
                <a:gd name="T28" fmla="*/ 909 w 955"/>
                <a:gd name="T29" fmla="*/ 1197 h 1415"/>
                <a:gd name="T30" fmla="*/ 891 w 955"/>
                <a:gd name="T31" fmla="*/ 1206 h 1415"/>
                <a:gd name="T32" fmla="*/ 872 w 955"/>
                <a:gd name="T33" fmla="*/ 1214 h 1415"/>
                <a:gd name="T34" fmla="*/ 823 w 955"/>
                <a:gd name="T35" fmla="*/ 1223 h 1415"/>
                <a:gd name="T36" fmla="*/ 784 w 955"/>
                <a:gd name="T37" fmla="*/ 1234 h 1415"/>
                <a:gd name="T38" fmla="*/ 761 w 955"/>
                <a:gd name="T39" fmla="*/ 1236 h 1415"/>
                <a:gd name="T40" fmla="*/ 747 w 955"/>
                <a:gd name="T41" fmla="*/ 1242 h 1415"/>
                <a:gd name="T42" fmla="*/ 728 w 955"/>
                <a:gd name="T43" fmla="*/ 1248 h 1415"/>
                <a:gd name="T44" fmla="*/ 685 w 955"/>
                <a:gd name="T45" fmla="*/ 1257 h 1415"/>
                <a:gd name="T46" fmla="*/ 636 w 955"/>
                <a:gd name="T47" fmla="*/ 1271 h 1415"/>
                <a:gd name="T48" fmla="*/ 575 w 955"/>
                <a:gd name="T49" fmla="*/ 1283 h 1415"/>
                <a:gd name="T50" fmla="*/ 564 w 955"/>
                <a:gd name="T51" fmla="*/ 1286 h 1415"/>
                <a:gd name="T52" fmla="*/ 527 w 955"/>
                <a:gd name="T53" fmla="*/ 1295 h 1415"/>
                <a:gd name="T54" fmla="*/ 456 w 955"/>
                <a:gd name="T55" fmla="*/ 1313 h 1415"/>
                <a:gd name="T56" fmla="*/ 422 w 955"/>
                <a:gd name="T57" fmla="*/ 1321 h 1415"/>
                <a:gd name="T58" fmla="*/ 397 w 955"/>
                <a:gd name="T59" fmla="*/ 1329 h 1415"/>
                <a:gd name="T60" fmla="*/ 368 w 955"/>
                <a:gd name="T61" fmla="*/ 1337 h 1415"/>
                <a:gd name="T62" fmla="*/ 335 w 955"/>
                <a:gd name="T63" fmla="*/ 1344 h 1415"/>
                <a:gd name="T64" fmla="*/ 303 w 955"/>
                <a:gd name="T65" fmla="*/ 1353 h 1415"/>
                <a:gd name="T66" fmla="*/ 282 w 955"/>
                <a:gd name="T67" fmla="*/ 1358 h 1415"/>
                <a:gd name="T68" fmla="*/ 266 w 955"/>
                <a:gd name="T69" fmla="*/ 1360 h 1415"/>
                <a:gd name="T70" fmla="*/ 252 w 955"/>
                <a:gd name="T71" fmla="*/ 1364 h 1415"/>
                <a:gd name="T72" fmla="*/ 129 w 955"/>
                <a:gd name="T73" fmla="*/ 1391 h 1415"/>
                <a:gd name="T74" fmla="*/ 4 w 955"/>
                <a:gd name="T75" fmla="*/ 1409 h 1415"/>
                <a:gd name="T76" fmla="*/ 2 w 955"/>
                <a:gd name="T77" fmla="*/ 1379 h 1415"/>
                <a:gd name="T78" fmla="*/ 0 w 955"/>
                <a:gd name="T79" fmla="*/ 777 h 1415"/>
                <a:gd name="T80" fmla="*/ 25 w 955"/>
                <a:gd name="T81" fmla="*/ 763 h 1415"/>
                <a:gd name="T82" fmla="*/ 32 w 955"/>
                <a:gd name="T83" fmla="*/ 746 h 1415"/>
                <a:gd name="T84" fmla="*/ 51 w 955"/>
                <a:gd name="T85" fmla="*/ 696 h 1415"/>
                <a:gd name="T86" fmla="*/ 64 w 955"/>
                <a:gd name="T87" fmla="*/ 625 h 1415"/>
                <a:gd name="T88" fmla="*/ 67 w 955"/>
                <a:gd name="T89" fmla="*/ 526 h 1415"/>
                <a:gd name="T90" fmla="*/ 60 w 955"/>
                <a:gd name="T91" fmla="*/ 384 h 1415"/>
                <a:gd name="T92" fmla="*/ 60 w 955"/>
                <a:gd name="T93" fmla="*/ 247 h 1415"/>
                <a:gd name="T94" fmla="*/ 56 w 955"/>
                <a:gd name="T95" fmla="*/ 165 h 1415"/>
                <a:gd name="T96" fmla="*/ 111 w 955"/>
                <a:gd name="T97" fmla="*/ 122 h 1415"/>
                <a:gd name="T98" fmla="*/ 201 w 955"/>
                <a:gd name="T99" fmla="*/ 104 h 1415"/>
                <a:gd name="T100" fmla="*/ 272 w 955"/>
                <a:gd name="T101" fmla="*/ 91 h 1415"/>
                <a:gd name="T102" fmla="*/ 324 w 955"/>
                <a:gd name="T103" fmla="*/ 79 h 1415"/>
                <a:gd name="T104" fmla="*/ 345 w 955"/>
                <a:gd name="T105" fmla="*/ 78 h 1415"/>
                <a:gd name="T106" fmla="*/ 411 w 955"/>
                <a:gd name="T107" fmla="*/ 62 h 1415"/>
                <a:gd name="T108" fmla="*/ 573 w 955"/>
                <a:gd name="T109" fmla="*/ 49 h 1415"/>
                <a:gd name="T110" fmla="*/ 680 w 955"/>
                <a:gd name="T111" fmla="*/ 30 h 1415"/>
                <a:gd name="T112" fmla="*/ 768 w 955"/>
                <a:gd name="T113" fmla="*/ 17 h 1415"/>
                <a:gd name="T114" fmla="*/ 848 w 955"/>
                <a:gd name="T115" fmla="*/ 3 h 1415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955"/>
                <a:gd name="T175" fmla="*/ 0 h 1415"/>
                <a:gd name="T176" fmla="*/ 955 w 955"/>
                <a:gd name="T177" fmla="*/ 1415 h 1415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955" h="1415">
                  <a:moveTo>
                    <a:pt x="882" y="0"/>
                  </a:moveTo>
                  <a:lnTo>
                    <a:pt x="886" y="9"/>
                  </a:lnTo>
                  <a:lnTo>
                    <a:pt x="890" y="18"/>
                  </a:lnTo>
                  <a:lnTo>
                    <a:pt x="892" y="26"/>
                  </a:lnTo>
                  <a:lnTo>
                    <a:pt x="893" y="35"/>
                  </a:lnTo>
                  <a:lnTo>
                    <a:pt x="895" y="53"/>
                  </a:lnTo>
                  <a:lnTo>
                    <a:pt x="895" y="71"/>
                  </a:lnTo>
                  <a:lnTo>
                    <a:pt x="895" y="90"/>
                  </a:lnTo>
                  <a:lnTo>
                    <a:pt x="895" y="109"/>
                  </a:lnTo>
                  <a:lnTo>
                    <a:pt x="896" y="127"/>
                  </a:lnTo>
                  <a:lnTo>
                    <a:pt x="898" y="146"/>
                  </a:lnTo>
                  <a:lnTo>
                    <a:pt x="898" y="155"/>
                  </a:lnTo>
                  <a:lnTo>
                    <a:pt x="898" y="164"/>
                  </a:lnTo>
                  <a:lnTo>
                    <a:pt x="897" y="172"/>
                  </a:lnTo>
                  <a:lnTo>
                    <a:pt x="897" y="180"/>
                  </a:lnTo>
                  <a:lnTo>
                    <a:pt x="896" y="190"/>
                  </a:lnTo>
                  <a:lnTo>
                    <a:pt x="896" y="198"/>
                  </a:lnTo>
                  <a:lnTo>
                    <a:pt x="897" y="207"/>
                  </a:lnTo>
                  <a:lnTo>
                    <a:pt x="900" y="216"/>
                  </a:lnTo>
                  <a:lnTo>
                    <a:pt x="900" y="248"/>
                  </a:lnTo>
                  <a:lnTo>
                    <a:pt x="900" y="279"/>
                  </a:lnTo>
                  <a:lnTo>
                    <a:pt x="900" y="312"/>
                  </a:lnTo>
                  <a:lnTo>
                    <a:pt x="901" y="344"/>
                  </a:lnTo>
                  <a:lnTo>
                    <a:pt x="902" y="376"/>
                  </a:lnTo>
                  <a:lnTo>
                    <a:pt x="903" y="408"/>
                  </a:lnTo>
                  <a:lnTo>
                    <a:pt x="904" y="440"/>
                  </a:lnTo>
                  <a:lnTo>
                    <a:pt x="905" y="471"/>
                  </a:lnTo>
                  <a:lnTo>
                    <a:pt x="909" y="481"/>
                  </a:lnTo>
                  <a:lnTo>
                    <a:pt x="913" y="492"/>
                  </a:lnTo>
                  <a:lnTo>
                    <a:pt x="915" y="503"/>
                  </a:lnTo>
                  <a:lnTo>
                    <a:pt x="917" y="512"/>
                  </a:lnTo>
                  <a:lnTo>
                    <a:pt x="919" y="523"/>
                  </a:lnTo>
                  <a:lnTo>
                    <a:pt x="924" y="532"/>
                  </a:lnTo>
                  <a:lnTo>
                    <a:pt x="927" y="537"/>
                  </a:lnTo>
                  <a:lnTo>
                    <a:pt x="930" y="541"/>
                  </a:lnTo>
                  <a:lnTo>
                    <a:pt x="934" y="544"/>
                  </a:lnTo>
                  <a:lnTo>
                    <a:pt x="939" y="548"/>
                  </a:lnTo>
                  <a:lnTo>
                    <a:pt x="940" y="550"/>
                  </a:lnTo>
                  <a:lnTo>
                    <a:pt x="943" y="551"/>
                  </a:lnTo>
                  <a:lnTo>
                    <a:pt x="946" y="551"/>
                  </a:lnTo>
                  <a:lnTo>
                    <a:pt x="948" y="553"/>
                  </a:lnTo>
                  <a:lnTo>
                    <a:pt x="950" y="554"/>
                  </a:lnTo>
                  <a:lnTo>
                    <a:pt x="953" y="555"/>
                  </a:lnTo>
                  <a:lnTo>
                    <a:pt x="954" y="556"/>
                  </a:lnTo>
                  <a:lnTo>
                    <a:pt x="955" y="560"/>
                  </a:lnTo>
                  <a:lnTo>
                    <a:pt x="954" y="604"/>
                  </a:lnTo>
                  <a:lnTo>
                    <a:pt x="953" y="647"/>
                  </a:lnTo>
                  <a:lnTo>
                    <a:pt x="953" y="689"/>
                  </a:lnTo>
                  <a:lnTo>
                    <a:pt x="953" y="730"/>
                  </a:lnTo>
                  <a:lnTo>
                    <a:pt x="953" y="772"/>
                  </a:lnTo>
                  <a:lnTo>
                    <a:pt x="953" y="815"/>
                  </a:lnTo>
                  <a:lnTo>
                    <a:pt x="953" y="857"/>
                  </a:lnTo>
                  <a:lnTo>
                    <a:pt x="951" y="901"/>
                  </a:lnTo>
                  <a:lnTo>
                    <a:pt x="948" y="927"/>
                  </a:lnTo>
                  <a:lnTo>
                    <a:pt x="947" y="954"/>
                  </a:lnTo>
                  <a:lnTo>
                    <a:pt x="946" y="981"/>
                  </a:lnTo>
                  <a:lnTo>
                    <a:pt x="945" y="1007"/>
                  </a:lnTo>
                  <a:lnTo>
                    <a:pt x="945" y="1035"/>
                  </a:lnTo>
                  <a:lnTo>
                    <a:pt x="944" y="1062"/>
                  </a:lnTo>
                  <a:lnTo>
                    <a:pt x="941" y="1088"/>
                  </a:lnTo>
                  <a:lnTo>
                    <a:pt x="939" y="1115"/>
                  </a:lnTo>
                  <a:lnTo>
                    <a:pt x="938" y="1123"/>
                  </a:lnTo>
                  <a:lnTo>
                    <a:pt x="938" y="1133"/>
                  </a:lnTo>
                  <a:lnTo>
                    <a:pt x="938" y="1141"/>
                  </a:lnTo>
                  <a:lnTo>
                    <a:pt x="937" y="1150"/>
                  </a:lnTo>
                  <a:lnTo>
                    <a:pt x="937" y="1159"/>
                  </a:lnTo>
                  <a:lnTo>
                    <a:pt x="936" y="1168"/>
                  </a:lnTo>
                  <a:lnTo>
                    <a:pt x="935" y="1177"/>
                  </a:lnTo>
                  <a:lnTo>
                    <a:pt x="934" y="1186"/>
                  </a:lnTo>
                  <a:lnTo>
                    <a:pt x="928" y="1187"/>
                  </a:lnTo>
                  <a:lnTo>
                    <a:pt x="924" y="1189"/>
                  </a:lnTo>
                  <a:lnTo>
                    <a:pt x="920" y="1191"/>
                  </a:lnTo>
                  <a:lnTo>
                    <a:pt x="917" y="1193"/>
                  </a:lnTo>
                  <a:lnTo>
                    <a:pt x="914" y="1196"/>
                  </a:lnTo>
                  <a:lnTo>
                    <a:pt x="909" y="1197"/>
                  </a:lnTo>
                  <a:lnTo>
                    <a:pt x="905" y="1198"/>
                  </a:lnTo>
                  <a:lnTo>
                    <a:pt x="900" y="1198"/>
                  </a:lnTo>
                  <a:lnTo>
                    <a:pt x="897" y="1203"/>
                  </a:lnTo>
                  <a:lnTo>
                    <a:pt x="894" y="1206"/>
                  </a:lnTo>
                  <a:lnTo>
                    <a:pt x="891" y="1206"/>
                  </a:lnTo>
                  <a:lnTo>
                    <a:pt x="886" y="1206"/>
                  </a:lnTo>
                  <a:lnTo>
                    <a:pt x="883" y="1206"/>
                  </a:lnTo>
                  <a:lnTo>
                    <a:pt x="879" y="1208"/>
                  </a:lnTo>
                  <a:lnTo>
                    <a:pt x="875" y="1209"/>
                  </a:lnTo>
                  <a:lnTo>
                    <a:pt x="872" y="1214"/>
                  </a:lnTo>
                  <a:lnTo>
                    <a:pt x="862" y="1215"/>
                  </a:lnTo>
                  <a:lnTo>
                    <a:pt x="853" y="1216"/>
                  </a:lnTo>
                  <a:lnTo>
                    <a:pt x="843" y="1218"/>
                  </a:lnTo>
                  <a:lnTo>
                    <a:pt x="833" y="1221"/>
                  </a:lnTo>
                  <a:lnTo>
                    <a:pt x="823" y="1223"/>
                  </a:lnTo>
                  <a:lnTo>
                    <a:pt x="812" y="1226"/>
                  </a:lnTo>
                  <a:lnTo>
                    <a:pt x="802" y="1228"/>
                  </a:lnTo>
                  <a:lnTo>
                    <a:pt x="792" y="1229"/>
                  </a:lnTo>
                  <a:lnTo>
                    <a:pt x="788" y="1232"/>
                  </a:lnTo>
                  <a:lnTo>
                    <a:pt x="784" y="1234"/>
                  </a:lnTo>
                  <a:lnTo>
                    <a:pt x="779" y="1234"/>
                  </a:lnTo>
                  <a:lnTo>
                    <a:pt x="775" y="1234"/>
                  </a:lnTo>
                  <a:lnTo>
                    <a:pt x="770" y="1234"/>
                  </a:lnTo>
                  <a:lnTo>
                    <a:pt x="766" y="1235"/>
                  </a:lnTo>
                  <a:lnTo>
                    <a:pt x="761" y="1236"/>
                  </a:lnTo>
                  <a:lnTo>
                    <a:pt x="757" y="1240"/>
                  </a:lnTo>
                  <a:lnTo>
                    <a:pt x="755" y="1241"/>
                  </a:lnTo>
                  <a:lnTo>
                    <a:pt x="752" y="1241"/>
                  </a:lnTo>
                  <a:lnTo>
                    <a:pt x="749" y="1241"/>
                  </a:lnTo>
                  <a:lnTo>
                    <a:pt x="747" y="1242"/>
                  </a:lnTo>
                  <a:lnTo>
                    <a:pt x="745" y="1242"/>
                  </a:lnTo>
                  <a:lnTo>
                    <a:pt x="742" y="1242"/>
                  </a:lnTo>
                  <a:lnTo>
                    <a:pt x="738" y="1243"/>
                  </a:lnTo>
                  <a:lnTo>
                    <a:pt x="736" y="1243"/>
                  </a:lnTo>
                  <a:lnTo>
                    <a:pt x="728" y="1248"/>
                  </a:lnTo>
                  <a:lnTo>
                    <a:pt x="720" y="1251"/>
                  </a:lnTo>
                  <a:lnTo>
                    <a:pt x="711" y="1252"/>
                  </a:lnTo>
                  <a:lnTo>
                    <a:pt x="703" y="1253"/>
                  </a:lnTo>
                  <a:lnTo>
                    <a:pt x="694" y="1255"/>
                  </a:lnTo>
                  <a:lnTo>
                    <a:pt x="685" y="1257"/>
                  </a:lnTo>
                  <a:lnTo>
                    <a:pt x="678" y="1260"/>
                  </a:lnTo>
                  <a:lnTo>
                    <a:pt x="671" y="1265"/>
                  </a:lnTo>
                  <a:lnTo>
                    <a:pt x="659" y="1267"/>
                  </a:lnTo>
                  <a:lnTo>
                    <a:pt x="648" y="1270"/>
                  </a:lnTo>
                  <a:lnTo>
                    <a:pt x="636" y="1271"/>
                  </a:lnTo>
                  <a:lnTo>
                    <a:pt x="623" y="1273"/>
                  </a:lnTo>
                  <a:lnTo>
                    <a:pt x="611" y="1276"/>
                  </a:lnTo>
                  <a:lnTo>
                    <a:pt x="599" y="1278"/>
                  </a:lnTo>
                  <a:lnTo>
                    <a:pt x="587" y="1280"/>
                  </a:lnTo>
                  <a:lnTo>
                    <a:pt x="575" y="1283"/>
                  </a:lnTo>
                  <a:lnTo>
                    <a:pt x="574" y="1284"/>
                  </a:lnTo>
                  <a:lnTo>
                    <a:pt x="572" y="1285"/>
                  </a:lnTo>
                  <a:lnTo>
                    <a:pt x="569" y="1286"/>
                  </a:lnTo>
                  <a:lnTo>
                    <a:pt x="567" y="1286"/>
                  </a:lnTo>
                  <a:lnTo>
                    <a:pt x="564" y="1286"/>
                  </a:lnTo>
                  <a:lnTo>
                    <a:pt x="562" y="1286"/>
                  </a:lnTo>
                  <a:lnTo>
                    <a:pt x="559" y="1286"/>
                  </a:lnTo>
                  <a:lnTo>
                    <a:pt x="557" y="1288"/>
                  </a:lnTo>
                  <a:lnTo>
                    <a:pt x="543" y="1292"/>
                  </a:lnTo>
                  <a:lnTo>
                    <a:pt x="527" y="1295"/>
                  </a:lnTo>
                  <a:lnTo>
                    <a:pt x="513" y="1298"/>
                  </a:lnTo>
                  <a:lnTo>
                    <a:pt x="499" y="1301"/>
                  </a:lnTo>
                  <a:lnTo>
                    <a:pt x="484" y="1304"/>
                  </a:lnTo>
                  <a:lnTo>
                    <a:pt x="470" y="1308"/>
                  </a:lnTo>
                  <a:lnTo>
                    <a:pt x="456" y="1313"/>
                  </a:lnTo>
                  <a:lnTo>
                    <a:pt x="442" y="1319"/>
                  </a:lnTo>
                  <a:lnTo>
                    <a:pt x="438" y="1317"/>
                  </a:lnTo>
                  <a:lnTo>
                    <a:pt x="434" y="1317"/>
                  </a:lnTo>
                  <a:lnTo>
                    <a:pt x="428" y="1319"/>
                  </a:lnTo>
                  <a:lnTo>
                    <a:pt x="422" y="1321"/>
                  </a:lnTo>
                  <a:lnTo>
                    <a:pt x="418" y="1323"/>
                  </a:lnTo>
                  <a:lnTo>
                    <a:pt x="413" y="1326"/>
                  </a:lnTo>
                  <a:lnTo>
                    <a:pt x="407" y="1327"/>
                  </a:lnTo>
                  <a:lnTo>
                    <a:pt x="403" y="1326"/>
                  </a:lnTo>
                  <a:lnTo>
                    <a:pt x="397" y="1329"/>
                  </a:lnTo>
                  <a:lnTo>
                    <a:pt x="392" y="1331"/>
                  </a:lnTo>
                  <a:lnTo>
                    <a:pt x="386" y="1333"/>
                  </a:lnTo>
                  <a:lnTo>
                    <a:pt x="379" y="1334"/>
                  </a:lnTo>
                  <a:lnTo>
                    <a:pt x="374" y="1335"/>
                  </a:lnTo>
                  <a:lnTo>
                    <a:pt x="368" y="1337"/>
                  </a:lnTo>
                  <a:lnTo>
                    <a:pt x="362" y="1339"/>
                  </a:lnTo>
                  <a:lnTo>
                    <a:pt x="356" y="1341"/>
                  </a:lnTo>
                  <a:lnTo>
                    <a:pt x="348" y="1341"/>
                  </a:lnTo>
                  <a:lnTo>
                    <a:pt x="342" y="1343"/>
                  </a:lnTo>
                  <a:lnTo>
                    <a:pt x="335" y="1344"/>
                  </a:lnTo>
                  <a:lnTo>
                    <a:pt x="330" y="1346"/>
                  </a:lnTo>
                  <a:lnTo>
                    <a:pt x="323" y="1347"/>
                  </a:lnTo>
                  <a:lnTo>
                    <a:pt x="316" y="1350"/>
                  </a:lnTo>
                  <a:lnTo>
                    <a:pt x="311" y="1352"/>
                  </a:lnTo>
                  <a:lnTo>
                    <a:pt x="303" y="1353"/>
                  </a:lnTo>
                  <a:lnTo>
                    <a:pt x="299" y="1352"/>
                  </a:lnTo>
                  <a:lnTo>
                    <a:pt x="294" y="1353"/>
                  </a:lnTo>
                  <a:lnTo>
                    <a:pt x="290" y="1354"/>
                  </a:lnTo>
                  <a:lnTo>
                    <a:pt x="287" y="1356"/>
                  </a:lnTo>
                  <a:lnTo>
                    <a:pt x="282" y="1358"/>
                  </a:lnTo>
                  <a:lnTo>
                    <a:pt x="279" y="1359"/>
                  </a:lnTo>
                  <a:lnTo>
                    <a:pt x="274" y="1359"/>
                  </a:lnTo>
                  <a:lnTo>
                    <a:pt x="270" y="1358"/>
                  </a:lnTo>
                  <a:lnTo>
                    <a:pt x="268" y="1360"/>
                  </a:lnTo>
                  <a:lnTo>
                    <a:pt x="266" y="1360"/>
                  </a:lnTo>
                  <a:lnTo>
                    <a:pt x="262" y="1362"/>
                  </a:lnTo>
                  <a:lnTo>
                    <a:pt x="260" y="1362"/>
                  </a:lnTo>
                  <a:lnTo>
                    <a:pt x="258" y="1362"/>
                  </a:lnTo>
                  <a:lnTo>
                    <a:pt x="255" y="1363"/>
                  </a:lnTo>
                  <a:lnTo>
                    <a:pt x="252" y="1364"/>
                  </a:lnTo>
                  <a:lnTo>
                    <a:pt x="250" y="1366"/>
                  </a:lnTo>
                  <a:lnTo>
                    <a:pt x="219" y="1370"/>
                  </a:lnTo>
                  <a:lnTo>
                    <a:pt x="189" y="1376"/>
                  </a:lnTo>
                  <a:lnTo>
                    <a:pt x="159" y="1384"/>
                  </a:lnTo>
                  <a:lnTo>
                    <a:pt x="129" y="1391"/>
                  </a:lnTo>
                  <a:lnTo>
                    <a:pt x="99" y="1400"/>
                  </a:lnTo>
                  <a:lnTo>
                    <a:pt x="68" y="1407"/>
                  </a:lnTo>
                  <a:lnTo>
                    <a:pt x="37" y="1413"/>
                  </a:lnTo>
                  <a:lnTo>
                    <a:pt x="5" y="1415"/>
                  </a:lnTo>
                  <a:lnTo>
                    <a:pt x="4" y="1409"/>
                  </a:lnTo>
                  <a:lnTo>
                    <a:pt x="3" y="1403"/>
                  </a:lnTo>
                  <a:lnTo>
                    <a:pt x="2" y="1397"/>
                  </a:lnTo>
                  <a:lnTo>
                    <a:pt x="2" y="1391"/>
                  </a:lnTo>
                  <a:lnTo>
                    <a:pt x="2" y="1385"/>
                  </a:lnTo>
                  <a:lnTo>
                    <a:pt x="2" y="1379"/>
                  </a:lnTo>
                  <a:lnTo>
                    <a:pt x="3" y="1372"/>
                  </a:lnTo>
                  <a:lnTo>
                    <a:pt x="5" y="1366"/>
                  </a:lnTo>
                  <a:lnTo>
                    <a:pt x="2" y="1360"/>
                  </a:lnTo>
                  <a:lnTo>
                    <a:pt x="0" y="1242"/>
                  </a:lnTo>
                  <a:lnTo>
                    <a:pt x="0" y="777"/>
                  </a:lnTo>
                  <a:lnTo>
                    <a:pt x="4" y="773"/>
                  </a:lnTo>
                  <a:lnTo>
                    <a:pt x="8" y="771"/>
                  </a:lnTo>
                  <a:lnTo>
                    <a:pt x="14" y="769"/>
                  </a:lnTo>
                  <a:lnTo>
                    <a:pt x="19" y="766"/>
                  </a:lnTo>
                  <a:lnTo>
                    <a:pt x="25" y="763"/>
                  </a:lnTo>
                  <a:lnTo>
                    <a:pt x="28" y="759"/>
                  </a:lnTo>
                  <a:lnTo>
                    <a:pt x="29" y="757"/>
                  </a:lnTo>
                  <a:lnTo>
                    <a:pt x="30" y="753"/>
                  </a:lnTo>
                  <a:lnTo>
                    <a:pt x="32" y="751"/>
                  </a:lnTo>
                  <a:lnTo>
                    <a:pt x="32" y="746"/>
                  </a:lnTo>
                  <a:lnTo>
                    <a:pt x="36" y="736"/>
                  </a:lnTo>
                  <a:lnTo>
                    <a:pt x="40" y="727"/>
                  </a:lnTo>
                  <a:lnTo>
                    <a:pt x="45" y="716"/>
                  </a:lnTo>
                  <a:lnTo>
                    <a:pt x="48" y="707"/>
                  </a:lnTo>
                  <a:lnTo>
                    <a:pt x="51" y="696"/>
                  </a:lnTo>
                  <a:lnTo>
                    <a:pt x="55" y="685"/>
                  </a:lnTo>
                  <a:lnTo>
                    <a:pt x="56" y="674"/>
                  </a:lnTo>
                  <a:lnTo>
                    <a:pt x="56" y="664"/>
                  </a:lnTo>
                  <a:lnTo>
                    <a:pt x="60" y="645"/>
                  </a:lnTo>
                  <a:lnTo>
                    <a:pt x="64" y="625"/>
                  </a:lnTo>
                  <a:lnTo>
                    <a:pt x="66" y="606"/>
                  </a:lnTo>
                  <a:lnTo>
                    <a:pt x="67" y="586"/>
                  </a:lnTo>
                  <a:lnTo>
                    <a:pt x="68" y="567"/>
                  </a:lnTo>
                  <a:lnTo>
                    <a:pt x="68" y="547"/>
                  </a:lnTo>
                  <a:lnTo>
                    <a:pt x="67" y="526"/>
                  </a:lnTo>
                  <a:lnTo>
                    <a:pt x="65" y="506"/>
                  </a:lnTo>
                  <a:lnTo>
                    <a:pt x="61" y="475"/>
                  </a:lnTo>
                  <a:lnTo>
                    <a:pt x="60" y="444"/>
                  </a:lnTo>
                  <a:lnTo>
                    <a:pt x="60" y="414"/>
                  </a:lnTo>
                  <a:lnTo>
                    <a:pt x="60" y="384"/>
                  </a:lnTo>
                  <a:lnTo>
                    <a:pt x="61" y="353"/>
                  </a:lnTo>
                  <a:lnTo>
                    <a:pt x="61" y="324"/>
                  </a:lnTo>
                  <a:lnTo>
                    <a:pt x="61" y="294"/>
                  </a:lnTo>
                  <a:lnTo>
                    <a:pt x="59" y="264"/>
                  </a:lnTo>
                  <a:lnTo>
                    <a:pt x="60" y="247"/>
                  </a:lnTo>
                  <a:lnTo>
                    <a:pt x="60" y="230"/>
                  </a:lnTo>
                  <a:lnTo>
                    <a:pt x="59" y="215"/>
                  </a:lnTo>
                  <a:lnTo>
                    <a:pt x="58" y="198"/>
                  </a:lnTo>
                  <a:lnTo>
                    <a:pt x="57" y="182"/>
                  </a:lnTo>
                  <a:lnTo>
                    <a:pt x="56" y="165"/>
                  </a:lnTo>
                  <a:lnTo>
                    <a:pt x="56" y="149"/>
                  </a:lnTo>
                  <a:lnTo>
                    <a:pt x="56" y="133"/>
                  </a:lnTo>
                  <a:lnTo>
                    <a:pt x="75" y="128"/>
                  </a:lnTo>
                  <a:lnTo>
                    <a:pt x="93" y="124"/>
                  </a:lnTo>
                  <a:lnTo>
                    <a:pt x="111" y="122"/>
                  </a:lnTo>
                  <a:lnTo>
                    <a:pt x="129" y="120"/>
                  </a:lnTo>
                  <a:lnTo>
                    <a:pt x="148" y="116"/>
                  </a:lnTo>
                  <a:lnTo>
                    <a:pt x="165" y="112"/>
                  </a:lnTo>
                  <a:lnTo>
                    <a:pt x="183" y="109"/>
                  </a:lnTo>
                  <a:lnTo>
                    <a:pt x="201" y="104"/>
                  </a:lnTo>
                  <a:lnTo>
                    <a:pt x="216" y="104"/>
                  </a:lnTo>
                  <a:lnTo>
                    <a:pt x="230" y="102"/>
                  </a:lnTo>
                  <a:lnTo>
                    <a:pt x="244" y="99"/>
                  </a:lnTo>
                  <a:lnTo>
                    <a:pt x="258" y="96"/>
                  </a:lnTo>
                  <a:lnTo>
                    <a:pt x="272" y="91"/>
                  </a:lnTo>
                  <a:lnTo>
                    <a:pt x="287" y="87"/>
                  </a:lnTo>
                  <a:lnTo>
                    <a:pt x="301" y="85"/>
                  </a:lnTo>
                  <a:lnTo>
                    <a:pt x="315" y="83"/>
                  </a:lnTo>
                  <a:lnTo>
                    <a:pt x="320" y="80"/>
                  </a:lnTo>
                  <a:lnTo>
                    <a:pt x="324" y="79"/>
                  </a:lnTo>
                  <a:lnTo>
                    <a:pt x="328" y="79"/>
                  </a:lnTo>
                  <a:lnTo>
                    <a:pt x="332" y="79"/>
                  </a:lnTo>
                  <a:lnTo>
                    <a:pt x="336" y="79"/>
                  </a:lnTo>
                  <a:lnTo>
                    <a:pt x="341" y="79"/>
                  </a:lnTo>
                  <a:lnTo>
                    <a:pt x="345" y="78"/>
                  </a:lnTo>
                  <a:lnTo>
                    <a:pt x="350" y="77"/>
                  </a:lnTo>
                  <a:lnTo>
                    <a:pt x="364" y="72"/>
                  </a:lnTo>
                  <a:lnTo>
                    <a:pt x="379" y="68"/>
                  </a:lnTo>
                  <a:lnTo>
                    <a:pt x="396" y="65"/>
                  </a:lnTo>
                  <a:lnTo>
                    <a:pt x="411" y="62"/>
                  </a:lnTo>
                  <a:lnTo>
                    <a:pt x="443" y="59"/>
                  </a:lnTo>
                  <a:lnTo>
                    <a:pt x="475" y="56"/>
                  </a:lnTo>
                  <a:lnTo>
                    <a:pt x="507" y="55"/>
                  </a:lnTo>
                  <a:lnTo>
                    <a:pt x="541" y="53"/>
                  </a:lnTo>
                  <a:lnTo>
                    <a:pt x="573" y="49"/>
                  </a:lnTo>
                  <a:lnTo>
                    <a:pt x="605" y="43"/>
                  </a:lnTo>
                  <a:lnTo>
                    <a:pt x="623" y="41"/>
                  </a:lnTo>
                  <a:lnTo>
                    <a:pt x="642" y="37"/>
                  </a:lnTo>
                  <a:lnTo>
                    <a:pt x="661" y="34"/>
                  </a:lnTo>
                  <a:lnTo>
                    <a:pt x="680" y="30"/>
                  </a:lnTo>
                  <a:lnTo>
                    <a:pt x="697" y="26"/>
                  </a:lnTo>
                  <a:lnTo>
                    <a:pt x="716" y="24"/>
                  </a:lnTo>
                  <a:lnTo>
                    <a:pt x="734" y="22"/>
                  </a:lnTo>
                  <a:lnTo>
                    <a:pt x="752" y="19"/>
                  </a:lnTo>
                  <a:lnTo>
                    <a:pt x="768" y="17"/>
                  </a:lnTo>
                  <a:lnTo>
                    <a:pt x="785" y="15"/>
                  </a:lnTo>
                  <a:lnTo>
                    <a:pt x="800" y="11"/>
                  </a:lnTo>
                  <a:lnTo>
                    <a:pt x="816" y="9"/>
                  </a:lnTo>
                  <a:lnTo>
                    <a:pt x="832" y="5"/>
                  </a:lnTo>
                  <a:lnTo>
                    <a:pt x="848" y="3"/>
                  </a:lnTo>
                  <a:lnTo>
                    <a:pt x="864" y="1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7" name="Freeform 121"/>
            <p:cNvSpPr>
              <a:spLocks/>
            </p:cNvSpPr>
            <p:nvPr/>
          </p:nvSpPr>
          <p:spPr bwMode="auto">
            <a:xfrm>
              <a:off x="4174" y="3908"/>
              <a:ext cx="18" cy="7"/>
            </a:xfrm>
            <a:custGeom>
              <a:avLst/>
              <a:gdLst>
                <a:gd name="T0" fmla="*/ 106 w 106"/>
                <a:gd name="T1" fmla="*/ 4 h 42"/>
                <a:gd name="T2" fmla="*/ 105 w 106"/>
                <a:gd name="T3" fmla="*/ 7 h 42"/>
                <a:gd name="T4" fmla="*/ 104 w 106"/>
                <a:gd name="T5" fmla="*/ 11 h 42"/>
                <a:gd name="T6" fmla="*/ 102 w 106"/>
                <a:gd name="T7" fmla="*/ 15 h 42"/>
                <a:gd name="T8" fmla="*/ 100 w 106"/>
                <a:gd name="T9" fmla="*/ 17 h 42"/>
                <a:gd name="T10" fmla="*/ 98 w 106"/>
                <a:gd name="T11" fmla="*/ 19 h 42"/>
                <a:gd name="T12" fmla="*/ 94 w 106"/>
                <a:gd name="T13" fmla="*/ 21 h 42"/>
                <a:gd name="T14" fmla="*/ 92 w 106"/>
                <a:gd name="T15" fmla="*/ 23 h 42"/>
                <a:gd name="T16" fmla="*/ 89 w 106"/>
                <a:gd name="T17" fmla="*/ 25 h 42"/>
                <a:gd name="T18" fmla="*/ 78 w 106"/>
                <a:gd name="T19" fmla="*/ 29 h 42"/>
                <a:gd name="T20" fmla="*/ 67 w 106"/>
                <a:gd name="T21" fmla="*/ 34 h 42"/>
                <a:gd name="T22" fmla="*/ 56 w 106"/>
                <a:gd name="T23" fmla="*/ 37 h 42"/>
                <a:gd name="T24" fmla="*/ 45 w 106"/>
                <a:gd name="T25" fmla="*/ 41 h 42"/>
                <a:gd name="T26" fmla="*/ 34 w 106"/>
                <a:gd name="T27" fmla="*/ 42 h 42"/>
                <a:gd name="T28" fmla="*/ 22 w 106"/>
                <a:gd name="T29" fmla="*/ 42 h 42"/>
                <a:gd name="T30" fmla="*/ 17 w 106"/>
                <a:gd name="T31" fmla="*/ 41 h 42"/>
                <a:gd name="T32" fmla="*/ 11 w 106"/>
                <a:gd name="T33" fmla="*/ 38 h 42"/>
                <a:gd name="T34" fmla="*/ 6 w 106"/>
                <a:gd name="T35" fmla="*/ 36 h 42"/>
                <a:gd name="T36" fmla="*/ 0 w 106"/>
                <a:gd name="T37" fmla="*/ 32 h 42"/>
                <a:gd name="T38" fmla="*/ 3 w 106"/>
                <a:gd name="T39" fmla="*/ 25 h 42"/>
                <a:gd name="T40" fmla="*/ 16 w 106"/>
                <a:gd name="T41" fmla="*/ 23 h 42"/>
                <a:gd name="T42" fmla="*/ 29 w 106"/>
                <a:gd name="T43" fmla="*/ 19 h 42"/>
                <a:gd name="T44" fmla="*/ 41 w 106"/>
                <a:gd name="T45" fmla="*/ 13 h 42"/>
                <a:gd name="T46" fmla="*/ 54 w 106"/>
                <a:gd name="T47" fmla="*/ 9 h 42"/>
                <a:gd name="T48" fmla="*/ 67 w 106"/>
                <a:gd name="T49" fmla="*/ 4 h 42"/>
                <a:gd name="T50" fmla="*/ 79 w 106"/>
                <a:gd name="T51" fmla="*/ 0 h 42"/>
                <a:gd name="T52" fmla="*/ 85 w 106"/>
                <a:gd name="T53" fmla="*/ 0 h 42"/>
                <a:gd name="T54" fmla="*/ 92 w 106"/>
                <a:gd name="T55" fmla="*/ 0 h 42"/>
                <a:gd name="T56" fmla="*/ 99 w 106"/>
                <a:gd name="T57" fmla="*/ 1 h 42"/>
                <a:gd name="T58" fmla="*/ 106 w 106"/>
                <a:gd name="T59" fmla="*/ 4 h 4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06"/>
                <a:gd name="T91" fmla="*/ 0 h 42"/>
                <a:gd name="T92" fmla="*/ 106 w 106"/>
                <a:gd name="T93" fmla="*/ 42 h 42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06" h="42">
                  <a:moveTo>
                    <a:pt x="106" y="4"/>
                  </a:moveTo>
                  <a:lnTo>
                    <a:pt x="105" y="7"/>
                  </a:lnTo>
                  <a:lnTo>
                    <a:pt x="104" y="11"/>
                  </a:lnTo>
                  <a:lnTo>
                    <a:pt x="102" y="15"/>
                  </a:lnTo>
                  <a:lnTo>
                    <a:pt x="100" y="17"/>
                  </a:lnTo>
                  <a:lnTo>
                    <a:pt x="98" y="19"/>
                  </a:lnTo>
                  <a:lnTo>
                    <a:pt x="94" y="21"/>
                  </a:lnTo>
                  <a:lnTo>
                    <a:pt x="92" y="23"/>
                  </a:lnTo>
                  <a:lnTo>
                    <a:pt x="89" y="25"/>
                  </a:lnTo>
                  <a:lnTo>
                    <a:pt x="78" y="29"/>
                  </a:lnTo>
                  <a:lnTo>
                    <a:pt x="67" y="34"/>
                  </a:lnTo>
                  <a:lnTo>
                    <a:pt x="56" y="37"/>
                  </a:lnTo>
                  <a:lnTo>
                    <a:pt x="45" y="41"/>
                  </a:lnTo>
                  <a:lnTo>
                    <a:pt x="34" y="42"/>
                  </a:lnTo>
                  <a:lnTo>
                    <a:pt x="22" y="42"/>
                  </a:lnTo>
                  <a:lnTo>
                    <a:pt x="17" y="41"/>
                  </a:lnTo>
                  <a:lnTo>
                    <a:pt x="11" y="38"/>
                  </a:lnTo>
                  <a:lnTo>
                    <a:pt x="6" y="36"/>
                  </a:lnTo>
                  <a:lnTo>
                    <a:pt x="0" y="32"/>
                  </a:lnTo>
                  <a:lnTo>
                    <a:pt x="3" y="25"/>
                  </a:lnTo>
                  <a:lnTo>
                    <a:pt x="16" y="23"/>
                  </a:lnTo>
                  <a:lnTo>
                    <a:pt x="29" y="19"/>
                  </a:lnTo>
                  <a:lnTo>
                    <a:pt x="41" y="13"/>
                  </a:lnTo>
                  <a:lnTo>
                    <a:pt x="54" y="9"/>
                  </a:lnTo>
                  <a:lnTo>
                    <a:pt x="67" y="4"/>
                  </a:lnTo>
                  <a:lnTo>
                    <a:pt x="79" y="0"/>
                  </a:lnTo>
                  <a:lnTo>
                    <a:pt x="85" y="0"/>
                  </a:lnTo>
                  <a:lnTo>
                    <a:pt x="92" y="0"/>
                  </a:lnTo>
                  <a:lnTo>
                    <a:pt x="99" y="1"/>
                  </a:lnTo>
                  <a:lnTo>
                    <a:pt x="106" y="4"/>
                  </a:lnTo>
                  <a:close/>
                </a:path>
              </a:pathLst>
            </a:custGeom>
            <a:solidFill>
              <a:srgbClr val="CCCCC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8" name="Freeform 122"/>
            <p:cNvSpPr>
              <a:spLocks/>
            </p:cNvSpPr>
            <p:nvPr/>
          </p:nvSpPr>
          <p:spPr bwMode="auto">
            <a:xfrm>
              <a:off x="4178" y="3914"/>
              <a:ext cx="28" cy="231"/>
            </a:xfrm>
            <a:custGeom>
              <a:avLst/>
              <a:gdLst>
                <a:gd name="T0" fmla="*/ 147 w 164"/>
                <a:gd name="T1" fmla="*/ 111 h 1382"/>
                <a:gd name="T2" fmla="*/ 151 w 164"/>
                <a:gd name="T3" fmla="*/ 167 h 1382"/>
                <a:gd name="T4" fmla="*/ 155 w 164"/>
                <a:gd name="T5" fmla="*/ 221 h 1382"/>
                <a:gd name="T6" fmla="*/ 158 w 164"/>
                <a:gd name="T7" fmla="*/ 295 h 1382"/>
                <a:gd name="T8" fmla="*/ 160 w 164"/>
                <a:gd name="T9" fmla="*/ 370 h 1382"/>
                <a:gd name="T10" fmla="*/ 164 w 164"/>
                <a:gd name="T11" fmla="*/ 443 h 1382"/>
                <a:gd name="T12" fmla="*/ 164 w 164"/>
                <a:gd name="T13" fmla="*/ 524 h 1382"/>
                <a:gd name="T14" fmla="*/ 162 w 164"/>
                <a:gd name="T15" fmla="*/ 603 h 1382"/>
                <a:gd name="T16" fmla="*/ 161 w 164"/>
                <a:gd name="T17" fmla="*/ 647 h 1382"/>
                <a:gd name="T18" fmla="*/ 160 w 164"/>
                <a:gd name="T19" fmla="*/ 674 h 1382"/>
                <a:gd name="T20" fmla="*/ 152 w 164"/>
                <a:gd name="T21" fmla="*/ 702 h 1382"/>
                <a:gd name="T22" fmla="*/ 152 w 164"/>
                <a:gd name="T23" fmla="*/ 844 h 1382"/>
                <a:gd name="T24" fmla="*/ 154 w 164"/>
                <a:gd name="T25" fmla="*/ 982 h 1382"/>
                <a:gd name="T26" fmla="*/ 154 w 164"/>
                <a:gd name="T27" fmla="*/ 1104 h 1382"/>
                <a:gd name="T28" fmla="*/ 153 w 164"/>
                <a:gd name="T29" fmla="*/ 1186 h 1382"/>
                <a:gd name="T30" fmla="*/ 155 w 164"/>
                <a:gd name="T31" fmla="*/ 1270 h 1382"/>
                <a:gd name="T32" fmla="*/ 154 w 164"/>
                <a:gd name="T33" fmla="*/ 1302 h 1382"/>
                <a:gd name="T34" fmla="*/ 155 w 164"/>
                <a:gd name="T35" fmla="*/ 1308 h 1382"/>
                <a:gd name="T36" fmla="*/ 158 w 164"/>
                <a:gd name="T37" fmla="*/ 1314 h 1382"/>
                <a:gd name="T38" fmla="*/ 154 w 164"/>
                <a:gd name="T39" fmla="*/ 1329 h 1382"/>
                <a:gd name="T40" fmla="*/ 154 w 164"/>
                <a:gd name="T41" fmla="*/ 1344 h 1382"/>
                <a:gd name="T42" fmla="*/ 159 w 164"/>
                <a:gd name="T43" fmla="*/ 1356 h 1382"/>
                <a:gd name="T44" fmla="*/ 150 w 164"/>
                <a:gd name="T45" fmla="*/ 1364 h 1382"/>
                <a:gd name="T46" fmla="*/ 126 w 164"/>
                <a:gd name="T47" fmla="*/ 1372 h 1382"/>
                <a:gd name="T48" fmla="*/ 102 w 164"/>
                <a:gd name="T49" fmla="*/ 1381 h 1382"/>
                <a:gd name="T50" fmla="*/ 83 w 164"/>
                <a:gd name="T51" fmla="*/ 1381 h 1382"/>
                <a:gd name="T52" fmla="*/ 64 w 164"/>
                <a:gd name="T53" fmla="*/ 1382 h 1382"/>
                <a:gd name="T54" fmla="*/ 52 w 164"/>
                <a:gd name="T55" fmla="*/ 1362 h 1382"/>
                <a:gd name="T56" fmla="*/ 53 w 164"/>
                <a:gd name="T57" fmla="*/ 1312 h 1382"/>
                <a:gd name="T58" fmla="*/ 52 w 164"/>
                <a:gd name="T59" fmla="*/ 1259 h 1382"/>
                <a:gd name="T60" fmla="*/ 47 w 164"/>
                <a:gd name="T61" fmla="*/ 1112 h 1382"/>
                <a:gd name="T62" fmla="*/ 53 w 164"/>
                <a:gd name="T63" fmla="*/ 925 h 1382"/>
                <a:gd name="T64" fmla="*/ 53 w 164"/>
                <a:gd name="T65" fmla="*/ 732 h 1382"/>
                <a:gd name="T66" fmla="*/ 58 w 164"/>
                <a:gd name="T67" fmla="*/ 635 h 1382"/>
                <a:gd name="T68" fmla="*/ 56 w 164"/>
                <a:gd name="T69" fmla="*/ 535 h 1382"/>
                <a:gd name="T70" fmla="*/ 56 w 164"/>
                <a:gd name="T71" fmla="*/ 461 h 1382"/>
                <a:gd name="T72" fmla="*/ 55 w 164"/>
                <a:gd name="T73" fmla="*/ 436 h 1382"/>
                <a:gd name="T74" fmla="*/ 58 w 164"/>
                <a:gd name="T75" fmla="*/ 409 h 1382"/>
                <a:gd name="T76" fmla="*/ 56 w 164"/>
                <a:gd name="T77" fmla="*/ 319 h 1382"/>
                <a:gd name="T78" fmla="*/ 54 w 164"/>
                <a:gd name="T79" fmla="*/ 196 h 1382"/>
                <a:gd name="T80" fmla="*/ 44 w 164"/>
                <a:gd name="T81" fmla="*/ 116 h 1382"/>
                <a:gd name="T82" fmla="*/ 0 w 164"/>
                <a:gd name="T83" fmla="*/ 26 h 1382"/>
                <a:gd name="T84" fmla="*/ 31 w 164"/>
                <a:gd name="T85" fmla="*/ 21 h 1382"/>
                <a:gd name="T86" fmla="*/ 60 w 164"/>
                <a:gd name="T87" fmla="*/ 6 h 1382"/>
                <a:gd name="T88" fmla="*/ 88 w 164"/>
                <a:gd name="T89" fmla="*/ 10 h 1382"/>
                <a:gd name="T90" fmla="*/ 109 w 164"/>
                <a:gd name="T91" fmla="*/ 40 h 1382"/>
                <a:gd name="T92" fmla="*/ 130 w 164"/>
                <a:gd name="T93" fmla="*/ 67 h 1382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164"/>
                <a:gd name="T142" fmla="*/ 0 h 1382"/>
                <a:gd name="T143" fmla="*/ 164 w 164"/>
                <a:gd name="T144" fmla="*/ 1382 h 1382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164" h="1382">
                  <a:moveTo>
                    <a:pt x="139" y="75"/>
                  </a:moveTo>
                  <a:lnTo>
                    <a:pt x="143" y="93"/>
                  </a:lnTo>
                  <a:lnTo>
                    <a:pt x="147" y="111"/>
                  </a:lnTo>
                  <a:lnTo>
                    <a:pt x="149" y="129"/>
                  </a:lnTo>
                  <a:lnTo>
                    <a:pt x="150" y="148"/>
                  </a:lnTo>
                  <a:lnTo>
                    <a:pt x="151" y="167"/>
                  </a:lnTo>
                  <a:lnTo>
                    <a:pt x="152" y="185"/>
                  </a:lnTo>
                  <a:lnTo>
                    <a:pt x="153" y="203"/>
                  </a:lnTo>
                  <a:lnTo>
                    <a:pt x="155" y="221"/>
                  </a:lnTo>
                  <a:lnTo>
                    <a:pt x="156" y="245"/>
                  </a:lnTo>
                  <a:lnTo>
                    <a:pt x="156" y="270"/>
                  </a:lnTo>
                  <a:lnTo>
                    <a:pt x="158" y="295"/>
                  </a:lnTo>
                  <a:lnTo>
                    <a:pt x="158" y="320"/>
                  </a:lnTo>
                  <a:lnTo>
                    <a:pt x="159" y="345"/>
                  </a:lnTo>
                  <a:lnTo>
                    <a:pt x="160" y="370"/>
                  </a:lnTo>
                  <a:lnTo>
                    <a:pt x="161" y="394"/>
                  </a:lnTo>
                  <a:lnTo>
                    <a:pt x="164" y="418"/>
                  </a:lnTo>
                  <a:lnTo>
                    <a:pt x="164" y="443"/>
                  </a:lnTo>
                  <a:lnTo>
                    <a:pt x="164" y="470"/>
                  </a:lnTo>
                  <a:lnTo>
                    <a:pt x="164" y="497"/>
                  </a:lnTo>
                  <a:lnTo>
                    <a:pt x="164" y="524"/>
                  </a:lnTo>
                  <a:lnTo>
                    <a:pt x="164" y="551"/>
                  </a:lnTo>
                  <a:lnTo>
                    <a:pt x="163" y="578"/>
                  </a:lnTo>
                  <a:lnTo>
                    <a:pt x="162" y="603"/>
                  </a:lnTo>
                  <a:lnTo>
                    <a:pt x="159" y="627"/>
                  </a:lnTo>
                  <a:lnTo>
                    <a:pt x="160" y="637"/>
                  </a:lnTo>
                  <a:lnTo>
                    <a:pt x="161" y="647"/>
                  </a:lnTo>
                  <a:lnTo>
                    <a:pt x="161" y="656"/>
                  </a:lnTo>
                  <a:lnTo>
                    <a:pt x="161" y="666"/>
                  </a:lnTo>
                  <a:lnTo>
                    <a:pt x="160" y="674"/>
                  </a:lnTo>
                  <a:lnTo>
                    <a:pt x="158" y="684"/>
                  </a:lnTo>
                  <a:lnTo>
                    <a:pt x="155" y="692"/>
                  </a:lnTo>
                  <a:lnTo>
                    <a:pt x="152" y="702"/>
                  </a:lnTo>
                  <a:lnTo>
                    <a:pt x="151" y="750"/>
                  </a:lnTo>
                  <a:lnTo>
                    <a:pt x="151" y="796"/>
                  </a:lnTo>
                  <a:lnTo>
                    <a:pt x="152" y="844"/>
                  </a:lnTo>
                  <a:lnTo>
                    <a:pt x="153" y="890"/>
                  </a:lnTo>
                  <a:lnTo>
                    <a:pt x="153" y="937"/>
                  </a:lnTo>
                  <a:lnTo>
                    <a:pt x="154" y="982"/>
                  </a:lnTo>
                  <a:lnTo>
                    <a:pt x="154" y="1029"/>
                  </a:lnTo>
                  <a:lnTo>
                    <a:pt x="153" y="1075"/>
                  </a:lnTo>
                  <a:lnTo>
                    <a:pt x="154" y="1104"/>
                  </a:lnTo>
                  <a:lnTo>
                    <a:pt x="153" y="1133"/>
                  </a:lnTo>
                  <a:lnTo>
                    <a:pt x="153" y="1160"/>
                  </a:lnTo>
                  <a:lnTo>
                    <a:pt x="153" y="1186"/>
                  </a:lnTo>
                  <a:lnTo>
                    <a:pt x="153" y="1214"/>
                  </a:lnTo>
                  <a:lnTo>
                    <a:pt x="154" y="1241"/>
                  </a:lnTo>
                  <a:lnTo>
                    <a:pt x="155" y="1270"/>
                  </a:lnTo>
                  <a:lnTo>
                    <a:pt x="158" y="1298"/>
                  </a:lnTo>
                  <a:lnTo>
                    <a:pt x="155" y="1300"/>
                  </a:lnTo>
                  <a:lnTo>
                    <a:pt x="154" y="1302"/>
                  </a:lnTo>
                  <a:lnTo>
                    <a:pt x="154" y="1303"/>
                  </a:lnTo>
                  <a:lnTo>
                    <a:pt x="154" y="1306"/>
                  </a:lnTo>
                  <a:lnTo>
                    <a:pt x="155" y="1308"/>
                  </a:lnTo>
                  <a:lnTo>
                    <a:pt x="155" y="1309"/>
                  </a:lnTo>
                  <a:lnTo>
                    <a:pt x="156" y="1312"/>
                  </a:lnTo>
                  <a:lnTo>
                    <a:pt x="158" y="1314"/>
                  </a:lnTo>
                  <a:lnTo>
                    <a:pt x="156" y="1319"/>
                  </a:lnTo>
                  <a:lnTo>
                    <a:pt x="156" y="1323"/>
                  </a:lnTo>
                  <a:lnTo>
                    <a:pt x="154" y="1329"/>
                  </a:lnTo>
                  <a:lnTo>
                    <a:pt x="153" y="1334"/>
                  </a:lnTo>
                  <a:lnTo>
                    <a:pt x="153" y="1339"/>
                  </a:lnTo>
                  <a:lnTo>
                    <a:pt x="154" y="1344"/>
                  </a:lnTo>
                  <a:lnTo>
                    <a:pt x="156" y="1349"/>
                  </a:lnTo>
                  <a:lnTo>
                    <a:pt x="161" y="1352"/>
                  </a:lnTo>
                  <a:lnTo>
                    <a:pt x="159" y="1356"/>
                  </a:lnTo>
                  <a:lnTo>
                    <a:pt x="155" y="1359"/>
                  </a:lnTo>
                  <a:lnTo>
                    <a:pt x="153" y="1362"/>
                  </a:lnTo>
                  <a:lnTo>
                    <a:pt x="150" y="1364"/>
                  </a:lnTo>
                  <a:lnTo>
                    <a:pt x="142" y="1368"/>
                  </a:lnTo>
                  <a:lnTo>
                    <a:pt x="134" y="1370"/>
                  </a:lnTo>
                  <a:lnTo>
                    <a:pt x="126" y="1372"/>
                  </a:lnTo>
                  <a:lnTo>
                    <a:pt x="118" y="1374"/>
                  </a:lnTo>
                  <a:lnTo>
                    <a:pt x="110" y="1377"/>
                  </a:lnTo>
                  <a:lnTo>
                    <a:pt x="102" y="1381"/>
                  </a:lnTo>
                  <a:lnTo>
                    <a:pt x="96" y="1380"/>
                  </a:lnTo>
                  <a:lnTo>
                    <a:pt x="89" y="1380"/>
                  </a:lnTo>
                  <a:lnTo>
                    <a:pt x="83" y="1381"/>
                  </a:lnTo>
                  <a:lnTo>
                    <a:pt x="76" y="1382"/>
                  </a:lnTo>
                  <a:lnTo>
                    <a:pt x="69" y="1382"/>
                  </a:lnTo>
                  <a:lnTo>
                    <a:pt x="64" y="1382"/>
                  </a:lnTo>
                  <a:lnTo>
                    <a:pt x="57" y="1381"/>
                  </a:lnTo>
                  <a:lnTo>
                    <a:pt x="52" y="1378"/>
                  </a:lnTo>
                  <a:lnTo>
                    <a:pt x="52" y="1362"/>
                  </a:lnTo>
                  <a:lnTo>
                    <a:pt x="53" y="1345"/>
                  </a:lnTo>
                  <a:lnTo>
                    <a:pt x="53" y="1328"/>
                  </a:lnTo>
                  <a:lnTo>
                    <a:pt x="53" y="1312"/>
                  </a:lnTo>
                  <a:lnTo>
                    <a:pt x="53" y="1294"/>
                  </a:lnTo>
                  <a:lnTo>
                    <a:pt x="53" y="1276"/>
                  </a:lnTo>
                  <a:lnTo>
                    <a:pt x="52" y="1259"/>
                  </a:lnTo>
                  <a:lnTo>
                    <a:pt x="49" y="1241"/>
                  </a:lnTo>
                  <a:lnTo>
                    <a:pt x="47" y="1176"/>
                  </a:lnTo>
                  <a:lnTo>
                    <a:pt x="47" y="1112"/>
                  </a:lnTo>
                  <a:lnTo>
                    <a:pt x="48" y="1049"/>
                  </a:lnTo>
                  <a:lnTo>
                    <a:pt x="50" y="987"/>
                  </a:lnTo>
                  <a:lnTo>
                    <a:pt x="53" y="925"/>
                  </a:lnTo>
                  <a:lnTo>
                    <a:pt x="54" y="862"/>
                  </a:lnTo>
                  <a:lnTo>
                    <a:pt x="54" y="797"/>
                  </a:lnTo>
                  <a:lnTo>
                    <a:pt x="53" y="732"/>
                  </a:lnTo>
                  <a:lnTo>
                    <a:pt x="56" y="699"/>
                  </a:lnTo>
                  <a:lnTo>
                    <a:pt x="58" y="667"/>
                  </a:lnTo>
                  <a:lnTo>
                    <a:pt x="58" y="635"/>
                  </a:lnTo>
                  <a:lnTo>
                    <a:pt x="57" y="602"/>
                  </a:lnTo>
                  <a:lnTo>
                    <a:pt x="57" y="568"/>
                  </a:lnTo>
                  <a:lnTo>
                    <a:pt x="56" y="535"/>
                  </a:lnTo>
                  <a:lnTo>
                    <a:pt x="56" y="501"/>
                  </a:lnTo>
                  <a:lnTo>
                    <a:pt x="58" y="469"/>
                  </a:lnTo>
                  <a:lnTo>
                    <a:pt x="56" y="461"/>
                  </a:lnTo>
                  <a:lnTo>
                    <a:pt x="55" y="452"/>
                  </a:lnTo>
                  <a:lnTo>
                    <a:pt x="55" y="444"/>
                  </a:lnTo>
                  <a:lnTo>
                    <a:pt x="55" y="436"/>
                  </a:lnTo>
                  <a:lnTo>
                    <a:pt x="56" y="427"/>
                  </a:lnTo>
                  <a:lnTo>
                    <a:pt x="57" y="418"/>
                  </a:lnTo>
                  <a:lnTo>
                    <a:pt x="58" y="409"/>
                  </a:lnTo>
                  <a:lnTo>
                    <a:pt x="58" y="400"/>
                  </a:lnTo>
                  <a:lnTo>
                    <a:pt x="57" y="361"/>
                  </a:lnTo>
                  <a:lnTo>
                    <a:pt x="56" y="319"/>
                  </a:lnTo>
                  <a:lnTo>
                    <a:pt x="56" y="278"/>
                  </a:lnTo>
                  <a:lnTo>
                    <a:pt x="56" y="238"/>
                  </a:lnTo>
                  <a:lnTo>
                    <a:pt x="54" y="196"/>
                  </a:lnTo>
                  <a:lnTo>
                    <a:pt x="50" y="157"/>
                  </a:lnTo>
                  <a:lnTo>
                    <a:pt x="47" y="136"/>
                  </a:lnTo>
                  <a:lnTo>
                    <a:pt x="44" y="116"/>
                  </a:lnTo>
                  <a:lnTo>
                    <a:pt x="39" y="97"/>
                  </a:lnTo>
                  <a:lnTo>
                    <a:pt x="34" y="78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21" y="24"/>
                  </a:lnTo>
                  <a:lnTo>
                    <a:pt x="31" y="21"/>
                  </a:lnTo>
                  <a:lnTo>
                    <a:pt x="41" y="16"/>
                  </a:lnTo>
                  <a:lnTo>
                    <a:pt x="50" y="11"/>
                  </a:lnTo>
                  <a:lnTo>
                    <a:pt x="60" y="6"/>
                  </a:lnTo>
                  <a:lnTo>
                    <a:pt x="70" y="3"/>
                  </a:lnTo>
                  <a:lnTo>
                    <a:pt x="81" y="0"/>
                  </a:lnTo>
                  <a:lnTo>
                    <a:pt x="88" y="10"/>
                  </a:lnTo>
                  <a:lnTo>
                    <a:pt x="96" y="19"/>
                  </a:lnTo>
                  <a:lnTo>
                    <a:pt x="102" y="29"/>
                  </a:lnTo>
                  <a:lnTo>
                    <a:pt x="109" y="40"/>
                  </a:lnTo>
                  <a:lnTo>
                    <a:pt x="116" y="49"/>
                  </a:lnTo>
                  <a:lnTo>
                    <a:pt x="122" y="59"/>
                  </a:lnTo>
                  <a:lnTo>
                    <a:pt x="130" y="67"/>
                  </a:lnTo>
                  <a:lnTo>
                    <a:pt x="139" y="75"/>
                  </a:lnTo>
                  <a:close/>
                </a:path>
              </a:pathLst>
            </a:custGeom>
            <a:solidFill>
              <a:srgbClr val="9999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89" name="Freeform 123"/>
            <p:cNvSpPr>
              <a:spLocks/>
            </p:cNvSpPr>
            <p:nvPr/>
          </p:nvSpPr>
          <p:spPr bwMode="auto">
            <a:xfrm>
              <a:off x="4109" y="3915"/>
              <a:ext cx="63" cy="230"/>
            </a:xfrm>
            <a:custGeom>
              <a:avLst/>
              <a:gdLst>
                <a:gd name="T0" fmla="*/ 358 w 383"/>
                <a:gd name="T1" fmla="*/ 71 h 1378"/>
                <a:gd name="T2" fmla="*/ 379 w 383"/>
                <a:gd name="T3" fmla="*/ 102 h 1378"/>
                <a:gd name="T4" fmla="*/ 358 w 383"/>
                <a:gd name="T5" fmla="*/ 122 h 1378"/>
                <a:gd name="T6" fmla="*/ 326 w 383"/>
                <a:gd name="T7" fmla="*/ 142 h 1378"/>
                <a:gd name="T8" fmla="*/ 309 w 383"/>
                <a:gd name="T9" fmla="*/ 149 h 1378"/>
                <a:gd name="T10" fmla="*/ 292 w 383"/>
                <a:gd name="T11" fmla="*/ 165 h 1378"/>
                <a:gd name="T12" fmla="*/ 271 w 383"/>
                <a:gd name="T13" fmla="*/ 182 h 1378"/>
                <a:gd name="T14" fmla="*/ 243 w 383"/>
                <a:gd name="T15" fmla="*/ 213 h 1378"/>
                <a:gd name="T16" fmla="*/ 221 w 383"/>
                <a:gd name="T17" fmla="*/ 248 h 1378"/>
                <a:gd name="T18" fmla="*/ 208 w 383"/>
                <a:gd name="T19" fmla="*/ 300 h 1378"/>
                <a:gd name="T20" fmla="*/ 196 w 383"/>
                <a:gd name="T21" fmla="*/ 346 h 1378"/>
                <a:gd name="T22" fmla="*/ 190 w 383"/>
                <a:gd name="T23" fmla="*/ 381 h 1378"/>
                <a:gd name="T24" fmla="*/ 183 w 383"/>
                <a:gd name="T25" fmla="*/ 432 h 1378"/>
                <a:gd name="T26" fmla="*/ 178 w 383"/>
                <a:gd name="T27" fmla="*/ 536 h 1378"/>
                <a:gd name="T28" fmla="*/ 174 w 383"/>
                <a:gd name="T29" fmla="*/ 633 h 1378"/>
                <a:gd name="T30" fmla="*/ 172 w 383"/>
                <a:gd name="T31" fmla="*/ 721 h 1378"/>
                <a:gd name="T32" fmla="*/ 168 w 383"/>
                <a:gd name="T33" fmla="*/ 809 h 1378"/>
                <a:gd name="T34" fmla="*/ 166 w 383"/>
                <a:gd name="T35" fmla="*/ 832 h 1378"/>
                <a:gd name="T36" fmla="*/ 168 w 383"/>
                <a:gd name="T37" fmla="*/ 853 h 1378"/>
                <a:gd name="T38" fmla="*/ 165 w 383"/>
                <a:gd name="T39" fmla="*/ 986 h 1378"/>
                <a:gd name="T40" fmla="*/ 161 w 383"/>
                <a:gd name="T41" fmla="*/ 1118 h 1378"/>
                <a:gd name="T42" fmla="*/ 161 w 383"/>
                <a:gd name="T43" fmla="*/ 1191 h 1378"/>
                <a:gd name="T44" fmla="*/ 168 w 383"/>
                <a:gd name="T45" fmla="*/ 1264 h 1378"/>
                <a:gd name="T46" fmla="*/ 168 w 383"/>
                <a:gd name="T47" fmla="*/ 1275 h 1378"/>
                <a:gd name="T48" fmla="*/ 169 w 383"/>
                <a:gd name="T49" fmla="*/ 1286 h 1378"/>
                <a:gd name="T50" fmla="*/ 176 w 383"/>
                <a:gd name="T51" fmla="*/ 1317 h 1378"/>
                <a:gd name="T52" fmla="*/ 182 w 383"/>
                <a:gd name="T53" fmla="*/ 1354 h 1378"/>
                <a:gd name="T54" fmla="*/ 176 w 383"/>
                <a:gd name="T55" fmla="*/ 1368 h 1378"/>
                <a:gd name="T56" fmla="*/ 150 w 383"/>
                <a:gd name="T57" fmla="*/ 1348 h 1378"/>
                <a:gd name="T58" fmla="*/ 138 w 383"/>
                <a:gd name="T59" fmla="*/ 1332 h 1378"/>
                <a:gd name="T60" fmla="*/ 135 w 383"/>
                <a:gd name="T61" fmla="*/ 1319 h 1378"/>
                <a:gd name="T62" fmla="*/ 133 w 383"/>
                <a:gd name="T63" fmla="*/ 1289 h 1378"/>
                <a:gd name="T64" fmla="*/ 129 w 383"/>
                <a:gd name="T65" fmla="*/ 1243 h 1378"/>
                <a:gd name="T66" fmla="*/ 111 w 383"/>
                <a:gd name="T67" fmla="*/ 1214 h 1378"/>
                <a:gd name="T68" fmla="*/ 86 w 383"/>
                <a:gd name="T69" fmla="*/ 1202 h 1378"/>
                <a:gd name="T70" fmla="*/ 60 w 383"/>
                <a:gd name="T71" fmla="*/ 1215 h 1378"/>
                <a:gd name="T72" fmla="*/ 43 w 383"/>
                <a:gd name="T73" fmla="*/ 1247 h 1378"/>
                <a:gd name="T74" fmla="*/ 33 w 383"/>
                <a:gd name="T75" fmla="*/ 1255 h 1378"/>
                <a:gd name="T76" fmla="*/ 12 w 383"/>
                <a:gd name="T77" fmla="*/ 1240 h 1378"/>
                <a:gd name="T78" fmla="*/ 2 w 383"/>
                <a:gd name="T79" fmla="*/ 1154 h 1378"/>
                <a:gd name="T80" fmla="*/ 2 w 383"/>
                <a:gd name="T81" fmla="*/ 931 h 1378"/>
                <a:gd name="T82" fmla="*/ 11 w 383"/>
                <a:gd name="T83" fmla="*/ 629 h 1378"/>
                <a:gd name="T84" fmla="*/ 16 w 383"/>
                <a:gd name="T85" fmla="*/ 536 h 1378"/>
                <a:gd name="T86" fmla="*/ 20 w 383"/>
                <a:gd name="T87" fmla="*/ 442 h 1378"/>
                <a:gd name="T88" fmla="*/ 28 w 383"/>
                <a:gd name="T89" fmla="*/ 359 h 1378"/>
                <a:gd name="T90" fmla="*/ 43 w 383"/>
                <a:gd name="T91" fmla="*/ 284 h 1378"/>
                <a:gd name="T92" fmla="*/ 52 w 383"/>
                <a:gd name="T93" fmla="*/ 252 h 1378"/>
                <a:gd name="T94" fmla="*/ 55 w 383"/>
                <a:gd name="T95" fmla="*/ 232 h 1378"/>
                <a:gd name="T96" fmla="*/ 64 w 383"/>
                <a:gd name="T97" fmla="*/ 185 h 1378"/>
                <a:gd name="T98" fmla="*/ 86 w 383"/>
                <a:gd name="T99" fmla="*/ 135 h 1378"/>
                <a:gd name="T100" fmla="*/ 121 w 383"/>
                <a:gd name="T101" fmla="*/ 93 h 1378"/>
                <a:gd name="T102" fmla="*/ 162 w 383"/>
                <a:gd name="T103" fmla="*/ 60 h 1378"/>
                <a:gd name="T104" fmla="*/ 211 w 383"/>
                <a:gd name="T105" fmla="*/ 28 h 1378"/>
                <a:gd name="T106" fmla="*/ 256 w 383"/>
                <a:gd name="T107" fmla="*/ 5 h 1378"/>
                <a:gd name="T108" fmla="*/ 282 w 383"/>
                <a:gd name="T109" fmla="*/ 0 h 1378"/>
                <a:gd name="T110" fmla="*/ 298 w 383"/>
                <a:gd name="T111" fmla="*/ 5 h 1378"/>
                <a:gd name="T112" fmla="*/ 313 w 383"/>
                <a:gd name="T113" fmla="*/ 18 h 1378"/>
                <a:gd name="T114" fmla="*/ 328 w 383"/>
                <a:gd name="T115" fmla="*/ 36 h 1378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383"/>
                <a:gd name="T175" fmla="*/ 0 h 1378"/>
                <a:gd name="T176" fmla="*/ 383 w 383"/>
                <a:gd name="T177" fmla="*/ 1378 h 1378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383" h="1378">
                  <a:moveTo>
                    <a:pt x="342" y="47"/>
                  </a:moveTo>
                  <a:lnTo>
                    <a:pt x="348" y="55"/>
                  </a:lnTo>
                  <a:lnTo>
                    <a:pt x="354" y="62"/>
                  </a:lnTo>
                  <a:lnTo>
                    <a:pt x="358" y="71"/>
                  </a:lnTo>
                  <a:lnTo>
                    <a:pt x="363" y="78"/>
                  </a:lnTo>
                  <a:lnTo>
                    <a:pt x="369" y="86"/>
                  </a:lnTo>
                  <a:lnTo>
                    <a:pt x="373" y="93"/>
                  </a:lnTo>
                  <a:lnTo>
                    <a:pt x="379" y="102"/>
                  </a:lnTo>
                  <a:lnTo>
                    <a:pt x="383" y="110"/>
                  </a:lnTo>
                  <a:lnTo>
                    <a:pt x="375" y="114"/>
                  </a:lnTo>
                  <a:lnTo>
                    <a:pt x="366" y="117"/>
                  </a:lnTo>
                  <a:lnTo>
                    <a:pt x="358" y="122"/>
                  </a:lnTo>
                  <a:lnTo>
                    <a:pt x="349" y="125"/>
                  </a:lnTo>
                  <a:lnTo>
                    <a:pt x="341" y="131"/>
                  </a:lnTo>
                  <a:lnTo>
                    <a:pt x="334" y="136"/>
                  </a:lnTo>
                  <a:lnTo>
                    <a:pt x="326" y="142"/>
                  </a:lnTo>
                  <a:lnTo>
                    <a:pt x="318" y="148"/>
                  </a:lnTo>
                  <a:lnTo>
                    <a:pt x="315" y="148"/>
                  </a:lnTo>
                  <a:lnTo>
                    <a:pt x="312" y="148"/>
                  </a:lnTo>
                  <a:lnTo>
                    <a:pt x="309" y="149"/>
                  </a:lnTo>
                  <a:lnTo>
                    <a:pt x="306" y="151"/>
                  </a:lnTo>
                  <a:lnTo>
                    <a:pt x="302" y="155"/>
                  </a:lnTo>
                  <a:lnTo>
                    <a:pt x="297" y="160"/>
                  </a:lnTo>
                  <a:lnTo>
                    <a:pt x="292" y="165"/>
                  </a:lnTo>
                  <a:lnTo>
                    <a:pt x="287" y="170"/>
                  </a:lnTo>
                  <a:lnTo>
                    <a:pt x="283" y="173"/>
                  </a:lnTo>
                  <a:lnTo>
                    <a:pt x="277" y="174"/>
                  </a:lnTo>
                  <a:lnTo>
                    <a:pt x="271" y="182"/>
                  </a:lnTo>
                  <a:lnTo>
                    <a:pt x="263" y="189"/>
                  </a:lnTo>
                  <a:lnTo>
                    <a:pt x="256" y="196"/>
                  </a:lnTo>
                  <a:lnTo>
                    <a:pt x="250" y="204"/>
                  </a:lnTo>
                  <a:lnTo>
                    <a:pt x="243" y="213"/>
                  </a:lnTo>
                  <a:lnTo>
                    <a:pt x="236" y="220"/>
                  </a:lnTo>
                  <a:lnTo>
                    <a:pt x="231" y="228"/>
                  </a:lnTo>
                  <a:lnTo>
                    <a:pt x="224" y="235"/>
                  </a:lnTo>
                  <a:lnTo>
                    <a:pt x="221" y="248"/>
                  </a:lnTo>
                  <a:lnTo>
                    <a:pt x="218" y="262"/>
                  </a:lnTo>
                  <a:lnTo>
                    <a:pt x="214" y="275"/>
                  </a:lnTo>
                  <a:lnTo>
                    <a:pt x="211" y="288"/>
                  </a:lnTo>
                  <a:lnTo>
                    <a:pt x="208" y="300"/>
                  </a:lnTo>
                  <a:lnTo>
                    <a:pt x="204" y="313"/>
                  </a:lnTo>
                  <a:lnTo>
                    <a:pt x="201" y="326"/>
                  </a:lnTo>
                  <a:lnTo>
                    <a:pt x="199" y="339"/>
                  </a:lnTo>
                  <a:lnTo>
                    <a:pt x="196" y="346"/>
                  </a:lnTo>
                  <a:lnTo>
                    <a:pt x="195" y="355"/>
                  </a:lnTo>
                  <a:lnTo>
                    <a:pt x="192" y="364"/>
                  </a:lnTo>
                  <a:lnTo>
                    <a:pt x="191" y="372"/>
                  </a:lnTo>
                  <a:lnTo>
                    <a:pt x="190" y="381"/>
                  </a:lnTo>
                  <a:lnTo>
                    <a:pt x="188" y="389"/>
                  </a:lnTo>
                  <a:lnTo>
                    <a:pt x="187" y="398"/>
                  </a:lnTo>
                  <a:lnTo>
                    <a:pt x="185" y="406"/>
                  </a:lnTo>
                  <a:lnTo>
                    <a:pt x="183" y="432"/>
                  </a:lnTo>
                  <a:lnTo>
                    <a:pt x="181" y="458"/>
                  </a:lnTo>
                  <a:lnTo>
                    <a:pt x="180" y="485"/>
                  </a:lnTo>
                  <a:lnTo>
                    <a:pt x="179" y="511"/>
                  </a:lnTo>
                  <a:lnTo>
                    <a:pt x="178" y="536"/>
                  </a:lnTo>
                  <a:lnTo>
                    <a:pt x="177" y="562"/>
                  </a:lnTo>
                  <a:lnTo>
                    <a:pt x="177" y="590"/>
                  </a:lnTo>
                  <a:lnTo>
                    <a:pt x="177" y="617"/>
                  </a:lnTo>
                  <a:lnTo>
                    <a:pt x="174" y="633"/>
                  </a:lnTo>
                  <a:lnTo>
                    <a:pt x="174" y="654"/>
                  </a:lnTo>
                  <a:lnTo>
                    <a:pt x="174" y="677"/>
                  </a:lnTo>
                  <a:lnTo>
                    <a:pt x="174" y="698"/>
                  </a:lnTo>
                  <a:lnTo>
                    <a:pt x="172" y="721"/>
                  </a:lnTo>
                  <a:lnTo>
                    <a:pt x="172" y="742"/>
                  </a:lnTo>
                  <a:lnTo>
                    <a:pt x="171" y="765"/>
                  </a:lnTo>
                  <a:lnTo>
                    <a:pt x="170" y="788"/>
                  </a:lnTo>
                  <a:lnTo>
                    <a:pt x="168" y="809"/>
                  </a:lnTo>
                  <a:lnTo>
                    <a:pt x="167" y="815"/>
                  </a:lnTo>
                  <a:lnTo>
                    <a:pt x="166" y="820"/>
                  </a:lnTo>
                  <a:lnTo>
                    <a:pt x="166" y="826"/>
                  </a:lnTo>
                  <a:lnTo>
                    <a:pt x="166" y="832"/>
                  </a:lnTo>
                  <a:lnTo>
                    <a:pt x="166" y="838"/>
                  </a:lnTo>
                  <a:lnTo>
                    <a:pt x="167" y="844"/>
                  </a:lnTo>
                  <a:lnTo>
                    <a:pt x="168" y="849"/>
                  </a:lnTo>
                  <a:lnTo>
                    <a:pt x="168" y="853"/>
                  </a:lnTo>
                  <a:lnTo>
                    <a:pt x="166" y="888"/>
                  </a:lnTo>
                  <a:lnTo>
                    <a:pt x="165" y="921"/>
                  </a:lnTo>
                  <a:lnTo>
                    <a:pt x="165" y="954"/>
                  </a:lnTo>
                  <a:lnTo>
                    <a:pt x="165" y="986"/>
                  </a:lnTo>
                  <a:lnTo>
                    <a:pt x="165" y="1019"/>
                  </a:lnTo>
                  <a:lnTo>
                    <a:pt x="165" y="1051"/>
                  </a:lnTo>
                  <a:lnTo>
                    <a:pt x="164" y="1085"/>
                  </a:lnTo>
                  <a:lnTo>
                    <a:pt x="161" y="1118"/>
                  </a:lnTo>
                  <a:lnTo>
                    <a:pt x="161" y="1136"/>
                  </a:lnTo>
                  <a:lnTo>
                    <a:pt x="161" y="1154"/>
                  </a:lnTo>
                  <a:lnTo>
                    <a:pt x="161" y="1173"/>
                  </a:lnTo>
                  <a:lnTo>
                    <a:pt x="161" y="1191"/>
                  </a:lnTo>
                  <a:lnTo>
                    <a:pt x="162" y="1209"/>
                  </a:lnTo>
                  <a:lnTo>
                    <a:pt x="164" y="1227"/>
                  </a:lnTo>
                  <a:lnTo>
                    <a:pt x="166" y="1246"/>
                  </a:lnTo>
                  <a:lnTo>
                    <a:pt x="168" y="1264"/>
                  </a:lnTo>
                  <a:lnTo>
                    <a:pt x="165" y="1267"/>
                  </a:lnTo>
                  <a:lnTo>
                    <a:pt x="167" y="1270"/>
                  </a:lnTo>
                  <a:lnTo>
                    <a:pt x="168" y="1272"/>
                  </a:lnTo>
                  <a:lnTo>
                    <a:pt x="168" y="1275"/>
                  </a:lnTo>
                  <a:lnTo>
                    <a:pt x="168" y="1278"/>
                  </a:lnTo>
                  <a:lnTo>
                    <a:pt x="167" y="1280"/>
                  </a:lnTo>
                  <a:lnTo>
                    <a:pt x="167" y="1283"/>
                  </a:lnTo>
                  <a:lnTo>
                    <a:pt x="169" y="1286"/>
                  </a:lnTo>
                  <a:lnTo>
                    <a:pt x="171" y="1289"/>
                  </a:lnTo>
                  <a:lnTo>
                    <a:pt x="172" y="1298"/>
                  </a:lnTo>
                  <a:lnTo>
                    <a:pt x="174" y="1308"/>
                  </a:lnTo>
                  <a:lnTo>
                    <a:pt x="176" y="1317"/>
                  </a:lnTo>
                  <a:lnTo>
                    <a:pt x="178" y="1326"/>
                  </a:lnTo>
                  <a:lnTo>
                    <a:pt x="180" y="1335"/>
                  </a:lnTo>
                  <a:lnTo>
                    <a:pt x="181" y="1345"/>
                  </a:lnTo>
                  <a:lnTo>
                    <a:pt x="182" y="1354"/>
                  </a:lnTo>
                  <a:lnTo>
                    <a:pt x="182" y="1365"/>
                  </a:lnTo>
                  <a:lnTo>
                    <a:pt x="190" y="1378"/>
                  </a:lnTo>
                  <a:lnTo>
                    <a:pt x="182" y="1374"/>
                  </a:lnTo>
                  <a:lnTo>
                    <a:pt x="176" y="1368"/>
                  </a:lnTo>
                  <a:lnTo>
                    <a:pt x="170" y="1363"/>
                  </a:lnTo>
                  <a:lnTo>
                    <a:pt x="164" y="1358"/>
                  </a:lnTo>
                  <a:lnTo>
                    <a:pt x="157" y="1353"/>
                  </a:lnTo>
                  <a:lnTo>
                    <a:pt x="150" y="1348"/>
                  </a:lnTo>
                  <a:lnTo>
                    <a:pt x="144" y="1344"/>
                  </a:lnTo>
                  <a:lnTo>
                    <a:pt x="137" y="1338"/>
                  </a:lnTo>
                  <a:lnTo>
                    <a:pt x="138" y="1334"/>
                  </a:lnTo>
                  <a:lnTo>
                    <a:pt x="138" y="1332"/>
                  </a:lnTo>
                  <a:lnTo>
                    <a:pt x="138" y="1328"/>
                  </a:lnTo>
                  <a:lnTo>
                    <a:pt x="137" y="1325"/>
                  </a:lnTo>
                  <a:lnTo>
                    <a:pt x="136" y="1321"/>
                  </a:lnTo>
                  <a:lnTo>
                    <a:pt x="135" y="1319"/>
                  </a:lnTo>
                  <a:lnTo>
                    <a:pt x="134" y="1315"/>
                  </a:lnTo>
                  <a:lnTo>
                    <a:pt x="133" y="1311"/>
                  </a:lnTo>
                  <a:lnTo>
                    <a:pt x="133" y="1301"/>
                  </a:lnTo>
                  <a:lnTo>
                    <a:pt x="133" y="1289"/>
                  </a:lnTo>
                  <a:lnTo>
                    <a:pt x="134" y="1277"/>
                  </a:lnTo>
                  <a:lnTo>
                    <a:pt x="133" y="1265"/>
                  </a:lnTo>
                  <a:lnTo>
                    <a:pt x="132" y="1254"/>
                  </a:lnTo>
                  <a:lnTo>
                    <a:pt x="129" y="1243"/>
                  </a:lnTo>
                  <a:lnTo>
                    <a:pt x="126" y="1233"/>
                  </a:lnTo>
                  <a:lnTo>
                    <a:pt x="121" y="1223"/>
                  </a:lnTo>
                  <a:lnTo>
                    <a:pt x="116" y="1218"/>
                  </a:lnTo>
                  <a:lnTo>
                    <a:pt x="111" y="1214"/>
                  </a:lnTo>
                  <a:lnTo>
                    <a:pt x="105" y="1210"/>
                  </a:lnTo>
                  <a:lnTo>
                    <a:pt x="100" y="1206"/>
                  </a:lnTo>
                  <a:lnTo>
                    <a:pt x="93" y="1203"/>
                  </a:lnTo>
                  <a:lnTo>
                    <a:pt x="86" y="1202"/>
                  </a:lnTo>
                  <a:lnTo>
                    <a:pt x="80" y="1202"/>
                  </a:lnTo>
                  <a:lnTo>
                    <a:pt x="73" y="1203"/>
                  </a:lnTo>
                  <a:lnTo>
                    <a:pt x="66" y="1208"/>
                  </a:lnTo>
                  <a:lnTo>
                    <a:pt x="60" y="1215"/>
                  </a:lnTo>
                  <a:lnTo>
                    <a:pt x="54" y="1222"/>
                  </a:lnTo>
                  <a:lnTo>
                    <a:pt x="49" y="1229"/>
                  </a:lnTo>
                  <a:lnTo>
                    <a:pt x="45" y="1238"/>
                  </a:lnTo>
                  <a:lnTo>
                    <a:pt x="43" y="1247"/>
                  </a:lnTo>
                  <a:lnTo>
                    <a:pt x="42" y="1257"/>
                  </a:lnTo>
                  <a:lnTo>
                    <a:pt x="43" y="1266"/>
                  </a:lnTo>
                  <a:lnTo>
                    <a:pt x="39" y="1260"/>
                  </a:lnTo>
                  <a:lnTo>
                    <a:pt x="33" y="1255"/>
                  </a:lnTo>
                  <a:lnTo>
                    <a:pt x="28" y="1252"/>
                  </a:lnTo>
                  <a:lnTo>
                    <a:pt x="22" y="1248"/>
                  </a:lnTo>
                  <a:lnTo>
                    <a:pt x="17" y="1245"/>
                  </a:lnTo>
                  <a:lnTo>
                    <a:pt x="12" y="1240"/>
                  </a:lnTo>
                  <a:lnTo>
                    <a:pt x="8" y="1235"/>
                  </a:lnTo>
                  <a:lnTo>
                    <a:pt x="6" y="1228"/>
                  </a:lnTo>
                  <a:lnTo>
                    <a:pt x="3" y="1191"/>
                  </a:lnTo>
                  <a:lnTo>
                    <a:pt x="2" y="1154"/>
                  </a:lnTo>
                  <a:lnTo>
                    <a:pt x="1" y="1117"/>
                  </a:lnTo>
                  <a:lnTo>
                    <a:pt x="0" y="1080"/>
                  </a:lnTo>
                  <a:lnTo>
                    <a:pt x="1" y="1006"/>
                  </a:lnTo>
                  <a:lnTo>
                    <a:pt x="2" y="931"/>
                  </a:lnTo>
                  <a:lnTo>
                    <a:pt x="5" y="856"/>
                  </a:lnTo>
                  <a:lnTo>
                    <a:pt x="8" y="781"/>
                  </a:lnTo>
                  <a:lnTo>
                    <a:pt x="10" y="704"/>
                  </a:lnTo>
                  <a:lnTo>
                    <a:pt x="11" y="629"/>
                  </a:lnTo>
                  <a:lnTo>
                    <a:pt x="15" y="610"/>
                  </a:lnTo>
                  <a:lnTo>
                    <a:pt x="15" y="584"/>
                  </a:lnTo>
                  <a:lnTo>
                    <a:pt x="15" y="560"/>
                  </a:lnTo>
                  <a:lnTo>
                    <a:pt x="16" y="536"/>
                  </a:lnTo>
                  <a:lnTo>
                    <a:pt x="17" y="513"/>
                  </a:lnTo>
                  <a:lnTo>
                    <a:pt x="18" y="489"/>
                  </a:lnTo>
                  <a:lnTo>
                    <a:pt x="19" y="466"/>
                  </a:lnTo>
                  <a:lnTo>
                    <a:pt x="20" y="442"/>
                  </a:lnTo>
                  <a:lnTo>
                    <a:pt x="20" y="418"/>
                  </a:lnTo>
                  <a:lnTo>
                    <a:pt x="22" y="398"/>
                  </a:lnTo>
                  <a:lnTo>
                    <a:pt x="24" y="378"/>
                  </a:lnTo>
                  <a:lnTo>
                    <a:pt x="28" y="359"/>
                  </a:lnTo>
                  <a:lnTo>
                    <a:pt x="32" y="340"/>
                  </a:lnTo>
                  <a:lnTo>
                    <a:pt x="37" y="321"/>
                  </a:lnTo>
                  <a:lnTo>
                    <a:pt x="40" y="303"/>
                  </a:lnTo>
                  <a:lnTo>
                    <a:pt x="43" y="284"/>
                  </a:lnTo>
                  <a:lnTo>
                    <a:pt x="47" y="265"/>
                  </a:lnTo>
                  <a:lnTo>
                    <a:pt x="49" y="260"/>
                  </a:lnTo>
                  <a:lnTo>
                    <a:pt x="51" y="257"/>
                  </a:lnTo>
                  <a:lnTo>
                    <a:pt x="52" y="252"/>
                  </a:lnTo>
                  <a:lnTo>
                    <a:pt x="52" y="246"/>
                  </a:lnTo>
                  <a:lnTo>
                    <a:pt x="53" y="241"/>
                  </a:lnTo>
                  <a:lnTo>
                    <a:pt x="54" y="236"/>
                  </a:lnTo>
                  <a:lnTo>
                    <a:pt x="55" y="232"/>
                  </a:lnTo>
                  <a:lnTo>
                    <a:pt x="59" y="228"/>
                  </a:lnTo>
                  <a:lnTo>
                    <a:pt x="60" y="214"/>
                  </a:lnTo>
                  <a:lnTo>
                    <a:pt x="61" y="199"/>
                  </a:lnTo>
                  <a:lnTo>
                    <a:pt x="64" y="185"/>
                  </a:lnTo>
                  <a:lnTo>
                    <a:pt x="69" y="172"/>
                  </a:lnTo>
                  <a:lnTo>
                    <a:pt x="73" y="159"/>
                  </a:lnTo>
                  <a:lnTo>
                    <a:pt x="80" y="147"/>
                  </a:lnTo>
                  <a:lnTo>
                    <a:pt x="86" y="135"/>
                  </a:lnTo>
                  <a:lnTo>
                    <a:pt x="94" y="124"/>
                  </a:lnTo>
                  <a:lnTo>
                    <a:pt x="102" y="114"/>
                  </a:lnTo>
                  <a:lnTo>
                    <a:pt x="111" y="103"/>
                  </a:lnTo>
                  <a:lnTo>
                    <a:pt x="121" y="93"/>
                  </a:lnTo>
                  <a:lnTo>
                    <a:pt x="130" y="84"/>
                  </a:lnTo>
                  <a:lnTo>
                    <a:pt x="140" y="75"/>
                  </a:lnTo>
                  <a:lnTo>
                    <a:pt x="151" y="67"/>
                  </a:lnTo>
                  <a:lnTo>
                    <a:pt x="162" y="60"/>
                  </a:lnTo>
                  <a:lnTo>
                    <a:pt x="174" y="53"/>
                  </a:lnTo>
                  <a:lnTo>
                    <a:pt x="186" y="44"/>
                  </a:lnTo>
                  <a:lnTo>
                    <a:pt x="198" y="36"/>
                  </a:lnTo>
                  <a:lnTo>
                    <a:pt x="211" y="28"/>
                  </a:lnTo>
                  <a:lnTo>
                    <a:pt x="223" y="19"/>
                  </a:lnTo>
                  <a:lnTo>
                    <a:pt x="236" y="13"/>
                  </a:lnTo>
                  <a:lnTo>
                    <a:pt x="250" y="7"/>
                  </a:lnTo>
                  <a:lnTo>
                    <a:pt x="256" y="5"/>
                  </a:lnTo>
                  <a:lnTo>
                    <a:pt x="263" y="4"/>
                  </a:lnTo>
                  <a:lnTo>
                    <a:pt x="271" y="3"/>
                  </a:lnTo>
                  <a:lnTo>
                    <a:pt x="277" y="3"/>
                  </a:lnTo>
                  <a:lnTo>
                    <a:pt x="282" y="0"/>
                  </a:lnTo>
                  <a:lnTo>
                    <a:pt x="286" y="0"/>
                  </a:lnTo>
                  <a:lnTo>
                    <a:pt x="291" y="0"/>
                  </a:lnTo>
                  <a:lnTo>
                    <a:pt x="294" y="3"/>
                  </a:lnTo>
                  <a:lnTo>
                    <a:pt x="298" y="5"/>
                  </a:lnTo>
                  <a:lnTo>
                    <a:pt x="302" y="7"/>
                  </a:lnTo>
                  <a:lnTo>
                    <a:pt x="306" y="10"/>
                  </a:lnTo>
                  <a:lnTo>
                    <a:pt x="309" y="12"/>
                  </a:lnTo>
                  <a:lnTo>
                    <a:pt x="313" y="18"/>
                  </a:lnTo>
                  <a:lnTo>
                    <a:pt x="316" y="23"/>
                  </a:lnTo>
                  <a:lnTo>
                    <a:pt x="319" y="28"/>
                  </a:lnTo>
                  <a:lnTo>
                    <a:pt x="324" y="32"/>
                  </a:lnTo>
                  <a:lnTo>
                    <a:pt x="328" y="36"/>
                  </a:lnTo>
                  <a:lnTo>
                    <a:pt x="334" y="40"/>
                  </a:lnTo>
                  <a:lnTo>
                    <a:pt x="338" y="43"/>
                  </a:lnTo>
                  <a:lnTo>
                    <a:pt x="342" y="47"/>
                  </a:lnTo>
                  <a:close/>
                </a:path>
              </a:pathLst>
            </a:custGeom>
            <a:solidFill>
              <a:srgbClr val="99CC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0" name="Freeform 124"/>
            <p:cNvSpPr>
              <a:spLocks/>
            </p:cNvSpPr>
            <p:nvPr/>
          </p:nvSpPr>
          <p:spPr bwMode="auto">
            <a:xfrm>
              <a:off x="4137" y="3937"/>
              <a:ext cx="48" cy="214"/>
            </a:xfrm>
            <a:custGeom>
              <a:avLst/>
              <a:gdLst>
                <a:gd name="T0" fmla="*/ 225 w 286"/>
                <a:gd name="T1" fmla="*/ 50 h 1286"/>
                <a:gd name="T2" fmla="*/ 228 w 286"/>
                <a:gd name="T3" fmla="*/ 105 h 1286"/>
                <a:gd name="T4" fmla="*/ 235 w 286"/>
                <a:gd name="T5" fmla="*/ 161 h 1286"/>
                <a:gd name="T6" fmla="*/ 233 w 286"/>
                <a:gd name="T7" fmla="*/ 186 h 1286"/>
                <a:gd name="T8" fmla="*/ 237 w 286"/>
                <a:gd name="T9" fmla="*/ 211 h 1286"/>
                <a:gd name="T10" fmla="*/ 238 w 286"/>
                <a:gd name="T11" fmla="*/ 252 h 1286"/>
                <a:gd name="T12" fmla="*/ 238 w 286"/>
                <a:gd name="T13" fmla="*/ 322 h 1286"/>
                <a:gd name="T14" fmla="*/ 237 w 286"/>
                <a:gd name="T15" fmla="*/ 392 h 1286"/>
                <a:gd name="T16" fmla="*/ 231 w 286"/>
                <a:gd name="T17" fmla="*/ 439 h 1286"/>
                <a:gd name="T18" fmla="*/ 231 w 286"/>
                <a:gd name="T19" fmla="*/ 475 h 1286"/>
                <a:gd name="T20" fmla="*/ 235 w 286"/>
                <a:gd name="T21" fmla="*/ 512 h 1286"/>
                <a:gd name="T22" fmla="*/ 237 w 286"/>
                <a:gd name="T23" fmla="*/ 545 h 1286"/>
                <a:gd name="T24" fmla="*/ 246 w 286"/>
                <a:gd name="T25" fmla="*/ 576 h 1286"/>
                <a:gd name="T26" fmla="*/ 257 w 286"/>
                <a:gd name="T27" fmla="*/ 587 h 1286"/>
                <a:gd name="T28" fmla="*/ 267 w 286"/>
                <a:gd name="T29" fmla="*/ 593 h 1286"/>
                <a:gd name="T30" fmla="*/ 276 w 286"/>
                <a:gd name="T31" fmla="*/ 598 h 1286"/>
                <a:gd name="T32" fmla="*/ 286 w 286"/>
                <a:gd name="T33" fmla="*/ 596 h 1286"/>
                <a:gd name="T34" fmla="*/ 283 w 286"/>
                <a:gd name="T35" fmla="*/ 697 h 1286"/>
                <a:gd name="T36" fmla="*/ 283 w 286"/>
                <a:gd name="T37" fmla="*/ 796 h 1286"/>
                <a:gd name="T38" fmla="*/ 281 w 286"/>
                <a:gd name="T39" fmla="*/ 874 h 1286"/>
                <a:gd name="T40" fmla="*/ 280 w 286"/>
                <a:gd name="T41" fmla="*/ 911 h 1286"/>
                <a:gd name="T42" fmla="*/ 281 w 286"/>
                <a:gd name="T43" fmla="*/ 948 h 1286"/>
                <a:gd name="T44" fmla="*/ 282 w 286"/>
                <a:gd name="T45" fmla="*/ 1014 h 1286"/>
                <a:gd name="T46" fmla="*/ 282 w 286"/>
                <a:gd name="T47" fmla="*/ 1098 h 1286"/>
                <a:gd name="T48" fmla="*/ 286 w 286"/>
                <a:gd name="T49" fmla="*/ 1180 h 1286"/>
                <a:gd name="T50" fmla="*/ 283 w 286"/>
                <a:gd name="T51" fmla="*/ 1200 h 1286"/>
                <a:gd name="T52" fmla="*/ 283 w 286"/>
                <a:gd name="T53" fmla="*/ 1220 h 1286"/>
                <a:gd name="T54" fmla="*/ 281 w 286"/>
                <a:gd name="T55" fmla="*/ 1235 h 1286"/>
                <a:gd name="T56" fmla="*/ 279 w 286"/>
                <a:gd name="T57" fmla="*/ 1236 h 1286"/>
                <a:gd name="T58" fmla="*/ 277 w 286"/>
                <a:gd name="T59" fmla="*/ 1238 h 1286"/>
                <a:gd name="T60" fmla="*/ 276 w 286"/>
                <a:gd name="T61" fmla="*/ 1247 h 1286"/>
                <a:gd name="T62" fmla="*/ 267 w 286"/>
                <a:gd name="T63" fmla="*/ 1255 h 1286"/>
                <a:gd name="T64" fmla="*/ 256 w 286"/>
                <a:gd name="T65" fmla="*/ 1260 h 1286"/>
                <a:gd name="T66" fmla="*/ 178 w 286"/>
                <a:gd name="T67" fmla="*/ 1278 h 1286"/>
                <a:gd name="T68" fmla="*/ 125 w 286"/>
                <a:gd name="T69" fmla="*/ 1286 h 1286"/>
                <a:gd name="T70" fmla="*/ 87 w 286"/>
                <a:gd name="T71" fmla="*/ 1285 h 1286"/>
                <a:gd name="T72" fmla="*/ 49 w 286"/>
                <a:gd name="T73" fmla="*/ 1273 h 1286"/>
                <a:gd name="T74" fmla="*/ 35 w 286"/>
                <a:gd name="T75" fmla="*/ 1259 h 1286"/>
                <a:gd name="T76" fmla="*/ 23 w 286"/>
                <a:gd name="T77" fmla="*/ 1230 h 1286"/>
                <a:gd name="T78" fmla="*/ 16 w 286"/>
                <a:gd name="T79" fmla="*/ 1192 h 1286"/>
                <a:gd name="T80" fmla="*/ 5 w 286"/>
                <a:gd name="T81" fmla="*/ 1129 h 1286"/>
                <a:gd name="T82" fmla="*/ 0 w 286"/>
                <a:gd name="T83" fmla="*/ 1030 h 1286"/>
                <a:gd name="T84" fmla="*/ 2 w 286"/>
                <a:gd name="T85" fmla="*/ 884 h 1286"/>
                <a:gd name="T86" fmla="*/ 2 w 286"/>
                <a:gd name="T87" fmla="*/ 760 h 1286"/>
                <a:gd name="T88" fmla="*/ 7 w 286"/>
                <a:gd name="T89" fmla="*/ 694 h 1286"/>
                <a:gd name="T90" fmla="*/ 9 w 286"/>
                <a:gd name="T91" fmla="*/ 626 h 1286"/>
                <a:gd name="T92" fmla="*/ 14 w 286"/>
                <a:gd name="T93" fmla="*/ 549 h 1286"/>
                <a:gd name="T94" fmla="*/ 15 w 286"/>
                <a:gd name="T95" fmla="*/ 440 h 1286"/>
                <a:gd name="T96" fmla="*/ 18 w 286"/>
                <a:gd name="T97" fmla="*/ 330 h 1286"/>
                <a:gd name="T98" fmla="*/ 27 w 286"/>
                <a:gd name="T99" fmla="*/ 252 h 1286"/>
                <a:gd name="T100" fmla="*/ 47 w 286"/>
                <a:gd name="T101" fmla="*/ 176 h 1286"/>
                <a:gd name="T102" fmla="*/ 51 w 286"/>
                <a:gd name="T103" fmla="*/ 155 h 1286"/>
                <a:gd name="T104" fmla="*/ 59 w 286"/>
                <a:gd name="T105" fmla="*/ 136 h 1286"/>
                <a:gd name="T106" fmla="*/ 69 w 286"/>
                <a:gd name="T107" fmla="*/ 111 h 1286"/>
                <a:gd name="T108" fmla="*/ 93 w 286"/>
                <a:gd name="T109" fmla="*/ 81 h 1286"/>
                <a:gd name="T110" fmla="*/ 153 w 286"/>
                <a:gd name="T111" fmla="*/ 34 h 1286"/>
                <a:gd name="T112" fmla="*/ 218 w 286"/>
                <a:gd name="T113" fmla="*/ 0 h 128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86"/>
                <a:gd name="T172" fmla="*/ 0 h 1286"/>
                <a:gd name="T173" fmla="*/ 286 w 286"/>
                <a:gd name="T174" fmla="*/ 1286 h 128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86" h="1286">
                  <a:moveTo>
                    <a:pt x="224" y="13"/>
                  </a:moveTo>
                  <a:lnTo>
                    <a:pt x="224" y="31"/>
                  </a:lnTo>
                  <a:lnTo>
                    <a:pt x="225" y="50"/>
                  </a:lnTo>
                  <a:lnTo>
                    <a:pt x="226" y="69"/>
                  </a:lnTo>
                  <a:lnTo>
                    <a:pt x="227" y="87"/>
                  </a:lnTo>
                  <a:lnTo>
                    <a:pt x="228" y="105"/>
                  </a:lnTo>
                  <a:lnTo>
                    <a:pt x="230" y="124"/>
                  </a:lnTo>
                  <a:lnTo>
                    <a:pt x="233" y="142"/>
                  </a:lnTo>
                  <a:lnTo>
                    <a:pt x="235" y="161"/>
                  </a:lnTo>
                  <a:lnTo>
                    <a:pt x="233" y="169"/>
                  </a:lnTo>
                  <a:lnTo>
                    <a:pt x="233" y="178"/>
                  </a:lnTo>
                  <a:lnTo>
                    <a:pt x="233" y="186"/>
                  </a:lnTo>
                  <a:lnTo>
                    <a:pt x="234" y="193"/>
                  </a:lnTo>
                  <a:lnTo>
                    <a:pt x="236" y="203"/>
                  </a:lnTo>
                  <a:lnTo>
                    <a:pt x="237" y="211"/>
                  </a:lnTo>
                  <a:lnTo>
                    <a:pt x="238" y="219"/>
                  </a:lnTo>
                  <a:lnTo>
                    <a:pt x="238" y="228"/>
                  </a:lnTo>
                  <a:lnTo>
                    <a:pt x="238" y="252"/>
                  </a:lnTo>
                  <a:lnTo>
                    <a:pt x="238" y="275"/>
                  </a:lnTo>
                  <a:lnTo>
                    <a:pt x="238" y="299"/>
                  </a:lnTo>
                  <a:lnTo>
                    <a:pt x="238" y="322"/>
                  </a:lnTo>
                  <a:lnTo>
                    <a:pt x="238" y="346"/>
                  </a:lnTo>
                  <a:lnTo>
                    <a:pt x="237" y="369"/>
                  </a:lnTo>
                  <a:lnTo>
                    <a:pt x="237" y="392"/>
                  </a:lnTo>
                  <a:lnTo>
                    <a:pt x="236" y="415"/>
                  </a:lnTo>
                  <a:lnTo>
                    <a:pt x="234" y="427"/>
                  </a:lnTo>
                  <a:lnTo>
                    <a:pt x="231" y="439"/>
                  </a:lnTo>
                  <a:lnTo>
                    <a:pt x="230" y="451"/>
                  </a:lnTo>
                  <a:lnTo>
                    <a:pt x="230" y="463"/>
                  </a:lnTo>
                  <a:lnTo>
                    <a:pt x="231" y="475"/>
                  </a:lnTo>
                  <a:lnTo>
                    <a:pt x="233" y="487"/>
                  </a:lnTo>
                  <a:lnTo>
                    <a:pt x="234" y="500"/>
                  </a:lnTo>
                  <a:lnTo>
                    <a:pt x="235" y="512"/>
                  </a:lnTo>
                  <a:lnTo>
                    <a:pt x="235" y="524"/>
                  </a:lnTo>
                  <a:lnTo>
                    <a:pt x="236" y="534"/>
                  </a:lnTo>
                  <a:lnTo>
                    <a:pt x="237" y="545"/>
                  </a:lnTo>
                  <a:lnTo>
                    <a:pt x="239" y="556"/>
                  </a:lnTo>
                  <a:lnTo>
                    <a:pt x="241" y="567"/>
                  </a:lnTo>
                  <a:lnTo>
                    <a:pt x="246" y="576"/>
                  </a:lnTo>
                  <a:lnTo>
                    <a:pt x="249" y="580"/>
                  </a:lnTo>
                  <a:lnTo>
                    <a:pt x="252" y="583"/>
                  </a:lnTo>
                  <a:lnTo>
                    <a:pt x="257" y="587"/>
                  </a:lnTo>
                  <a:lnTo>
                    <a:pt x="261" y="590"/>
                  </a:lnTo>
                  <a:lnTo>
                    <a:pt x="263" y="590"/>
                  </a:lnTo>
                  <a:lnTo>
                    <a:pt x="267" y="593"/>
                  </a:lnTo>
                  <a:lnTo>
                    <a:pt x="270" y="594"/>
                  </a:lnTo>
                  <a:lnTo>
                    <a:pt x="272" y="596"/>
                  </a:lnTo>
                  <a:lnTo>
                    <a:pt x="276" y="598"/>
                  </a:lnTo>
                  <a:lnTo>
                    <a:pt x="279" y="599"/>
                  </a:lnTo>
                  <a:lnTo>
                    <a:pt x="282" y="598"/>
                  </a:lnTo>
                  <a:lnTo>
                    <a:pt x="286" y="596"/>
                  </a:lnTo>
                  <a:lnTo>
                    <a:pt x="284" y="630"/>
                  </a:lnTo>
                  <a:lnTo>
                    <a:pt x="283" y="663"/>
                  </a:lnTo>
                  <a:lnTo>
                    <a:pt x="283" y="697"/>
                  </a:lnTo>
                  <a:lnTo>
                    <a:pt x="283" y="730"/>
                  </a:lnTo>
                  <a:lnTo>
                    <a:pt x="283" y="762"/>
                  </a:lnTo>
                  <a:lnTo>
                    <a:pt x="283" y="796"/>
                  </a:lnTo>
                  <a:lnTo>
                    <a:pt x="283" y="829"/>
                  </a:lnTo>
                  <a:lnTo>
                    <a:pt x="282" y="864"/>
                  </a:lnTo>
                  <a:lnTo>
                    <a:pt x="281" y="874"/>
                  </a:lnTo>
                  <a:lnTo>
                    <a:pt x="280" y="886"/>
                  </a:lnTo>
                  <a:lnTo>
                    <a:pt x="280" y="898"/>
                  </a:lnTo>
                  <a:lnTo>
                    <a:pt x="280" y="911"/>
                  </a:lnTo>
                  <a:lnTo>
                    <a:pt x="280" y="925"/>
                  </a:lnTo>
                  <a:lnTo>
                    <a:pt x="280" y="937"/>
                  </a:lnTo>
                  <a:lnTo>
                    <a:pt x="281" y="948"/>
                  </a:lnTo>
                  <a:lnTo>
                    <a:pt x="282" y="960"/>
                  </a:lnTo>
                  <a:lnTo>
                    <a:pt x="282" y="987"/>
                  </a:lnTo>
                  <a:lnTo>
                    <a:pt x="282" y="1014"/>
                  </a:lnTo>
                  <a:lnTo>
                    <a:pt x="282" y="1042"/>
                  </a:lnTo>
                  <a:lnTo>
                    <a:pt x="282" y="1070"/>
                  </a:lnTo>
                  <a:lnTo>
                    <a:pt x="282" y="1098"/>
                  </a:lnTo>
                  <a:lnTo>
                    <a:pt x="282" y="1125"/>
                  </a:lnTo>
                  <a:lnTo>
                    <a:pt x="283" y="1152"/>
                  </a:lnTo>
                  <a:lnTo>
                    <a:pt x="286" y="1180"/>
                  </a:lnTo>
                  <a:lnTo>
                    <a:pt x="284" y="1187"/>
                  </a:lnTo>
                  <a:lnTo>
                    <a:pt x="283" y="1194"/>
                  </a:lnTo>
                  <a:lnTo>
                    <a:pt x="283" y="1200"/>
                  </a:lnTo>
                  <a:lnTo>
                    <a:pt x="283" y="1207"/>
                  </a:lnTo>
                  <a:lnTo>
                    <a:pt x="283" y="1213"/>
                  </a:lnTo>
                  <a:lnTo>
                    <a:pt x="283" y="1220"/>
                  </a:lnTo>
                  <a:lnTo>
                    <a:pt x="283" y="1228"/>
                  </a:lnTo>
                  <a:lnTo>
                    <a:pt x="282" y="1235"/>
                  </a:lnTo>
                  <a:lnTo>
                    <a:pt x="281" y="1235"/>
                  </a:lnTo>
                  <a:lnTo>
                    <a:pt x="280" y="1235"/>
                  </a:lnTo>
                  <a:lnTo>
                    <a:pt x="279" y="1236"/>
                  </a:lnTo>
                  <a:lnTo>
                    <a:pt x="278" y="1237"/>
                  </a:lnTo>
                  <a:lnTo>
                    <a:pt x="277" y="1238"/>
                  </a:lnTo>
                  <a:lnTo>
                    <a:pt x="277" y="1243"/>
                  </a:lnTo>
                  <a:lnTo>
                    <a:pt x="276" y="1247"/>
                  </a:lnTo>
                  <a:lnTo>
                    <a:pt x="273" y="1250"/>
                  </a:lnTo>
                  <a:lnTo>
                    <a:pt x="270" y="1253"/>
                  </a:lnTo>
                  <a:lnTo>
                    <a:pt x="267" y="1255"/>
                  </a:lnTo>
                  <a:lnTo>
                    <a:pt x="262" y="1256"/>
                  </a:lnTo>
                  <a:lnTo>
                    <a:pt x="259" y="1257"/>
                  </a:lnTo>
                  <a:lnTo>
                    <a:pt x="256" y="1260"/>
                  </a:lnTo>
                  <a:lnTo>
                    <a:pt x="230" y="1266"/>
                  </a:lnTo>
                  <a:lnTo>
                    <a:pt x="205" y="1272"/>
                  </a:lnTo>
                  <a:lnTo>
                    <a:pt x="178" y="1278"/>
                  </a:lnTo>
                  <a:lnTo>
                    <a:pt x="152" y="1284"/>
                  </a:lnTo>
                  <a:lnTo>
                    <a:pt x="139" y="1285"/>
                  </a:lnTo>
                  <a:lnTo>
                    <a:pt x="125" y="1286"/>
                  </a:lnTo>
                  <a:lnTo>
                    <a:pt x="112" y="1286"/>
                  </a:lnTo>
                  <a:lnTo>
                    <a:pt x="100" y="1286"/>
                  </a:lnTo>
                  <a:lnTo>
                    <a:pt x="87" y="1285"/>
                  </a:lnTo>
                  <a:lnTo>
                    <a:pt x="74" y="1283"/>
                  </a:lnTo>
                  <a:lnTo>
                    <a:pt x="61" y="1278"/>
                  </a:lnTo>
                  <a:lnTo>
                    <a:pt x="49" y="1273"/>
                  </a:lnTo>
                  <a:lnTo>
                    <a:pt x="44" y="1268"/>
                  </a:lnTo>
                  <a:lnTo>
                    <a:pt x="39" y="1263"/>
                  </a:lnTo>
                  <a:lnTo>
                    <a:pt x="35" y="1259"/>
                  </a:lnTo>
                  <a:lnTo>
                    <a:pt x="32" y="1254"/>
                  </a:lnTo>
                  <a:lnTo>
                    <a:pt x="26" y="1242"/>
                  </a:lnTo>
                  <a:lnTo>
                    <a:pt x="23" y="1230"/>
                  </a:lnTo>
                  <a:lnTo>
                    <a:pt x="21" y="1217"/>
                  </a:lnTo>
                  <a:lnTo>
                    <a:pt x="18" y="1204"/>
                  </a:lnTo>
                  <a:lnTo>
                    <a:pt x="16" y="1192"/>
                  </a:lnTo>
                  <a:lnTo>
                    <a:pt x="12" y="1180"/>
                  </a:lnTo>
                  <a:lnTo>
                    <a:pt x="8" y="1154"/>
                  </a:lnTo>
                  <a:lnTo>
                    <a:pt x="5" y="1129"/>
                  </a:lnTo>
                  <a:lnTo>
                    <a:pt x="3" y="1104"/>
                  </a:lnTo>
                  <a:lnTo>
                    <a:pt x="1" y="1080"/>
                  </a:lnTo>
                  <a:lnTo>
                    <a:pt x="0" y="1030"/>
                  </a:lnTo>
                  <a:lnTo>
                    <a:pt x="0" y="982"/>
                  </a:lnTo>
                  <a:lnTo>
                    <a:pt x="1" y="933"/>
                  </a:lnTo>
                  <a:lnTo>
                    <a:pt x="2" y="884"/>
                  </a:lnTo>
                  <a:lnTo>
                    <a:pt x="2" y="834"/>
                  </a:lnTo>
                  <a:lnTo>
                    <a:pt x="0" y="783"/>
                  </a:lnTo>
                  <a:lnTo>
                    <a:pt x="2" y="760"/>
                  </a:lnTo>
                  <a:lnTo>
                    <a:pt x="4" y="737"/>
                  </a:lnTo>
                  <a:lnTo>
                    <a:pt x="5" y="716"/>
                  </a:lnTo>
                  <a:lnTo>
                    <a:pt x="7" y="694"/>
                  </a:lnTo>
                  <a:lnTo>
                    <a:pt x="7" y="673"/>
                  </a:lnTo>
                  <a:lnTo>
                    <a:pt x="8" y="650"/>
                  </a:lnTo>
                  <a:lnTo>
                    <a:pt x="9" y="626"/>
                  </a:lnTo>
                  <a:lnTo>
                    <a:pt x="11" y="601"/>
                  </a:lnTo>
                  <a:lnTo>
                    <a:pt x="13" y="575"/>
                  </a:lnTo>
                  <a:lnTo>
                    <a:pt x="14" y="549"/>
                  </a:lnTo>
                  <a:lnTo>
                    <a:pt x="15" y="522"/>
                  </a:lnTo>
                  <a:lnTo>
                    <a:pt x="15" y="495"/>
                  </a:lnTo>
                  <a:lnTo>
                    <a:pt x="15" y="440"/>
                  </a:lnTo>
                  <a:lnTo>
                    <a:pt x="16" y="385"/>
                  </a:lnTo>
                  <a:lnTo>
                    <a:pt x="16" y="358"/>
                  </a:lnTo>
                  <a:lnTo>
                    <a:pt x="18" y="330"/>
                  </a:lnTo>
                  <a:lnTo>
                    <a:pt x="19" y="304"/>
                  </a:lnTo>
                  <a:lnTo>
                    <a:pt x="23" y="278"/>
                  </a:lnTo>
                  <a:lnTo>
                    <a:pt x="27" y="252"/>
                  </a:lnTo>
                  <a:lnTo>
                    <a:pt x="32" y="225"/>
                  </a:lnTo>
                  <a:lnTo>
                    <a:pt x="39" y="200"/>
                  </a:lnTo>
                  <a:lnTo>
                    <a:pt x="47" y="176"/>
                  </a:lnTo>
                  <a:lnTo>
                    <a:pt x="48" y="169"/>
                  </a:lnTo>
                  <a:lnTo>
                    <a:pt x="49" y="162"/>
                  </a:lnTo>
                  <a:lnTo>
                    <a:pt x="51" y="155"/>
                  </a:lnTo>
                  <a:lnTo>
                    <a:pt x="55" y="149"/>
                  </a:lnTo>
                  <a:lnTo>
                    <a:pt x="57" y="142"/>
                  </a:lnTo>
                  <a:lnTo>
                    <a:pt x="59" y="136"/>
                  </a:lnTo>
                  <a:lnTo>
                    <a:pt x="61" y="129"/>
                  </a:lnTo>
                  <a:lnTo>
                    <a:pt x="61" y="122"/>
                  </a:lnTo>
                  <a:lnTo>
                    <a:pt x="69" y="111"/>
                  </a:lnTo>
                  <a:lnTo>
                    <a:pt x="77" y="100"/>
                  </a:lnTo>
                  <a:lnTo>
                    <a:pt x="85" y="91"/>
                  </a:lnTo>
                  <a:lnTo>
                    <a:pt x="93" y="81"/>
                  </a:lnTo>
                  <a:lnTo>
                    <a:pt x="112" y="64"/>
                  </a:lnTo>
                  <a:lnTo>
                    <a:pt x="132" y="49"/>
                  </a:lnTo>
                  <a:lnTo>
                    <a:pt x="153" y="34"/>
                  </a:lnTo>
                  <a:lnTo>
                    <a:pt x="174" y="21"/>
                  </a:lnTo>
                  <a:lnTo>
                    <a:pt x="196" y="11"/>
                  </a:lnTo>
                  <a:lnTo>
                    <a:pt x="218" y="0"/>
                  </a:lnTo>
                  <a:lnTo>
                    <a:pt x="224" y="13"/>
                  </a:lnTo>
                  <a:close/>
                </a:path>
              </a:pathLst>
            </a:custGeom>
            <a:solidFill>
              <a:srgbClr val="82B882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1" name="Freeform 125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2" name="Freeform 126"/>
            <p:cNvSpPr>
              <a:spLocks/>
            </p:cNvSpPr>
            <p:nvPr/>
          </p:nvSpPr>
          <p:spPr bwMode="auto">
            <a:xfrm>
              <a:off x="4085" y="4105"/>
              <a:ext cx="5" cy="14"/>
            </a:xfrm>
            <a:custGeom>
              <a:avLst/>
              <a:gdLst>
                <a:gd name="T0" fmla="*/ 27 w 27"/>
                <a:gd name="T1" fmla="*/ 86 h 86"/>
                <a:gd name="T2" fmla="*/ 20 w 27"/>
                <a:gd name="T3" fmla="*/ 82 h 86"/>
                <a:gd name="T4" fmla="*/ 14 w 27"/>
                <a:gd name="T5" fmla="*/ 79 h 86"/>
                <a:gd name="T6" fmla="*/ 10 w 27"/>
                <a:gd name="T7" fmla="*/ 74 h 86"/>
                <a:gd name="T8" fmla="*/ 7 w 27"/>
                <a:gd name="T9" fmla="*/ 68 h 86"/>
                <a:gd name="T10" fmla="*/ 4 w 27"/>
                <a:gd name="T11" fmla="*/ 61 h 86"/>
                <a:gd name="T12" fmla="*/ 2 w 27"/>
                <a:gd name="T13" fmla="*/ 54 h 86"/>
                <a:gd name="T14" fmla="*/ 1 w 27"/>
                <a:gd name="T15" fmla="*/ 47 h 86"/>
                <a:gd name="T16" fmla="*/ 0 w 27"/>
                <a:gd name="T17" fmla="*/ 39 h 86"/>
                <a:gd name="T18" fmla="*/ 0 w 27"/>
                <a:gd name="T19" fmla="*/ 34 h 86"/>
                <a:gd name="T20" fmla="*/ 0 w 27"/>
                <a:gd name="T21" fmla="*/ 28 h 86"/>
                <a:gd name="T22" fmla="*/ 0 w 27"/>
                <a:gd name="T23" fmla="*/ 23 h 86"/>
                <a:gd name="T24" fmla="*/ 0 w 27"/>
                <a:gd name="T25" fmla="*/ 17 h 86"/>
                <a:gd name="T26" fmla="*/ 0 w 27"/>
                <a:gd name="T27" fmla="*/ 12 h 86"/>
                <a:gd name="T28" fmla="*/ 1 w 27"/>
                <a:gd name="T29" fmla="*/ 7 h 86"/>
                <a:gd name="T30" fmla="*/ 3 w 27"/>
                <a:gd name="T31" fmla="*/ 4 h 86"/>
                <a:gd name="T32" fmla="*/ 8 w 27"/>
                <a:gd name="T33" fmla="*/ 0 h 86"/>
                <a:gd name="T34" fmla="*/ 14 w 27"/>
                <a:gd name="T35" fmla="*/ 2 h 86"/>
                <a:gd name="T36" fmla="*/ 19 w 27"/>
                <a:gd name="T37" fmla="*/ 6 h 86"/>
                <a:gd name="T38" fmla="*/ 22 w 27"/>
                <a:gd name="T39" fmla="*/ 10 h 86"/>
                <a:gd name="T40" fmla="*/ 24 w 27"/>
                <a:gd name="T41" fmla="*/ 14 h 86"/>
                <a:gd name="T42" fmla="*/ 27 w 27"/>
                <a:gd name="T43" fmla="*/ 19 h 86"/>
                <a:gd name="T44" fmla="*/ 27 w 27"/>
                <a:gd name="T45" fmla="*/ 25 h 86"/>
                <a:gd name="T46" fmla="*/ 27 w 27"/>
                <a:gd name="T47" fmla="*/ 31 h 86"/>
                <a:gd name="T48" fmla="*/ 25 w 27"/>
                <a:gd name="T49" fmla="*/ 37 h 86"/>
                <a:gd name="T50" fmla="*/ 24 w 27"/>
                <a:gd name="T51" fmla="*/ 49 h 86"/>
                <a:gd name="T52" fmla="*/ 22 w 27"/>
                <a:gd name="T53" fmla="*/ 62 h 86"/>
                <a:gd name="T54" fmla="*/ 22 w 27"/>
                <a:gd name="T55" fmla="*/ 68 h 86"/>
                <a:gd name="T56" fmla="*/ 23 w 27"/>
                <a:gd name="T57" fmla="*/ 74 h 86"/>
                <a:gd name="T58" fmla="*/ 24 w 27"/>
                <a:gd name="T59" fmla="*/ 80 h 86"/>
                <a:gd name="T60" fmla="*/ 27 w 27"/>
                <a:gd name="T61" fmla="*/ 86 h 8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27"/>
                <a:gd name="T94" fmla="*/ 0 h 86"/>
                <a:gd name="T95" fmla="*/ 27 w 27"/>
                <a:gd name="T96" fmla="*/ 86 h 8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27" h="86">
                  <a:moveTo>
                    <a:pt x="27" y="86"/>
                  </a:moveTo>
                  <a:lnTo>
                    <a:pt x="20" y="82"/>
                  </a:lnTo>
                  <a:lnTo>
                    <a:pt x="14" y="79"/>
                  </a:lnTo>
                  <a:lnTo>
                    <a:pt x="10" y="74"/>
                  </a:lnTo>
                  <a:lnTo>
                    <a:pt x="7" y="68"/>
                  </a:lnTo>
                  <a:lnTo>
                    <a:pt x="4" y="61"/>
                  </a:lnTo>
                  <a:lnTo>
                    <a:pt x="2" y="54"/>
                  </a:lnTo>
                  <a:lnTo>
                    <a:pt x="1" y="47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0" y="28"/>
                  </a:lnTo>
                  <a:lnTo>
                    <a:pt x="0" y="23"/>
                  </a:lnTo>
                  <a:lnTo>
                    <a:pt x="0" y="17"/>
                  </a:lnTo>
                  <a:lnTo>
                    <a:pt x="0" y="12"/>
                  </a:lnTo>
                  <a:lnTo>
                    <a:pt x="1" y="7"/>
                  </a:lnTo>
                  <a:lnTo>
                    <a:pt x="3" y="4"/>
                  </a:lnTo>
                  <a:lnTo>
                    <a:pt x="8" y="0"/>
                  </a:lnTo>
                  <a:lnTo>
                    <a:pt x="14" y="2"/>
                  </a:lnTo>
                  <a:lnTo>
                    <a:pt x="19" y="6"/>
                  </a:lnTo>
                  <a:lnTo>
                    <a:pt x="22" y="10"/>
                  </a:lnTo>
                  <a:lnTo>
                    <a:pt x="24" y="14"/>
                  </a:lnTo>
                  <a:lnTo>
                    <a:pt x="27" y="19"/>
                  </a:lnTo>
                  <a:lnTo>
                    <a:pt x="27" y="25"/>
                  </a:lnTo>
                  <a:lnTo>
                    <a:pt x="27" y="31"/>
                  </a:lnTo>
                  <a:lnTo>
                    <a:pt x="25" y="37"/>
                  </a:lnTo>
                  <a:lnTo>
                    <a:pt x="24" y="49"/>
                  </a:lnTo>
                  <a:lnTo>
                    <a:pt x="22" y="62"/>
                  </a:lnTo>
                  <a:lnTo>
                    <a:pt x="22" y="68"/>
                  </a:lnTo>
                  <a:lnTo>
                    <a:pt x="23" y="74"/>
                  </a:lnTo>
                  <a:lnTo>
                    <a:pt x="24" y="80"/>
                  </a:lnTo>
                  <a:lnTo>
                    <a:pt x="27" y="86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3" name="Freeform 127"/>
            <p:cNvSpPr>
              <a:spLocks/>
            </p:cNvSpPr>
            <p:nvPr/>
          </p:nvSpPr>
          <p:spPr bwMode="auto">
            <a:xfrm>
              <a:off x="4092" y="4109"/>
              <a:ext cx="12" cy="13"/>
            </a:xfrm>
            <a:custGeom>
              <a:avLst/>
              <a:gdLst>
                <a:gd name="T0" fmla="*/ 44 w 75"/>
                <a:gd name="T1" fmla="*/ 34 h 81"/>
                <a:gd name="T2" fmla="*/ 48 w 75"/>
                <a:gd name="T3" fmla="*/ 36 h 81"/>
                <a:gd name="T4" fmla="*/ 53 w 75"/>
                <a:gd name="T5" fmla="*/ 38 h 81"/>
                <a:gd name="T6" fmla="*/ 56 w 75"/>
                <a:gd name="T7" fmla="*/ 42 h 81"/>
                <a:gd name="T8" fmla="*/ 60 w 75"/>
                <a:gd name="T9" fmla="*/ 45 h 81"/>
                <a:gd name="T10" fmla="*/ 64 w 75"/>
                <a:gd name="T11" fmla="*/ 49 h 81"/>
                <a:gd name="T12" fmla="*/ 68 w 75"/>
                <a:gd name="T13" fmla="*/ 53 h 81"/>
                <a:gd name="T14" fmla="*/ 71 w 75"/>
                <a:gd name="T15" fmla="*/ 55 h 81"/>
                <a:gd name="T16" fmla="*/ 75 w 75"/>
                <a:gd name="T17" fmla="*/ 59 h 81"/>
                <a:gd name="T18" fmla="*/ 72 w 75"/>
                <a:gd name="T19" fmla="*/ 63 h 81"/>
                <a:gd name="T20" fmla="*/ 69 w 75"/>
                <a:gd name="T21" fmla="*/ 68 h 81"/>
                <a:gd name="T22" fmla="*/ 65 w 75"/>
                <a:gd name="T23" fmla="*/ 72 h 81"/>
                <a:gd name="T24" fmla="*/ 60 w 75"/>
                <a:gd name="T25" fmla="*/ 74 h 81"/>
                <a:gd name="T26" fmla="*/ 56 w 75"/>
                <a:gd name="T27" fmla="*/ 77 h 81"/>
                <a:gd name="T28" fmla="*/ 51 w 75"/>
                <a:gd name="T29" fmla="*/ 79 h 81"/>
                <a:gd name="T30" fmla="*/ 46 w 75"/>
                <a:gd name="T31" fmla="*/ 80 h 81"/>
                <a:gd name="T32" fmla="*/ 42 w 75"/>
                <a:gd name="T33" fmla="*/ 81 h 81"/>
                <a:gd name="T34" fmla="*/ 36 w 75"/>
                <a:gd name="T35" fmla="*/ 81 h 81"/>
                <a:gd name="T36" fmla="*/ 32 w 75"/>
                <a:gd name="T37" fmla="*/ 80 h 81"/>
                <a:gd name="T38" fmla="*/ 27 w 75"/>
                <a:gd name="T39" fmla="*/ 80 h 81"/>
                <a:gd name="T40" fmla="*/ 24 w 75"/>
                <a:gd name="T41" fmla="*/ 79 h 81"/>
                <a:gd name="T42" fmla="*/ 19 w 75"/>
                <a:gd name="T43" fmla="*/ 77 h 81"/>
                <a:gd name="T44" fmla="*/ 16 w 75"/>
                <a:gd name="T45" fmla="*/ 74 h 81"/>
                <a:gd name="T46" fmla="*/ 12 w 75"/>
                <a:gd name="T47" fmla="*/ 72 h 81"/>
                <a:gd name="T48" fmla="*/ 8 w 75"/>
                <a:gd name="T49" fmla="*/ 68 h 81"/>
                <a:gd name="T50" fmla="*/ 5 w 75"/>
                <a:gd name="T51" fmla="*/ 61 h 81"/>
                <a:gd name="T52" fmla="*/ 2 w 75"/>
                <a:gd name="T53" fmla="*/ 53 h 81"/>
                <a:gd name="T54" fmla="*/ 1 w 75"/>
                <a:gd name="T55" fmla="*/ 43 h 81"/>
                <a:gd name="T56" fmla="*/ 0 w 75"/>
                <a:gd name="T57" fmla="*/ 35 h 81"/>
                <a:gd name="T58" fmla="*/ 0 w 75"/>
                <a:gd name="T59" fmla="*/ 25 h 81"/>
                <a:gd name="T60" fmla="*/ 0 w 75"/>
                <a:gd name="T61" fmla="*/ 17 h 81"/>
                <a:gd name="T62" fmla="*/ 2 w 75"/>
                <a:gd name="T63" fmla="*/ 7 h 81"/>
                <a:gd name="T64" fmla="*/ 4 w 75"/>
                <a:gd name="T65" fmla="*/ 0 h 81"/>
                <a:gd name="T66" fmla="*/ 11 w 75"/>
                <a:gd name="T67" fmla="*/ 1 h 81"/>
                <a:gd name="T68" fmla="*/ 16 w 75"/>
                <a:gd name="T69" fmla="*/ 5 h 81"/>
                <a:gd name="T70" fmla="*/ 21 w 75"/>
                <a:gd name="T71" fmla="*/ 10 h 81"/>
                <a:gd name="T72" fmla="*/ 25 w 75"/>
                <a:gd name="T73" fmla="*/ 14 h 81"/>
                <a:gd name="T74" fmla="*/ 29 w 75"/>
                <a:gd name="T75" fmla="*/ 20 h 81"/>
                <a:gd name="T76" fmla="*/ 34 w 75"/>
                <a:gd name="T77" fmla="*/ 26 h 81"/>
                <a:gd name="T78" fmla="*/ 38 w 75"/>
                <a:gd name="T79" fmla="*/ 30 h 81"/>
                <a:gd name="T80" fmla="*/ 44 w 75"/>
                <a:gd name="T81" fmla="*/ 34 h 81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w 75"/>
                <a:gd name="T124" fmla="*/ 0 h 81"/>
                <a:gd name="T125" fmla="*/ 75 w 75"/>
                <a:gd name="T126" fmla="*/ 81 h 81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T123" t="T124" r="T125" b="T126"/>
              <a:pathLst>
                <a:path w="75" h="81">
                  <a:moveTo>
                    <a:pt x="44" y="34"/>
                  </a:moveTo>
                  <a:lnTo>
                    <a:pt x="48" y="36"/>
                  </a:lnTo>
                  <a:lnTo>
                    <a:pt x="53" y="38"/>
                  </a:lnTo>
                  <a:lnTo>
                    <a:pt x="56" y="42"/>
                  </a:lnTo>
                  <a:lnTo>
                    <a:pt x="60" y="45"/>
                  </a:lnTo>
                  <a:lnTo>
                    <a:pt x="64" y="49"/>
                  </a:lnTo>
                  <a:lnTo>
                    <a:pt x="68" y="53"/>
                  </a:lnTo>
                  <a:lnTo>
                    <a:pt x="71" y="55"/>
                  </a:lnTo>
                  <a:lnTo>
                    <a:pt x="75" y="59"/>
                  </a:lnTo>
                  <a:lnTo>
                    <a:pt x="72" y="63"/>
                  </a:lnTo>
                  <a:lnTo>
                    <a:pt x="69" y="68"/>
                  </a:lnTo>
                  <a:lnTo>
                    <a:pt x="65" y="72"/>
                  </a:lnTo>
                  <a:lnTo>
                    <a:pt x="60" y="74"/>
                  </a:lnTo>
                  <a:lnTo>
                    <a:pt x="56" y="77"/>
                  </a:lnTo>
                  <a:lnTo>
                    <a:pt x="51" y="79"/>
                  </a:lnTo>
                  <a:lnTo>
                    <a:pt x="46" y="80"/>
                  </a:lnTo>
                  <a:lnTo>
                    <a:pt x="42" y="81"/>
                  </a:lnTo>
                  <a:lnTo>
                    <a:pt x="36" y="81"/>
                  </a:lnTo>
                  <a:lnTo>
                    <a:pt x="32" y="80"/>
                  </a:lnTo>
                  <a:lnTo>
                    <a:pt x="27" y="80"/>
                  </a:lnTo>
                  <a:lnTo>
                    <a:pt x="24" y="79"/>
                  </a:lnTo>
                  <a:lnTo>
                    <a:pt x="19" y="77"/>
                  </a:lnTo>
                  <a:lnTo>
                    <a:pt x="16" y="74"/>
                  </a:lnTo>
                  <a:lnTo>
                    <a:pt x="12" y="72"/>
                  </a:lnTo>
                  <a:lnTo>
                    <a:pt x="8" y="68"/>
                  </a:lnTo>
                  <a:lnTo>
                    <a:pt x="5" y="61"/>
                  </a:lnTo>
                  <a:lnTo>
                    <a:pt x="2" y="53"/>
                  </a:lnTo>
                  <a:lnTo>
                    <a:pt x="1" y="43"/>
                  </a:lnTo>
                  <a:lnTo>
                    <a:pt x="0" y="35"/>
                  </a:lnTo>
                  <a:lnTo>
                    <a:pt x="0" y="25"/>
                  </a:lnTo>
                  <a:lnTo>
                    <a:pt x="0" y="17"/>
                  </a:lnTo>
                  <a:lnTo>
                    <a:pt x="2" y="7"/>
                  </a:lnTo>
                  <a:lnTo>
                    <a:pt x="4" y="0"/>
                  </a:lnTo>
                  <a:lnTo>
                    <a:pt x="11" y="1"/>
                  </a:lnTo>
                  <a:lnTo>
                    <a:pt x="16" y="5"/>
                  </a:lnTo>
                  <a:lnTo>
                    <a:pt x="21" y="10"/>
                  </a:lnTo>
                  <a:lnTo>
                    <a:pt x="25" y="14"/>
                  </a:lnTo>
                  <a:lnTo>
                    <a:pt x="29" y="20"/>
                  </a:lnTo>
                  <a:lnTo>
                    <a:pt x="34" y="26"/>
                  </a:lnTo>
                  <a:lnTo>
                    <a:pt x="38" y="30"/>
                  </a:lnTo>
                  <a:lnTo>
                    <a:pt x="44" y="34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4" name="Freeform 128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2 w 70"/>
                <a:gd name="T35" fmla="*/ 87 h 105"/>
                <a:gd name="T36" fmla="*/ 33 w 70"/>
                <a:gd name="T37" fmla="*/ 82 h 105"/>
                <a:gd name="T38" fmla="*/ 24 w 70"/>
                <a:gd name="T39" fmla="*/ 76 h 105"/>
                <a:gd name="T40" fmla="*/ 17 w 70"/>
                <a:gd name="T41" fmla="*/ 70 h 105"/>
                <a:gd name="T42" fmla="*/ 10 w 70"/>
                <a:gd name="T43" fmla="*/ 63 h 105"/>
                <a:gd name="T44" fmla="*/ 5 w 70"/>
                <a:gd name="T45" fmla="*/ 55 h 105"/>
                <a:gd name="T46" fmla="*/ 2 w 70"/>
                <a:gd name="T47" fmla="*/ 50 h 105"/>
                <a:gd name="T48" fmla="*/ 1 w 70"/>
                <a:gd name="T49" fmla="*/ 45 h 105"/>
                <a:gd name="T50" fmla="*/ 0 w 70"/>
                <a:gd name="T51" fmla="*/ 40 h 105"/>
                <a:gd name="T52" fmla="*/ 0 w 70"/>
                <a:gd name="T53" fmla="*/ 34 h 105"/>
                <a:gd name="T54" fmla="*/ 1 w 70"/>
                <a:gd name="T55" fmla="*/ 28 h 105"/>
                <a:gd name="T56" fmla="*/ 3 w 70"/>
                <a:gd name="T57" fmla="*/ 23 h 105"/>
                <a:gd name="T58" fmla="*/ 6 w 70"/>
                <a:gd name="T59" fmla="*/ 19 h 105"/>
                <a:gd name="T60" fmla="*/ 9 w 70"/>
                <a:gd name="T61" fmla="*/ 14 h 105"/>
                <a:gd name="T62" fmla="*/ 12 w 70"/>
                <a:gd name="T63" fmla="*/ 10 h 105"/>
                <a:gd name="T64" fmla="*/ 17 w 70"/>
                <a:gd name="T65" fmla="*/ 6 h 105"/>
                <a:gd name="T66" fmla="*/ 21 w 70"/>
                <a:gd name="T67" fmla="*/ 3 h 105"/>
                <a:gd name="T68" fmla="*/ 26 w 70"/>
                <a:gd name="T69" fmla="*/ 0 h 105"/>
                <a:gd name="T70" fmla="*/ 31 w 70"/>
                <a:gd name="T71" fmla="*/ 1 h 105"/>
                <a:gd name="T72" fmla="*/ 37 w 70"/>
                <a:gd name="T73" fmla="*/ 2 h 105"/>
                <a:gd name="T74" fmla="*/ 43 w 70"/>
                <a:gd name="T75" fmla="*/ 4 h 105"/>
                <a:gd name="T76" fmla="*/ 48 w 70"/>
                <a:gd name="T77" fmla="*/ 7 h 105"/>
                <a:gd name="T78" fmla="*/ 53 w 70"/>
                <a:gd name="T79" fmla="*/ 10 h 105"/>
                <a:gd name="T80" fmla="*/ 58 w 70"/>
                <a:gd name="T81" fmla="*/ 15 h 105"/>
                <a:gd name="T82" fmla="*/ 61 w 70"/>
                <a:gd name="T83" fmla="*/ 21 h 105"/>
                <a:gd name="T84" fmla="*/ 64 w 70"/>
                <a:gd name="T85" fmla="*/ 26 h 10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70"/>
                <a:gd name="T130" fmla="*/ 0 h 105"/>
                <a:gd name="T131" fmla="*/ 70 w 70"/>
                <a:gd name="T132" fmla="*/ 105 h 105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2" y="87"/>
                  </a:lnTo>
                  <a:lnTo>
                    <a:pt x="33" y="82"/>
                  </a:lnTo>
                  <a:lnTo>
                    <a:pt x="24" y="76"/>
                  </a:lnTo>
                  <a:lnTo>
                    <a:pt x="17" y="70"/>
                  </a:lnTo>
                  <a:lnTo>
                    <a:pt x="10" y="63"/>
                  </a:lnTo>
                  <a:lnTo>
                    <a:pt x="5" y="55"/>
                  </a:lnTo>
                  <a:lnTo>
                    <a:pt x="2" y="50"/>
                  </a:lnTo>
                  <a:lnTo>
                    <a:pt x="1" y="45"/>
                  </a:lnTo>
                  <a:lnTo>
                    <a:pt x="0" y="40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669E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5" name="Freeform 129"/>
            <p:cNvSpPr>
              <a:spLocks/>
            </p:cNvSpPr>
            <p:nvPr/>
          </p:nvSpPr>
          <p:spPr bwMode="auto">
            <a:xfrm>
              <a:off x="4116" y="4130"/>
              <a:ext cx="5" cy="13"/>
            </a:xfrm>
            <a:custGeom>
              <a:avLst/>
              <a:gdLst>
                <a:gd name="T0" fmla="*/ 28 w 32"/>
                <a:gd name="T1" fmla="*/ 19 h 79"/>
                <a:gd name="T2" fmla="*/ 28 w 32"/>
                <a:gd name="T3" fmla="*/ 26 h 79"/>
                <a:gd name="T4" fmla="*/ 27 w 32"/>
                <a:gd name="T5" fmla="*/ 35 h 79"/>
                <a:gd name="T6" fmla="*/ 27 w 32"/>
                <a:gd name="T7" fmla="*/ 42 h 79"/>
                <a:gd name="T8" fmla="*/ 27 w 32"/>
                <a:gd name="T9" fmla="*/ 50 h 79"/>
                <a:gd name="T10" fmla="*/ 27 w 32"/>
                <a:gd name="T11" fmla="*/ 57 h 79"/>
                <a:gd name="T12" fmla="*/ 28 w 32"/>
                <a:gd name="T13" fmla="*/ 64 h 79"/>
                <a:gd name="T14" fmla="*/ 29 w 32"/>
                <a:gd name="T15" fmla="*/ 72 h 79"/>
                <a:gd name="T16" fmla="*/ 32 w 32"/>
                <a:gd name="T17" fmla="*/ 79 h 79"/>
                <a:gd name="T18" fmla="*/ 27 w 32"/>
                <a:gd name="T19" fmla="*/ 78 h 79"/>
                <a:gd name="T20" fmla="*/ 21 w 32"/>
                <a:gd name="T21" fmla="*/ 75 h 79"/>
                <a:gd name="T22" fmla="*/ 18 w 32"/>
                <a:gd name="T23" fmla="*/ 72 h 79"/>
                <a:gd name="T24" fmla="*/ 15 w 32"/>
                <a:gd name="T25" fmla="*/ 69 h 79"/>
                <a:gd name="T26" fmla="*/ 9 w 32"/>
                <a:gd name="T27" fmla="*/ 61 h 79"/>
                <a:gd name="T28" fmla="*/ 6 w 32"/>
                <a:gd name="T29" fmla="*/ 51 h 79"/>
                <a:gd name="T30" fmla="*/ 4 w 32"/>
                <a:gd name="T31" fmla="*/ 41 h 79"/>
                <a:gd name="T32" fmla="*/ 2 w 32"/>
                <a:gd name="T33" fmla="*/ 29 h 79"/>
                <a:gd name="T34" fmla="*/ 1 w 32"/>
                <a:gd name="T35" fmla="*/ 18 h 79"/>
                <a:gd name="T36" fmla="*/ 0 w 32"/>
                <a:gd name="T37" fmla="*/ 8 h 79"/>
                <a:gd name="T38" fmla="*/ 4 w 32"/>
                <a:gd name="T39" fmla="*/ 0 h 79"/>
                <a:gd name="T40" fmla="*/ 28 w 32"/>
                <a:gd name="T41" fmla="*/ 19 h 7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2"/>
                <a:gd name="T64" fmla="*/ 0 h 79"/>
                <a:gd name="T65" fmla="*/ 32 w 32"/>
                <a:gd name="T66" fmla="*/ 79 h 7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2" h="79">
                  <a:moveTo>
                    <a:pt x="28" y="19"/>
                  </a:moveTo>
                  <a:lnTo>
                    <a:pt x="28" y="26"/>
                  </a:lnTo>
                  <a:lnTo>
                    <a:pt x="27" y="35"/>
                  </a:lnTo>
                  <a:lnTo>
                    <a:pt x="27" y="42"/>
                  </a:lnTo>
                  <a:lnTo>
                    <a:pt x="27" y="50"/>
                  </a:lnTo>
                  <a:lnTo>
                    <a:pt x="27" y="57"/>
                  </a:lnTo>
                  <a:lnTo>
                    <a:pt x="28" y="64"/>
                  </a:lnTo>
                  <a:lnTo>
                    <a:pt x="29" y="72"/>
                  </a:lnTo>
                  <a:lnTo>
                    <a:pt x="32" y="79"/>
                  </a:lnTo>
                  <a:lnTo>
                    <a:pt x="27" y="78"/>
                  </a:lnTo>
                  <a:lnTo>
                    <a:pt x="21" y="75"/>
                  </a:lnTo>
                  <a:lnTo>
                    <a:pt x="18" y="72"/>
                  </a:lnTo>
                  <a:lnTo>
                    <a:pt x="15" y="69"/>
                  </a:lnTo>
                  <a:lnTo>
                    <a:pt x="9" y="61"/>
                  </a:lnTo>
                  <a:lnTo>
                    <a:pt x="6" y="51"/>
                  </a:lnTo>
                  <a:lnTo>
                    <a:pt x="4" y="41"/>
                  </a:lnTo>
                  <a:lnTo>
                    <a:pt x="2" y="29"/>
                  </a:lnTo>
                  <a:lnTo>
                    <a:pt x="1" y="18"/>
                  </a:lnTo>
                  <a:lnTo>
                    <a:pt x="0" y="8"/>
                  </a:lnTo>
                  <a:lnTo>
                    <a:pt x="4" y="0"/>
                  </a:lnTo>
                  <a:lnTo>
                    <a:pt x="28" y="19"/>
                  </a:lnTo>
                  <a:close/>
                </a:path>
              </a:pathLst>
            </a:custGeom>
            <a:solidFill>
              <a:srgbClr val="99999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6" name="Freeform 130"/>
            <p:cNvSpPr>
              <a:spLocks/>
            </p:cNvSpPr>
            <p:nvPr/>
          </p:nvSpPr>
          <p:spPr bwMode="auto">
            <a:xfrm>
              <a:off x="4123" y="4136"/>
              <a:ext cx="11" cy="10"/>
            </a:xfrm>
            <a:custGeom>
              <a:avLst/>
              <a:gdLst>
                <a:gd name="T0" fmla="*/ 69 w 69"/>
                <a:gd name="T1" fmla="*/ 50 h 66"/>
                <a:gd name="T2" fmla="*/ 69 w 69"/>
                <a:gd name="T3" fmla="*/ 51 h 66"/>
                <a:gd name="T4" fmla="*/ 67 w 69"/>
                <a:gd name="T5" fmla="*/ 54 h 66"/>
                <a:gd name="T6" fmla="*/ 66 w 69"/>
                <a:gd name="T7" fmla="*/ 56 h 66"/>
                <a:gd name="T8" fmla="*/ 64 w 69"/>
                <a:gd name="T9" fmla="*/ 59 h 66"/>
                <a:gd name="T10" fmla="*/ 63 w 69"/>
                <a:gd name="T11" fmla="*/ 60 h 66"/>
                <a:gd name="T12" fmla="*/ 61 w 69"/>
                <a:gd name="T13" fmla="*/ 61 h 66"/>
                <a:gd name="T14" fmla="*/ 59 w 69"/>
                <a:gd name="T15" fmla="*/ 62 h 66"/>
                <a:gd name="T16" fmla="*/ 56 w 69"/>
                <a:gd name="T17" fmla="*/ 63 h 66"/>
                <a:gd name="T18" fmla="*/ 50 w 69"/>
                <a:gd name="T19" fmla="*/ 66 h 66"/>
                <a:gd name="T20" fmla="*/ 43 w 69"/>
                <a:gd name="T21" fmla="*/ 66 h 66"/>
                <a:gd name="T22" fmla="*/ 37 w 69"/>
                <a:gd name="T23" fmla="*/ 64 h 66"/>
                <a:gd name="T24" fmla="*/ 31 w 69"/>
                <a:gd name="T25" fmla="*/ 62 h 66"/>
                <a:gd name="T26" fmla="*/ 24 w 69"/>
                <a:gd name="T27" fmla="*/ 59 h 66"/>
                <a:gd name="T28" fmla="*/ 19 w 69"/>
                <a:gd name="T29" fmla="*/ 55 h 66"/>
                <a:gd name="T30" fmla="*/ 13 w 69"/>
                <a:gd name="T31" fmla="*/ 51 h 66"/>
                <a:gd name="T32" fmla="*/ 8 w 69"/>
                <a:gd name="T33" fmla="*/ 48 h 66"/>
                <a:gd name="T34" fmla="*/ 5 w 69"/>
                <a:gd name="T35" fmla="*/ 43 h 66"/>
                <a:gd name="T36" fmla="*/ 2 w 69"/>
                <a:gd name="T37" fmla="*/ 37 h 66"/>
                <a:gd name="T38" fmla="*/ 1 w 69"/>
                <a:gd name="T39" fmla="*/ 31 h 66"/>
                <a:gd name="T40" fmla="*/ 0 w 69"/>
                <a:gd name="T41" fmla="*/ 25 h 66"/>
                <a:gd name="T42" fmla="*/ 0 w 69"/>
                <a:gd name="T43" fmla="*/ 19 h 66"/>
                <a:gd name="T44" fmla="*/ 0 w 69"/>
                <a:gd name="T45" fmla="*/ 12 h 66"/>
                <a:gd name="T46" fmla="*/ 0 w 69"/>
                <a:gd name="T47" fmla="*/ 6 h 66"/>
                <a:gd name="T48" fmla="*/ 1 w 69"/>
                <a:gd name="T49" fmla="*/ 0 h 66"/>
                <a:gd name="T50" fmla="*/ 10 w 69"/>
                <a:gd name="T51" fmla="*/ 5 h 66"/>
                <a:gd name="T52" fmla="*/ 19 w 69"/>
                <a:gd name="T53" fmla="*/ 11 h 66"/>
                <a:gd name="T54" fmla="*/ 27 w 69"/>
                <a:gd name="T55" fmla="*/ 17 h 66"/>
                <a:gd name="T56" fmla="*/ 35 w 69"/>
                <a:gd name="T57" fmla="*/ 24 h 66"/>
                <a:gd name="T58" fmla="*/ 43 w 69"/>
                <a:gd name="T59" fmla="*/ 30 h 66"/>
                <a:gd name="T60" fmla="*/ 52 w 69"/>
                <a:gd name="T61" fmla="*/ 37 h 66"/>
                <a:gd name="T62" fmla="*/ 60 w 69"/>
                <a:gd name="T63" fmla="*/ 43 h 66"/>
                <a:gd name="T64" fmla="*/ 69 w 69"/>
                <a:gd name="T65" fmla="*/ 50 h 6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69"/>
                <a:gd name="T100" fmla="*/ 0 h 66"/>
                <a:gd name="T101" fmla="*/ 69 w 69"/>
                <a:gd name="T102" fmla="*/ 66 h 6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69" h="66">
                  <a:moveTo>
                    <a:pt x="69" y="50"/>
                  </a:moveTo>
                  <a:lnTo>
                    <a:pt x="69" y="51"/>
                  </a:lnTo>
                  <a:lnTo>
                    <a:pt x="67" y="54"/>
                  </a:lnTo>
                  <a:lnTo>
                    <a:pt x="66" y="56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56" y="63"/>
                  </a:lnTo>
                  <a:lnTo>
                    <a:pt x="50" y="66"/>
                  </a:lnTo>
                  <a:lnTo>
                    <a:pt x="43" y="66"/>
                  </a:lnTo>
                  <a:lnTo>
                    <a:pt x="37" y="64"/>
                  </a:lnTo>
                  <a:lnTo>
                    <a:pt x="31" y="62"/>
                  </a:lnTo>
                  <a:lnTo>
                    <a:pt x="24" y="59"/>
                  </a:lnTo>
                  <a:lnTo>
                    <a:pt x="19" y="55"/>
                  </a:lnTo>
                  <a:lnTo>
                    <a:pt x="13" y="51"/>
                  </a:lnTo>
                  <a:lnTo>
                    <a:pt x="8" y="48"/>
                  </a:lnTo>
                  <a:lnTo>
                    <a:pt x="5" y="43"/>
                  </a:lnTo>
                  <a:lnTo>
                    <a:pt x="2" y="37"/>
                  </a:lnTo>
                  <a:lnTo>
                    <a:pt x="1" y="31"/>
                  </a:lnTo>
                  <a:lnTo>
                    <a:pt x="0" y="25"/>
                  </a:lnTo>
                  <a:lnTo>
                    <a:pt x="0" y="19"/>
                  </a:lnTo>
                  <a:lnTo>
                    <a:pt x="0" y="12"/>
                  </a:lnTo>
                  <a:lnTo>
                    <a:pt x="0" y="6"/>
                  </a:lnTo>
                  <a:lnTo>
                    <a:pt x="1" y="0"/>
                  </a:lnTo>
                  <a:lnTo>
                    <a:pt x="10" y="5"/>
                  </a:lnTo>
                  <a:lnTo>
                    <a:pt x="19" y="11"/>
                  </a:lnTo>
                  <a:lnTo>
                    <a:pt x="27" y="17"/>
                  </a:lnTo>
                  <a:lnTo>
                    <a:pt x="35" y="24"/>
                  </a:lnTo>
                  <a:lnTo>
                    <a:pt x="43" y="30"/>
                  </a:lnTo>
                  <a:lnTo>
                    <a:pt x="52" y="37"/>
                  </a:lnTo>
                  <a:lnTo>
                    <a:pt x="60" y="43"/>
                  </a:lnTo>
                  <a:lnTo>
                    <a:pt x="69" y="5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7" name="Freeform 131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8" name="Freeform 132"/>
            <p:cNvSpPr>
              <a:spLocks/>
            </p:cNvSpPr>
            <p:nvPr/>
          </p:nvSpPr>
          <p:spPr bwMode="auto">
            <a:xfrm>
              <a:off x="4108" y="3895"/>
              <a:ext cx="66" cy="41"/>
            </a:xfrm>
            <a:custGeom>
              <a:avLst/>
              <a:gdLst>
                <a:gd name="T0" fmla="*/ 0 w 395"/>
                <a:gd name="T1" fmla="*/ 59 h 247"/>
                <a:gd name="T2" fmla="*/ 55 w 395"/>
                <a:gd name="T3" fmla="*/ 27 h 247"/>
                <a:gd name="T4" fmla="*/ 115 w 395"/>
                <a:gd name="T5" fmla="*/ 33 h 247"/>
                <a:gd name="T6" fmla="*/ 175 w 395"/>
                <a:gd name="T7" fmla="*/ 59 h 247"/>
                <a:gd name="T8" fmla="*/ 230 w 395"/>
                <a:gd name="T9" fmla="*/ 108 h 247"/>
                <a:gd name="T10" fmla="*/ 285 w 395"/>
                <a:gd name="T11" fmla="*/ 151 h 247"/>
                <a:gd name="T12" fmla="*/ 335 w 395"/>
                <a:gd name="T13" fmla="*/ 194 h 247"/>
                <a:gd name="T14" fmla="*/ 370 w 395"/>
                <a:gd name="T15" fmla="*/ 243 h 247"/>
                <a:gd name="T16" fmla="*/ 371 w 395"/>
                <a:gd name="T17" fmla="*/ 244 h 247"/>
                <a:gd name="T18" fmla="*/ 374 w 395"/>
                <a:gd name="T19" fmla="*/ 245 h 247"/>
                <a:gd name="T20" fmla="*/ 379 w 395"/>
                <a:gd name="T21" fmla="*/ 246 h 247"/>
                <a:gd name="T22" fmla="*/ 384 w 395"/>
                <a:gd name="T23" fmla="*/ 247 h 247"/>
                <a:gd name="T24" fmla="*/ 389 w 395"/>
                <a:gd name="T25" fmla="*/ 247 h 247"/>
                <a:gd name="T26" fmla="*/ 393 w 395"/>
                <a:gd name="T27" fmla="*/ 245 h 247"/>
                <a:gd name="T28" fmla="*/ 394 w 395"/>
                <a:gd name="T29" fmla="*/ 243 h 247"/>
                <a:gd name="T30" fmla="*/ 395 w 395"/>
                <a:gd name="T31" fmla="*/ 240 h 247"/>
                <a:gd name="T32" fmla="*/ 395 w 395"/>
                <a:gd name="T33" fmla="*/ 237 h 247"/>
                <a:gd name="T34" fmla="*/ 394 w 395"/>
                <a:gd name="T35" fmla="*/ 232 h 247"/>
                <a:gd name="T36" fmla="*/ 393 w 395"/>
                <a:gd name="T37" fmla="*/ 227 h 247"/>
                <a:gd name="T38" fmla="*/ 390 w 395"/>
                <a:gd name="T39" fmla="*/ 221 h 247"/>
                <a:gd name="T40" fmla="*/ 387 w 395"/>
                <a:gd name="T41" fmla="*/ 214 h 247"/>
                <a:gd name="T42" fmla="*/ 381 w 395"/>
                <a:gd name="T43" fmla="*/ 208 h 247"/>
                <a:gd name="T44" fmla="*/ 370 w 395"/>
                <a:gd name="T45" fmla="*/ 195 h 247"/>
                <a:gd name="T46" fmla="*/ 358 w 395"/>
                <a:gd name="T47" fmla="*/ 182 h 247"/>
                <a:gd name="T48" fmla="*/ 346 w 395"/>
                <a:gd name="T49" fmla="*/ 170 h 247"/>
                <a:gd name="T50" fmla="*/ 335 w 395"/>
                <a:gd name="T51" fmla="*/ 160 h 247"/>
                <a:gd name="T52" fmla="*/ 327 w 395"/>
                <a:gd name="T53" fmla="*/ 153 h 247"/>
                <a:gd name="T54" fmla="*/ 325 w 395"/>
                <a:gd name="T55" fmla="*/ 151 h 247"/>
                <a:gd name="T56" fmla="*/ 225 w 395"/>
                <a:gd name="T57" fmla="*/ 48 h 247"/>
                <a:gd name="T58" fmla="*/ 140 w 395"/>
                <a:gd name="T59" fmla="*/ 0 h 247"/>
                <a:gd name="T60" fmla="*/ 55 w 395"/>
                <a:gd name="T61" fmla="*/ 27 h 247"/>
                <a:gd name="T62" fmla="*/ 0 w 395"/>
                <a:gd name="T63" fmla="*/ 59 h 247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95"/>
                <a:gd name="T97" fmla="*/ 0 h 247"/>
                <a:gd name="T98" fmla="*/ 395 w 395"/>
                <a:gd name="T99" fmla="*/ 247 h 247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95" h="247">
                  <a:moveTo>
                    <a:pt x="0" y="59"/>
                  </a:moveTo>
                  <a:lnTo>
                    <a:pt x="55" y="27"/>
                  </a:lnTo>
                  <a:lnTo>
                    <a:pt x="115" y="33"/>
                  </a:lnTo>
                  <a:lnTo>
                    <a:pt x="175" y="59"/>
                  </a:lnTo>
                  <a:lnTo>
                    <a:pt x="230" y="108"/>
                  </a:lnTo>
                  <a:lnTo>
                    <a:pt x="285" y="151"/>
                  </a:lnTo>
                  <a:lnTo>
                    <a:pt x="335" y="194"/>
                  </a:lnTo>
                  <a:lnTo>
                    <a:pt x="370" y="243"/>
                  </a:lnTo>
                  <a:lnTo>
                    <a:pt x="371" y="244"/>
                  </a:lnTo>
                  <a:lnTo>
                    <a:pt x="374" y="245"/>
                  </a:lnTo>
                  <a:lnTo>
                    <a:pt x="379" y="246"/>
                  </a:lnTo>
                  <a:lnTo>
                    <a:pt x="384" y="247"/>
                  </a:lnTo>
                  <a:lnTo>
                    <a:pt x="389" y="247"/>
                  </a:lnTo>
                  <a:lnTo>
                    <a:pt x="393" y="245"/>
                  </a:lnTo>
                  <a:lnTo>
                    <a:pt x="394" y="243"/>
                  </a:lnTo>
                  <a:lnTo>
                    <a:pt x="395" y="240"/>
                  </a:lnTo>
                  <a:lnTo>
                    <a:pt x="395" y="237"/>
                  </a:lnTo>
                  <a:lnTo>
                    <a:pt x="394" y="232"/>
                  </a:lnTo>
                  <a:lnTo>
                    <a:pt x="393" y="227"/>
                  </a:lnTo>
                  <a:lnTo>
                    <a:pt x="390" y="221"/>
                  </a:lnTo>
                  <a:lnTo>
                    <a:pt x="387" y="214"/>
                  </a:lnTo>
                  <a:lnTo>
                    <a:pt x="381" y="208"/>
                  </a:lnTo>
                  <a:lnTo>
                    <a:pt x="370" y="195"/>
                  </a:lnTo>
                  <a:lnTo>
                    <a:pt x="358" y="182"/>
                  </a:lnTo>
                  <a:lnTo>
                    <a:pt x="346" y="170"/>
                  </a:lnTo>
                  <a:lnTo>
                    <a:pt x="335" y="160"/>
                  </a:lnTo>
                  <a:lnTo>
                    <a:pt x="327" y="153"/>
                  </a:lnTo>
                  <a:lnTo>
                    <a:pt x="325" y="151"/>
                  </a:lnTo>
                  <a:lnTo>
                    <a:pt x="225" y="48"/>
                  </a:lnTo>
                  <a:lnTo>
                    <a:pt x="140" y="0"/>
                  </a:lnTo>
                  <a:lnTo>
                    <a:pt x="55" y="27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99" name="Freeform 133"/>
            <p:cNvSpPr>
              <a:spLocks/>
            </p:cNvSpPr>
            <p:nvPr/>
          </p:nvSpPr>
          <p:spPr bwMode="auto">
            <a:xfrm>
              <a:off x="4120" y="3896"/>
              <a:ext cx="34" cy="18"/>
            </a:xfrm>
            <a:custGeom>
              <a:avLst/>
              <a:gdLst>
                <a:gd name="T0" fmla="*/ 134 w 202"/>
                <a:gd name="T1" fmla="*/ 43 h 106"/>
                <a:gd name="T2" fmla="*/ 138 w 202"/>
                <a:gd name="T3" fmla="*/ 47 h 106"/>
                <a:gd name="T4" fmla="*/ 143 w 202"/>
                <a:gd name="T5" fmla="*/ 51 h 106"/>
                <a:gd name="T6" fmla="*/ 150 w 202"/>
                <a:gd name="T7" fmla="*/ 53 h 106"/>
                <a:gd name="T8" fmla="*/ 156 w 202"/>
                <a:gd name="T9" fmla="*/ 56 h 106"/>
                <a:gd name="T10" fmla="*/ 161 w 202"/>
                <a:gd name="T11" fmla="*/ 59 h 106"/>
                <a:gd name="T12" fmla="*/ 167 w 202"/>
                <a:gd name="T13" fmla="*/ 63 h 106"/>
                <a:gd name="T14" fmla="*/ 171 w 202"/>
                <a:gd name="T15" fmla="*/ 68 h 106"/>
                <a:gd name="T16" fmla="*/ 176 w 202"/>
                <a:gd name="T17" fmla="*/ 74 h 106"/>
                <a:gd name="T18" fmla="*/ 180 w 202"/>
                <a:gd name="T19" fmla="*/ 75 h 106"/>
                <a:gd name="T20" fmla="*/ 183 w 202"/>
                <a:gd name="T21" fmla="*/ 77 h 106"/>
                <a:gd name="T22" fmla="*/ 187 w 202"/>
                <a:gd name="T23" fmla="*/ 80 h 106"/>
                <a:gd name="T24" fmla="*/ 191 w 202"/>
                <a:gd name="T25" fmla="*/ 83 h 106"/>
                <a:gd name="T26" fmla="*/ 193 w 202"/>
                <a:gd name="T27" fmla="*/ 87 h 106"/>
                <a:gd name="T28" fmla="*/ 197 w 202"/>
                <a:gd name="T29" fmla="*/ 90 h 106"/>
                <a:gd name="T30" fmla="*/ 200 w 202"/>
                <a:gd name="T31" fmla="*/ 95 h 106"/>
                <a:gd name="T32" fmla="*/ 202 w 202"/>
                <a:gd name="T33" fmla="*/ 99 h 106"/>
                <a:gd name="T34" fmla="*/ 198 w 202"/>
                <a:gd name="T35" fmla="*/ 99 h 106"/>
                <a:gd name="T36" fmla="*/ 193 w 202"/>
                <a:gd name="T37" fmla="*/ 99 h 106"/>
                <a:gd name="T38" fmla="*/ 189 w 202"/>
                <a:gd name="T39" fmla="*/ 100 h 106"/>
                <a:gd name="T40" fmla="*/ 183 w 202"/>
                <a:gd name="T41" fmla="*/ 100 h 106"/>
                <a:gd name="T42" fmla="*/ 179 w 202"/>
                <a:gd name="T43" fmla="*/ 101 h 106"/>
                <a:gd name="T44" fmla="*/ 174 w 202"/>
                <a:gd name="T45" fmla="*/ 103 h 106"/>
                <a:gd name="T46" fmla="*/ 171 w 202"/>
                <a:gd name="T47" fmla="*/ 105 h 106"/>
                <a:gd name="T48" fmla="*/ 167 w 202"/>
                <a:gd name="T49" fmla="*/ 106 h 106"/>
                <a:gd name="T50" fmla="*/ 157 w 202"/>
                <a:gd name="T51" fmla="*/ 99 h 106"/>
                <a:gd name="T52" fmla="*/ 102 w 202"/>
                <a:gd name="T53" fmla="*/ 50 h 106"/>
                <a:gd name="T54" fmla="*/ 42 w 202"/>
                <a:gd name="T55" fmla="*/ 24 h 106"/>
                <a:gd name="T56" fmla="*/ 0 w 202"/>
                <a:gd name="T57" fmla="*/ 20 h 106"/>
                <a:gd name="T58" fmla="*/ 10 w 202"/>
                <a:gd name="T59" fmla="*/ 16 h 106"/>
                <a:gd name="T60" fmla="*/ 20 w 202"/>
                <a:gd name="T61" fmla="*/ 12 h 106"/>
                <a:gd name="T62" fmla="*/ 30 w 202"/>
                <a:gd name="T63" fmla="*/ 6 h 106"/>
                <a:gd name="T64" fmla="*/ 41 w 202"/>
                <a:gd name="T65" fmla="*/ 2 h 106"/>
                <a:gd name="T66" fmla="*/ 46 w 202"/>
                <a:gd name="T67" fmla="*/ 0 h 106"/>
                <a:gd name="T68" fmla="*/ 51 w 202"/>
                <a:gd name="T69" fmla="*/ 0 h 106"/>
                <a:gd name="T70" fmla="*/ 56 w 202"/>
                <a:gd name="T71" fmla="*/ 0 h 106"/>
                <a:gd name="T72" fmla="*/ 62 w 202"/>
                <a:gd name="T73" fmla="*/ 0 h 106"/>
                <a:gd name="T74" fmla="*/ 66 w 202"/>
                <a:gd name="T75" fmla="*/ 2 h 106"/>
                <a:gd name="T76" fmla="*/ 72 w 202"/>
                <a:gd name="T77" fmla="*/ 4 h 106"/>
                <a:gd name="T78" fmla="*/ 76 w 202"/>
                <a:gd name="T79" fmla="*/ 9 h 106"/>
                <a:gd name="T80" fmla="*/ 81 w 202"/>
                <a:gd name="T81" fmla="*/ 14 h 106"/>
                <a:gd name="T82" fmla="*/ 87 w 202"/>
                <a:gd name="T83" fmla="*/ 18 h 106"/>
                <a:gd name="T84" fmla="*/ 94 w 202"/>
                <a:gd name="T85" fmla="*/ 20 h 106"/>
                <a:gd name="T86" fmla="*/ 102 w 202"/>
                <a:gd name="T87" fmla="*/ 22 h 106"/>
                <a:gd name="T88" fmla="*/ 108 w 202"/>
                <a:gd name="T89" fmla="*/ 26 h 106"/>
                <a:gd name="T90" fmla="*/ 115 w 202"/>
                <a:gd name="T91" fmla="*/ 29 h 106"/>
                <a:gd name="T92" fmla="*/ 121 w 202"/>
                <a:gd name="T93" fmla="*/ 33 h 106"/>
                <a:gd name="T94" fmla="*/ 127 w 202"/>
                <a:gd name="T95" fmla="*/ 38 h 106"/>
                <a:gd name="T96" fmla="*/ 134 w 202"/>
                <a:gd name="T97" fmla="*/ 43 h 10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202"/>
                <a:gd name="T148" fmla="*/ 0 h 106"/>
                <a:gd name="T149" fmla="*/ 202 w 202"/>
                <a:gd name="T150" fmla="*/ 106 h 106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202" h="106">
                  <a:moveTo>
                    <a:pt x="134" y="43"/>
                  </a:moveTo>
                  <a:lnTo>
                    <a:pt x="138" y="47"/>
                  </a:lnTo>
                  <a:lnTo>
                    <a:pt x="143" y="51"/>
                  </a:lnTo>
                  <a:lnTo>
                    <a:pt x="150" y="53"/>
                  </a:lnTo>
                  <a:lnTo>
                    <a:pt x="156" y="56"/>
                  </a:lnTo>
                  <a:lnTo>
                    <a:pt x="161" y="59"/>
                  </a:lnTo>
                  <a:lnTo>
                    <a:pt x="167" y="63"/>
                  </a:lnTo>
                  <a:lnTo>
                    <a:pt x="171" y="68"/>
                  </a:lnTo>
                  <a:lnTo>
                    <a:pt x="176" y="74"/>
                  </a:lnTo>
                  <a:lnTo>
                    <a:pt x="180" y="75"/>
                  </a:lnTo>
                  <a:lnTo>
                    <a:pt x="183" y="77"/>
                  </a:lnTo>
                  <a:lnTo>
                    <a:pt x="187" y="80"/>
                  </a:lnTo>
                  <a:lnTo>
                    <a:pt x="191" y="83"/>
                  </a:lnTo>
                  <a:lnTo>
                    <a:pt x="193" y="87"/>
                  </a:lnTo>
                  <a:lnTo>
                    <a:pt x="197" y="90"/>
                  </a:lnTo>
                  <a:lnTo>
                    <a:pt x="200" y="95"/>
                  </a:lnTo>
                  <a:lnTo>
                    <a:pt x="202" y="99"/>
                  </a:lnTo>
                  <a:lnTo>
                    <a:pt x="198" y="99"/>
                  </a:lnTo>
                  <a:lnTo>
                    <a:pt x="193" y="99"/>
                  </a:lnTo>
                  <a:lnTo>
                    <a:pt x="189" y="100"/>
                  </a:lnTo>
                  <a:lnTo>
                    <a:pt x="183" y="100"/>
                  </a:lnTo>
                  <a:lnTo>
                    <a:pt x="179" y="101"/>
                  </a:lnTo>
                  <a:lnTo>
                    <a:pt x="174" y="103"/>
                  </a:lnTo>
                  <a:lnTo>
                    <a:pt x="171" y="105"/>
                  </a:lnTo>
                  <a:lnTo>
                    <a:pt x="167" y="106"/>
                  </a:lnTo>
                  <a:lnTo>
                    <a:pt x="157" y="99"/>
                  </a:lnTo>
                  <a:lnTo>
                    <a:pt x="102" y="50"/>
                  </a:lnTo>
                  <a:lnTo>
                    <a:pt x="42" y="24"/>
                  </a:lnTo>
                  <a:lnTo>
                    <a:pt x="0" y="20"/>
                  </a:lnTo>
                  <a:lnTo>
                    <a:pt x="10" y="16"/>
                  </a:lnTo>
                  <a:lnTo>
                    <a:pt x="20" y="12"/>
                  </a:lnTo>
                  <a:lnTo>
                    <a:pt x="30" y="6"/>
                  </a:lnTo>
                  <a:lnTo>
                    <a:pt x="41" y="2"/>
                  </a:lnTo>
                  <a:lnTo>
                    <a:pt x="46" y="0"/>
                  </a:lnTo>
                  <a:lnTo>
                    <a:pt x="51" y="0"/>
                  </a:lnTo>
                  <a:lnTo>
                    <a:pt x="56" y="0"/>
                  </a:lnTo>
                  <a:lnTo>
                    <a:pt x="62" y="0"/>
                  </a:lnTo>
                  <a:lnTo>
                    <a:pt x="66" y="2"/>
                  </a:lnTo>
                  <a:lnTo>
                    <a:pt x="72" y="4"/>
                  </a:lnTo>
                  <a:lnTo>
                    <a:pt x="76" y="9"/>
                  </a:lnTo>
                  <a:lnTo>
                    <a:pt x="81" y="14"/>
                  </a:lnTo>
                  <a:lnTo>
                    <a:pt x="87" y="18"/>
                  </a:lnTo>
                  <a:lnTo>
                    <a:pt x="94" y="20"/>
                  </a:lnTo>
                  <a:lnTo>
                    <a:pt x="102" y="22"/>
                  </a:lnTo>
                  <a:lnTo>
                    <a:pt x="108" y="26"/>
                  </a:lnTo>
                  <a:lnTo>
                    <a:pt x="115" y="29"/>
                  </a:lnTo>
                  <a:lnTo>
                    <a:pt x="121" y="33"/>
                  </a:lnTo>
                  <a:lnTo>
                    <a:pt x="127" y="38"/>
                  </a:lnTo>
                  <a:lnTo>
                    <a:pt x="134" y="4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0" name="Freeform 134"/>
            <p:cNvSpPr>
              <a:spLocks/>
            </p:cNvSpPr>
            <p:nvPr/>
          </p:nvSpPr>
          <p:spPr bwMode="auto">
            <a:xfrm>
              <a:off x="4151" y="3915"/>
              <a:ext cx="21" cy="20"/>
            </a:xfrm>
            <a:custGeom>
              <a:avLst/>
              <a:gdLst>
                <a:gd name="T0" fmla="*/ 87 w 128"/>
                <a:gd name="T1" fmla="*/ 47 h 117"/>
                <a:gd name="T2" fmla="*/ 93 w 128"/>
                <a:gd name="T3" fmla="*/ 55 h 117"/>
                <a:gd name="T4" fmla="*/ 99 w 128"/>
                <a:gd name="T5" fmla="*/ 62 h 117"/>
                <a:gd name="T6" fmla="*/ 103 w 128"/>
                <a:gd name="T7" fmla="*/ 71 h 117"/>
                <a:gd name="T8" fmla="*/ 108 w 128"/>
                <a:gd name="T9" fmla="*/ 78 h 117"/>
                <a:gd name="T10" fmla="*/ 114 w 128"/>
                <a:gd name="T11" fmla="*/ 86 h 117"/>
                <a:gd name="T12" fmla="*/ 118 w 128"/>
                <a:gd name="T13" fmla="*/ 93 h 117"/>
                <a:gd name="T14" fmla="*/ 124 w 128"/>
                <a:gd name="T15" fmla="*/ 102 h 117"/>
                <a:gd name="T16" fmla="*/ 128 w 128"/>
                <a:gd name="T17" fmla="*/ 110 h 117"/>
                <a:gd name="T18" fmla="*/ 126 w 128"/>
                <a:gd name="T19" fmla="*/ 111 h 117"/>
                <a:gd name="T20" fmla="*/ 124 w 128"/>
                <a:gd name="T21" fmla="*/ 111 h 117"/>
                <a:gd name="T22" fmla="*/ 122 w 128"/>
                <a:gd name="T23" fmla="*/ 112 h 117"/>
                <a:gd name="T24" fmla="*/ 121 w 128"/>
                <a:gd name="T25" fmla="*/ 114 h 117"/>
                <a:gd name="T26" fmla="*/ 118 w 128"/>
                <a:gd name="T27" fmla="*/ 114 h 117"/>
                <a:gd name="T28" fmla="*/ 116 w 128"/>
                <a:gd name="T29" fmla="*/ 115 h 117"/>
                <a:gd name="T30" fmla="*/ 114 w 128"/>
                <a:gd name="T31" fmla="*/ 116 h 117"/>
                <a:gd name="T32" fmla="*/ 112 w 128"/>
                <a:gd name="T33" fmla="*/ 117 h 117"/>
                <a:gd name="T34" fmla="*/ 79 w 128"/>
                <a:gd name="T35" fmla="*/ 71 h 117"/>
                <a:gd name="T36" fmla="*/ 29 w 128"/>
                <a:gd name="T37" fmla="*/ 28 h 117"/>
                <a:gd name="T38" fmla="*/ 0 w 128"/>
                <a:gd name="T39" fmla="*/ 6 h 117"/>
                <a:gd name="T40" fmla="*/ 4 w 128"/>
                <a:gd name="T41" fmla="*/ 5 h 117"/>
                <a:gd name="T42" fmla="*/ 6 w 128"/>
                <a:gd name="T43" fmla="*/ 5 h 117"/>
                <a:gd name="T44" fmla="*/ 9 w 128"/>
                <a:gd name="T45" fmla="*/ 4 h 117"/>
                <a:gd name="T46" fmla="*/ 11 w 128"/>
                <a:gd name="T47" fmla="*/ 4 h 117"/>
                <a:gd name="T48" fmla="*/ 15 w 128"/>
                <a:gd name="T49" fmla="*/ 4 h 117"/>
                <a:gd name="T50" fmla="*/ 17 w 128"/>
                <a:gd name="T51" fmla="*/ 3 h 117"/>
                <a:gd name="T52" fmla="*/ 20 w 128"/>
                <a:gd name="T53" fmla="*/ 3 h 117"/>
                <a:gd name="T54" fmla="*/ 22 w 128"/>
                <a:gd name="T55" fmla="*/ 3 h 117"/>
                <a:gd name="T56" fmla="*/ 27 w 128"/>
                <a:gd name="T57" fmla="*/ 0 h 117"/>
                <a:gd name="T58" fmla="*/ 31 w 128"/>
                <a:gd name="T59" fmla="*/ 0 h 117"/>
                <a:gd name="T60" fmla="*/ 34 w 128"/>
                <a:gd name="T61" fmla="*/ 0 h 117"/>
                <a:gd name="T62" fmla="*/ 39 w 128"/>
                <a:gd name="T63" fmla="*/ 1 h 117"/>
                <a:gd name="T64" fmla="*/ 42 w 128"/>
                <a:gd name="T65" fmla="*/ 4 h 117"/>
                <a:gd name="T66" fmla="*/ 46 w 128"/>
                <a:gd name="T67" fmla="*/ 6 h 117"/>
                <a:gd name="T68" fmla="*/ 49 w 128"/>
                <a:gd name="T69" fmla="*/ 10 h 117"/>
                <a:gd name="T70" fmla="*/ 53 w 128"/>
                <a:gd name="T71" fmla="*/ 12 h 117"/>
                <a:gd name="T72" fmla="*/ 55 w 128"/>
                <a:gd name="T73" fmla="*/ 15 h 117"/>
                <a:gd name="T74" fmla="*/ 59 w 128"/>
                <a:gd name="T75" fmla="*/ 19 h 117"/>
                <a:gd name="T76" fmla="*/ 62 w 128"/>
                <a:gd name="T77" fmla="*/ 24 h 117"/>
                <a:gd name="T78" fmla="*/ 65 w 128"/>
                <a:gd name="T79" fmla="*/ 29 h 117"/>
                <a:gd name="T80" fmla="*/ 70 w 128"/>
                <a:gd name="T81" fmla="*/ 32 h 117"/>
                <a:gd name="T82" fmla="*/ 74 w 128"/>
                <a:gd name="T83" fmla="*/ 37 h 117"/>
                <a:gd name="T84" fmla="*/ 79 w 128"/>
                <a:gd name="T85" fmla="*/ 41 h 117"/>
                <a:gd name="T86" fmla="*/ 83 w 128"/>
                <a:gd name="T87" fmla="*/ 44 h 117"/>
                <a:gd name="T88" fmla="*/ 87 w 128"/>
                <a:gd name="T89" fmla="*/ 47 h 11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128"/>
                <a:gd name="T136" fmla="*/ 0 h 117"/>
                <a:gd name="T137" fmla="*/ 128 w 128"/>
                <a:gd name="T138" fmla="*/ 117 h 117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128" h="117">
                  <a:moveTo>
                    <a:pt x="87" y="47"/>
                  </a:moveTo>
                  <a:lnTo>
                    <a:pt x="93" y="55"/>
                  </a:lnTo>
                  <a:lnTo>
                    <a:pt x="99" y="62"/>
                  </a:lnTo>
                  <a:lnTo>
                    <a:pt x="103" y="71"/>
                  </a:lnTo>
                  <a:lnTo>
                    <a:pt x="108" y="78"/>
                  </a:lnTo>
                  <a:lnTo>
                    <a:pt x="114" y="86"/>
                  </a:lnTo>
                  <a:lnTo>
                    <a:pt x="118" y="93"/>
                  </a:lnTo>
                  <a:lnTo>
                    <a:pt x="124" y="102"/>
                  </a:lnTo>
                  <a:lnTo>
                    <a:pt x="128" y="110"/>
                  </a:lnTo>
                  <a:lnTo>
                    <a:pt x="126" y="111"/>
                  </a:lnTo>
                  <a:lnTo>
                    <a:pt x="124" y="111"/>
                  </a:lnTo>
                  <a:lnTo>
                    <a:pt x="122" y="112"/>
                  </a:lnTo>
                  <a:lnTo>
                    <a:pt x="121" y="114"/>
                  </a:lnTo>
                  <a:lnTo>
                    <a:pt x="118" y="114"/>
                  </a:lnTo>
                  <a:lnTo>
                    <a:pt x="116" y="115"/>
                  </a:lnTo>
                  <a:lnTo>
                    <a:pt x="114" y="116"/>
                  </a:lnTo>
                  <a:lnTo>
                    <a:pt x="112" y="117"/>
                  </a:lnTo>
                  <a:lnTo>
                    <a:pt x="79" y="71"/>
                  </a:lnTo>
                  <a:lnTo>
                    <a:pt x="29" y="28"/>
                  </a:lnTo>
                  <a:lnTo>
                    <a:pt x="0" y="6"/>
                  </a:lnTo>
                  <a:lnTo>
                    <a:pt x="4" y="5"/>
                  </a:lnTo>
                  <a:lnTo>
                    <a:pt x="6" y="5"/>
                  </a:lnTo>
                  <a:lnTo>
                    <a:pt x="9" y="4"/>
                  </a:lnTo>
                  <a:lnTo>
                    <a:pt x="11" y="4"/>
                  </a:lnTo>
                  <a:lnTo>
                    <a:pt x="15" y="4"/>
                  </a:lnTo>
                  <a:lnTo>
                    <a:pt x="17" y="3"/>
                  </a:lnTo>
                  <a:lnTo>
                    <a:pt x="20" y="3"/>
                  </a:lnTo>
                  <a:lnTo>
                    <a:pt x="22" y="3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4" y="0"/>
                  </a:lnTo>
                  <a:lnTo>
                    <a:pt x="39" y="1"/>
                  </a:lnTo>
                  <a:lnTo>
                    <a:pt x="42" y="4"/>
                  </a:lnTo>
                  <a:lnTo>
                    <a:pt x="46" y="6"/>
                  </a:lnTo>
                  <a:lnTo>
                    <a:pt x="49" y="10"/>
                  </a:lnTo>
                  <a:lnTo>
                    <a:pt x="53" y="12"/>
                  </a:lnTo>
                  <a:lnTo>
                    <a:pt x="55" y="15"/>
                  </a:lnTo>
                  <a:lnTo>
                    <a:pt x="59" y="19"/>
                  </a:lnTo>
                  <a:lnTo>
                    <a:pt x="62" y="24"/>
                  </a:lnTo>
                  <a:lnTo>
                    <a:pt x="65" y="29"/>
                  </a:lnTo>
                  <a:lnTo>
                    <a:pt x="70" y="32"/>
                  </a:lnTo>
                  <a:lnTo>
                    <a:pt x="74" y="37"/>
                  </a:lnTo>
                  <a:lnTo>
                    <a:pt x="79" y="41"/>
                  </a:lnTo>
                  <a:lnTo>
                    <a:pt x="83" y="44"/>
                  </a:lnTo>
                  <a:lnTo>
                    <a:pt x="87" y="47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" name="Freeform 135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" name="Freeform 136"/>
            <p:cNvSpPr>
              <a:spLocks/>
            </p:cNvSpPr>
            <p:nvPr/>
          </p:nvSpPr>
          <p:spPr bwMode="auto">
            <a:xfrm>
              <a:off x="4082" y="3946"/>
              <a:ext cx="59" cy="201"/>
            </a:xfrm>
            <a:custGeom>
              <a:avLst/>
              <a:gdLst>
                <a:gd name="T0" fmla="*/ 21 w 354"/>
                <a:gd name="T1" fmla="*/ 0 h 1209"/>
                <a:gd name="T2" fmla="*/ 75 w 354"/>
                <a:gd name="T3" fmla="*/ 66 h 1209"/>
                <a:gd name="T4" fmla="*/ 150 w 354"/>
                <a:gd name="T5" fmla="*/ 92 h 1209"/>
                <a:gd name="T6" fmla="*/ 190 w 354"/>
                <a:gd name="T7" fmla="*/ 119 h 1209"/>
                <a:gd name="T8" fmla="*/ 255 w 354"/>
                <a:gd name="T9" fmla="*/ 167 h 1209"/>
                <a:gd name="T10" fmla="*/ 340 w 354"/>
                <a:gd name="T11" fmla="*/ 205 h 1209"/>
                <a:gd name="T12" fmla="*/ 325 w 354"/>
                <a:gd name="T13" fmla="*/ 997 h 1209"/>
                <a:gd name="T14" fmla="*/ 354 w 354"/>
                <a:gd name="T15" fmla="*/ 1209 h 1209"/>
                <a:gd name="T16" fmla="*/ 0 w 354"/>
                <a:gd name="T17" fmla="*/ 912 h 1209"/>
                <a:gd name="T18" fmla="*/ 21 w 354"/>
                <a:gd name="T19" fmla="*/ 0 h 1209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54"/>
                <a:gd name="T31" fmla="*/ 0 h 1209"/>
                <a:gd name="T32" fmla="*/ 354 w 354"/>
                <a:gd name="T33" fmla="*/ 1209 h 1209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54" h="1209">
                  <a:moveTo>
                    <a:pt x="21" y="0"/>
                  </a:moveTo>
                  <a:lnTo>
                    <a:pt x="75" y="66"/>
                  </a:lnTo>
                  <a:lnTo>
                    <a:pt x="150" y="92"/>
                  </a:lnTo>
                  <a:lnTo>
                    <a:pt x="190" y="119"/>
                  </a:lnTo>
                  <a:lnTo>
                    <a:pt x="255" y="167"/>
                  </a:lnTo>
                  <a:lnTo>
                    <a:pt x="340" y="205"/>
                  </a:lnTo>
                  <a:lnTo>
                    <a:pt x="325" y="997"/>
                  </a:lnTo>
                  <a:lnTo>
                    <a:pt x="354" y="1209"/>
                  </a:lnTo>
                  <a:lnTo>
                    <a:pt x="0" y="912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" name="Freeform 137"/>
            <p:cNvSpPr>
              <a:spLocks/>
            </p:cNvSpPr>
            <p:nvPr/>
          </p:nvSpPr>
          <p:spPr bwMode="auto">
            <a:xfrm>
              <a:off x="4083" y="3947"/>
              <a:ext cx="30" cy="171"/>
            </a:xfrm>
            <a:custGeom>
              <a:avLst/>
              <a:gdLst>
                <a:gd name="T0" fmla="*/ 183 w 186"/>
                <a:gd name="T1" fmla="*/ 123 h 1023"/>
                <a:gd name="T2" fmla="*/ 177 w 186"/>
                <a:gd name="T3" fmla="*/ 140 h 1023"/>
                <a:gd name="T4" fmla="*/ 176 w 186"/>
                <a:gd name="T5" fmla="*/ 158 h 1023"/>
                <a:gd name="T6" fmla="*/ 174 w 186"/>
                <a:gd name="T7" fmla="*/ 166 h 1023"/>
                <a:gd name="T8" fmla="*/ 173 w 186"/>
                <a:gd name="T9" fmla="*/ 175 h 1023"/>
                <a:gd name="T10" fmla="*/ 172 w 186"/>
                <a:gd name="T11" fmla="*/ 186 h 1023"/>
                <a:gd name="T12" fmla="*/ 171 w 186"/>
                <a:gd name="T13" fmla="*/ 207 h 1023"/>
                <a:gd name="T14" fmla="*/ 167 w 186"/>
                <a:gd name="T15" fmla="*/ 226 h 1023"/>
                <a:gd name="T16" fmla="*/ 168 w 186"/>
                <a:gd name="T17" fmla="*/ 258 h 1023"/>
                <a:gd name="T18" fmla="*/ 166 w 186"/>
                <a:gd name="T19" fmla="*/ 307 h 1023"/>
                <a:gd name="T20" fmla="*/ 158 w 186"/>
                <a:gd name="T21" fmla="*/ 381 h 1023"/>
                <a:gd name="T22" fmla="*/ 156 w 186"/>
                <a:gd name="T23" fmla="*/ 436 h 1023"/>
                <a:gd name="T24" fmla="*/ 155 w 186"/>
                <a:gd name="T25" fmla="*/ 458 h 1023"/>
                <a:gd name="T26" fmla="*/ 158 w 186"/>
                <a:gd name="T27" fmla="*/ 481 h 1023"/>
                <a:gd name="T28" fmla="*/ 155 w 186"/>
                <a:gd name="T29" fmla="*/ 528 h 1023"/>
                <a:gd name="T30" fmla="*/ 155 w 186"/>
                <a:gd name="T31" fmla="*/ 586 h 1023"/>
                <a:gd name="T32" fmla="*/ 150 w 186"/>
                <a:gd name="T33" fmla="*/ 641 h 1023"/>
                <a:gd name="T34" fmla="*/ 148 w 186"/>
                <a:gd name="T35" fmla="*/ 673 h 1023"/>
                <a:gd name="T36" fmla="*/ 148 w 186"/>
                <a:gd name="T37" fmla="*/ 705 h 1023"/>
                <a:gd name="T38" fmla="*/ 146 w 186"/>
                <a:gd name="T39" fmla="*/ 762 h 1023"/>
                <a:gd name="T40" fmla="*/ 146 w 186"/>
                <a:gd name="T41" fmla="*/ 867 h 1023"/>
                <a:gd name="T42" fmla="*/ 147 w 186"/>
                <a:gd name="T43" fmla="*/ 970 h 1023"/>
                <a:gd name="T44" fmla="*/ 147 w 186"/>
                <a:gd name="T45" fmla="*/ 1009 h 1023"/>
                <a:gd name="T46" fmla="*/ 146 w 186"/>
                <a:gd name="T47" fmla="*/ 1016 h 1023"/>
                <a:gd name="T48" fmla="*/ 146 w 186"/>
                <a:gd name="T49" fmla="*/ 1023 h 1023"/>
                <a:gd name="T50" fmla="*/ 104 w 186"/>
                <a:gd name="T51" fmla="*/ 951 h 1023"/>
                <a:gd name="T52" fmla="*/ 99 w 186"/>
                <a:gd name="T53" fmla="*/ 906 h 1023"/>
                <a:gd name="T54" fmla="*/ 88 w 186"/>
                <a:gd name="T55" fmla="*/ 882 h 1023"/>
                <a:gd name="T56" fmla="*/ 70 w 186"/>
                <a:gd name="T57" fmla="*/ 864 h 1023"/>
                <a:gd name="T58" fmla="*/ 52 w 186"/>
                <a:gd name="T59" fmla="*/ 858 h 1023"/>
                <a:gd name="T60" fmla="*/ 39 w 186"/>
                <a:gd name="T61" fmla="*/ 862 h 1023"/>
                <a:gd name="T62" fmla="*/ 28 w 186"/>
                <a:gd name="T63" fmla="*/ 868 h 1023"/>
                <a:gd name="T64" fmla="*/ 20 w 186"/>
                <a:gd name="T65" fmla="*/ 880 h 1023"/>
                <a:gd name="T66" fmla="*/ 18 w 186"/>
                <a:gd name="T67" fmla="*/ 893 h 1023"/>
                <a:gd name="T68" fmla="*/ 12 w 186"/>
                <a:gd name="T69" fmla="*/ 901 h 1023"/>
                <a:gd name="T70" fmla="*/ 13 w 186"/>
                <a:gd name="T71" fmla="*/ 904 h 1023"/>
                <a:gd name="T72" fmla="*/ 14 w 186"/>
                <a:gd name="T73" fmla="*/ 906 h 1023"/>
                <a:gd name="T74" fmla="*/ 13 w 186"/>
                <a:gd name="T75" fmla="*/ 909 h 1023"/>
                <a:gd name="T76" fmla="*/ 10 w 186"/>
                <a:gd name="T77" fmla="*/ 909 h 1023"/>
                <a:gd name="T78" fmla="*/ 8 w 186"/>
                <a:gd name="T79" fmla="*/ 909 h 1023"/>
                <a:gd name="T80" fmla="*/ 2 w 186"/>
                <a:gd name="T81" fmla="*/ 837 h 1023"/>
                <a:gd name="T82" fmla="*/ 2 w 186"/>
                <a:gd name="T83" fmla="*/ 752 h 1023"/>
                <a:gd name="T84" fmla="*/ 7 w 186"/>
                <a:gd name="T85" fmla="*/ 666 h 1023"/>
                <a:gd name="T86" fmla="*/ 4 w 186"/>
                <a:gd name="T87" fmla="*/ 646 h 1023"/>
                <a:gd name="T88" fmla="*/ 3 w 186"/>
                <a:gd name="T89" fmla="*/ 627 h 1023"/>
                <a:gd name="T90" fmla="*/ 4 w 186"/>
                <a:gd name="T91" fmla="*/ 517 h 1023"/>
                <a:gd name="T92" fmla="*/ 6 w 186"/>
                <a:gd name="T93" fmla="*/ 497 h 1023"/>
                <a:gd name="T94" fmla="*/ 7 w 186"/>
                <a:gd name="T95" fmla="*/ 476 h 1023"/>
                <a:gd name="T96" fmla="*/ 9 w 186"/>
                <a:gd name="T97" fmla="*/ 430 h 1023"/>
                <a:gd name="T98" fmla="*/ 12 w 186"/>
                <a:gd name="T99" fmla="*/ 328 h 1023"/>
                <a:gd name="T100" fmla="*/ 15 w 186"/>
                <a:gd name="T101" fmla="*/ 225 h 1023"/>
                <a:gd name="T102" fmla="*/ 19 w 186"/>
                <a:gd name="T103" fmla="*/ 177 h 1023"/>
                <a:gd name="T104" fmla="*/ 17 w 186"/>
                <a:gd name="T105" fmla="*/ 158 h 1023"/>
                <a:gd name="T106" fmla="*/ 19 w 186"/>
                <a:gd name="T107" fmla="*/ 139 h 1023"/>
                <a:gd name="T108" fmla="*/ 23 w 186"/>
                <a:gd name="T109" fmla="*/ 87 h 1023"/>
                <a:gd name="T110" fmla="*/ 23 w 186"/>
                <a:gd name="T111" fmla="*/ 35 h 1023"/>
                <a:gd name="T112" fmla="*/ 70 w 186"/>
                <a:gd name="T113" fmla="*/ 58 h 1023"/>
                <a:gd name="T114" fmla="*/ 186 w 186"/>
                <a:gd name="T115" fmla="*/ 111 h 102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86"/>
                <a:gd name="T175" fmla="*/ 0 h 1023"/>
                <a:gd name="T176" fmla="*/ 186 w 186"/>
                <a:gd name="T177" fmla="*/ 1023 h 1023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86" h="1023">
                  <a:moveTo>
                    <a:pt x="186" y="111"/>
                  </a:moveTo>
                  <a:lnTo>
                    <a:pt x="185" y="117"/>
                  </a:lnTo>
                  <a:lnTo>
                    <a:pt x="183" y="123"/>
                  </a:lnTo>
                  <a:lnTo>
                    <a:pt x="182" y="129"/>
                  </a:lnTo>
                  <a:lnTo>
                    <a:pt x="178" y="135"/>
                  </a:lnTo>
                  <a:lnTo>
                    <a:pt x="177" y="140"/>
                  </a:lnTo>
                  <a:lnTo>
                    <a:pt x="175" y="146"/>
                  </a:lnTo>
                  <a:lnTo>
                    <a:pt x="175" y="152"/>
                  </a:lnTo>
                  <a:lnTo>
                    <a:pt x="176" y="158"/>
                  </a:lnTo>
                  <a:lnTo>
                    <a:pt x="175" y="161"/>
                  </a:lnTo>
                  <a:lnTo>
                    <a:pt x="175" y="164"/>
                  </a:lnTo>
                  <a:lnTo>
                    <a:pt x="174" y="166"/>
                  </a:lnTo>
                  <a:lnTo>
                    <a:pt x="174" y="170"/>
                  </a:lnTo>
                  <a:lnTo>
                    <a:pt x="174" y="172"/>
                  </a:lnTo>
                  <a:lnTo>
                    <a:pt x="173" y="175"/>
                  </a:lnTo>
                  <a:lnTo>
                    <a:pt x="173" y="177"/>
                  </a:lnTo>
                  <a:lnTo>
                    <a:pt x="173" y="179"/>
                  </a:lnTo>
                  <a:lnTo>
                    <a:pt x="172" y="186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71" y="207"/>
                  </a:lnTo>
                  <a:lnTo>
                    <a:pt x="169" y="213"/>
                  </a:lnTo>
                  <a:lnTo>
                    <a:pt x="168" y="220"/>
                  </a:lnTo>
                  <a:lnTo>
                    <a:pt x="167" y="226"/>
                  </a:lnTo>
                  <a:lnTo>
                    <a:pt x="165" y="233"/>
                  </a:lnTo>
                  <a:lnTo>
                    <a:pt x="167" y="245"/>
                  </a:lnTo>
                  <a:lnTo>
                    <a:pt x="168" y="258"/>
                  </a:lnTo>
                  <a:lnTo>
                    <a:pt x="168" y="270"/>
                  </a:lnTo>
                  <a:lnTo>
                    <a:pt x="168" y="283"/>
                  </a:lnTo>
                  <a:lnTo>
                    <a:pt x="166" y="307"/>
                  </a:lnTo>
                  <a:lnTo>
                    <a:pt x="164" y="332"/>
                  </a:lnTo>
                  <a:lnTo>
                    <a:pt x="161" y="356"/>
                  </a:lnTo>
                  <a:lnTo>
                    <a:pt x="158" y="381"/>
                  </a:lnTo>
                  <a:lnTo>
                    <a:pt x="157" y="405"/>
                  </a:lnTo>
                  <a:lnTo>
                    <a:pt x="158" y="429"/>
                  </a:lnTo>
                  <a:lnTo>
                    <a:pt x="156" y="436"/>
                  </a:lnTo>
                  <a:lnTo>
                    <a:pt x="155" y="443"/>
                  </a:lnTo>
                  <a:lnTo>
                    <a:pt x="155" y="451"/>
                  </a:lnTo>
                  <a:lnTo>
                    <a:pt x="155" y="458"/>
                  </a:lnTo>
                  <a:lnTo>
                    <a:pt x="156" y="466"/>
                  </a:lnTo>
                  <a:lnTo>
                    <a:pt x="157" y="473"/>
                  </a:lnTo>
                  <a:lnTo>
                    <a:pt x="158" y="481"/>
                  </a:lnTo>
                  <a:lnTo>
                    <a:pt x="158" y="488"/>
                  </a:lnTo>
                  <a:lnTo>
                    <a:pt x="156" y="509"/>
                  </a:lnTo>
                  <a:lnTo>
                    <a:pt x="155" y="528"/>
                  </a:lnTo>
                  <a:lnTo>
                    <a:pt x="155" y="548"/>
                  </a:lnTo>
                  <a:lnTo>
                    <a:pt x="155" y="567"/>
                  </a:lnTo>
                  <a:lnTo>
                    <a:pt x="155" y="586"/>
                  </a:lnTo>
                  <a:lnTo>
                    <a:pt x="154" y="604"/>
                  </a:lnTo>
                  <a:lnTo>
                    <a:pt x="153" y="623"/>
                  </a:lnTo>
                  <a:lnTo>
                    <a:pt x="150" y="641"/>
                  </a:lnTo>
                  <a:lnTo>
                    <a:pt x="148" y="652"/>
                  </a:lnTo>
                  <a:lnTo>
                    <a:pt x="147" y="663"/>
                  </a:lnTo>
                  <a:lnTo>
                    <a:pt x="148" y="673"/>
                  </a:lnTo>
                  <a:lnTo>
                    <a:pt x="148" y="684"/>
                  </a:lnTo>
                  <a:lnTo>
                    <a:pt x="148" y="695"/>
                  </a:lnTo>
                  <a:lnTo>
                    <a:pt x="148" y="705"/>
                  </a:lnTo>
                  <a:lnTo>
                    <a:pt x="147" y="716"/>
                  </a:lnTo>
                  <a:lnTo>
                    <a:pt x="146" y="727"/>
                  </a:lnTo>
                  <a:lnTo>
                    <a:pt x="146" y="762"/>
                  </a:lnTo>
                  <a:lnTo>
                    <a:pt x="146" y="796"/>
                  </a:lnTo>
                  <a:lnTo>
                    <a:pt x="146" y="832"/>
                  </a:lnTo>
                  <a:lnTo>
                    <a:pt x="146" y="867"/>
                  </a:lnTo>
                  <a:lnTo>
                    <a:pt x="146" y="901"/>
                  </a:lnTo>
                  <a:lnTo>
                    <a:pt x="146" y="936"/>
                  </a:lnTo>
                  <a:lnTo>
                    <a:pt x="147" y="970"/>
                  </a:lnTo>
                  <a:lnTo>
                    <a:pt x="150" y="1005"/>
                  </a:lnTo>
                  <a:lnTo>
                    <a:pt x="148" y="1006"/>
                  </a:lnTo>
                  <a:lnTo>
                    <a:pt x="147" y="1009"/>
                  </a:lnTo>
                  <a:lnTo>
                    <a:pt x="146" y="1011"/>
                  </a:lnTo>
                  <a:lnTo>
                    <a:pt x="146" y="1013"/>
                  </a:lnTo>
                  <a:lnTo>
                    <a:pt x="146" y="1016"/>
                  </a:lnTo>
                  <a:lnTo>
                    <a:pt x="146" y="1018"/>
                  </a:lnTo>
                  <a:lnTo>
                    <a:pt x="146" y="1020"/>
                  </a:lnTo>
                  <a:lnTo>
                    <a:pt x="146" y="1023"/>
                  </a:lnTo>
                  <a:lnTo>
                    <a:pt x="103" y="986"/>
                  </a:lnTo>
                  <a:lnTo>
                    <a:pt x="104" y="969"/>
                  </a:lnTo>
                  <a:lnTo>
                    <a:pt x="104" y="951"/>
                  </a:lnTo>
                  <a:lnTo>
                    <a:pt x="103" y="933"/>
                  </a:lnTo>
                  <a:lnTo>
                    <a:pt x="101" y="915"/>
                  </a:lnTo>
                  <a:lnTo>
                    <a:pt x="99" y="906"/>
                  </a:lnTo>
                  <a:lnTo>
                    <a:pt x="95" y="898"/>
                  </a:lnTo>
                  <a:lnTo>
                    <a:pt x="92" y="890"/>
                  </a:lnTo>
                  <a:lnTo>
                    <a:pt x="88" y="882"/>
                  </a:lnTo>
                  <a:lnTo>
                    <a:pt x="82" y="876"/>
                  </a:lnTo>
                  <a:lnTo>
                    <a:pt x="77" y="870"/>
                  </a:lnTo>
                  <a:lnTo>
                    <a:pt x="70" y="864"/>
                  </a:lnTo>
                  <a:lnTo>
                    <a:pt x="61" y="861"/>
                  </a:lnTo>
                  <a:lnTo>
                    <a:pt x="57" y="858"/>
                  </a:lnTo>
                  <a:lnTo>
                    <a:pt x="52" y="858"/>
                  </a:lnTo>
                  <a:lnTo>
                    <a:pt x="48" y="858"/>
                  </a:lnTo>
                  <a:lnTo>
                    <a:pt x="44" y="859"/>
                  </a:lnTo>
                  <a:lnTo>
                    <a:pt x="39" y="862"/>
                  </a:lnTo>
                  <a:lnTo>
                    <a:pt x="36" y="863"/>
                  </a:lnTo>
                  <a:lnTo>
                    <a:pt x="31" y="865"/>
                  </a:lnTo>
                  <a:lnTo>
                    <a:pt x="28" y="868"/>
                  </a:lnTo>
                  <a:lnTo>
                    <a:pt x="24" y="870"/>
                  </a:lnTo>
                  <a:lnTo>
                    <a:pt x="21" y="875"/>
                  </a:lnTo>
                  <a:lnTo>
                    <a:pt x="20" y="880"/>
                  </a:lnTo>
                  <a:lnTo>
                    <a:pt x="20" y="883"/>
                  </a:lnTo>
                  <a:lnTo>
                    <a:pt x="19" y="888"/>
                  </a:lnTo>
                  <a:lnTo>
                    <a:pt x="18" y="893"/>
                  </a:lnTo>
                  <a:lnTo>
                    <a:pt x="16" y="896"/>
                  </a:lnTo>
                  <a:lnTo>
                    <a:pt x="12" y="900"/>
                  </a:lnTo>
                  <a:lnTo>
                    <a:pt x="12" y="901"/>
                  </a:lnTo>
                  <a:lnTo>
                    <a:pt x="13" y="902"/>
                  </a:lnTo>
                  <a:lnTo>
                    <a:pt x="13" y="904"/>
                  </a:lnTo>
                  <a:lnTo>
                    <a:pt x="14" y="905"/>
                  </a:lnTo>
                  <a:lnTo>
                    <a:pt x="14" y="906"/>
                  </a:lnTo>
                  <a:lnTo>
                    <a:pt x="14" y="907"/>
                  </a:lnTo>
                  <a:lnTo>
                    <a:pt x="14" y="908"/>
                  </a:lnTo>
                  <a:lnTo>
                    <a:pt x="13" y="909"/>
                  </a:lnTo>
                  <a:lnTo>
                    <a:pt x="12" y="909"/>
                  </a:lnTo>
                  <a:lnTo>
                    <a:pt x="10" y="909"/>
                  </a:lnTo>
                  <a:lnTo>
                    <a:pt x="9" y="909"/>
                  </a:lnTo>
                  <a:lnTo>
                    <a:pt x="8" y="909"/>
                  </a:lnTo>
                  <a:lnTo>
                    <a:pt x="3" y="896"/>
                  </a:lnTo>
                  <a:lnTo>
                    <a:pt x="3" y="867"/>
                  </a:lnTo>
                  <a:lnTo>
                    <a:pt x="2" y="837"/>
                  </a:lnTo>
                  <a:lnTo>
                    <a:pt x="2" y="808"/>
                  </a:lnTo>
                  <a:lnTo>
                    <a:pt x="0" y="781"/>
                  </a:lnTo>
                  <a:lnTo>
                    <a:pt x="2" y="752"/>
                  </a:lnTo>
                  <a:lnTo>
                    <a:pt x="2" y="723"/>
                  </a:lnTo>
                  <a:lnTo>
                    <a:pt x="4" y="695"/>
                  </a:lnTo>
                  <a:lnTo>
                    <a:pt x="7" y="666"/>
                  </a:lnTo>
                  <a:lnTo>
                    <a:pt x="6" y="659"/>
                  </a:lnTo>
                  <a:lnTo>
                    <a:pt x="5" y="653"/>
                  </a:lnTo>
                  <a:lnTo>
                    <a:pt x="4" y="646"/>
                  </a:lnTo>
                  <a:lnTo>
                    <a:pt x="4" y="640"/>
                  </a:lnTo>
                  <a:lnTo>
                    <a:pt x="3" y="634"/>
                  </a:lnTo>
                  <a:lnTo>
                    <a:pt x="3" y="627"/>
                  </a:lnTo>
                  <a:lnTo>
                    <a:pt x="3" y="621"/>
                  </a:lnTo>
                  <a:lnTo>
                    <a:pt x="2" y="614"/>
                  </a:lnTo>
                  <a:lnTo>
                    <a:pt x="4" y="517"/>
                  </a:lnTo>
                  <a:lnTo>
                    <a:pt x="5" y="510"/>
                  </a:lnTo>
                  <a:lnTo>
                    <a:pt x="5" y="503"/>
                  </a:lnTo>
                  <a:lnTo>
                    <a:pt x="6" y="497"/>
                  </a:lnTo>
                  <a:lnTo>
                    <a:pt x="6" y="490"/>
                  </a:lnTo>
                  <a:lnTo>
                    <a:pt x="6" y="484"/>
                  </a:lnTo>
                  <a:lnTo>
                    <a:pt x="7" y="476"/>
                  </a:lnTo>
                  <a:lnTo>
                    <a:pt x="7" y="470"/>
                  </a:lnTo>
                  <a:lnTo>
                    <a:pt x="8" y="463"/>
                  </a:lnTo>
                  <a:lnTo>
                    <a:pt x="9" y="430"/>
                  </a:lnTo>
                  <a:lnTo>
                    <a:pt x="9" y="395"/>
                  </a:lnTo>
                  <a:lnTo>
                    <a:pt x="10" y="362"/>
                  </a:lnTo>
                  <a:lnTo>
                    <a:pt x="12" y="328"/>
                  </a:lnTo>
                  <a:lnTo>
                    <a:pt x="13" y="294"/>
                  </a:lnTo>
                  <a:lnTo>
                    <a:pt x="13" y="260"/>
                  </a:lnTo>
                  <a:lnTo>
                    <a:pt x="15" y="225"/>
                  </a:lnTo>
                  <a:lnTo>
                    <a:pt x="16" y="189"/>
                  </a:lnTo>
                  <a:lnTo>
                    <a:pt x="18" y="183"/>
                  </a:lnTo>
                  <a:lnTo>
                    <a:pt x="19" y="177"/>
                  </a:lnTo>
                  <a:lnTo>
                    <a:pt x="19" y="171"/>
                  </a:lnTo>
                  <a:lnTo>
                    <a:pt x="18" y="165"/>
                  </a:lnTo>
                  <a:lnTo>
                    <a:pt x="17" y="158"/>
                  </a:lnTo>
                  <a:lnTo>
                    <a:pt x="17" y="152"/>
                  </a:lnTo>
                  <a:lnTo>
                    <a:pt x="17" y="146"/>
                  </a:lnTo>
                  <a:lnTo>
                    <a:pt x="19" y="139"/>
                  </a:lnTo>
                  <a:lnTo>
                    <a:pt x="21" y="122"/>
                  </a:lnTo>
                  <a:lnTo>
                    <a:pt x="23" y="105"/>
                  </a:lnTo>
                  <a:lnTo>
                    <a:pt x="23" y="87"/>
                  </a:lnTo>
                  <a:lnTo>
                    <a:pt x="23" y="70"/>
                  </a:lnTo>
                  <a:lnTo>
                    <a:pt x="23" y="53"/>
                  </a:lnTo>
                  <a:lnTo>
                    <a:pt x="23" y="35"/>
                  </a:lnTo>
                  <a:lnTo>
                    <a:pt x="23" y="18"/>
                  </a:lnTo>
                  <a:lnTo>
                    <a:pt x="23" y="0"/>
                  </a:lnTo>
                  <a:lnTo>
                    <a:pt x="70" y="58"/>
                  </a:lnTo>
                  <a:lnTo>
                    <a:pt x="145" y="84"/>
                  </a:lnTo>
                  <a:lnTo>
                    <a:pt x="185" y="111"/>
                  </a:lnTo>
                  <a:lnTo>
                    <a:pt x="186" y="11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4" name="Freeform 138"/>
            <p:cNvSpPr>
              <a:spLocks/>
            </p:cNvSpPr>
            <p:nvPr/>
          </p:nvSpPr>
          <p:spPr bwMode="auto">
            <a:xfrm>
              <a:off x="4109" y="3967"/>
              <a:ext cx="31" cy="178"/>
            </a:xfrm>
            <a:custGeom>
              <a:avLst/>
              <a:gdLst>
                <a:gd name="T0" fmla="*/ 174 w 190"/>
                <a:gd name="T1" fmla="*/ 325 h 1068"/>
                <a:gd name="T2" fmla="*/ 174 w 190"/>
                <a:gd name="T3" fmla="*/ 332 h 1068"/>
                <a:gd name="T4" fmla="*/ 174 w 190"/>
                <a:gd name="T5" fmla="*/ 340 h 1068"/>
                <a:gd name="T6" fmla="*/ 172 w 190"/>
                <a:gd name="T7" fmla="*/ 437 h 1068"/>
                <a:gd name="T8" fmla="*/ 170 w 190"/>
                <a:gd name="T9" fmla="*/ 465 h 1068"/>
                <a:gd name="T10" fmla="*/ 169 w 190"/>
                <a:gd name="T11" fmla="*/ 491 h 1068"/>
                <a:gd name="T12" fmla="*/ 166 w 190"/>
                <a:gd name="T13" fmla="*/ 510 h 1068"/>
                <a:gd name="T14" fmla="*/ 166 w 190"/>
                <a:gd name="T15" fmla="*/ 528 h 1068"/>
                <a:gd name="T16" fmla="*/ 168 w 190"/>
                <a:gd name="T17" fmla="*/ 543 h 1068"/>
                <a:gd name="T18" fmla="*/ 165 w 190"/>
                <a:gd name="T19" fmla="*/ 644 h 1068"/>
                <a:gd name="T20" fmla="*/ 165 w 190"/>
                <a:gd name="T21" fmla="*/ 741 h 1068"/>
                <a:gd name="T22" fmla="*/ 161 w 190"/>
                <a:gd name="T23" fmla="*/ 826 h 1068"/>
                <a:gd name="T24" fmla="*/ 161 w 190"/>
                <a:gd name="T25" fmla="*/ 881 h 1068"/>
                <a:gd name="T26" fmla="*/ 166 w 190"/>
                <a:gd name="T27" fmla="*/ 936 h 1068"/>
                <a:gd name="T28" fmla="*/ 167 w 190"/>
                <a:gd name="T29" fmla="*/ 960 h 1068"/>
                <a:gd name="T30" fmla="*/ 168 w 190"/>
                <a:gd name="T31" fmla="*/ 968 h 1068"/>
                <a:gd name="T32" fmla="*/ 169 w 190"/>
                <a:gd name="T33" fmla="*/ 976 h 1068"/>
                <a:gd name="T34" fmla="*/ 174 w 190"/>
                <a:gd name="T35" fmla="*/ 998 h 1068"/>
                <a:gd name="T36" fmla="*/ 180 w 190"/>
                <a:gd name="T37" fmla="*/ 1025 h 1068"/>
                <a:gd name="T38" fmla="*/ 182 w 190"/>
                <a:gd name="T39" fmla="*/ 1055 h 1068"/>
                <a:gd name="T40" fmla="*/ 176 w 190"/>
                <a:gd name="T41" fmla="*/ 1058 h 1068"/>
                <a:gd name="T42" fmla="*/ 157 w 190"/>
                <a:gd name="T43" fmla="*/ 1043 h 1068"/>
                <a:gd name="T44" fmla="*/ 137 w 190"/>
                <a:gd name="T45" fmla="*/ 1028 h 1068"/>
                <a:gd name="T46" fmla="*/ 138 w 190"/>
                <a:gd name="T47" fmla="*/ 1018 h 1068"/>
                <a:gd name="T48" fmla="*/ 135 w 190"/>
                <a:gd name="T49" fmla="*/ 1009 h 1068"/>
                <a:gd name="T50" fmla="*/ 133 w 190"/>
                <a:gd name="T51" fmla="*/ 991 h 1068"/>
                <a:gd name="T52" fmla="*/ 133 w 190"/>
                <a:gd name="T53" fmla="*/ 955 h 1068"/>
                <a:gd name="T54" fmla="*/ 126 w 190"/>
                <a:gd name="T55" fmla="*/ 923 h 1068"/>
                <a:gd name="T56" fmla="*/ 111 w 190"/>
                <a:gd name="T57" fmla="*/ 904 h 1068"/>
                <a:gd name="T58" fmla="*/ 93 w 190"/>
                <a:gd name="T59" fmla="*/ 893 h 1068"/>
                <a:gd name="T60" fmla="*/ 73 w 190"/>
                <a:gd name="T61" fmla="*/ 893 h 1068"/>
                <a:gd name="T62" fmla="*/ 54 w 190"/>
                <a:gd name="T63" fmla="*/ 912 h 1068"/>
                <a:gd name="T64" fmla="*/ 43 w 190"/>
                <a:gd name="T65" fmla="*/ 937 h 1068"/>
                <a:gd name="T66" fmla="*/ 41 w 190"/>
                <a:gd name="T67" fmla="*/ 953 h 1068"/>
                <a:gd name="T68" fmla="*/ 33 w 190"/>
                <a:gd name="T69" fmla="*/ 945 h 1068"/>
                <a:gd name="T70" fmla="*/ 24 w 190"/>
                <a:gd name="T71" fmla="*/ 939 h 1068"/>
                <a:gd name="T72" fmla="*/ 11 w 190"/>
                <a:gd name="T73" fmla="*/ 929 h 1068"/>
                <a:gd name="T74" fmla="*/ 8 w 190"/>
                <a:gd name="T75" fmla="*/ 924 h 1068"/>
                <a:gd name="T76" fmla="*/ 7 w 190"/>
                <a:gd name="T77" fmla="*/ 919 h 1068"/>
                <a:gd name="T78" fmla="*/ 2 w 190"/>
                <a:gd name="T79" fmla="*/ 844 h 1068"/>
                <a:gd name="T80" fmla="*/ 1 w 190"/>
                <a:gd name="T81" fmla="*/ 696 h 1068"/>
                <a:gd name="T82" fmla="*/ 8 w 190"/>
                <a:gd name="T83" fmla="*/ 471 h 1068"/>
                <a:gd name="T84" fmla="*/ 15 w 190"/>
                <a:gd name="T85" fmla="*/ 300 h 1068"/>
                <a:gd name="T86" fmla="*/ 16 w 190"/>
                <a:gd name="T87" fmla="*/ 226 h 1068"/>
                <a:gd name="T88" fmla="*/ 19 w 190"/>
                <a:gd name="T89" fmla="*/ 156 h 1068"/>
                <a:gd name="T90" fmla="*/ 21 w 190"/>
                <a:gd name="T91" fmla="*/ 93 h 1068"/>
                <a:gd name="T92" fmla="*/ 28 w 190"/>
                <a:gd name="T93" fmla="*/ 53 h 1068"/>
                <a:gd name="T94" fmla="*/ 35 w 190"/>
                <a:gd name="T95" fmla="*/ 14 h 1068"/>
                <a:gd name="T96" fmla="*/ 179 w 190"/>
                <a:gd name="T97" fmla="*/ 79 h 1068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190"/>
                <a:gd name="T148" fmla="*/ 0 h 1068"/>
                <a:gd name="T149" fmla="*/ 190 w 190"/>
                <a:gd name="T150" fmla="*/ 1068 h 1068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190" h="1068">
                  <a:moveTo>
                    <a:pt x="175" y="320"/>
                  </a:moveTo>
                  <a:lnTo>
                    <a:pt x="174" y="323"/>
                  </a:lnTo>
                  <a:lnTo>
                    <a:pt x="174" y="325"/>
                  </a:lnTo>
                  <a:lnTo>
                    <a:pt x="174" y="327"/>
                  </a:lnTo>
                  <a:lnTo>
                    <a:pt x="174" y="330"/>
                  </a:lnTo>
                  <a:lnTo>
                    <a:pt x="174" y="332"/>
                  </a:lnTo>
                  <a:lnTo>
                    <a:pt x="174" y="336"/>
                  </a:lnTo>
                  <a:lnTo>
                    <a:pt x="174" y="338"/>
                  </a:lnTo>
                  <a:lnTo>
                    <a:pt x="174" y="340"/>
                  </a:lnTo>
                  <a:lnTo>
                    <a:pt x="174" y="343"/>
                  </a:lnTo>
                  <a:lnTo>
                    <a:pt x="172" y="429"/>
                  </a:lnTo>
                  <a:lnTo>
                    <a:pt x="172" y="437"/>
                  </a:lnTo>
                  <a:lnTo>
                    <a:pt x="171" y="447"/>
                  </a:lnTo>
                  <a:lnTo>
                    <a:pt x="171" y="455"/>
                  </a:lnTo>
                  <a:lnTo>
                    <a:pt x="170" y="465"/>
                  </a:lnTo>
                  <a:lnTo>
                    <a:pt x="170" y="473"/>
                  </a:lnTo>
                  <a:lnTo>
                    <a:pt x="169" y="481"/>
                  </a:lnTo>
                  <a:lnTo>
                    <a:pt x="169" y="491"/>
                  </a:lnTo>
                  <a:lnTo>
                    <a:pt x="168" y="499"/>
                  </a:lnTo>
                  <a:lnTo>
                    <a:pt x="167" y="505"/>
                  </a:lnTo>
                  <a:lnTo>
                    <a:pt x="166" y="510"/>
                  </a:lnTo>
                  <a:lnTo>
                    <a:pt x="166" y="516"/>
                  </a:lnTo>
                  <a:lnTo>
                    <a:pt x="166" y="522"/>
                  </a:lnTo>
                  <a:lnTo>
                    <a:pt x="166" y="528"/>
                  </a:lnTo>
                  <a:lnTo>
                    <a:pt x="167" y="534"/>
                  </a:lnTo>
                  <a:lnTo>
                    <a:pt x="168" y="539"/>
                  </a:lnTo>
                  <a:lnTo>
                    <a:pt x="168" y="543"/>
                  </a:lnTo>
                  <a:lnTo>
                    <a:pt x="166" y="578"/>
                  </a:lnTo>
                  <a:lnTo>
                    <a:pt x="165" y="611"/>
                  </a:lnTo>
                  <a:lnTo>
                    <a:pt x="165" y="644"/>
                  </a:lnTo>
                  <a:lnTo>
                    <a:pt x="165" y="676"/>
                  </a:lnTo>
                  <a:lnTo>
                    <a:pt x="165" y="709"/>
                  </a:lnTo>
                  <a:lnTo>
                    <a:pt x="165" y="741"/>
                  </a:lnTo>
                  <a:lnTo>
                    <a:pt x="164" y="775"/>
                  </a:lnTo>
                  <a:lnTo>
                    <a:pt x="161" y="808"/>
                  </a:lnTo>
                  <a:lnTo>
                    <a:pt x="161" y="826"/>
                  </a:lnTo>
                  <a:lnTo>
                    <a:pt x="161" y="844"/>
                  </a:lnTo>
                  <a:lnTo>
                    <a:pt x="161" y="863"/>
                  </a:lnTo>
                  <a:lnTo>
                    <a:pt x="161" y="881"/>
                  </a:lnTo>
                  <a:lnTo>
                    <a:pt x="162" y="899"/>
                  </a:lnTo>
                  <a:lnTo>
                    <a:pt x="164" y="917"/>
                  </a:lnTo>
                  <a:lnTo>
                    <a:pt x="166" y="936"/>
                  </a:lnTo>
                  <a:lnTo>
                    <a:pt x="168" y="954"/>
                  </a:lnTo>
                  <a:lnTo>
                    <a:pt x="165" y="957"/>
                  </a:lnTo>
                  <a:lnTo>
                    <a:pt x="167" y="960"/>
                  </a:lnTo>
                  <a:lnTo>
                    <a:pt x="168" y="962"/>
                  </a:lnTo>
                  <a:lnTo>
                    <a:pt x="168" y="965"/>
                  </a:lnTo>
                  <a:lnTo>
                    <a:pt x="168" y="968"/>
                  </a:lnTo>
                  <a:lnTo>
                    <a:pt x="167" y="970"/>
                  </a:lnTo>
                  <a:lnTo>
                    <a:pt x="167" y="973"/>
                  </a:lnTo>
                  <a:lnTo>
                    <a:pt x="169" y="976"/>
                  </a:lnTo>
                  <a:lnTo>
                    <a:pt x="171" y="979"/>
                  </a:lnTo>
                  <a:lnTo>
                    <a:pt x="172" y="988"/>
                  </a:lnTo>
                  <a:lnTo>
                    <a:pt x="174" y="998"/>
                  </a:lnTo>
                  <a:lnTo>
                    <a:pt x="176" y="1007"/>
                  </a:lnTo>
                  <a:lnTo>
                    <a:pt x="178" y="1016"/>
                  </a:lnTo>
                  <a:lnTo>
                    <a:pt x="180" y="1025"/>
                  </a:lnTo>
                  <a:lnTo>
                    <a:pt x="181" y="1035"/>
                  </a:lnTo>
                  <a:lnTo>
                    <a:pt x="182" y="1044"/>
                  </a:lnTo>
                  <a:lnTo>
                    <a:pt x="182" y="1055"/>
                  </a:lnTo>
                  <a:lnTo>
                    <a:pt x="190" y="1068"/>
                  </a:lnTo>
                  <a:lnTo>
                    <a:pt x="182" y="1064"/>
                  </a:lnTo>
                  <a:lnTo>
                    <a:pt x="176" y="1058"/>
                  </a:lnTo>
                  <a:lnTo>
                    <a:pt x="170" y="1053"/>
                  </a:lnTo>
                  <a:lnTo>
                    <a:pt x="164" y="1048"/>
                  </a:lnTo>
                  <a:lnTo>
                    <a:pt x="157" y="1043"/>
                  </a:lnTo>
                  <a:lnTo>
                    <a:pt x="150" y="1038"/>
                  </a:lnTo>
                  <a:lnTo>
                    <a:pt x="144" y="1034"/>
                  </a:lnTo>
                  <a:lnTo>
                    <a:pt x="137" y="1028"/>
                  </a:lnTo>
                  <a:lnTo>
                    <a:pt x="138" y="1024"/>
                  </a:lnTo>
                  <a:lnTo>
                    <a:pt x="138" y="1022"/>
                  </a:lnTo>
                  <a:lnTo>
                    <a:pt x="138" y="1018"/>
                  </a:lnTo>
                  <a:lnTo>
                    <a:pt x="137" y="1015"/>
                  </a:lnTo>
                  <a:lnTo>
                    <a:pt x="136" y="1011"/>
                  </a:lnTo>
                  <a:lnTo>
                    <a:pt x="135" y="1009"/>
                  </a:lnTo>
                  <a:lnTo>
                    <a:pt x="134" y="1005"/>
                  </a:lnTo>
                  <a:lnTo>
                    <a:pt x="133" y="1001"/>
                  </a:lnTo>
                  <a:lnTo>
                    <a:pt x="133" y="991"/>
                  </a:lnTo>
                  <a:lnTo>
                    <a:pt x="133" y="979"/>
                  </a:lnTo>
                  <a:lnTo>
                    <a:pt x="134" y="967"/>
                  </a:lnTo>
                  <a:lnTo>
                    <a:pt x="133" y="955"/>
                  </a:lnTo>
                  <a:lnTo>
                    <a:pt x="132" y="944"/>
                  </a:lnTo>
                  <a:lnTo>
                    <a:pt x="129" y="933"/>
                  </a:lnTo>
                  <a:lnTo>
                    <a:pt x="126" y="923"/>
                  </a:lnTo>
                  <a:lnTo>
                    <a:pt x="121" y="913"/>
                  </a:lnTo>
                  <a:lnTo>
                    <a:pt x="116" y="908"/>
                  </a:lnTo>
                  <a:lnTo>
                    <a:pt x="111" y="904"/>
                  </a:lnTo>
                  <a:lnTo>
                    <a:pt x="105" y="900"/>
                  </a:lnTo>
                  <a:lnTo>
                    <a:pt x="100" y="896"/>
                  </a:lnTo>
                  <a:lnTo>
                    <a:pt x="93" y="893"/>
                  </a:lnTo>
                  <a:lnTo>
                    <a:pt x="86" y="892"/>
                  </a:lnTo>
                  <a:lnTo>
                    <a:pt x="80" y="892"/>
                  </a:lnTo>
                  <a:lnTo>
                    <a:pt x="73" y="893"/>
                  </a:lnTo>
                  <a:lnTo>
                    <a:pt x="66" y="898"/>
                  </a:lnTo>
                  <a:lnTo>
                    <a:pt x="60" y="905"/>
                  </a:lnTo>
                  <a:lnTo>
                    <a:pt x="54" y="912"/>
                  </a:lnTo>
                  <a:lnTo>
                    <a:pt x="49" y="919"/>
                  </a:lnTo>
                  <a:lnTo>
                    <a:pt x="45" y="928"/>
                  </a:lnTo>
                  <a:lnTo>
                    <a:pt x="43" y="937"/>
                  </a:lnTo>
                  <a:lnTo>
                    <a:pt x="42" y="947"/>
                  </a:lnTo>
                  <a:lnTo>
                    <a:pt x="43" y="956"/>
                  </a:lnTo>
                  <a:lnTo>
                    <a:pt x="41" y="953"/>
                  </a:lnTo>
                  <a:lnTo>
                    <a:pt x="38" y="950"/>
                  </a:lnTo>
                  <a:lnTo>
                    <a:pt x="35" y="948"/>
                  </a:lnTo>
                  <a:lnTo>
                    <a:pt x="33" y="945"/>
                  </a:lnTo>
                  <a:lnTo>
                    <a:pt x="30" y="943"/>
                  </a:lnTo>
                  <a:lnTo>
                    <a:pt x="27" y="942"/>
                  </a:lnTo>
                  <a:lnTo>
                    <a:pt x="24" y="939"/>
                  </a:lnTo>
                  <a:lnTo>
                    <a:pt x="21" y="937"/>
                  </a:lnTo>
                  <a:lnTo>
                    <a:pt x="12" y="930"/>
                  </a:lnTo>
                  <a:lnTo>
                    <a:pt x="11" y="929"/>
                  </a:lnTo>
                  <a:lnTo>
                    <a:pt x="10" y="928"/>
                  </a:lnTo>
                  <a:lnTo>
                    <a:pt x="9" y="926"/>
                  </a:lnTo>
                  <a:lnTo>
                    <a:pt x="8" y="924"/>
                  </a:lnTo>
                  <a:lnTo>
                    <a:pt x="8" y="923"/>
                  </a:lnTo>
                  <a:lnTo>
                    <a:pt x="7" y="922"/>
                  </a:lnTo>
                  <a:lnTo>
                    <a:pt x="7" y="919"/>
                  </a:lnTo>
                  <a:lnTo>
                    <a:pt x="6" y="918"/>
                  </a:lnTo>
                  <a:lnTo>
                    <a:pt x="3" y="881"/>
                  </a:lnTo>
                  <a:lnTo>
                    <a:pt x="2" y="844"/>
                  </a:lnTo>
                  <a:lnTo>
                    <a:pt x="1" y="807"/>
                  </a:lnTo>
                  <a:lnTo>
                    <a:pt x="0" y="770"/>
                  </a:lnTo>
                  <a:lnTo>
                    <a:pt x="1" y="696"/>
                  </a:lnTo>
                  <a:lnTo>
                    <a:pt x="2" y="621"/>
                  </a:lnTo>
                  <a:lnTo>
                    <a:pt x="5" y="546"/>
                  </a:lnTo>
                  <a:lnTo>
                    <a:pt x="8" y="471"/>
                  </a:lnTo>
                  <a:lnTo>
                    <a:pt x="10" y="394"/>
                  </a:lnTo>
                  <a:lnTo>
                    <a:pt x="11" y="319"/>
                  </a:lnTo>
                  <a:lnTo>
                    <a:pt x="15" y="300"/>
                  </a:lnTo>
                  <a:lnTo>
                    <a:pt x="15" y="274"/>
                  </a:lnTo>
                  <a:lnTo>
                    <a:pt x="15" y="250"/>
                  </a:lnTo>
                  <a:lnTo>
                    <a:pt x="16" y="226"/>
                  </a:lnTo>
                  <a:lnTo>
                    <a:pt x="17" y="203"/>
                  </a:lnTo>
                  <a:lnTo>
                    <a:pt x="18" y="179"/>
                  </a:lnTo>
                  <a:lnTo>
                    <a:pt x="19" y="156"/>
                  </a:lnTo>
                  <a:lnTo>
                    <a:pt x="20" y="132"/>
                  </a:lnTo>
                  <a:lnTo>
                    <a:pt x="20" y="108"/>
                  </a:lnTo>
                  <a:lnTo>
                    <a:pt x="21" y="93"/>
                  </a:lnTo>
                  <a:lnTo>
                    <a:pt x="23" y="79"/>
                  </a:lnTo>
                  <a:lnTo>
                    <a:pt x="26" y="66"/>
                  </a:lnTo>
                  <a:lnTo>
                    <a:pt x="28" y="53"/>
                  </a:lnTo>
                  <a:lnTo>
                    <a:pt x="30" y="40"/>
                  </a:lnTo>
                  <a:lnTo>
                    <a:pt x="33" y="27"/>
                  </a:lnTo>
                  <a:lnTo>
                    <a:pt x="35" y="14"/>
                  </a:lnTo>
                  <a:lnTo>
                    <a:pt x="39" y="0"/>
                  </a:lnTo>
                  <a:lnTo>
                    <a:pt x="94" y="41"/>
                  </a:lnTo>
                  <a:lnTo>
                    <a:pt x="179" y="79"/>
                  </a:lnTo>
                  <a:lnTo>
                    <a:pt x="175" y="320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5" name="Freeform 139"/>
            <p:cNvSpPr>
              <a:spLocks/>
            </p:cNvSpPr>
            <p:nvPr/>
          </p:nvSpPr>
          <p:spPr bwMode="auto">
            <a:xfrm>
              <a:off x="4087" y="4093"/>
              <a:ext cx="11" cy="16"/>
            </a:xfrm>
            <a:custGeom>
              <a:avLst/>
              <a:gdLst>
                <a:gd name="T0" fmla="*/ 56 w 67"/>
                <a:gd name="T1" fmla="*/ 27 h 98"/>
                <a:gd name="T2" fmla="*/ 58 w 67"/>
                <a:gd name="T3" fmla="*/ 36 h 98"/>
                <a:gd name="T4" fmla="*/ 61 w 67"/>
                <a:gd name="T5" fmla="*/ 44 h 98"/>
                <a:gd name="T6" fmla="*/ 63 w 67"/>
                <a:gd name="T7" fmla="*/ 52 h 98"/>
                <a:gd name="T8" fmla="*/ 65 w 67"/>
                <a:gd name="T9" fmla="*/ 61 h 98"/>
                <a:gd name="T10" fmla="*/ 66 w 67"/>
                <a:gd name="T11" fmla="*/ 69 h 98"/>
                <a:gd name="T12" fmla="*/ 67 w 67"/>
                <a:gd name="T13" fmla="*/ 77 h 98"/>
                <a:gd name="T14" fmla="*/ 67 w 67"/>
                <a:gd name="T15" fmla="*/ 86 h 98"/>
                <a:gd name="T16" fmla="*/ 65 w 67"/>
                <a:gd name="T17" fmla="*/ 94 h 98"/>
                <a:gd name="T18" fmla="*/ 65 w 67"/>
                <a:gd name="T19" fmla="*/ 98 h 98"/>
                <a:gd name="T20" fmla="*/ 62 w 67"/>
                <a:gd name="T21" fmla="*/ 94 h 98"/>
                <a:gd name="T22" fmla="*/ 58 w 67"/>
                <a:gd name="T23" fmla="*/ 91 h 98"/>
                <a:gd name="T24" fmla="*/ 55 w 67"/>
                <a:gd name="T25" fmla="*/ 87 h 98"/>
                <a:gd name="T26" fmla="*/ 52 w 67"/>
                <a:gd name="T27" fmla="*/ 83 h 98"/>
                <a:gd name="T28" fmla="*/ 47 w 67"/>
                <a:gd name="T29" fmla="*/ 81 h 98"/>
                <a:gd name="T30" fmla="*/ 43 w 67"/>
                <a:gd name="T31" fmla="*/ 79 h 98"/>
                <a:gd name="T32" fmla="*/ 39 w 67"/>
                <a:gd name="T33" fmla="*/ 77 h 98"/>
                <a:gd name="T34" fmla="*/ 33 w 67"/>
                <a:gd name="T35" fmla="*/ 76 h 98"/>
                <a:gd name="T36" fmla="*/ 29 w 67"/>
                <a:gd name="T37" fmla="*/ 74 h 98"/>
                <a:gd name="T38" fmla="*/ 24 w 67"/>
                <a:gd name="T39" fmla="*/ 71 h 98"/>
                <a:gd name="T40" fmla="*/ 20 w 67"/>
                <a:gd name="T41" fmla="*/ 68 h 98"/>
                <a:gd name="T42" fmla="*/ 16 w 67"/>
                <a:gd name="T43" fmla="*/ 63 h 98"/>
                <a:gd name="T44" fmla="*/ 12 w 67"/>
                <a:gd name="T45" fmla="*/ 58 h 98"/>
                <a:gd name="T46" fmla="*/ 9 w 67"/>
                <a:gd name="T47" fmla="*/ 55 h 98"/>
                <a:gd name="T48" fmla="*/ 4 w 67"/>
                <a:gd name="T49" fmla="*/ 51 h 98"/>
                <a:gd name="T50" fmla="*/ 0 w 67"/>
                <a:gd name="T51" fmla="*/ 50 h 98"/>
                <a:gd name="T52" fmla="*/ 0 w 67"/>
                <a:gd name="T53" fmla="*/ 43 h 98"/>
                <a:gd name="T54" fmla="*/ 1 w 67"/>
                <a:gd name="T55" fmla="*/ 36 h 98"/>
                <a:gd name="T56" fmla="*/ 2 w 67"/>
                <a:gd name="T57" fmla="*/ 29 h 98"/>
                <a:gd name="T58" fmla="*/ 4 w 67"/>
                <a:gd name="T59" fmla="*/ 23 h 98"/>
                <a:gd name="T60" fmla="*/ 6 w 67"/>
                <a:gd name="T61" fmla="*/ 17 h 98"/>
                <a:gd name="T62" fmla="*/ 10 w 67"/>
                <a:gd name="T63" fmla="*/ 11 h 98"/>
                <a:gd name="T64" fmla="*/ 13 w 67"/>
                <a:gd name="T65" fmla="*/ 6 h 98"/>
                <a:gd name="T66" fmla="*/ 18 w 67"/>
                <a:gd name="T67" fmla="*/ 2 h 98"/>
                <a:gd name="T68" fmla="*/ 24 w 67"/>
                <a:gd name="T69" fmla="*/ 0 h 98"/>
                <a:gd name="T70" fmla="*/ 30 w 67"/>
                <a:gd name="T71" fmla="*/ 1 h 98"/>
                <a:gd name="T72" fmla="*/ 35 w 67"/>
                <a:gd name="T73" fmla="*/ 3 h 98"/>
                <a:gd name="T74" fmla="*/ 40 w 67"/>
                <a:gd name="T75" fmla="*/ 7 h 98"/>
                <a:gd name="T76" fmla="*/ 44 w 67"/>
                <a:gd name="T77" fmla="*/ 12 h 98"/>
                <a:gd name="T78" fmla="*/ 48 w 67"/>
                <a:gd name="T79" fmla="*/ 17 h 98"/>
                <a:gd name="T80" fmla="*/ 53 w 67"/>
                <a:gd name="T81" fmla="*/ 23 h 98"/>
                <a:gd name="T82" fmla="*/ 56 w 67"/>
                <a:gd name="T83" fmla="*/ 27 h 98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7"/>
                <a:gd name="T127" fmla="*/ 0 h 98"/>
                <a:gd name="T128" fmla="*/ 67 w 67"/>
                <a:gd name="T129" fmla="*/ 98 h 98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7" h="98">
                  <a:moveTo>
                    <a:pt x="56" y="27"/>
                  </a:moveTo>
                  <a:lnTo>
                    <a:pt x="58" y="36"/>
                  </a:lnTo>
                  <a:lnTo>
                    <a:pt x="61" y="44"/>
                  </a:lnTo>
                  <a:lnTo>
                    <a:pt x="63" y="52"/>
                  </a:lnTo>
                  <a:lnTo>
                    <a:pt x="65" y="61"/>
                  </a:lnTo>
                  <a:lnTo>
                    <a:pt x="66" y="69"/>
                  </a:lnTo>
                  <a:lnTo>
                    <a:pt x="67" y="77"/>
                  </a:lnTo>
                  <a:lnTo>
                    <a:pt x="67" y="86"/>
                  </a:lnTo>
                  <a:lnTo>
                    <a:pt x="65" y="94"/>
                  </a:lnTo>
                  <a:lnTo>
                    <a:pt x="65" y="98"/>
                  </a:lnTo>
                  <a:lnTo>
                    <a:pt x="62" y="94"/>
                  </a:lnTo>
                  <a:lnTo>
                    <a:pt x="58" y="91"/>
                  </a:lnTo>
                  <a:lnTo>
                    <a:pt x="55" y="87"/>
                  </a:lnTo>
                  <a:lnTo>
                    <a:pt x="52" y="83"/>
                  </a:lnTo>
                  <a:lnTo>
                    <a:pt x="47" y="81"/>
                  </a:lnTo>
                  <a:lnTo>
                    <a:pt x="43" y="79"/>
                  </a:lnTo>
                  <a:lnTo>
                    <a:pt x="39" y="77"/>
                  </a:lnTo>
                  <a:lnTo>
                    <a:pt x="33" y="76"/>
                  </a:lnTo>
                  <a:lnTo>
                    <a:pt x="29" y="74"/>
                  </a:lnTo>
                  <a:lnTo>
                    <a:pt x="24" y="71"/>
                  </a:lnTo>
                  <a:lnTo>
                    <a:pt x="20" y="68"/>
                  </a:lnTo>
                  <a:lnTo>
                    <a:pt x="16" y="63"/>
                  </a:lnTo>
                  <a:lnTo>
                    <a:pt x="12" y="58"/>
                  </a:lnTo>
                  <a:lnTo>
                    <a:pt x="9" y="55"/>
                  </a:lnTo>
                  <a:lnTo>
                    <a:pt x="4" y="51"/>
                  </a:lnTo>
                  <a:lnTo>
                    <a:pt x="0" y="50"/>
                  </a:lnTo>
                  <a:lnTo>
                    <a:pt x="0" y="43"/>
                  </a:lnTo>
                  <a:lnTo>
                    <a:pt x="1" y="36"/>
                  </a:lnTo>
                  <a:lnTo>
                    <a:pt x="2" y="29"/>
                  </a:lnTo>
                  <a:lnTo>
                    <a:pt x="4" y="23"/>
                  </a:lnTo>
                  <a:lnTo>
                    <a:pt x="6" y="17"/>
                  </a:lnTo>
                  <a:lnTo>
                    <a:pt x="10" y="11"/>
                  </a:lnTo>
                  <a:lnTo>
                    <a:pt x="13" y="6"/>
                  </a:lnTo>
                  <a:lnTo>
                    <a:pt x="18" y="2"/>
                  </a:lnTo>
                  <a:lnTo>
                    <a:pt x="24" y="0"/>
                  </a:lnTo>
                  <a:lnTo>
                    <a:pt x="30" y="1"/>
                  </a:lnTo>
                  <a:lnTo>
                    <a:pt x="35" y="3"/>
                  </a:lnTo>
                  <a:lnTo>
                    <a:pt x="40" y="7"/>
                  </a:lnTo>
                  <a:lnTo>
                    <a:pt x="44" y="12"/>
                  </a:lnTo>
                  <a:lnTo>
                    <a:pt x="48" y="17"/>
                  </a:lnTo>
                  <a:lnTo>
                    <a:pt x="53" y="23"/>
                  </a:lnTo>
                  <a:lnTo>
                    <a:pt x="56" y="27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6" name="Freeform 140"/>
            <p:cNvSpPr>
              <a:spLocks/>
            </p:cNvSpPr>
            <p:nvPr/>
          </p:nvSpPr>
          <p:spPr bwMode="auto">
            <a:xfrm>
              <a:off x="4117" y="4119"/>
              <a:ext cx="12" cy="17"/>
            </a:xfrm>
            <a:custGeom>
              <a:avLst/>
              <a:gdLst>
                <a:gd name="T0" fmla="*/ 64 w 70"/>
                <a:gd name="T1" fmla="*/ 26 h 105"/>
                <a:gd name="T2" fmla="*/ 65 w 70"/>
                <a:gd name="T3" fmla="*/ 35 h 105"/>
                <a:gd name="T4" fmla="*/ 66 w 70"/>
                <a:gd name="T5" fmla="*/ 45 h 105"/>
                <a:gd name="T6" fmla="*/ 69 w 70"/>
                <a:gd name="T7" fmla="*/ 56 h 105"/>
                <a:gd name="T8" fmla="*/ 69 w 70"/>
                <a:gd name="T9" fmla="*/ 65 h 105"/>
                <a:gd name="T10" fmla="*/ 70 w 70"/>
                <a:gd name="T11" fmla="*/ 75 h 105"/>
                <a:gd name="T12" fmla="*/ 70 w 70"/>
                <a:gd name="T13" fmla="*/ 86 h 105"/>
                <a:gd name="T14" fmla="*/ 69 w 70"/>
                <a:gd name="T15" fmla="*/ 95 h 105"/>
                <a:gd name="T16" fmla="*/ 68 w 70"/>
                <a:gd name="T17" fmla="*/ 105 h 105"/>
                <a:gd name="T18" fmla="*/ 64 w 70"/>
                <a:gd name="T19" fmla="*/ 105 h 105"/>
                <a:gd name="T20" fmla="*/ 62 w 70"/>
                <a:gd name="T21" fmla="*/ 103 h 105"/>
                <a:gd name="T22" fmla="*/ 60 w 70"/>
                <a:gd name="T23" fmla="*/ 102 h 105"/>
                <a:gd name="T24" fmla="*/ 59 w 70"/>
                <a:gd name="T25" fmla="*/ 100 h 105"/>
                <a:gd name="T26" fmla="*/ 56 w 70"/>
                <a:gd name="T27" fmla="*/ 97 h 105"/>
                <a:gd name="T28" fmla="*/ 55 w 70"/>
                <a:gd name="T29" fmla="*/ 94 h 105"/>
                <a:gd name="T30" fmla="*/ 53 w 70"/>
                <a:gd name="T31" fmla="*/ 93 h 105"/>
                <a:gd name="T32" fmla="*/ 50 w 70"/>
                <a:gd name="T33" fmla="*/ 91 h 105"/>
                <a:gd name="T34" fmla="*/ 48 w 70"/>
                <a:gd name="T35" fmla="*/ 90 h 105"/>
                <a:gd name="T36" fmla="*/ 45 w 70"/>
                <a:gd name="T37" fmla="*/ 89 h 105"/>
                <a:gd name="T38" fmla="*/ 43 w 70"/>
                <a:gd name="T39" fmla="*/ 88 h 105"/>
                <a:gd name="T40" fmla="*/ 41 w 70"/>
                <a:gd name="T41" fmla="*/ 87 h 105"/>
                <a:gd name="T42" fmla="*/ 39 w 70"/>
                <a:gd name="T43" fmla="*/ 86 h 105"/>
                <a:gd name="T44" fmla="*/ 37 w 70"/>
                <a:gd name="T45" fmla="*/ 83 h 105"/>
                <a:gd name="T46" fmla="*/ 34 w 70"/>
                <a:gd name="T47" fmla="*/ 82 h 105"/>
                <a:gd name="T48" fmla="*/ 31 w 70"/>
                <a:gd name="T49" fmla="*/ 81 h 105"/>
                <a:gd name="T50" fmla="*/ 10 w 70"/>
                <a:gd name="T51" fmla="*/ 63 h 105"/>
                <a:gd name="T52" fmla="*/ 8 w 70"/>
                <a:gd name="T53" fmla="*/ 59 h 105"/>
                <a:gd name="T54" fmla="*/ 6 w 70"/>
                <a:gd name="T55" fmla="*/ 57 h 105"/>
                <a:gd name="T56" fmla="*/ 3 w 70"/>
                <a:gd name="T57" fmla="*/ 53 h 105"/>
                <a:gd name="T58" fmla="*/ 2 w 70"/>
                <a:gd name="T59" fmla="*/ 50 h 105"/>
                <a:gd name="T60" fmla="*/ 1 w 70"/>
                <a:gd name="T61" fmla="*/ 46 h 105"/>
                <a:gd name="T62" fmla="*/ 1 w 70"/>
                <a:gd name="T63" fmla="*/ 43 h 105"/>
                <a:gd name="T64" fmla="*/ 0 w 70"/>
                <a:gd name="T65" fmla="*/ 39 h 105"/>
                <a:gd name="T66" fmla="*/ 0 w 70"/>
                <a:gd name="T67" fmla="*/ 34 h 105"/>
                <a:gd name="T68" fmla="*/ 1 w 70"/>
                <a:gd name="T69" fmla="*/ 28 h 105"/>
                <a:gd name="T70" fmla="*/ 3 w 70"/>
                <a:gd name="T71" fmla="*/ 23 h 105"/>
                <a:gd name="T72" fmla="*/ 6 w 70"/>
                <a:gd name="T73" fmla="*/ 19 h 105"/>
                <a:gd name="T74" fmla="*/ 9 w 70"/>
                <a:gd name="T75" fmla="*/ 14 h 105"/>
                <a:gd name="T76" fmla="*/ 12 w 70"/>
                <a:gd name="T77" fmla="*/ 10 h 105"/>
                <a:gd name="T78" fmla="*/ 17 w 70"/>
                <a:gd name="T79" fmla="*/ 6 h 105"/>
                <a:gd name="T80" fmla="*/ 21 w 70"/>
                <a:gd name="T81" fmla="*/ 3 h 105"/>
                <a:gd name="T82" fmla="*/ 26 w 70"/>
                <a:gd name="T83" fmla="*/ 0 h 105"/>
                <a:gd name="T84" fmla="*/ 31 w 70"/>
                <a:gd name="T85" fmla="*/ 1 h 105"/>
                <a:gd name="T86" fmla="*/ 37 w 70"/>
                <a:gd name="T87" fmla="*/ 2 h 105"/>
                <a:gd name="T88" fmla="*/ 43 w 70"/>
                <a:gd name="T89" fmla="*/ 4 h 105"/>
                <a:gd name="T90" fmla="*/ 48 w 70"/>
                <a:gd name="T91" fmla="*/ 7 h 105"/>
                <a:gd name="T92" fmla="*/ 53 w 70"/>
                <a:gd name="T93" fmla="*/ 10 h 105"/>
                <a:gd name="T94" fmla="*/ 58 w 70"/>
                <a:gd name="T95" fmla="*/ 15 h 105"/>
                <a:gd name="T96" fmla="*/ 61 w 70"/>
                <a:gd name="T97" fmla="*/ 21 h 105"/>
                <a:gd name="T98" fmla="*/ 64 w 70"/>
                <a:gd name="T99" fmla="*/ 26 h 105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70"/>
                <a:gd name="T151" fmla="*/ 0 h 105"/>
                <a:gd name="T152" fmla="*/ 70 w 70"/>
                <a:gd name="T153" fmla="*/ 105 h 105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70" h="105">
                  <a:moveTo>
                    <a:pt x="64" y="26"/>
                  </a:moveTo>
                  <a:lnTo>
                    <a:pt x="65" y="35"/>
                  </a:lnTo>
                  <a:lnTo>
                    <a:pt x="66" y="45"/>
                  </a:lnTo>
                  <a:lnTo>
                    <a:pt x="69" y="56"/>
                  </a:lnTo>
                  <a:lnTo>
                    <a:pt x="69" y="65"/>
                  </a:lnTo>
                  <a:lnTo>
                    <a:pt x="70" y="75"/>
                  </a:lnTo>
                  <a:lnTo>
                    <a:pt x="70" y="86"/>
                  </a:lnTo>
                  <a:lnTo>
                    <a:pt x="69" y="95"/>
                  </a:lnTo>
                  <a:lnTo>
                    <a:pt x="68" y="105"/>
                  </a:lnTo>
                  <a:lnTo>
                    <a:pt x="64" y="105"/>
                  </a:lnTo>
                  <a:lnTo>
                    <a:pt x="62" y="103"/>
                  </a:lnTo>
                  <a:lnTo>
                    <a:pt x="60" y="102"/>
                  </a:lnTo>
                  <a:lnTo>
                    <a:pt x="59" y="100"/>
                  </a:lnTo>
                  <a:lnTo>
                    <a:pt x="56" y="97"/>
                  </a:lnTo>
                  <a:lnTo>
                    <a:pt x="55" y="94"/>
                  </a:lnTo>
                  <a:lnTo>
                    <a:pt x="53" y="93"/>
                  </a:lnTo>
                  <a:lnTo>
                    <a:pt x="50" y="91"/>
                  </a:lnTo>
                  <a:lnTo>
                    <a:pt x="48" y="90"/>
                  </a:lnTo>
                  <a:lnTo>
                    <a:pt x="45" y="89"/>
                  </a:lnTo>
                  <a:lnTo>
                    <a:pt x="43" y="88"/>
                  </a:lnTo>
                  <a:lnTo>
                    <a:pt x="41" y="87"/>
                  </a:lnTo>
                  <a:lnTo>
                    <a:pt x="39" y="86"/>
                  </a:lnTo>
                  <a:lnTo>
                    <a:pt x="37" y="83"/>
                  </a:lnTo>
                  <a:lnTo>
                    <a:pt x="34" y="82"/>
                  </a:lnTo>
                  <a:lnTo>
                    <a:pt x="31" y="81"/>
                  </a:lnTo>
                  <a:lnTo>
                    <a:pt x="10" y="63"/>
                  </a:lnTo>
                  <a:lnTo>
                    <a:pt x="8" y="59"/>
                  </a:lnTo>
                  <a:lnTo>
                    <a:pt x="6" y="57"/>
                  </a:lnTo>
                  <a:lnTo>
                    <a:pt x="3" y="53"/>
                  </a:lnTo>
                  <a:lnTo>
                    <a:pt x="2" y="50"/>
                  </a:lnTo>
                  <a:lnTo>
                    <a:pt x="1" y="46"/>
                  </a:lnTo>
                  <a:lnTo>
                    <a:pt x="1" y="43"/>
                  </a:lnTo>
                  <a:lnTo>
                    <a:pt x="0" y="39"/>
                  </a:lnTo>
                  <a:lnTo>
                    <a:pt x="0" y="34"/>
                  </a:lnTo>
                  <a:lnTo>
                    <a:pt x="1" y="28"/>
                  </a:lnTo>
                  <a:lnTo>
                    <a:pt x="3" y="23"/>
                  </a:lnTo>
                  <a:lnTo>
                    <a:pt x="6" y="19"/>
                  </a:lnTo>
                  <a:lnTo>
                    <a:pt x="9" y="14"/>
                  </a:lnTo>
                  <a:lnTo>
                    <a:pt x="12" y="10"/>
                  </a:lnTo>
                  <a:lnTo>
                    <a:pt x="17" y="6"/>
                  </a:lnTo>
                  <a:lnTo>
                    <a:pt x="21" y="3"/>
                  </a:lnTo>
                  <a:lnTo>
                    <a:pt x="26" y="0"/>
                  </a:lnTo>
                  <a:lnTo>
                    <a:pt x="31" y="1"/>
                  </a:lnTo>
                  <a:lnTo>
                    <a:pt x="37" y="2"/>
                  </a:lnTo>
                  <a:lnTo>
                    <a:pt x="43" y="4"/>
                  </a:lnTo>
                  <a:lnTo>
                    <a:pt x="48" y="7"/>
                  </a:lnTo>
                  <a:lnTo>
                    <a:pt x="53" y="10"/>
                  </a:lnTo>
                  <a:lnTo>
                    <a:pt x="58" y="15"/>
                  </a:lnTo>
                  <a:lnTo>
                    <a:pt x="61" y="21"/>
                  </a:lnTo>
                  <a:lnTo>
                    <a:pt x="64" y="26"/>
                  </a:lnTo>
                  <a:close/>
                </a:path>
              </a:pathLst>
            </a:custGeom>
            <a:solidFill>
              <a:srgbClr val="4D854D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7" name="Freeform 141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8" name="Freeform 142"/>
            <p:cNvSpPr>
              <a:spLocks/>
            </p:cNvSpPr>
            <p:nvPr/>
          </p:nvSpPr>
          <p:spPr bwMode="auto">
            <a:xfrm>
              <a:off x="4209" y="3953"/>
              <a:ext cx="155" cy="187"/>
            </a:xfrm>
            <a:custGeom>
              <a:avLst/>
              <a:gdLst>
                <a:gd name="T0" fmla="*/ 889 w 929"/>
                <a:gd name="T1" fmla="*/ 0 h 1121"/>
                <a:gd name="T2" fmla="*/ 0 w 929"/>
                <a:gd name="T3" fmla="*/ 1121 h 1121"/>
                <a:gd name="T4" fmla="*/ 909 w 929"/>
                <a:gd name="T5" fmla="*/ 896 h 1121"/>
                <a:gd name="T6" fmla="*/ 929 w 929"/>
                <a:gd name="T7" fmla="*/ 237 h 1121"/>
                <a:gd name="T8" fmla="*/ 889 w 929"/>
                <a:gd name="T9" fmla="*/ 173 h 1121"/>
                <a:gd name="T10" fmla="*/ 889 w 929"/>
                <a:gd name="T11" fmla="*/ 0 h 11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9"/>
                <a:gd name="T19" fmla="*/ 0 h 1121"/>
                <a:gd name="T20" fmla="*/ 929 w 929"/>
                <a:gd name="T21" fmla="*/ 1121 h 11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9" h="1121">
                  <a:moveTo>
                    <a:pt x="889" y="0"/>
                  </a:moveTo>
                  <a:lnTo>
                    <a:pt x="0" y="1121"/>
                  </a:lnTo>
                  <a:lnTo>
                    <a:pt x="909" y="896"/>
                  </a:lnTo>
                  <a:lnTo>
                    <a:pt x="929" y="237"/>
                  </a:lnTo>
                  <a:lnTo>
                    <a:pt x="889" y="173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9" name="Freeform 143"/>
            <p:cNvSpPr>
              <a:spLocks/>
            </p:cNvSpPr>
            <p:nvPr/>
          </p:nvSpPr>
          <p:spPr bwMode="auto">
            <a:xfrm>
              <a:off x="4209" y="3954"/>
              <a:ext cx="155" cy="186"/>
            </a:xfrm>
            <a:custGeom>
              <a:avLst/>
              <a:gdLst>
                <a:gd name="T0" fmla="*/ 882 w 926"/>
                <a:gd name="T1" fmla="*/ 0 h 1112"/>
                <a:gd name="T2" fmla="*/ 883 w 926"/>
                <a:gd name="T3" fmla="*/ 19 h 1112"/>
                <a:gd name="T4" fmla="*/ 883 w 926"/>
                <a:gd name="T5" fmla="*/ 39 h 1112"/>
                <a:gd name="T6" fmla="*/ 883 w 926"/>
                <a:gd name="T7" fmla="*/ 60 h 1112"/>
                <a:gd name="T8" fmla="*/ 884 w 926"/>
                <a:gd name="T9" fmla="*/ 80 h 1112"/>
                <a:gd name="T10" fmla="*/ 884 w 926"/>
                <a:gd name="T11" fmla="*/ 100 h 1112"/>
                <a:gd name="T12" fmla="*/ 885 w 926"/>
                <a:gd name="T13" fmla="*/ 119 h 1112"/>
                <a:gd name="T14" fmla="*/ 886 w 926"/>
                <a:gd name="T15" fmla="*/ 140 h 1112"/>
                <a:gd name="T16" fmla="*/ 887 w 926"/>
                <a:gd name="T17" fmla="*/ 160 h 1112"/>
                <a:gd name="T18" fmla="*/ 887 w 926"/>
                <a:gd name="T19" fmla="*/ 166 h 1112"/>
                <a:gd name="T20" fmla="*/ 887 w 926"/>
                <a:gd name="T21" fmla="*/ 167 h 1112"/>
                <a:gd name="T22" fmla="*/ 887 w 926"/>
                <a:gd name="T23" fmla="*/ 167 h 1112"/>
                <a:gd name="T24" fmla="*/ 887 w 926"/>
                <a:gd name="T25" fmla="*/ 167 h 1112"/>
                <a:gd name="T26" fmla="*/ 887 w 926"/>
                <a:gd name="T27" fmla="*/ 168 h 1112"/>
                <a:gd name="T28" fmla="*/ 887 w 926"/>
                <a:gd name="T29" fmla="*/ 168 h 1112"/>
                <a:gd name="T30" fmla="*/ 887 w 926"/>
                <a:gd name="T31" fmla="*/ 168 h 1112"/>
                <a:gd name="T32" fmla="*/ 887 w 926"/>
                <a:gd name="T33" fmla="*/ 169 h 1112"/>
                <a:gd name="T34" fmla="*/ 887 w 926"/>
                <a:gd name="T35" fmla="*/ 169 h 1112"/>
                <a:gd name="T36" fmla="*/ 887 w 926"/>
                <a:gd name="T37" fmla="*/ 169 h 1112"/>
                <a:gd name="T38" fmla="*/ 891 w 926"/>
                <a:gd name="T39" fmla="*/ 179 h 1112"/>
                <a:gd name="T40" fmla="*/ 895 w 926"/>
                <a:gd name="T41" fmla="*/ 190 h 1112"/>
                <a:gd name="T42" fmla="*/ 897 w 926"/>
                <a:gd name="T43" fmla="*/ 201 h 1112"/>
                <a:gd name="T44" fmla="*/ 899 w 926"/>
                <a:gd name="T45" fmla="*/ 210 h 1112"/>
                <a:gd name="T46" fmla="*/ 901 w 926"/>
                <a:gd name="T47" fmla="*/ 221 h 1112"/>
                <a:gd name="T48" fmla="*/ 906 w 926"/>
                <a:gd name="T49" fmla="*/ 230 h 1112"/>
                <a:gd name="T50" fmla="*/ 909 w 926"/>
                <a:gd name="T51" fmla="*/ 235 h 1112"/>
                <a:gd name="T52" fmla="*/ 912 w 926"/>
                <a:gd name="T53" fmla="*/ 239 h 1112"/>
                <a:gd name="T54" fmla="*/ 916 w 926"/>
                <a:gd name="T55" fmla="*/ 242 h 1112"/>
                <a:gd name="T56" fmla="*/ 921 w 926"/>
                <a:gd name="T57" fmla="*/ 246 h 1112"/>
                <a:gd name="T58" fmla="*/ 921 w 926"/>
                <a:gd name="T59" fmla="*/ 247 h 1112"/>
                <a:gd name="T60" fmla="*/ 922 w 926"/>
                <a:gd name="T61" fmla="*/ 247 h 1112"/>
                <a:gd name="T62" fmla="*/ 922 w 926"/>
                <a:gd name="T63" fmla="*/ 247 h 1112"/>
                <a:gd name="T64" fmla="*/ 923 w 926"/>
                <a:gd name="T65" fmla="*/ 248 h 1112"/>
                <a:gd name="T66" fmla="*/ 923 w 926"/>
                <a:gd name="T67" fmla="*/ 248 h 1112"/>
                <a:gd name="T68" fmla="*/ 925 w 926"/>
                <a:gd name="T69" fmla="*/ 249 h 1112"/>
                <a:gd name="T70" fmla="*/ 926 w 926"/>
                <a:gd name="T71" fmla="*/ 249 h 1112"/>
                <a:gd name="T72" fmla="*/ 926 w 926"/>
                <a:gd name="T73" fmla="*/ 249 h 1112"/>
                <a:gd name="T74" fmla="*/ 907 w 926"/>
                <a:gd name="T75" fmla="*/ 887 h 1112"/>
                <a:gd name="T76" fmla="*/ 906 w 926"/>
                <a:gd name="T77" fmla="*/ 887 h 1112"/>
                <a:gd name="T78" fmla="*/ 905 w 926"/>
                <a:gd name="T79" fmla="*/ 887 h 1112"/>
                <a:gd name="T80" fmla="*/ 905 w 926"/>
                <a:gd name="T81" fmla="*/ 888 h 1112"/>
                <a:gd name="T82" fmla="*/ 904 w 926"/>
                <a:gd name="T83" fmla="*/ 888 h 1112"/>
                <a:gd name="T84" fmla="*/ 902 w 926"/>
                <a:gd name="T85" fmla="*/ 889 h 1112"/>
                <a:gd name="T86" fmla="*/ 901 w 926"/>
                <a:gd name="T87" fmla="*/ 889 h 1112"/>
                <a:gd name="T88" fmla="*/ 901 w 926"/>
                <a:gd name="T89" fmla="*/ 890 h 1112"/>
                <a:gd name="T90" fmla="*/ 900 w 926"/>
                <a:gd name="T91" fmla="*/ 890 h 1112"/>
                <a:gd name="T92" fmla="*/ 15 w 926"/>
                <a:gd name="T93" fmla="*/ 1111 h 1112"/>
                <a:gd name="T94" fmla="*/ 12 w 926"/>
                <a:gd name="T95" fmla="*/ 1111 h 1112"/>
                <a:gd name="T96" fmla="*/ 11 w 926"/>
                <a:gd name="T97" fmla="*/ 1111 h 1112"/>
                <a:gd name="T98" fmla="*/ 9 w 926"/>
                <a:gd name="T99" fmla="*/ 1112 h 1112"/>
                <a:gd name="T100" fmla="*/ 7 w 926"/>
                <a:gd name="T101" fmla="*/ 1112 h 1112"/>
                <a:gd name="T102" fmla="*/ 6 w 926"/>
                <a:gd name="T103" fmla="*/ 1112 h 1112"/>
                <a:gd name="T104" fmla="*/ 4 w 926"/>
                <a:gd name="T105" fmla="*/ 1112 h 1112"/>
                <a:gd name="T106" fmla="*/ 1 w 926"/>
                <a:gd name="T107" fmla="*/ 1112 h 1112"/>
                <a:gd name="T108" fmla="*/ 0 w 926"/>
                <a:gd name="T109" fmla="*/ 1112 h 1112"/>
                <a:gd name="T110" fmla="*/ 882 w 926"/>
                <a:gd name="T111" fmla="*/ 0 h 1112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926"/>
                <a:gd name="T169" fmla="*/ 0 h 1112"/>
                <a:gd name="T170" fmla="*/ 926 w 926"/>
                <a:gd name="T171" fmla="*/ 1112 h 1112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926" h="1112">
                  <a:moveTo>
                    <a:pt x="882" y="0"/>
                  </a:moveTo>
                  <a:lnTo>
                    <a:pt x="883" y="19"/>
                  </a:lnTo>
                  <a:lnTo>
                    <a:pt x="883" y="39"/>
                  </a:lnTo>
                  <a:lnTo>
                    <a:pt x="883" y="60"/>
                  </a:lnTo>
                  <a:lnTo>
                    <a:pt x="884" y="80"/>
                  </a:lnTo>
                  <a:lnTo>
                    <a:pt x="884" y="100"/>
                  </a:lnTo>
                  <a:lnTo>
                    <a:pt x="885" y="119"/>
                  </a:lnTo>
                  <a:lnTo>
                    <a:pt x="886" y="140"/>
                  </a:lnTo>
                  <a:lnTo>
                    <a:pt x="887" y="160"/>
                  </a:lnTo>
                  <a:lnTo>
                    <a:pt x="887" y="166"/>
                  </a:lnTo>
                  <a:lnTo>
                    <a:pt x="887" y="167"/>
                  </a:lnTo>
                  <a:lnTo>
                    <a:pt x="887" y="168"/>
                  </a:lnTo>
                  <a:lnTo>
                    <a:pt x="887" y="169"/>
                  </a:lnTo>
                  <a:lnTo>
                    <a:pt x="891" y="179"/>
                  </a:lnTo>
                  <a:lnTo>
                    <a:pt x="895" y="190"/>
                  </a:lnTo>
                  <a:lnTo>
                    <a:pt x="897" y="201"/>
                  </a:lnTo>
                  <a:lnTo>
                    <a:pt x="899" y="210"/>
                  </a:lnTo>
                  <a:lnTo>
                    <a:pt x="901" y="221"/>
                  </a:lnTo>
                  <a:lnTo>
                    <a:pt x="906" y="230"/>
                  </a:lnTo>
                  <a:lnTo>
                    <a:pt x="909" y="235"/>
                  </a:lnTo>
                  <a:lnTo>
                    <a:pt x="912" y="239"/>
                  </a:lnTo>
                  <a:lnTo>
                    <a:pt x="916" y="242"/>
                  </a:lnTo>
                  <a:lnTo>
                    <a:pt x="921" y="246"/>
                  </a:lnTo>
                  <a:lnTo>
                    <a:pt x="921" y="247"/>
                  </a:lnTo>
                  <a:lnTo>
                    <a:pt x="922" y="247"/>
                  </a:lnTo>
                  <a:lnTo>
                    <a:pt x="923" y="248"/>
                  </a:lnTo>
                  <a:lnTo>
                    <a:pt x="925" y="249"/>
                  </a:lnTo>
                  <a:lnTo>
                    <a:pt x="926" y="249"/>
                  </a:lnTo>
                  <a:lnTo>
                    <a:pt x="907" y="887"/>
                  </a:lnTo>
                  <a:lnTo>
                    <a:pt x="906" y="887"/>
                  </a:lnTo>
                  <a:lnTo>
                    <a:pt x="905" y="887"/>
                  </a:lnTo>
                  <a:lnTo>
                    <a:pt x="905" y="888"/>
                  </a:lnTo>
                  <a:lnTo>
                    <a:pt x="904" y="888"/>
                  </a:lnTo>
                  <a:lnTo>
                    <a:pt x="902" y="889"/>
                  </a:lnTo>
                  <a:lnTo>
                    <a:pt x="901" y="889"/>
                  </a:lnTo>
                  <a:lnTo>
                    <a:pt x="901" y="890"/>
                  </a:lnTo>
                  <a:lnTo>
                    <a:pt x="900" y="890"/>
                  </a:lnTo>
                  <a:lnTo>
                    <a:pt x="15" y="1111"/>
                  </a:lnTo>
                  <a:lnTo>
                    <a:pt x="12" y="1111"/>
                  </a:lnTo>
                  <a:lnTo>
                    <a:pt x="11" y="1111"/>
                  </a:lnTo>
                  <a:lnTo>
                    <a:pt x="9" y="1112"/>
                  </a:lnTo>
                  <a:lnTo>
                    <a:pt x="7" y="1112"/>
                  </a:lnTo>
                  <a:lnTo>
                    <a:pt x="6" y="1112"/>
                  </a:lnTo>
                  <a:lnTo>
                    <a:pt x="4" y="1112"/>
                  </a:lnTo>
                  <a:lnTo>
                    <a:pt x="1" y="1112"/>
                  </a:lnTo>
                  <a:lnTo>
                    <a:pt x="0" y="1112"/>
                  </a:lnTo>
                  <a:lnTo>
                    <a:pt x="882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0" name="Freeform 144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1" name="Freeform 145"/>
            <p:cNvSpPr>
              <a:spLocks/>
            </p:cNvSpPr>
            <p:nvPr/>
          </p:nvSpPr>
          <p:spPr bwMode="auto">
            <a:xfrm>
              <a:off x="4137" y="3982"/>
              <a:ext cx="47" cy="169"/>
            </a:xfrm>
            <a:custGeom>
              <a:avLst/>
              <a:gdLst>
                <a:gd name="T0" fmla="*/ 9 w 279"/>
                <a:gd name="T1" fmla="*/ 0 h 1014"/>
                <a:gd name="T2" fmla="*/ 279 w 279"/>
                <a:gd name="T3" fmla="*/ 971 h 1014"/>
                <a:gd name="T4" fmla="*/ 140 w 279"/>
                <a:gd name="T5" fmla="*/ 1014 h 1014"/>
                <a:gd name="T6" fmla="*/ 19 w 279"/>
                <a:gd name="T7" fmla="*/ 982 h 1014"/>
                <a:gd name="T8" fmla="*/ 0 w 279"/>
                <a:gd name="T9" fmla="*/ 863 h 1014"/>
                <a:gd name="T10" fmla="*/ 9 w 279"/>
                <a:gd name="T11" fmla="*/ 0 h 10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9"/>
                <a:gd name="T19" fmla="*/ 0 h 1014"/>
                <a:gd name="T20" fmla="*/ 279 w 279"/>
                <a:gd name="T21" fmla="*/ 1014 h 10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9" h="1014">
                  <a:moveTo>
                    <a:pt x="9" y="0"/>
                  </a:moveTo>
                  <a:lnTo>
                    <a:pt x="279" y="971"/>
                  </a:lnTo>
                  <a:lnTo>
                    <a:pt x="140" y="1014"/>
                  </a:lnTo>
                  <a:lnTo>
                    <a:pt x="19" y="982"/>
                  </a:lnTo>
                  <a:lnTo>
                    <a:pt x="0" y="863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2" name="Freeform 146"/>
            <p:cNvSpPr>
              <a:spLocks/>
            </p:cNvSpPr>
            <p:nvPr/>
          </p:nvSpPr>
          <p:spPr bwMode="auto">
            <a:xfrm>
              <a:off x="4139" y="3982"/>
              <a:ext cx="1" cy="3"/>
            </a:xfrm>
            <a:custGeom>
              <a:avLst/>
              <a:gdLst>
                <a:gd name="T0" fmla="*/ 2 w 2"/>
                <a:gd name="T1" fmla="*/ 3 h 20"/>
                <a:gd name="T2" fmla="*/ 2 w 2"/>
                <a:gd name="T3" fmla="*/ 3 h 20"/>
                <a:gd name="T4" fmla="*/ 2 w 2"/>
                <a:gd name="T5" fmla="*/ 3 h 20"/>
                <a:gd name="T6" fmla="*/ 2 w 2"/>
                <a:gd name="T7" fmla="*/ 5 h 20"/>
                <a:gd name="T8" fmla="*/ 2 w 2"/>
                <a:gd name="T9" fmla="*/ 5 h 20"/>
                <a:gd name="T10" fmla="*/ 2 w 2"/>
                <a:gd name="T11" fmla="*/ 5 h 20"/>
                <a:gd name="T12" fmla="*/ 2 w 2"/>
                <a:gd name="T13" fmla="*/ 5 h 20"/>
                <a:gd name="T14" fmla="*/ 2 w 2"/>
                <a:gd name="T15" fmla="*/ 6 h 20"/>
                <a:gd name="T16" fmla="*/ 2 w 2"/>
                <a:gd name="T17" fmla="*/ 6 h 20"/>
                <a:gd name="T18" fmla="*/ 2 w 2"/>
                <a:gd name="T19" fmla="*/ 7 h 20"/>
                <a:gd name="T20" fmla="*/ 2 w 2"/>
                <a:gd name="T21" fmla="*/ 9 h 20"/>
                <a:gd name="T22" fmla="*/ 0 w 2"/>
                <a:gd name="T23" fmla="*/ 11 h 20"/>
                <a:gd name="T24" fmla="*/ 0 w 2"/>
                <a:gd name="T25" fmla="*/ 13 h 20"/>
                <a:gd name="T26" fmla="*/ 0 w 2"/>
                <a:gd name="T27" fmla="*/ 14 h 20"/>
                <a:gd name="T28" fmla="*/ 0 w 2"/>
                <a:gd name="T29" fmla="*/ 17 h 20"/>
                <a:gd name="T30" fmla="*/ 0 w 2"/>
                <a:gd name="T31" fmla="*/ 18 h 20"/>
                <a:gd name="T32" fmla="*/ 0 w 2"/>
                <a:gd name="T33" fmla="*/ 20 h 20"/>
                <a:gd name="T34" fmla="*/ 0 w 2"/>
                <a:gd name="T35" fmla="*/ 0 h 20"/>
                <a:gd name="T36" fmla="*/ 2 w 2"/>
                <a:gd name="T37" fmla="*/ 3 h 20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"/>
                <a:gd name="T58" fmla="*/ 0 h 20"/>
                <a:gd name="T59" fmla="*/ 2 w 2"/>
                <a:gd name="T60" fmla="*/ 20 h 20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" h="20">
                  <a:moveTo>
                    <a:pt x="2" y="3"/>
                  </a:moveTo>
                  <a:lnTo>
                    <a:pt x="2" y="3"/>
                  </a:lnTo>
                  <a:lnTo>
                    <a:pt x="2" y="5"/>
                  </a:lnTo>
                  <a:lnTo>
                    <a:pt x="2" y="6"/>
                  </a:lnTo>
                  <a:lnTo>
                    <a:pt x="2" y="7"/>
                  </a:lnTo>
                  <a:lnTo>
                    <a:pt x="2" y="9"/>
                  </a:lnTo>
                  <a:lnTo>
                    <a:pt x="0" y="11"/>
                  </a:lnTo>
                  <a:lnTo>
                    <a:pt x="0" y="13"/>
                  </a:lnTo>
                  <a:lnTo>
                    <a:pt x="0" y="14"/>
                  </a:lnTo>
                  <a:lnTo>
                    <a:pt x="0" y="17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0" y="0"/>
                  </a:lnTo>
                  <a:lnTo>
                    <a:pt x="2" y="3"/>
                  </a:lnTo>
                  <a:close/>
                </a:path>
              </a:pathLst>
            </a:custGeom>
            <a:solidFill>
              <a:srgbClr val="8CBF8C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3" name="Freeform 147"/>
            <p:cNvSpPr>
              <a:spLocks/>
            </p:cNvSpPr>
            <p:nvPr/>
          </p:nvSpPr>
          <p:spPr bwMode="auto">
            <a:xfrm>
              <a:off x="4138" y="3988"/>
              <a:ext cx="46" cy="163"/>
            </a:xfrm>
            <a:custGeom>
              <a:avLst/>
              <a:gdLst>
                <a:gd name="T0" fmla="*/ 277 w 277"/>
                <a:gd name="T1" fmla="*/ 930 h 978"/>
                <a:gd name="T2" fmla="*/ 277 w 277"/>
                <a:gd name="T3" fmla="*/ 930 h 978"/>
                <a:gd name="T4" fmla="*/ 277 w 277"/>
                <a:gd name="T5" fmla="*/ 930 h 978"/>
                <a:gd name="T6" fmla="*/ 277 w 277"/>
                <a:gd name="T7" fmla="*/ 930 h 978"/>
                <a:gd name="T8" fmla="*/ 277 w 277"/>
                <a:gd name="T9" fmla="*/ 931 h 978"/>
                <a:gd name="T10" fmla="*/ 276 w 277"/>
                <a:gd name="T11" fmla="*/ 931 h 978"/>
                <a:gd name="T12" fmla="*/ 276 w 277"/>
                <a:gd name="T13" fmla="*/ 931 h 978"/>
                <a:gd name="T14" fmla="*/ 276 w 277"/>
                <a:gd name="T15" fmla="*/ 931 h 978"/>
                <a:gd name="T16" fmla="*/ 276 w 277"/>
                <a:gd name="T17" fmla="*/ 931 h 978"/>
                <a:gd name="T18" fmla="*/ 276 w 277"/>
                <a:gd name="T19" fmla="*/ 933 h 978"/>
                <a:gd name="T20" fmla="*/ 276 w 277"/>
                <a:gd name="T21" fmla="*/ 933 h 978"/>
                <a:gd name="T22" fmla="*/ 276 w 277"/>
                <a:gd name="T23" fmla="*/ 934 h 978"/>
                <a:gd name="T24" fmla="*/ 276 w 277"/>
                <a:gd name="T25" fmla="*/ 934 h 978"/>
                <a:gd name="T26" fmla="*/ 276 w 277"/>
                <a:gd name="T27" fmla="*/ 935 h 978"/>
                <a:gd name="T28" fmla="*/ 276 w 277"/>
                <a:gd name="T29" fmla="*/ 935 h 978"/>
                <a:gd name="T30" fmla="*/ 276 w 277"/>
                <a:gd name="T31" fmla="*/ 936 h 978"/>
                <a:gd name="T32" fmla="*/ 276 w 277"/>
                <a:gd name="T33" fmla="*/ 936 h 978"/>
                <a:gd name="T34" fmla="*/ 143 w 277"/>
                <a:gd name="T35" fmla="*/ 977 h 978"/>
                <a:gd name="T36" fmla="*/ 142 w 277"/>
                <a:gd name="T37" fmla="*/ 978 h 978"/>
                <a:gd name="T38" fmla="*/ 142 w 277"/>
                <a:gd name="T39" fmla="*/ 978 h 978"/>
                <a:gd name="T40" fmla="*/ 141 w 277"/>
                <a:gd name="T41" fmla="*/ 978 h 978"/>
                <a:gd name="T42" fmla="*/ 140 w 277"/>
                <a:gd name="T43" fmla="*/ 978 h 978"/>
                <a:gd name="T44" fmla="*/ 139 w 277"/>
                <a:gd name="T45" fmla="*/ 978 h 978"/>
                <a:gd name="T46" fmla="*/ 138 w 277"/>
                <a:gd name="T47" fmla="*/ 978 h 978"/>
                <a:gd name="T48" fmla="*/ 138 w 277"/>
                <a:gd name="T49" fmla="*/ 978 h 978"/>
                <a:gd name="T50" fmla="*/ 137 w 277"/>
                <a:gd name="T51" fmla="*/ 978 h 978"/>
                <a:gd name="T52" fmla="*/ 33 w 277"/>
                <a:gd name="T53" fmla="*/ 950 h 978"/>
                <a:gd name="T54" fmla="*/ 28 w 277"/>
                <a:gd name="T55" fmla="*/ 941 h 978"/>
                <a:gd name="T56" fmla="*/ 24 w 277"/>
                <a:gd name="T57" fmla="*/ 933 h 978"/>
                <a:gd name="T58" fmla="*/ 22 w 277"/>
                <a:gd name="T59" fmla="*/ 922 h 978"/>
                <a:gd name="T60" fmla="*/ 20 w 277"/>
                <a:gd name="T61" fmla="*/ 912 h 978"/>
                <a:gd name="T62" fmla="*/ 18 w 277"/>
                <a:gd name="T63" fmla="*/ 903 h 978"/>
                <a:gd name="T64" fmla="*/ 16 w 277"/>
                <a:gd name="T65" fmla="*/ 892 h 978"/>
                <a:gd name="T66" fmla="*/ 14 w 277"/>
                <a:gd name="T67" fmla="*/ 882 h 978"/>
                <a:gd name="T68" fmla="*/ 11 w 277"/>
                <a:gd name="T69" fmla="*/ 873 h 978"/>
                <a:gd name="T70" fmla="*/ 8 w 277"/>
                <a:gd name="T71" fmla="*/ 860 h 978"/>
                <a:gd name="T72" fmla="*/ 6 w 277"/>
                <a:gd name="T73" fmla="*/ 847 h 978"/>
                <a:gd name="T74" fmla="*/ 5 w 277"/>
                <a:gd name="T75" fmla="*/ 834 h 978"/>
                <a:gd name="T76" fmla="*/ 3 w 277"/>
                <a:gd name="T77" fmla="*/ 820 h 978"/>
                <a:gd name="T78" fmla="*/ 2 w 277"/>
                <a:gd name="T79" fmla="*/ 807 h 978"/>
                <a:gd name="T80" fmla="*/ 1 w 277"/>
                <a:gd name="T81" fmla="*/ 794 h 978"/>
                <a:gd name="T82" fmla="*/ 1 w 277"/>
                <a:gd name="T83" fmla="*/ 782 h 978"/>
                <a:gd name="T84" fmla="*/ 0 w 277"/>
                <a:gd name="T85" fmla="*/ 769 h 978"/>
                <a:gd name="T86" fmla="*/ 4 w 277"/>
                <a:gd name="T87" fmla="*/ 421 h 978"/>
                <a:gd name="T88" fmla="*/ 5 w 277"/>
                <a:gd name="T89" fmla="*/ 405 h 978"/>
                <a:gd name="T90" fmla="*/ 5 w 277"/>
                <a:gd name="T91" fmla="*/ 391 h 978"/>
                <a:gd name="T92" fmla="*/ 6 w 277"/>
                <a:gd name="T93" fmla="*/ 375 h 978"/>
                <a:gd name="T94" fmla="*/ 7 w 277"/>
                <a:gd name="T95" fmla="*/ 360 h 978"/>
                <a:gd name="T96" fmla="*/ 7 w 277"/>
                <a:gd name="T97" fmla="*/ 344 h 978"/>
                <a:gd name="T98" fmla="*/ 8 w 277"/>
                <a:gd name="T99" fmla="*/ 329 h 978"/>
                <a:gd name="T100" fmla="*/ 8 w 277"/>
                <a:gd name="T101" fmla="*/ 312 h 978"/>
                <a:gd name="T102" fmla="*/ 10 w 277"/>
                <a:gd name="T103" fmla="*/ 294 h 978"/>
                <a:gd name="T104" fmla="*/ 12 w 277"/>
                <a:gd name="T105" fmla="*/ 258 h 978"/>
                <a:gd name="T106" fmla="*/ 14 w 277"/>
                <a:gd name="T107" fmla="*/ 223 h 978"/>
                <a:gd name="T108" fmla="*/ 14 w 277"/>
                <a:gd name="T109" fmla="*/ 186 h 978"/>
                <a:gd name="T110" fmla="*/ 14 w 277"/>
                <a:gd name="T111" fmla="*/ 149 h 978"/>
                <a:gd name="T112" fmla="*/ 14 w 277"/>
                <a:gd name="T113" fmla="*/ 110 h 978"/>
                <a:gd name="T114" fmla="*/ 15 w 277"/>
                <a:gd name="T115" fmla="*/ 73 h 978"/>
                <a:gd name="T116" fmla="*/ 16 w 277"/>
                <a:gd name="T117" fmla="*/ 37 h 978"/>
                <a:gd name="T118" fmla="*/ 18 w 277"/>
                <a:gd name="T119" fmla="*/ 0 h 978"/>
                <a:gd name="T120" fmla="*/ 277 w 277"/>
                <a:gd name="T121" fmla="*/ 930 h 978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277"/>
                <a:gd name="T184" fmla="*/ 0 h 978"/>
                <a:gd name="T185" fmla="*/ 277 w 277"/>
                <a:gd name="T186" fmla="*/ 978 h 978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277" h="978">
                  <a:moveTo>
                    <a:pt x="277" y="930"/>
                  </a:moveTo>
                  <a:lnTo>
                    <a:pt x="277" y="930"/>
                  </a:lnTo>
                  <a:lnTo>
                    <a:pt x="277" y="931"/>
                  </a:lnTo>
                  <a:lnTo>
                    <a:pt x="276" y="931"/>
                  </a:lnTo>
                  <a:lnTo>
                    <a:pt x="276" y="933"/>
                  </a:lnTo>
                  <a:lnTo>
                    <a:pt x="276" y="934"/>
                  </a:lnTo>
                  <a:lnTo>
                    <a:pt x="276" y="935"/>
                  </a:lnTo>
                  <a:lnTo>
                    <a:pt x="276" y="936"/>
                  </a:lnTo>
                  <a:lnTo>
                    <a:pt x="143" y="977"/>
                  </a:lnTo>
                  <a:lnTo>
                    <a:pt x="142" y="978"/>
                  </a:lnTo>
                  <a:lnTo>
                    <a:pt x="141" y="978"/>
                  </a:lnTo>
                  <a:lnTo>
                    <a:pt x="140" y="978"/>
                  </a:lnTo>
                  <a:lnTo>
                    <a:pt x="139" y="978"/>
                  </a:lnTo>
                  <a:lnTo>
                    <a:pt x="138" y="978"/>
                  </a:lnTo>
                  <a:lnTo>
                    <a:pt x="137" y="978"/>
                  </a:lnTo>
                  <a:lnTo>
                    <a:pt x="33" y="950"/>
                  </a:lnTo>
                  <a:lnTo>
                    <a:pt x="28" y="941"/>
                  </a:lnTo>
                  <a:lnTo>
                    <a:pt x="24" y="933"/>
                  </a:lnTo>
                  <a:lnTo>
                    <a:pt x="22" y="922"/>
                  </a:lnTo>
                  <a:lnTo>
                    <a:pt x="20" y="912"/>
                  </a:lnTo>
                  <a:lnTo>
                    <a:pt x="18" y="903"/>
                  </a:lnTo>
                  <a:lnTo>
                    <a:pt x="16" y="892"/>
                  </a:lnTo>
                  <a:lnTo>
                    <a:pt x="14" y="882"/>
                  </a:lnTo>
                  <a:lnTo>
                    <a:pt x="11" y="873"/>
                  </a:lnTo>
                  <a:lnTo>
                    <a:pt x="8" y="860"/>
                  </a:lnTo>
                  <a:lnTo>
                    <a:pt x="6" y="847"/>
                  </a:lnTo>
                  <a:lnTo>
                    <a:pt x="5" y="834"/>
                  </a:lnTo>
                  <a:lnTo>
                    <a:pt x="3" y="820"/>
                  </a:lnTo>
                  <a:lnTo>
                    <a:pt x="2" y="807"/>
                  </a:lnTo>
                  <a:lnTo>
                    <a:pt x="1" y="794"/>
                  </a:lnTo>
                  <a:lnTo>
                    <a:pt x="1" y="782"/>
                  </a:lnTo>
                  <a:lnTo>
                    <a:pt x="0" y="769"/>
                  </a:lnTo>
                  <a:lnTo>
                    <a:pt x="4" y="421"/>
                  </a:lnTo>
                  <a:lnTo>
                    <a:pt x="5" y="405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60"/>
                  </a:lnTo>
                  <a:lnTo>
                    <a:pt x="7" y="344"/>
                  </a:lnTo>
                  <a:lnTo>
                    <a:pt x="8" y="329"/>
                  </a:lnTo>
                  <a:lnTo>
                    <a:pt x="8" y="312"/>
                  </a:lnTo>
                  <a:lnTo>
                    <a:pt x="10" y="294"/>
                  </a:lnTo>
                  <a:lnTo>
                    <a:pt x="12" y="258"/>
                  </a:lnTo>
                  <a:lnTo>
                    <a:pt x="14" y="223"/>
                  </a:lnTo>
                  <a:lnTo>
                    <a:pt x="14" y="186"/>
                  </a:lnTo>
                  <a:lnTo>
                    <a:pt x="14" y="149"/>
                  </a:lnTo>
                  <a:lnTo>
                    <a:pt x="14" y="110"/>
                  </a:lnTo>
                  <a:lnTo>
                    <a:pt x="15" y="73"/>
                  </a:lnTo>
                  <a:lnTo>
                    <a:pt x="16" y="37"/>
                  </a:lnTo>
                  <a:lnTo>
                    <a:pt x="18" y="0"/>
                  </a:lnTo>
                  <a:lnTo>
                    <a:pt x="277" y="93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4" name="Freeform 148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F3F3F3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5" name="Freeform 149"/>
            <p:cNvSpPr>
              <a:spLocks/>
            </p:cNvSpPr>
            <p:nvPr/>
          </p:nvSpPr>
          <p:spPr bwMode="auto">
            <a:xfrm>
              <a:off x="4382" y="3894"/>
              <a:ext cx="47" cy="201"/>
            </a:xfrm>
            <a:custGeom>
              <a:avLst/>
              <a:gdLst>
                <a:gd name="T0" fmla="*/ 60 w 279"/>
                <a:gd name="T1" fmla="*/ 11 h 1209"/>
                <a:gd name="T2" fmla="*/ 160 w 279"/>
                <a:gd name="T3" fmla="*/ 0 h 1209"/>
                <a:gd name="T4" fmla="*/ 260 w 279"/>
                <a:gd name="T5" fmla="*/ 33 h 1209"/>
                <a:gd name="T6" fmla="*/ 279 w 279"/>
                <a:gd name="T7" fmla="*/ 152 h 1209"/>
                <a:gd name="T8" fmla="*/ 260 w 279"/>
                <a:gd name="T9" fmla="*/ 917 h 1209"/>
                <a:gd name="T10" fmla="*/ 230 w 279"/>
                <a:gd name="T11" fmla="*/ 1047 h 1209"/>
                <a:gd name="T12" fmla="*/ 180 w 279"/>
                <a:gd name="T13" fmla="*/ 1133 h 1209"/>
                <a:gd name="T14" fmla="*/ 120 w 279"/>
                <a:gd name="T15" fmla="*/ 1197 h 1209"/>
                <a:gd name="T16" fmla="*/ 0 w 279"/>
                <a:gd name="T17" fmla="*/ 1209 h 1209"/>
                <a:gd name="T18" fmla="*/ 0 w 279"/>
                <a:gd name="T19" fmla="*/ 583 h 1209"/>
                <a:gd name="T20" fmla="*/ 50 w 279"/>
                <a:gd name="T21" fmla="*/ 529 h 1209"/>
                <a:gd name="T22" fmla="*/ 60 w 279"/>
                <a:gd name="T23" fmla="*/ 11 h 1209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79"/>
                <a:gd name="T37" fmla="*/ 0 h 1209"/>
                <a:gd name="T38" fmla="*/ 279 w 279"/>
                <a:gd name="T39" fmla="*/ 1209 h 1209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79" h="1209">
                  <a:moveTo>
                    <a:pt x="60" y="11"/>
                  </a:moveTo>
                  <a:lnTo>
                    <a:pt x="160" y="0"/>
                  </a:lnTo>
                  <a:lnTo>
                    <a:pt x="260" y="33"/>
                  </a:lnTo>
                  <a:lnTo>
                    <a:pt x="279" y="152"/>
                  </a:lnTo>
                  <a:lnTo>
                    <a:pt x="260" y="917"/>
                  </a:lnTo>
                  <a:lnTo>
                    <a:pt x="230" y="1047"/>
                  </a:lnTo>
                  <a:lnTo>
                    <a:pt x="180" y="1133"/>
                  </a:lnTo>
                  <a:lnTo>
                    <a:pt x="120" y="1197"/>
                  </a:lnTo>
                  <a:lnTo>
                    <a:pt x="0" y="1209"/>
                  </a:lnTo>
                  <a:lnTo>
                    <a:pt x="0" y="583"/>
                  </a:lnTo>
                  <a:lnTo>
                    <a:pt x="50" y="529"/>
                  </a:lnTo>
                  <a:lnTo>
                    <a:pt x="6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6" name="Freeform 150"/>
            <p:cNvSpPr>
              <a:spLocks/>
            </p:cNvSpPr>
            <p:nvPr/>
          </p:nvSpPr>
          <p:spPr bwMode="auto">
            <a:xfrm>
              <a:off x="4386" y="3909"/>
              <a:ext cx="6" cy="82"/>
            </a:xfrm>
            <a:custGeom>
              <a:avLst/>
              <a:gdLst>
                <a:gd name="T0" fmla="*/ 37 w 40"/>
                <a:gd name="T1" fmla="*/ 0 h 488"/>
                <a:gd name="T2" fmla="*/ 38 w 40"/>
                <a:gd name="T3" fmla="*/ 12 h 488"/>
                <a:gd name="T4" fmla="*/ 39 w 40"/>
                <a:gd name="T5" fmla="*/ 23 h 488"/>
                <a:gd name="T6" fmla="*/ 40 w 40"/>
                <a:gd name="T7" fmla="*/ 35 h 488"/>
                <a:gd name="T8" fmla="*/ 40 w 40"/>
                <a:gd name="T9" fmla="*/ 47 h 488"/>
                <a:gd name="T10" fmla="*/ 40 w 40"/>
                <a:gd name="T11" fmla="*/ 57 h 488"/>
                <a:gd name="T12" fmla="*/ 39 w 40"/>
                <a:gd name="T13" fmla="*/ 69 h 488"/>
                <a:gd name="T14" fmla="*/ 38 w 40"/>
                <a:gd name="T15" fmla="*/ 80 h 488"/>
                <a:gd name="T16" fmla="*/ 36 w 40"/>
                <a:gd name="T17" fmla="*/ 92 h 488"/>
                <a:gd name="T18" fmla="*/ 36 w 40"/>
                <a:gd name="T19" fmla="*/ 112 h 488"/>
                <a:gd name="T20" fmla="*/ 37 w 40"/>
                <a:gd name="T21" fmla="*/ 133 h 488"/>
                <a:gd name="T22" fmla="*/ 38 w 40"/>
                <a:gd name="T23" fmla="*/ 153 h 488"/>
                <a:gd name="T24" fmla="*/ 39 w 40"/>
                <a:gd name="T25" fmla="*/ 173 h 488"/>
                <a:gd name="T26" fmla="*/ 40 w 40"/>
                <a:gd name="T27" fmla="*/ 192 h 488"/>
                <a:gd name="T28" fmla="*/ 40 w 40"/>
                <a:gd name="T29" fmla="*/ 213 h 488"/>
                <a:gd name="T30" fmla="*/ 38 w 40"/>
                <a:gd name="T31" fmla="*/ 233 h 488"/>
                <a:gd name="T32" fmla="*/ 33 w 40"/>
                <a:gd name="T33" fmla="*/ 252 h 488"/>
                <a:gd name="T34" fmla="*/ 34 w 40"/>
                <a:gd name="T35" fmla="*/ 273 h 488"/>
                <a:gd name="T36" fmla="*/ 34 w 40"/>
                <a:gd name="T37" fmla="*/ 294 h 488"/>
                <a:gd name="T38" fmla="*/ 36 w 40"/>
                <a:gd name="T39" fmla="*/ 315 h 488"/>
                <a:gd name="T40" fmla="*/ 37 w 40"/>
                <a:gd name="T41" fmla="*/ 335 h 488"/>
                <a:gd name="T42" fmla="*/ 38 w 40"/>
                <a:gd name="T43" fmla="*/ 356 h 488"/>
                <a:gd name="T44" fmla="*/ 38 w 40"/>
                <a:gd name="T45" fmla="*/ 376 h 488"/>
                <a:gd name="T46" fmla="*/ 37 w 40"/>
                <a:gd name="T47" fmla="*/ 398 h 488"/>
                <a:gd name="T48" fmla="*/ 33 w 40"/>
                <a:gd name="T49" fmla="*/ 418 h 488"/>
                <a:gd name="T50" fmla="*/ 32 w 40"/>
                <a:gd name="T51" fmla="*/ 421 h 488"/>
                <a:gd name="T52" fmla="*/ 32 w 40"/>
                <a:gd name="T53" fmla="*/ 425 h 488"/>
                <a:gd name="T54" fmla="*/ 32 w 40"/>
                <a:gd name="T55" fmla="*/ 429 h 488"/>
                <a:gd name="T56" fmla="*/ 32 w 40"/>
                <a:gd name="T57" fmla="*/ 431 h 488"/>
                <a:gd name="T58" fmla="*/ 32 w 40"/>
                <a:gd name="T59" fmla="*/ 435 h 488"/>
                <a:gd name="T60" fmla="*/ 32 w 40"/>
                <a:gd name="T61" fmla="*/ 438 h 488"/>
                <a:gd name="T62" fmla="*/ 31 w 40"/>
                <a:gd name="T63" fmla="*/ 440 h 488"/>
                <a:gd name="T64" fmla="*/ 30 w 40"/>
                <a:gd name="T65" fmla="*/ 444 h 488"/>
                <a:gd name="T66" fmla="*/ 27 w 40"/>
                <a:gd name="T67" fmla="*/ 450 h 488"/>
                <a:gd name="T68" fmla="*/ 24 w 40"/>
                <a:gd name="T69" fmla="*/ 457 h 488"/>
                <a:gd name="T70" fmla="*/ 21 w 40"/>
                <a:gd name="T71" fmla="*/ 463 h 488"/>
                <a:gd name="T72" fmla="*/ 18 w 40"/>
                <a:gd name="T73" fmla="*/ 469 h 488"/>
                <a:gd name="T74" fmla="*/ 15 w 40"/>
                <a:gd name="T75" fmla="*/ 475 h 488"/>
                <a:gd name="T76" fmla="*/ 11 w 40"/>
                <a:gd name="T77" fmla="*/ 480 h 488"/>
                <a:gd name="T78" fmla="*/ 6 w 40"/>
                <a:gd name="T79" fmla="*/ 485 h 488"/>
                <a:gd name="T80" fmla="*/ 0 w 40"/>
                <a:gd name="T81" fmla="*/ 488 h 488"/>
                <a:gd name="T82" fmla="*/ 0 w 40"/>
                <a:gd name="T83" fmla="*/ 486 h 488"/>
                <a:gd name="T84" fmla="*/ 0 w 40"/>
                <a:gd name="T85" fmla="*/ 483 h 488"/>
                <a:gd name="T86" fmla="*/ 0 w 40"/>
                <a:gd name="T87" fmla="*/ 480 h 488"/>
                <a:gd name="T88" fmla="*/ 1 w 40"/>
                <a:gd name="T89" fmla="*/ 477 h 488"/>
                <a:gd name="T90" fmla="*/ 1 w 40"/>
                <a:gd name="T91" fmla="*/ 475 h 488"/>
                <a:gd name="T92" fmla="*/ 1 w 40"/>
                <a:gd name="T93" fmla="*/ 472 h 488"/>
                <a:gd name="T94" fmla="*/ 1 w 40"/>
                <a:gd name="T95" fmla="*/ 469 h 488"/>
                <a:gd name="T96" fmla="*/ 1 w 40"/>
                <a:gd name="T97" fmla="*/ 467 h 488"/>
                <a:gd name="T98" fmla="*/ 28 w 40"/>
                <a:gd name="T99" fmla="*/ 437 h 488"/>
                <a:gd name="T100" fmla="*/ 37 w 40"/>
                <a:gd name="T101" fmla="*/ 0 h 488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40"/>
                <a:gd name="T154" fmla="*/ 0 h 488"/>
                <a:gd name="T155" fmla="*/ 40 w 40"/>
                <a:gd name="T156" fmla="*/ 488 h 488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40" h="488">
                  <a:moveTo>
                    <a:pt x="37" y="0"/>
                  </a:moveTo>
                  <a:lnTo>
                    <a:pt x="38" y="12"/>
                  </a:lnTo>
                  <a:lnTo>
                    <a:pt x="39" y="23"/>
                  </a:lnTo>
                  <a:lnTo>
                    <a:pt x="40" y="35"/>
                  </a:lnTo>
                  <a:lnTo>
                    <a:pt x="40" y="47"/>
                  </a:lnTo>
                  <a:lnTo>
                    <a:pt x="40" y="57"/>
                  </a:lnTo>
                  <a:lnTo>
                    <a:pt x="39" y="69"/>
                  </a:lnTo>
                  <a:lnTo>
                    <a:pt x="38" y="80"/>
                  </a:lnTo>
                  <a:lnTo>
                    <a:pt x="36" y="92"/>
                  </a:lnTo>
                  <a:lnTo>
                    <a:pt x="36" y="112"/>
                  </a:lnTo>
                  <a:lnTo>
                    <a:pt x="37" y="133"/>
                  </a:lnTo>
                  <a:lnTo>
                    <a:pt x="38" y="153"/>
                  </a:lnTo>
                  <a:lnTo>
                    <a:pt x="39" y="173"/>
                  </a:lnTo>
                  <a:lnTo>
                    <a:pt x="40" y="192"/>
                  </a:lnTo>
                  <a:lnTo>
                    <a:pt x="40" y="213"/>
                  </a:lnTo>
                  <a:lnTo>
                    <a:pt x="38" y="233"/>
                  </a:lnTo>
                  <a:lnTo>
                    <a:pt x="33" y="252"/>
                  </a:lnTo>
                  <a:lnTo>
                    <a:pt x="34" y="273"/>
                  </a:lnTo>
                  <a:lnTo>
                    <a:pt x="34" y="294"/>
                  </a:lnTo>
                  <a:lnTo>
                    <a:pt x="36" y="315"/>
                  </a:lnTo>
                  <a:lnTo>
                    <a:pt x="37" y="335"/>
                  </a:lnTo>
                  <a:lnTo>
                    <a:pt x="38" y="356"/>
                  </a:lnTo>
                  <a:lnTo>
                    <a:pt x="38" y="376"/>
                  </a:lnTo>
                  <a:lnTo>
                    <a:pt x="37" y="398"/>
                  </a:lnTo>
                  <a:lnTo>
                    <a:pt x="33" y="418"/>
                  </a:lnTo>
                  <a:lnTo>
                    <a:pt x="32" y="421"/>
                  </a:lnTo>
                  <a:lnTo>
                    <a:pt x="32" y="425"/>
                  </a:lnTo>
                  <a:lnTo>
                    <a:pt x="32" y="429"/>
                  </a:lnTo>
                  <a:lnTo>
                    <a:pt x="32" y="431"/>
                  </a:lnTo>
                  <a:lnTo>
                    <a:pt x="32" y="435"/>
                  </a:lnTo>
                  <a:lnTo>
                    <a:pt x="32" y="438"/>
                  </a:lnTo>
                  <a:lnTo>
                    <a:pt x="31" y="440"/>
                  </a:lnTo>
                  <a:lnTo>
                    <a:pt x="30" y="444"/>
                  </a:lnTo>
                  <a:lnTo>
                    <a:pt x="27" y="450"/>
                  </a:lnTo>
                  <a:lnTo>
                    <a:pt x="24" y="457"/>
                  </a:lnTo>
                  <a:lnTo>
                    <a:pt x="21" y="463"/>
                  </a:lnTo>
                  <a:lnTo>
                    <a:pt x="18" y="469"/>
                  </a:lnTo>
                  <a:lnTo>
                    <a:pt x="15" y="475"/>
                  </a:lnTo>
                  <a:lnTo>
                    <a:pt x="11" y="480"/>
                  </a:lnTo>
                  <a:lnTo>
                    <a:pt x="6" y="485"/>
                  </a:lnTo>
                  <a:lnTo>
                    <a:pt x="0" y="488"/>
                  </a:lnTo>
                  <a:lnTo>
                    <a:pt x="0" y="486"/>
                  </a:lnTo>
                  <a:lnTo>
                    <a:pt x="0" y="483"/>
                  </a:lnTo>
                  <a:lnTo>
                    <a:pt x="0" y="480"/>
                  </a:lnTo>
                  <a:lnTo>
                    <a:pt x="1" y="477"/>
                  </a:lnTo>
                  <a:lnTo>
                    <a:pt x="1" y="475"/>
                  </a:lnTo>
                  <a:lnTo>
                    <a:pt x="1" y="472"/>
                  </a:lnTo>
                  <a:lnTo>
                    <a:pt x="1" y="469"/>
                  </a:lnTo>
                  <a:lnTo>
                    <a:pt x="1" y="467"/>
                  </a:lnTo>
                  <a:lnTo>
                    <a:pt x="28" y="437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59592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7" name="Freeform 151"/>
            <p:cNvSpPr>
              <a:spLocks/>
            </p:cNvSpPr>
            <p:nvPr/>
          </p:nvSpPr>
          <p:spPr bwMode="auto">
            <a:xfrm>
              <a:off x="4394" y="3895"/>
              <a:ext cx="1" cy="1"/>
            </a:xfrm>
            <a:custGeom>
              <a:avLst/>
              <a:gdLst>
                <a:gd name="T0" fmla="*/ 5 w 5"/>
                <a:gd name="T1" fmla="*/ 0 h 1"/>
                <a:gd name="T2" fmla="*/ 4 w 5"/>
                <a:gd name="T3" fmla="*/ 0 h 1"/>
                <a:gd name="T4" fmla="*/ 4 w 5"/>
                <a:gd name="T5" fmla="*/ 0 h 1"/>
                <a:gd name="T6" fmla="*/ 3 w 5"/>
                <a:gd name="T7" fmla="*/ 0 h 1"/>
                <a:gd name="T8" fmla="*/ 3 w 5"/>
                <a:gd name="T9" fmla="*/ 0 h 1"/>
                <a:gd name="T10" fmla="*/ 2 w 5"/>
                <a:gd name="T11" fmla="*/ 0 h 1"/>
                <a:gd name="T12" fmla="*/ 2 w 5"/>
                <a:gd name="T13" fmla="*/ 0 h 1"/>
                <a:gd name="T14" fmla="*/ 1 w 5"/>
                <a:gd name="T15" fmla="*/ 0 h 1"/>
                <a:gd name="T16" fmla="*/ 0 w 5"/>
                <a:gd name="T17" fmla="*/ 0 h 1"/>
                <a:gd name="T18" fmla="*/ 5 w 5"/>
                <a:gd name="T19" fmla="*/ 0 h 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"/>
                <a:gd name="T31" fmla="*/ 0 h 1"/>
                <a:gd name="T32" fmla="*/ 5 w 5"/>
                <a:gd name="T33" fmla="*/ 1 h 1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" h="1">
                  <a:moveTo>
                    <a:pt x="5" y="0"/>
                  </a:moveTo>
                  <a:lnTo>
                    <a:pt x="4" y="0"/>
                  </a:lnTo>
                  <a:lnTo>
                    <a:pt x="3" y="0"/>
                  </a:lnTo>
                  <a:lnTo>
                    <a:pt x="2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8" name="Freeform 152"/>
            <p:cNvSpPr>
              <a:spLocks noEditPoints="1"/>
            </p:cNvSpPr>
            <p:nvPr/>
          </p:nvSpPr>
          <p:spPr bwMode="auto">
            <a:xfrm>
              <a:off x="4382" y="3989"/>
              <a:ext cx="2" cy="93"/>
            </a:xfrm>
            <a:custGeom>
              <a:avLst/>
              <a:gdLst>
                <a:gd name="T0" fmla="*/ 11 w 11"/>
                <a:gd name="T1" fmla="*/ 0 h 555"/>
                <a:gd name="T2" fmla="*/ 10 w 11"/>
                <a:gd name="T3" fmla="*/ 1 h 555"/>
                <a:gd name="T4" fmla="*/ 10 w 11"/>
                <a:gd name="T5" fmla="*/ 3 h 555"/>
                <a:gd name="T6" fmla="*/ 10 w 11"/>
                <a:gd name="T7" fmla="*/ 5 h 555"/>
                <a:gd name="T8" fmla="*/ 9 w 11"/>
                <a:gd name="T9" fmla="*/ 6 h 555"/>
                <a:gd name="T10" fmla="*/ 9 w 11"/>
                <a:gd name="T11" fmla="*/ 8 h 555"/>
                <a:gd name="T12" fmla="*/ 8 w 11"/>
                <a:gd name="T13" fmla="*/ 9 h 555"/>
                <a:gd name="T14" fmla="*/ 7 w 11"/>
                <a:gd name="T15" fmla="*/ 11 h 555"/>
                <a:gd name="T16" fmla="*/ 7 w 11"/>
                <a:gd name="T17" fmla="*/ 12 h 555"/>
                <a:gd name="T18" fmla="*/ 6 w 11"/>
                <a:gd name="T19" fmla="*/ 46 h 555"/>
                <a:gd name="T20" fmla="*/ 5 w 11"/>
                <a:gd name="T21" fmla="*/ 82 h 555"/>
                <a:gd name="T22" fmla="*/ 5 w 11"/>
                <a:gd name="T23" fmla="*/ 119 h 555"/>
                <a:gd name="T24" fmla="*/ 5 w 11"/>
                <a:gd name="T25" fmla="*/ 156 h 555"/>
                <a:gd name="T26" fmla="*/ 5 w 11"/>
                <a:gd name="T27" fmla="*/ 192 h 555"/>
                <a:gd name="T28" fmla="*/ 5 w 11"/>
                <a:gd name="T29" fmla="*/ 228 h 555"/>
                <a:gd name="T30" fmla="*/ 3 w 11"/>
                <a:gd name="T31" fmla="*/ 264 h 555"/>
                <a:gd name="T32" fmla="*/ 0 w 11"/>
                <a:gd name="T33" fmla="*/ 297 h 555"/>
                <a:gd name="T34" fmla="*/ 0 w 11"/>
                <a:gd name="T35" fmla="*/ 11 h 555"/>
                <a:gd name="T36" fmla="*/ 11 w 11"/>
                <a:gd name="T37" fmla="*/ 0 h 555"/>
                <a:gd name="T38" fmla="*/ 0 w 11"/>
                <a:gd name="T39" fmla="*/ 327 h 555"/>
                <a:gd name="T40" fmla="*/ 1 w 11"/>
                <a:gd name="T41" fmla="*/ 357 h 555"/>
                <a:gd name="T42" fmla="*/ 2 w 11"/>
                <a:gd name="T43" fmla="*/ 385 h 555"/>
                <a:gd name="T44" fmla="*/ 3 w 11"/>
                <a:gd name="T45" fmla="*/ 414 h 555"/>
                <a:gd name="T46" fmla="*/ 3 w 11"/>
                <a:gd name="T47" fmla="*/ 443 h 555"/>
                <a:gd name="T48" fmla="*/ 3 w 11"/>
                <a:gd name="T49" fmla="*/ 471 h 555"/>
                <a:gd name="T50" fmla="*/ 2 w 11"/>
                <a:gd name="T51" fmla="*/ 499 h 555"/>
                <a:gd name="T52" fmla="*/ 1 w 11"/>
                <a:gd name="T53" fmla="*/ 527 h 555"/>
                <a:gd name="T54" fmla="*/ 0 w 11"/>
                <a:gd name="T55" fmla="*/ 555 h 555"/>
                <a:gd name="T56" fmla="*/ 0 w 11"/>
                <a:gd name="T57" fmla="*/ 327 h 555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1"/>
                <a:gd name="T88" fmla="*/ 0 h 555"/>
                <a:gd name="T89" fmla="*/ 11 w 11"/>
                <a:gd name="T90" fmla="*/ 555 h 555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1" h="555">
                  <a:moveTo>
                    <a:pt x="11" y="0"/>
                  </a:moveTo>
                  <a:lnTo>
                    <a:pt x="10" y="1"/>
                  </a:lnTo>
                  <a:lnTo>
                    <a:pt x="10" y="3"/>
                  </a:lnTo>
                  <a:lnTo>
                    <a:pt x="10" y="5"/>
                  </a:lnTo>
                  <a:lnTo>
                    <a:pt x="9" y="6"/>
                  </a:lnTo>
                  <a:lnTo>
                    <a:pt x="9" y="8"/>
                  </a:lnTo>
                  <a:lnTo>
                    <a:pt x="8" y="9"/>
                  </a:lnTo>
                  <a:lnTo>
                    <a:pt x="7" y="11"/>
                  </a:lnTo>
                  <a:lnTo>
                    <a:pt x="7" y="12"/>
                  </a:lnTo>
                  <a:lnTo>
                    <a:pt x="6" y="46"/>
                  </a:lnTo>
                  <a:lnTo>
                    <a:pt x="5" y="82"/>
                  </a:lnTo>
                  <a:lnTo>
                    <a:pt x="5" y="119"/>
                  </a:lnTo>
                  <a:lnTo>
                    <a:pt x="5" y="156"/>
                  </a:lnTo>
                  <a:lnTo>
                    <a:pt x="5" y="192"/>
                  </a:lnTo>
                  <a:lnTo>
                    <a:pt x="5" y="228"/>
                  </a:lnTo>
                  <a:lnTo>
                    <a:pt x="3" y="264"/>
                  </a:lnTo>
                  <a:lnTo>
                    <a:pt x="0" y="297"/>
                  </a:lnTo>
                  <a:lnTo>
                    <a:pt x="0" y="11"/>
                  </a:lnTo>
                  <a:lnTo>
                    <a:pt x="11" y="0"/>
                  </a:lnTo>
                  <a:close/>
                  <a:moveTo>
                    <a:pt x="0" y="327"/>
                  </a:moveTo>
                  <a:lnTo>
                    <a:pt x="1" y="357"/>
                  </a:lnTo>
                  <a:lnTo>
                    <a:pt x="2" y="385"/>
                  </a:lnTo>
                  <a:lnTo>
                    <a:pt x="3" y="414"/>
                  </a:lnTo>
                  <a:lnTo>
                    <a:pt x="3" y="443"/>
                  </a:lnTo>
                  <a:lnTo>
                    <a:pt x="3" y="471"/>
                  </a:lnTo>
                  <a:lnTo>
                    <a:pt x="2" y="499"/>
                  </a:lnTo>
                  <a:lnTo>
                    <a:pt x="1" y="527"/>
                  </a:lnTo>
                  <a:lnTo>
                    <a:pt x="0" y="555"/>
                  </a:lnTo>
                  <a:lnTo>
                    <a:pt x="0" y="327"/>
                  </a:lnTo>
                  <a:close/>
                </a:path>
              </a:pathLst>
            </a:custGeom>
            <a:solidFill>
              <a:srgbClr val="8C8C5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19" name="Freeform 153"/>
            <p:cNvSpPr>
              <a:spLocks/>
            </p:cNvSpPr>
            <p:nvPr/>
          </p:nvSpPr>
          <p:spPr bwMode="auto">
            <a:xfrm>
              <a:off x="4384" y="3895"/>
              <a:ext cx="45" cy="200"/>
            </a:xfrm>
            <a:custGeom>
              <a:avLst/>
              <a:gdLst>
                <a:gd name="T0" fmla="*/ 243 w 268"/>
                <a:gd name="T1" fmla="*/ 24 h 1197"/>
                <a:gd name="T2" fmla="*/ 248 w 268"/>
                <a:gd name="T3" fmla="*/ 30 h 1197"/>
                <a:gd name="T4" fmla="*/ 251 w 268"/>
                <a:gd name="T5" fmla="*/ 36 h 1197"/>
                <a:gd name="T6" fmla="*/ 249 w 268"/>
                <a:gd name="T7" fmla="*/ 900 h 1197"/>
                <a:gd name="T8" fmla="*/ 248 w 268"/>
                <a:gd name="T9" fmla="*/ 909 h 1197"/>
                <a:gd name="T10" fmla="*/ 246 w 268"/>
                <a:gd name="T11" fmla="*/ 919 h 1197"/>
                <a:gd name="T12" fmla="*/ 170 w 268"/>
                <a:gd name="T13" fmla="*/ 1120 h 1197"/>
                <a:gd name="T14" fmla="*/ 165 w 268"/>
                <a:gd name="T15" fmla="*/ 1126 h 1197"/>
                <a:gd name="T16" fmla="*/ 160 w 268"/>
                <a:gd name="T17" fmla="*/ 1132 h 1197"/>
                <a:gd name="T18" fmla="*/ 136 w 268"/>
                <a:gd name="T19" fmla="*/ 1158 h 1197"/>
                <a:gd name="T20" fmla="*/ 133 w 268"/>
                <a:gd name="T21" fmla="*/ 1161 h 1197"/>
                <a:gd name="T22" fmla="*/ 129 w 268"/>
                <a:gd name="T23" fmla="*/ 1162 h 1197"/>
                <a:gd name="T24" fmla="*/ 121 w 268"/>
                <a:gd name="T25" fmla="*/ 1173 h 1197"/>
                <a:gd name="T26" fmla="*/ 113 w 268"/>
                <a:gd name="T27" fmla="*/ 1173 h 1197"/>
                <a:gd name="T28" fmla="*/ 101 w 268"/>
                <a:gd name="T29" fmla="*/ 1180 h 1197"/>
                <a:gd name="T30" fmla="*/ 87 w 268"/>
                <a:gd name="T31" fmla="*/ 1186 h 1197"/>
                <a:gd name="T32" fmla="*/ 80 w 268"/>
                <a:gd name="T33" fmla="*/ 1188 h 1197"/>
                <a:gd name="T34" fmla="*/ 72 w 268"/>
                <a:gd name="T35" fmla="*/ 1189 h 1197"/>
                <a:gd name="T36" fmla="*/ 3 w 268"/>
                <a:gd name="T37" fmla="*/ 1197 h 1197"/>
                <a:gd name="T38" fmla="*/ 1 w 268"/>
                <a:gd name="T39" fmla="*/ 1189 h 1197"/>
                <a:gd name="T40" fmla="*/ 1 w 268"/>
                <a:gd name="T41" fmla="*/ 1181 h 1197"/>
                <a:gd name="T42" fmla="*/ 2 w 268"/>
                <a:gd name="T43" fmla="*/ 1172 h 1197"/>
                <a:gd name="T44" fmla="*/ 1 w 268"/>
                <a:gd name="T45" fmla="*/ 1158 h 1197"/>
                <a:gd name="T46" fmla="*/ 3 w 268"/>
                <a:gd name="T47" fmla="*/ 1144 h 1197"/>
                <a:gd name="T48" fmla="*/ 6 w 268"/>
                <a:gd name="T49" fmla="*/ 1010 h 1197"/>
                <a:gd name="T50" fmla="*/ 6 w 268"/>
                <a:gd name="T51" fmla="*/ 823 h 1197"/>
                <a:gd name="T52" fmla="*/ 8 w 268"/>
                <a:gd name="T53" fmla="*/ 635 h 1197"/>
                <a:gd name="T54" fmla="*/ 9 w 268"/>
                <a:gd name="T55" fmla="*/ 613 h 1197"/>
                <a:gd name="T56" fmla="*/ 11 w 268"/>
                <a:gd name="T57" fmla="*/ 591 h 1197"/>
                <a:gd name="T58" fmla="*/ 17 w 268"/>
                <a:gd name="T59" fmla="*/ 582 h 1197"/>
                <a:gd name="T60" fmla="*/ 29 w 268"/>
                <a:gd name="T61" fmla="*/ 580 h 1197"/>
                <a:gd name="T62" fmla="*/ 39 w 268"/>
                <a:gd name="T63" fmla="*/ 573 h 1197"/>
                <a:gd name="T64" fmla="*/ 47 w 268"/>
                <a:gd name="T65" fmla="*/ 550 h 1197"/>
                <a:gd name="T66" fmla="*/ 56 w 268"/>
                <a:gd name="T67" fmla="*/ 522 h 1197"/>
                <a:gd name="T68" fmla="*/ 60 w 268"/>
                <a:gd name="T69" fmla="*/ 478 h 1197"/>
                <a:gd name="T70" fmla="*/ 62 w 268"/>
                <a:gd name="T71" fmla="*/ 434 h 1197"/>
                <a:gd name="T72" fmla="*/ 61 w 268"/>
                <a:gd name="T73" fmla="*/ 390 h 1197"/>
                <a:gd name="T74" fmla="*/ 61 w 268"/>
                <a:gd name="T75" fmla="*/ 347 h 1197"/>
                <a:gd name="T76" fmla="*/ 64 w 268"/>
                <a:gd name="T77" fmla="*/ 302 h 1197"/>
                <a:gd name="T78" fmla="*/ 63 w 268"/>
                <a:gd name="T79" fmla="*/ 150 h 1197"/>
                <a:gd name="T80" fmla="*/ 63 w 268"/>
                <a:gd name="T81" fmla="*/ 123 h 1197"/>
                <a:gd name="T82" fmla="*/ 63 w 268"/>
                <a:gd name="T83" fmla="*/ 95 h 1197"/>
                <a:gd name="T84" fmla="*/ 59 w 268"/>
                <a:gd name="T85" fmla="*/ 67 h 1197"/>
                <a:gd name="T86" fmla="*/ 56 w 268"/>
                <a:gd name="T87" fmla="*/ 38 h 1197"/>
                <a:gd name="T88" fmla="*/ 58 w 268"/>
                <a:gd name="T89" fmla="*/ 17 h 1197"/>
                <a:gd name="T90" fmla="*/ 68 w 268"/>
                <a:gd name="T91" fmla="*/ 15 h 1197"/>
                <a:gd name="T92" fmla="*/ 79 w 268"/>
                <a:gd name="T93" fmla="*/ 15 h 1197"/>
                <a:gd name="T94" fmla="*/ 106 w 268"/>
                <a:gd name="T95" fmla="*/ 7 h 1197"/>
                <a:gd name="T96" fmla="*/ 143 w 268"/>
                <a:gd name="T97" fmla="*/ 1 h 1197"/>
                <a:gd name="T98" fmla="*/ 179 w 268"/>
                <a:gd name="T99" fmla="*/ 0 h 1197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w 268"/>
                <a:gd name="T151" fmla="*/ 0 h 1197"/>
                <a:gd name="T152" fmla="*/ 268 w 268"/>
                <a:gd name="T153" fmla="*/ 1197 h 1197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T150" t="T151" r="T152" b="T153"/>
              <a:pathLst>
                <a:path w="268" h="1197">
                  <a:moveTo>
                    <a:pt x="240" y="20"/>
                  </a:moveTo>
                  <a:lnTo>
                    <a:pt x="241" y="21"/>
                  </a:lnTo>
                  <a:lnTo>
                    <a:pt x="243" y="24"/>
                  </a:lnTo>
                  <a:lnTo>
                    <a:pt x="244" y="26"/>
                  </a:lnTo>
                  <a:lnTo>
                    <a:pt x="245" y="27"/>
                  </a:lnTo>
                  <a:lnTo>
                    <a:pt x="248" y="30"/>
                  </a:lnTo>
                  <a:lnTo>
                    <a:pt x="249" y="32"/>
                  </a:lnTo>
                  <a:lnTo>
                    <a:pt x="250" y="33"/>
                  </a:lnTo>
                  <a:lnTo>
                    <a:pt x="251" y="36"/>
                  </a:lnTo>
                  <a:lnTo>
                    <a:pt x="268" y="142"/>
                  </a:lnTo>
                  <a:lnTo>
                    <a:pt x="250" y="896"/>
                  </a:lnTo>
                  <a:lnTo>
                    <a:pt x="249" y="900"/>
                  </a:lnTo>
                  <a:lnTo>
                    <a:pt x="249" y="902"/>
                  </a:lnTo>
                  <a:lnTo>
                    <a:pt x="248" y="906"/>
                  </a:lnTo>
                  <a:lnTo>
                    <a:pt x="248" y="909"/>
                  </a:lnTo>
                  <a:lnTo>
                    <a:pt x="246" y="913"/>
                  </a:lnTo>
                  <a:lnTo>
                    <a:pt x="246" y="915"/>
                  </a:lnTo>
                  <a:lnTo>
                    <a:pt x="246" y="919"/>
                  </a:lnTo>
                  <a:lnTo>
                    <a:pt x="245" y="922"/>
                  </a:lnTo>
                  <a:lnTo>
                    <a:pt x="219" y="1037"/>
                  </a:lnTo>
                  <a:lnTo>
                    <a:pt x="170" y="1120"/>
                  </a:lnTo>
                  <a:lnTo>
                    <a:pt x="169" y="1123"/>
                  </a:lnTo>
                  <a:lnTo>
                    <a:pt x="167" y="1124"/>
                  </a:lnTo>
                  <a:lnTo>
                    <a:pt x="165" y="1126"/>
                  </a:lnTo>
                  <a:lnTo>
                    <a:pt x="164" y="1127"/>
                  </a:lnTo>
                  <a:lnTo>
                    <a:pt x="161" y="1130"/>
                  </a:lnTo>
                  <a:lnTo>
                    <a:pt x="160" y="1132"/>
                  </a:lnTo>
                  <a:lnTo>
                    <a:pt x="158" y="1135"/>
                  </a:lnTo>
                  <a:lnTo>
                    <a:pt x="157" y="1136"/>
                  </a:lnTo>
                  <a:lnTo>
                    <a:pt x="136" y="1158"/>
                  </a:lnTo>
                  <a:lnTo>
                    <a:pt x="135" y="1158"/>
                  </a:lnTo>
                  <a:lnTo>
                    <a:pt x="134" y="1160"/>
                  </a:lnTo>
                  <a:lnTo>
                    <a:pt x="133" y="1161"/>
                  </a:lnTo>
                  <a:lnTo>
                    <a:pt x="132" y="1161"/>
                  </a:lnTo>
                  <a:lnTo>
                    <a:pt x="130" y="1162"/>
                  </a:lnTo>
                  <a:lnTo>
                    <a:pt x="129" y="1162"/>
                  </a:lnTo>
                  <a:lnTo>
                    <a:pt x="127" y="1163"/>
                  </a:lnTo>
                  <a:lnTo>
                    <a:pt x="126" y="1163"/>
                  </a:lnTo>
                  <a:lnTo>
                    <a:pt x="121" y="1173"/>
                  </a:lnTo>
                  <a:lnTo>
                    <a:pt x="121" y="1172"/>
                  </a:lnTo>
                  <a:lnTo>
                    <a:pt x="116" y="1172"/>
                  </a:lnTo>
                  <a:lnTo>
                    <a:pt x="113" y="1173"/>
                  </a:lnTo>
                  <a:lnTo>
                    <a:pt x="108" y="1174"/>
                  </a:lnTo>
                  <a:lnTo>
                    <a:pt x="104" y="1178"/>
                  </a:lnTo>
                  <a:lnTo>
                    <a:pt x="101" y="1180"/>
                  </a:lnTo>
                  <a:lnTo>
                    <a:pt x="96" y="1182"/>
                  </a:lnTo>
                  <a:lnTo>
                    <a:pt x="92" y="1185"/>
                  </a:lnTo>
                  <a:lnTo>
                    <a:pt x="87" y="1186"/>
                  </a:lnTo>
                  <a:lnTo>
                    <a:pt x="85" y="1187"/>
                  </a:lnTo>
                  <a:lnTo>
                    <a:pt x="82" y="1187"/>
                  </a:lnTo>
                  <a:lnTo>
                    <a:pt x="80" y="1188"/>
                  </a:lnTo>
                  <a:lnTo>
                    <a:pt x="77" y="1188"/>
                  </a:lnTo>
                  <a:lnTo>
                    <a:pt x="74" y="1189"/>
                  </a:lnTo>
                  <a:lnTo>
                    <a:pt x="72" y="1189"/>
                  </a:lnTo>
                  <a:lnTo>
                    <a:pt x="70" y="1191"/>
                  </a:lnTo>
                  <a:lnTo>
                    <a:pt x="66" y="1192"/>
                  </a:lnTo>
                  <a:lnTo>
                    <a:pt x="3" y="1197"/>
                  </a:lnTo>
                  <a:lnTo>
                    <a:pt x="3" y="1194"/>
                  </a:lnTo>
                  <a:lnTo>
                    <a:pt x="2" y="1192"/>
                  </a:lnTo>
                  <a:lnTo>
                    <a:pt x="1" y="1189"/>
                  </a:lnTo>
                  <a:lnTo>
                    <a:pt x="1" y="1186"/>
                  </a:lnTo>
                  <a:lnTo>
                    <a:pt x="0" y="1184"/>
                  </a:lnTo>
                  <a:lnTo>
                    <a:pt x="1" y="1181"/>
                  </a:lnTo>
                  <a:lnTo>
                    <a:pt x="2" y="1178"/>
                  </a:lnTo>
                  <a:lnTo>
                    <a:pt x="5" y="1175"/>
                  </a:lnTo>
                  <a:lnTo>
                    <a:pt x="2" y="1172"/>
                  </a:lnTo>
                  <a:lnTo>
                    <a:pt x="1" y="1168"/>
                  </a:lnTo>
                  <a:lnTo>
                    <a:pt x="1" y="1163"/>
                  </a:lnTo>
                  <a:lnTo>
                    <a:pt x="1" y="1158"/>
                  </a:lnTo>
                  <a:lnTo>
                    <a:pt x="2" y="1154"/>
                  </a:lnTo>
                  <a:lnTo>
                    <a:pt x="2" y="1149"/>
                  </a:lnTo>
                  <a:lnTo>
                    <a:pt x="3" y="1144"/>
                  </a:lnTo>
                  <a:lnTo>
                    <a:pt x="2" y="1138"/>
                  </a:lnTo>
                  <a:lnTo>
                    <a:pt x="5" y="1075"/>
                  </a:lnTo>
                  <a:lnTo>
                    <a:pt x="6" y="1010"/>
                  </a:lnTo>
                  <a:lnTo>
                    <a:pt x="6" y="948"/>
                  </a:lnTo>
                  <a:lnTo>
                    <a:pt x="6" y="885"/>
                  </a:lnTo>
                  <a:lnTo>
                    <a:pt x="6" y="823"/>
                  </a:lnTo>
                  <a:lnTo>
                    <a:pt x="6" y="761"/>
                  </a:lnTo>
                  <a:lnTo>
                    <a:pt x="7" y="698"/>
                  </a:lnTo>
                  <a:lnTo>
                    <a:pt x="8" y="635"/>
                  </a:lnTo>
                  <a:lnTo>
                    <a:pt x="9" y="627"/>
                  </a:lnTo>
                  <a:lnTo>
                    <a:pt x="10" y="620"/>
                  </a:lnTo>
                  <a:lnTo>
                    <a:pt x="9" y="613"/>
                  </a:lnTo>
                  <a:lnTo>
                    <a:pt x="9" y="605"/>
                  </a:lnTo>
                  <a:lnTo>
                    <a:pt x="9" y="598"/>
                  </a:lnTo>
                  <a:lnTo>
                    <a:pt x="11" y="591"/>
                  </a:lnTo>
                  <a:lnTo>
                    <a:pt x="12" y="587"/>
                  </a:lnTo>
                  <a:lnTo>
                    <a:pt x="15" y="585"/>
                  </a:lnTo>
                  <a:lnTo>
                    <a:pt x="17" y="582"/>
                  </a:lnTo>
                  <a:lnTo>
                    <a:pt x="20" y="580"/>
                  </a:lnTo>
                  <a:lnTo>
                    <a:pt x="24" y="581"/>
                  </a:lnTo>
                  <a:lnTo>
                    <a:pt x="29" y="580"/>
                  </a:lnTo>
                  <a:lnTo>
                    <a:pt x="32" y="579"/>
                  </a:lnTo>
                  <a:lnTo>
                    <a:pt x="34" y="577"/>
                  </a:lnTo>
                  <a:lnTo>
                    <a:pt x="39" y="573"/>
                  </a:lnTo>
                  <a:lnTo>
                    <a:pt x="42" y="565"/>
                  </a:lnTo>
                  <a:lnTo>
                    <a:pt x="44" y="558"/>
                  </a:lnTo>
                  <a:lnTo>
                    <a:pt x="47" y="550"/>
                  </a:lnTo>
                  <a:lnTo>
                    <a:pt x="49" y="544"/>
                  </a:lnTo>
                  <a:lnTo>
                    <a:pt x="53" y="538"/>
                  </a:lnTo>
                  <a:lnTo>
                    <a:pt x="56" y="522"/>
                  </a:lnTo>
                  <a:lnTo>
                    <a:pt x="59" y="507"/>
                  </a:lnTo>
                  <a:lnTo>
                    <a:pt x="60" y="493"/>
                  </a:lnTo>
                  <a:lnTo>
                    <a:pt x="60" y="478"/>
                  </a:lnTo>
                  <a:lnTo>
                    <a:pt x="61" y="464"/>
                  </a:lnTo>
                  <a:lnTo>
                    <a:pt x="61" y="449"/>
                  </a:lnTo>
                  <a:lnTo>
                    <a:pt x="62" y="434"/>
                  </a:lnTo>
                  <a:lnTo>
                    <a:pt x="64" y="417"/>
                  </a:lnTo>
                  <a:lnTo>
                    <a:pt x="62" y="404"/>
                  </a:lnTo>
                  <a:lnTo>
                    <a:pt x="61" y="390"/>
                  </a:lnTo>
                  <a:lnTo>
                    <a:pt x="61" y="376"/>
                  </a:lnTo>
                  <a:lnTo>
                    <a:pt x="61" y="361"/>
                  </a:lnTo>
                  <a:lnTo>
                    <a:pt x="61" y="347"/>
                  </a:lnTo>
                  <a:lnTo>
                    <a:pt x="61" y="332"/>
                  </a:lnTo>
                  <a:lnTo>
                    <a:pt x="62" y="316"/>
                  </a:lnTo>
                  <a:lnTo>
                    <a:pt x="64" y="302"/>
                  </a:lnTo>
                  <a:lnTo>
                    <a:pt x="61" y="166"/>
                  </a:lnTo>
                  <a:lnTo>
                    <a:pt x="62" y="159"/>
                  </a:lnTo>
                  <a:lnTo>
                    <a:pt x="63" y="150"/>
                  </a:lnTo>
                  <a:lnTo>
                    <a:pt x="63" y="141"/>
                  </a:lnTo>
                  <a:lnTo>
                    <a:pt x="63" y="132"/>
                  </a:lnTo>
                  <a:lnTo>
                    <a:pt x="63" y="123"/>
                  </a:lnTo>
                  <a:lnTo>
                    <a:pt x="62" y="114"/>
                  </a:lnTo>
                  <a:lnTo>
                    <a:pt x="62" y="105"/>
                  </a:lnTo>
                  <a:lnTo>
                    <a:pt x="63" y="95"/>
                  </a:lnTo>
                  <a:lnTo>
                    <a:pt x="61" y="86"/>
                  </a:lnTo>
                  <a:lnTo>
                    <a:pt x="60" y="76"/>
                  </a:lnTo>
                  <a:lnTo>
                    <a:pt x="59" y="67"/>
                  </a:lnTo>
                  <a:lnTo>
                    <a:pt x="58" y="57"/>
                  </a:lnTo>
                  <a:lnTo>
                    <a:pt x="58" y="48"/>
                  </a:lnTo>
                  <a:lnTo>
                    <a:pt x="56" y="38"/>
                  </a:lnTo>
                  <a:lnTo>
                    <a:pt x="56" y="29"/>
                  </a:lnTo>
                  <a:lnTo>
                    <a:pt x="55" y="19"/>
                  </a:lnTo>
                  <a:lnTo>
                    <a:pt x="58" y="17"/>
                  </a:lnTo>
                  <a:lnTo>
                    <a:pt x="60" y="15"/>
                  </a:lnTo>
                  <a:lnTo>
                    <a:pt x="63" y="15"/>
                  </a:lnTo>
                  <a:lnTo>
                    <a:pt x="68" y="15"/>
                  </a:lnTo>
                  <a:lnTo>
                    <a:pt x="71" y="15"/>
                  </a:lnTo>
                  <a:lnTo>
                    <a:pt x="75" y="15"/>
                  </a:lnTo>
                  <a:lnTo>
                    <a:pt x="79" y="15"/>
                  </a:lnTo>
                  <a:lnTo>
                    <a:pt x="82" y="13"/>
                  </a:lnTo>
                  <a:lnTo>
                    <a:pt x="94" y="9"/>
                  </a:lnTo>
                  <a:lnTo>
                    <a:pt x="106" y="7"/>
                  </a:lnTo>
                  <a:lnTo>
                    <a:pt x="118" y="5"/>
                  </a:lnTo>
                  <a:lnTo>
                    <a:pt x="130" y="2"/>
                  </a:lnTo>
                  <a:lnTo>
                    <a:pt x="143" y="1"/>
                  </a:lnTo>
                  <a:lnTo>
                    <a:pt x="155" y="0"/>
                  </a:lnTo>
                  <a:lnTo>
                    <a:pt x="167" y="0"/>
                  </a:lnTo>
                  <a:lnTo>
                    <a:pt x="179" y="0"/>
                  </a:lnTo>
                  <a:lnTo>
                    <a:pt x="240" y="20"/>
                  </a:lnTo>
                  <a:close/>
                </a:path>
              </a:pathLst>
            </a:custGeom>
            <a:solidFill>
              <a:srgbClr val="76AC7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0" name="Freeform 154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1" name="Freeform 155"/>
            <p:cNvSpPr>
              <a:spLocks/>
            </p:cNvSpPr>
            <p:nvPr/>
          </p:nvSpPr>
          <p:spPr bwMode="auto">
            <a:xfrm>
              <a:off x="4307" y="3856"/>
              <a:ext cx="46" cy="46"/>
            </a:xfrm>
            <a:custGeom>
              <a:avLst/>
              <a:gdLst>
                <a:gd name="T0" fmla="*/ 0 w 275"/>
                <a:gd name="T1" fmla="*/ 10 h 275"/>
                <a:gd name="T2" fmla="*/ 124 w 275"/>
                <a:gd name="T3" fmla="*/ 113 h 275"/>
                <a:gd name="T4" fmla="*/ 249 w 275"/>
                <a:gd name="T5" fmla="*/ 275 h 275"/>
                <a:gd name="T6" fmla="*/ 275 w 275"/>
                <a:gd name="T7" fmla="*/ 275 h 275"/>
                <a:gd name="T8" fmla="*/ 170 w 275"/>
                <a:gd name="T9" fmla="*/ 124 h 275"/>
                <a:gd name="T10" fmla="*/ 45 w 275"/>
                <a:gd name="T11" fmla="*/ 0 h 275"/>
                <a:gd name="T12" fmla="*/ 0 w 275"/>
                <a:gd name="T13" fmla="*/ 10 h 2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75"/>
                <a:gd name="T22" fmla="*/ 0 h 275"/>
                <a:gd name="T23" fmla="*/ 275 w 275"/>
                <a:gd name="T24" fmla="*/ 275 h 27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75" h="275">
                  <a:moveTo>
                    <a:pt x="0" y="10"/>
                  </a:moveTo>
                  <a:lnTo>
                    <a:pt x="124" y="113"/>
                  </a:lnTo>
                  <a:lnTo>
                    <a:pt x="249" y="275"/>
                  </a:lnTo>
                  <a:lnTo>
                    <a:pt x="275" y="275"/>
                  </a:lnTo>
                  <a:lnTo>
                    <a:pt x="170" y="124"/>
                  </a:lnTo>
                  <a:lnTo>
                    <a:pt x="4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2" name="Freeform 156"/>
            <p:cNvSpPr>
              <a:spLocks/>
            </p:cNvSpPr>
            <p:nvPr/>
          </p:nvSpPr>
          <p:spPr bwMode="auto">
            <a:xfrm>
              <a:off x="4308" y="3858"/>
              <a:ext cx="24" cy="18"/>
            </a:xfrm>
            <a:custGeom>
              <a:avLst/>
              <a:gdLst>
                <a:gd name="T0" fmla="*/ 36 w 143"/>
                <a:gd name="T1" fmla="*/ 3 h 104"/>
                <a:gd name="T2" fmla="*/ 43 w 143"/>
                <a:gd name="T3" fmla="*/ 11 h 104"/>
                <a:gd name="T4" fmla="*/ 51 w 143"/>
                <a:gd name="T5" fmla="*/ 18 h 104"/>
                <a:gd name="T6" fmla="*/ 59 w 143"/>
                <a:gd name="T7" fmla="*/ 25 h 104"/>
                <a:gd name="T8" fmla="*/ 67 w 143"/>
                <a:gd name="T9" fmla="*/ 31 h 104"/>
                <a:gd name="T10" fmla="*/ 74 w 143"/>
                <a:gd name="T11" fmla="*/ 38 h 104"/>
                <a:gd name="T12" fmla="*/ 83 w 143"/>
                <a:gd name="T13" fmla="*/ 43 h 104"/>
                <a:gd name="T14" fmla="*/ 92 w 143"/>
                <a:gd name="T15" fmla="*/ 47 h 104"/>
                <a:gd name="T16" fmla="*/ 101 w 143"/>
                <a:gd name="T17" fmla="*/ 50 h 104"/>
                <a:gd name="T18" fmla="*/ 106 w 143"/>
                <a:gd name="T19" fmla="*/ 56 h 104"/>
                <a:gd name="T20" fmla="*/ 112 w 143"/>
                <a:gd name="T21" fmla="*/ 62 h 104"/>
                <a:gd name="T22" fmla="*/ 117 w 143"/>
                <a:gd name="T23" fmla="*/ 69 h 104"/>
                <a:gd name="T24" fmla="*/ 123 w 143"/>
                <a:gd name="T25" fmla="*/ 75 h 104"/>
                <a:gd name="T26" fmla="*/ 129 w 143"/>
                <a:gd name="T27" fmla="*/ 81 h 104"/>
                <a:gd name="T28" fmla="*/ 133 w 143"/>
                <a:gd name="T29" fmla="*/ 88 h 104"/>
                <a:gd name="T30" fmla="*/ 138 w 143"/>
                <a:gd name="T31" fmla="*/ 94 h 104"/>
                <a:gd name="T32" fmla="*/ 143 w 143"/>
                <a:gd name="T33" fmla="*/ 101 h 104"/>
                <a:gd name="T34" fmla="*/ 141 w 143"/>
                <a:gd name="T35" fmla="*/ 101 h 104"/>
                <a:gd name="T36" fmla="*/ 137 w 143"/>
                <a:gd name="T37" fmla="*/ 101 h 104"/>
                <a:gd name="T38" fmla="*/ 134 w 143"/>
                <a:gd name="T39" fmla="*/ 101 h 104"/>
                <a:gd name="T40" fmla="*/ 132 w 143"/>
                <a:gd name="T41" fmla="*/ 101 h 104"/>
                <a:gd name="T42" fmla="*/ 129 w 143"/>
                <a:gd name="T43" fmla="*/ 102 h 104"/>
                <a:gd name="T44" fmla="*/ 125 w 143"/>
                <a:gd name="T45" fmla="*/ 102 h 104"/>
                <a:gd name="T46" fmla="*/ 123 w 143"/>
                <a:gd name="T47" fmla="*/ 102 h 104"/>
                <a:gd name="T48" fmla="*/ 120 w 143"/>
                <a:gd name="T49" fmla="*/ 104 h 104"/>
                <a:gd name="T50" fmla="*/ 117 w 143"/>
                <a:gd name="T51" fmla="*/ 100 h 104"/>
                <a:gd name="T52" fmla="*/ 0 w 143"/>
                <a:gd name="T53" fmla="*/ 3 h 104"/>
                <a:gd name="T54" fmla="*/ 3 w 143"/>
                <a:gd name="T55" fmla="*/ 3 h 104"/>
                <a:gd name="T56" fmla="*/ 5 w 143"/>
                <a:gd name="T57" fmla="*/ 3 h 104"/>
                <a:gd name="T58" fmla="*/ 6 w 143"/>
                <a:gd name="T59" fmla="*/ 3 h 104"/>
                <a:gd name="T60" fmla="*/ 8 w 143"/>
                <a:gd name="T61" fmla="*/ 3 h 104"/>
                <a:gd name="T62" fmla="*/ 10 w 143"/>
                <a:gd name="T63" fmla="*/ 3 h 104"/>
                <a:gd name="T64" fmla="*/ 13 w 143"/>
                <a:gd name="T65" fmla="*/ 2 h 104"/>
                <a:gd name="T66" fmla="*/ 14 w 143"/>
                <a:gd name="T67" fmla="*/ 2 h 104"/>
                <a:gd name="T68" fmla="*/ 16 w 143"/>
                <a:gd name="T69" fmla="*/ 2 h 104"/>
                <a:gd name="T70" fmla="*/ 18 w 143"/>
                <a:gd name="T71" fmla="*/ 0 h 104"/>
                <a:gd name="T72" fmla="*/ 20 w 143"/>
                <a:gd name="T73" fmla="*/ 2 h 104"/>
                <a:gd name="T74" fmla="*/ 22 w 143"/>
                <a:gd name="T75" fmla="*/ 3 h 104"/>
                <a:gd name="T76" fmla="*/ 24 w 143"/>
                <a:gd name="T77" fmla="*/ 3 h 104"/>
                <a:gd name="T78" fmla="*/ 26 w 143"/>
                <a:gd name="T79" fmla="*/ 3 h 104"/>
                <a:gd name="T80" fmla="*/ 28 w 143"/>
                <a:gd name="T81" fmla="*/ 3 h 104"/>
                <a:gd name="T82" fmla="*/ 30 w 143"/>
                <a:gd name="T83" fmla="*/ 3 h 104"/>
                <a:gd name="T84" fmla="*/ 32 w 143"/>
                <a:gd name="T85" fmla="*/ 3 h 104"/>
                <a:gd name="T86" fmla="*/ 36 w 143"/>
                <a:gd name="T87" fmla="*/ 3 h 104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143"/>
                <a:gd name="T133" fmla="*/ 0 h 104"/>
                <a:gd name="T134" fmla="*/ 143 w 143"/>
                <a:gd name="T135" fmla="*/ 104 h 104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143" h="104">
                  <a:moveTo>
                    <a:pt x="36" y="3"/>
                  </a:moveTo>
                  <a:lnTo>
                    <a:pt x="43" y="11"/>
                  </a:lnTo>
                  <a:lnTo>
                    <a:pt x="51" y="18"/>
                  </a:lnTo>
                  <a:lnTo>
                    <a:pt x="59" y="25"/>
                  </a:lnTo>
                  <a:lnTo>
                    <a:pt x="67" y="31"/>
                  </a:lnTo>
                  <a:lnTo>
                    <a:pt x="74" y="38"/>
                  </a:lnTo>
                  <a:lnTo>
                    <a:pt x="83" y="43"/>
                  </a:lnTo>
                  <a:lnTo>
                    <a:pt x="92" y="47"/>
                  </a:lnTo>
                  <a:lnTo>
                    <a:pt x="101" y="50"/>
                  </a:lnTo>
                  <a:lnTo>
                    <a:pt x="106" y="56"/>
                  </a:lnTo>
                  <a:lnTo>
                    <a:pt x="112" y="62"/>
                  </a:lnTo>
                  <a:lnTo>
                    <a:pt x="117" y="69"/>
                  </a:lnTo>
                  <a:lnTo>
                    <a:pt x="123" y="75"/>
                  </a:lnTo>
                  <a:lnTo>
                    <a:pt x="129" y="81"/>
                  </a:lnTo>
                  <a:lnTo>
                    <a:pt x="133" y="88"/>
                  </a:lnTo>
                  <a:lnTo>
                    <a:pt x="138" y="94"/>
                  </a:lnTo>
                  <a:lnTo>
                    <a:pt x="143" y="101"/>
                  </a:lnTo>
                  <a:lnTo>
                    <a:pt x="141" y="101"/>
                  </a:lnTo>
                  <a:lnTo>
                    <a:pt x="137" y="101"/>
                  </a:lnTo>
                  <a:lnTo>
                    <a:pt x="134" y="101"/>
                  </a:lnTo>
                  <a:lnTo>
                    <a:pt x="132" y="101"/>
                  </a:lnTo>
                  <a:lnTo>
                    <a:pt x="129" y="102"/>
                  </a:lnTo>
                  <a:lnTo>
                    <a:pt x="125" y="102"/>
                  </a:lnTo>
                  <a:lnTo>
                    <a:pt x="123" y="102"/>
                  </a:lnTo>
                  <a:lnTo>
                    <a:pt x="120" y="104"/>
                  </a:lnTo>
                  <a:lnTo>
                    <a:pt x="117" y="100"/>
                  </a:lnTo>
                  <a:lnTo>
                    <a:pt x="0" y="3"/>
                  </a:lnTo>
                  <a:lnTo>
                    <a:pt x="3" y="3"/>
                  </a:lnTo>
                  <a:lnTo>
                    <a:pt x="5" y="3"/>
                  </a:lnTo>
                  <a:lnTo>
                    <a:pt x="6" y="3"/>
                  </a:lnTo>
                  <a:lnTo>
                    <a:pt x="8" y="3"/>
                  </a:lnTo>
                  <a:lnTo>
                    <a:pt x="10" y="3"/>
                  </a:lnTo>
                  <a:lnTo>
                    <a:pt x="13" y="2"/>
                  </a:lnTo>
                  <a:lnTo>
                    <a:pt x="14" y="2"/>
                  </a:lnTo>
                  <a:lnTo>
                    <a:pt x="16" y="2"/>
                  </a:lnTo>
                  <a:lnTo>
                    <a:pt x="18" y="0"/>
                  </a:lnTo>
                  <a:lnTo>
                    <a:pt x="20" y="2"/>
                  </a:lnTo>
                  <a:lnTo>
                    <a:pt x="22" y="3"/>
                  </a:lnTo>
                  <a:lnTo>
                    <a:pt x="24" y="3"/>
                  </a:lnTo>
                  <a:lnTo>
                    <a:pt x="26" y="3"/>
                  </a:lnTo>
                  <a:lnTo>
                    <a:pt x="28" y="3"/>
                  </a:lnTo>
                  <a:lnTo>
                    <a:pt x="30" y="3"/>
                  </a:lnTo>
                  <a:lnTo>
                    <a:pt x="32" y="3"/>
                  </a:lnTo>
                  <a:lnTo>
                    <a:pt x="36" y="3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3" name="Freeform 157"/>
            <p:cNvSpPr>
              <a:spLocks/>
            </p:cNvSpPr>
            <p:nvPr/>
          </p:nvSpPr>
          <p:spPr bwMode="auto">
            <a:xfrm>
              <a:off x="4330" y="3877"/>
              <a:ext cx="22" cy="25"/>
            </a:xfrm>
            <a:custGeom>
              <a:avLst/>
              <a:gdLst>
                <a:gd name="T0" fmla="*/ 132 w 132"/>
                <a:gd name="T1" fmla="*/ 141 h 148"/>
                <a:gd name="T2" fmla="*/ 132 w 132"/>
                <a:gd name="T3" fmla="*/ 141 h 148"/>
                <a:gd name="T4" fmla="*/ 132 w 132"/>
                <a:gd name="T5" fmla="*/ 141 h 148"/>
                <a:gd name="T6" fmla="*/ 132 w 132"/>
                <a:gd name="T7" fmla="*/ 141 h 148"/>
                <a:gd name="T8" fmla="*/ 132 w 132"/>
                <a:gd name="T9" fmla="*/ 141 h 148"/>
                <a:gd name="T10" fmla="*/ 132 w 132"/>
                <a:gd name="T11" fmla="*/ 141 h 148"/>
                <a:gd name="T12" fmla="*/ 132 w 132"/>
                <a:gd name="T13" fmla="*/ 141 h 148"/>
                <a:gd name="T14" fmla="*/ 132 w 132"/>
                <a:gd name="T15" fmla="*/ 142 h 148"/>
                <a:gd name="T16" fmla="*/ 132 w 132"/>
                <a:gd name="T17" fmla="*/ 142 h 148"/>
                <a:gd name="T18" fmla="*/ 130 w 132"/>
                <a:gd name="T19" fmla="*/ 142 h 148"/>
                <a:gd name="T20" fmla="*/ 128 w 132"/>
                <a:gd name="T21" fmla="*/ 143 h 148"/>
                <a:gd name="T22" fmla="*/ 126 w 132"/>
                <a:gd name="T23" fmla="*/ 145 h 148"/>
                <a:gd name="T24" fmla="*/ 123 w 132"/>
                <a:gd name="T25" fmla="*/ 145 h 148"/>
                <a:gd name="T26" fmla="*/ 121 w 132"/>
                <a:gd name="T27" fmla="*/ 146 h 148"/>
                <a:gd name="T28" fmla="*/ 119 w 132"/>
                <a:gd name="T29" fmla="*/ 147 h 148"/>
                <a:gd name="T30" fmla="*/ 117 w 132"/>
                <a:gd name="T31" fmla="*/ 147 h 148"/>
                <a:gd name="T32" fmla="*/ 115 w 132"/>
                <a:gd name="T33" fmla="*/ 148 h 148"/>
                <a:gd name="T34" fmla="*/ 111 w 132"/>
                <a:gd name="T35" fmla="*/ 148 h 148"/>
                <a:gd name="T36" fmla="*/ 0 w 132"/>
                <a:gd name="T37" fmla="*/ 3 h 148"/>
                <a:gd name="T38" fmla="*/ 2 w 132"/>
                <a:gd name="T39" fmla="*/ 3 h 148"/>
                <a:gd name="T40" fmla="*/ 4 w 132"/>
                <a:gd name="T41" fmla="*/ 3 h 148"/>
                <a:gd name="T42" fmla="*/ 6 w 132"/>
                <a:gd name="T43" fmla="*/ 3 h 148"/>
                <a:gd name="T44" fmla="*/ 7 w 132"/>
                <a:gd name="T45" fmla="*/ 2 h 148"/>
                <a:gd name="T46" fmla="*/ 10 w 132"/>
                <a:gd name="T47" fmla="*/ 2 h 148"/>
                <a:gd name="T48" fmla="*/ 12 w 132"/>
                <a:gd name="T49" fmla="*/ 2 h 148"/>
                <a:gd name="T50" fmla="*/ 14 w 132"/>
                <a:gd name="T51" fmla="*/ 0 h 148"/>
                <a:gd name="T52" fmla="*/ 15 w 132"/>
                <a:gd name="T53" fmla="*/ 0 h 148"/>
                <a:gd name="T54" fmla="*/ 22 w 132"/>
                <a:gd name="T55" fmla="*/ 4 h 148"/>
                <a:gd name="T56" fmla="*/ 27 w 132"/>
                <a:gd name="T57" fmla="*/ 9 h 148"/>
                <a:gd name="T58" fmla="*/ 33 w 132"/>
                <a:gd name="T59" fmla="*/ 13 h 148"/>
                <a:gd name="T60" fmla="*/ 37 w 132"/>
                <a:gd name="T61" fmla="*/ 18 h 148"/>
                <a:gd name="T62" fmla="*/ 43 w 132"/>
                <a:gd name="T63" fmla="*/ 24 h 148"/>
                <a:gd name="T64" fmla="*/ 48 w 132"/>
                <a:gd name="T65" fmla="*/ 29 h 148"/>
                <a:gd name="T66" fmla="*/ 54 w 132"/>
                <a:gd name="T67" fmla="*/ 34 h 148"/>
                <a:gd name="T68" fmla="*/ 60 w 132"/>
                <a:gd name="T69" fmla="*/ 38 h 148"/>
                <a:gd name="T70" fmla="*/ 132 w 132"/>
                <a:gd name="T71" fmla="*/ 141 h 14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132"/>
                <a:gd name="T109" fmla="*/ 0 h 148"/>
                <a:gd name="T110" fmla="*/ 132 w 132"/>
                <a:gd name="T111" fmla="*/ 148 h 148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132" h="148">
                  <a:moveTo>
                    <a:pt x="132" y="141"/>
                  </a:moveTo>
                  <a:lnTo>
                    <a:pt x="132" y="141"/>
                  </a:lnTo>
                  <a:lnTo>
                    <a:pt x="132" y="142"/>
                  </a:lnTo>
                  <a:lnTo>
                    <a:pt x="130" y="142"/>
                  </a:lnTo>
                  <a:lnTo>
                    <a:pt x="128" y="143"/>
                  </a:lnTo>
                  <a:lnTo>
                    <a:pt x="126" y="145"/>
                  </a:lnTo>
                  <a:lnTo>
                    <a:pt x="123" y="145"/>
                  </a:lnTo>
                  <a:lnTo>
                    <a:pt x="121" y="146"/>
                  </a:lnTo>
                  <a:lnTo>
                    <a:pt x="119" y="147"/>
                  </a:lnTo>
                  <a:lnTo>
                    <a:pt x="117" y="147"/>
                  </a:lnTo>
                  <a:lnTo>
                    <a:pt x="115" y="148"/>
                  </a:lnTo>
                  <a:lnTo>
                    <a:pt x="111" y="148"/>
                  </a:lnTo>
                  <a:lnTo>
                    <a:pt x="0" y="3"/>
                  </a:lnTo>
                  <a:lnTo>
                    <a:pt x="2" y="3"/>
                  </a:lnTo>
                  <a:lnTo>
                    <a:pt x="4" y="3"/>
                  </a:lnTo>
                  <a:lnTo>
                    <a:pt x="6" y="3"/>
                  </a:lnTo>
                  <a:lnTo>
                    <a:pt x="7" y="2"/>
                  </a:lnTo>
                  <a:lnTo>
                    <a:pt x="10" y="2"/>
                  </a:lnTo>
                  <a:lnTo>
                    <a:pt x="12" y="2"/>
                  </a:lnTo>
                  <a:lnTo>
                    <a:pt x="14" y="0"/>
                  </a:lnTo>
                  <a:lnTo>
                    <a:pt x="15" y="0"/>
                  </a:lnTo>
                  <a:lnTo>
                    <a:pt x="22" y="4"/>
                  </a:lnTo>
                  <a:lnTo>
                    <a:pt x="27" y="9"/>
                  </a:lnTo>
                  <a:lnTo>
                    <a:pt x="33" y="13"/>
                  </a:lnTo>
                  <a:lnTo>
                    <a:pt x="37" y="18"/>
                  </a:lnTo>
                  <a:lnTo>
                    <a:pt x="43" y="24"/>
                  </a:lnTo>
                  <a:lnTo>
                    <a:pt x="48" y="29"/>
                  </a:lnTo>
                  <a:lnTo>
                    <a:pt x="54" y="34"/>
                  </a:lnTo>
                  <a:lnTo>
                    <a:pt x="60" y="38"/>
                  </a:lnTo>
                  <a:lnTo>
                    <a:pt x="132" y="141"/>
                  </a:lnTo>
                  <a:close/>
                </a:path>
              </a:pathLst>
            </a:custGeom>
            <a:solidFill>
              <a:srgbClr val="7FB2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4" name="Freeform 158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3 h 113"/>
                <a:gd name="T2" fmla="*/ 109 w 344"/>
                <a:gd name="T3" fmla="*/ 91 h 113"/>
                <a:gd name="T4" fmla="*/ 210 w 344"/>
                <a:gd name="T5" fmla="*/ 86 h 113"/>
                <a:gd name="T6" fmla="*/ 305 w 344"/>
                <a:gd name="T7" fmla="*/ 70 h 113"/>
                <a:gd name="T8" fmla="*/ 344 w 344"/>
                <a:gd name="T9" fmla="*/ 64 h 113"/>
                <a:gd name="T10" fmla="*/ 329 w 344"/>
                <a:gd name="T11" fmla="*/ 0 h 113"/>
                <a:gd name="T12" fmla="*/ 0 w 344"/>
                <a:gd name="T13" fmla="*/ 59 h 113"/>
                <a:gd name="T14" fmla="*/ 10 w 344"/>
                <a:gd name="T15" fmla="*/ 113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4"/>
                <a:gd name="T25" fmla="*/ 0 h 113"/>
                <a:gd name="T26" fmla="*/ 344 w 344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4" h="113">
                  <a:moveTo>
                    <a:pt x="10" y="113"/>
                  </a:moveTo>
                  <a:lnTo>
                    <a:pt x="109" y="91"/>
                  </a:lnTo>
                  <a:lnTo>
                    <a:pt x="210" y="86"/>
                  </a:lnTo>
                  <a:lnTo>
                    <a:pt x="305" y="70"/>
                  </a:lnTo>
                  <a:lnTo>
                    <a:pt x="344" y="64"/>
                  </a:lnTo>
                  <a:lnTo>
                    <a:pt x="329" y="0"/>
                  </a:lnTo>
                  <a:lnTo>
                    <a:pt x="0" y="59"/>
                  </a:lnTo>
                  <a:lnTo>
                    <a:pt x="10" y="113"/>
                  </a:lnTo>
                  <a:close/>
                </a:path>
              </a:pathLst>
            </a:custGeom>
            <a:solidFill>
              <a:srgbClr val="E6E6E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5" name="Freeform 159"/>
            <p:cNvSpPr>
              <a:spLocks/>
            </p:cNvSpPr>
            <p:nvPr/>
          </p:nvSpPr>
          <p:spPr bwMode="auto">
            <a:xfrm>
              <a:off x="4228" y="3857"/>
              <a:ext cx="58" cy="19"/>
            </a:xfrm>
            <a:custGeom>
              <a:avLst/>
              <a:gdLst>
                <a:gd name="T0" fmla="*/ 10 w 344"/>
                <a:gd name="T1" fmla="*/ 112 h 112"/>
                <a:gd name="T2" fmla="*/ 109 w 344"/>
                <a:gd name="T3" fmla="*/ 90 h 112"/>
                <a:gd name="T4" fmla="*/ 210 w 344"/>
                <a:gd name="T5" fmla="*/ 85 h 112"/>
                <a:gd name="T6" fmla="*/ 305 w 344"/>
                <a:gd name="T7" fmla="*/ 69 h 112"/>
                <a:gd name="T8" fmla="*/ 344 w 344"/>
                <a:gd name="T9" fmla="*/ 63 h 112"/>
                <a:gd name="T10" fmla="*/ 330 w 344"/>
                <a:gd name="T11" fmla="*/ 0 h 112"/>
                <a:gd name="T12" fmla="*/ 327 w 344"/>
                <a:gd name="T13" fmla="*/ 1 h 112"/>
                <a:gd name="T14" fmla="*/ 321 w 344"/>
                <a:gd name="T15" fmla="*/ 1 h 112"/>
                <a:gd name="T16" fmla="*/ 316 w 344"/>
                <a:gd name="T17" fmla="*/ 2 h 112"/>
                <a:gd name="T18" fmla="*/ 310 w 344"/>
                <a:gd name="T19" fmla="*/ 3 h 112"/>
                <a:gd name="T20" fmla="*/ 305 w 344"/>
                <a:gd name="T21" fmla="*/ 3 h 112"/>
                <a:gd name="T22" fmla="*/ 298 w 344"/>
                <a:gd name="T23" fmla="*/ 5 h 112"/>
                <a:gd name="T24" fmla="*/ 294 w 344"/>
                <a:gd name="T25" fmla="*/ 5 h 112"/>
                <a:gd name="T26" fmla="*/ 289 w 344"/>
                <a:gd name="T27" fmla="*/ 6 h 112"/>
                <a:gd name="T28" fmla="*/ 284 w 344"/>
                <a:gd name="T29" fmla="*/ 7 h 112"/>
                <a:gd name="T30" fmla="*/ 277 w 344"/>
                <a:gd name="T31" fmla="*/ 8 h 112"/>
                <a:gd name="T32" fmla="*/ 270 w 344"/>
                <a:gd name="T33" fmla="*/ 9 h 112"/>
                <a:gd name="T34" fmla="*/ 265 w 344"/>
                <a:gd name="T35" fmla="*/ 11 h 112"/>
                <a:gd name="T36" fmla="*/ 258 w 344"/>
                <a:gd name="T37" fmla="*/ 12 h 112"/>
                <a:gd name="T38" fmla="*/ 252 w 344"/>
                <a:gd name="T39" fmla="*/ 13 h 112"/>
                <a:gd name="T40" fmla="*/ 245 w 344"/>
                <a:gd name="T41" fmla="*/ 14 h 112"/>
                <a:gd name="T42" fmla="*/ 238 w 344"/>
                <a:gd name="T43" fmla="*/ 15 h 112"/>
                <a:gd name="T44" fmla="*/ 0 w 344"/>
                <a:gd name="T45" fmla="*/ 58 h 112"/>
                <a:gd name="T46" fmla="*/ 10 w 344"/>
                <a:gd name="T47" fmla="*/ 112 h 11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344"/>
                <a:gd name="T73" fmla="*/ 0 h 112"/>
                <a:gd name="T74" fmla="*/ 344 w 344"/>
                <a:gd name="T75" fmla="*/ 112 h 11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344" h="112">
                  <a:moveTo>
                    <a:pt x="10" y="112"/>
                  </a:moveTo>
                  <a:lnTo>
                    <a:pt x="109" y="90"/>
                  </a:lnTo>
                  <a:lnTo>
                    <a:pt x="210" y="85"/>
                  </a:lnTo>
                  <a:lnTo>
                    <a:pt x="305" y="69"/>
                  </a:lnTo>
                  <a:lnTo>
                    <a:pt x="344" y="63"/>
                  </a:lnTo>
                  <a:lnTo>
                    <a:pt x="330" y="0"/>
                  </a:lnTo>
                  <a:lnTo>
                    <a:pt x="327" y="1"/>
                  </a:lnTo>
                  <a:lnTo>
                    <a:pt x="321" y="1"/>
                  </a:lnTo>
                  <a:lnTo>
                    <a:pt x="316" y="2"/>
                  </a:lnTo>
                  <a:lnTo>
                    <a:pt x="310" y="3"/>
                  </a:lnTo>
                  <a:lnTo>
                    <a:pt x="305" y="3"/>
                  </a:lnTo>
                  <a:lnTo>
                    <a:pt x="298" y="5"/>
                  </a:lnTo>
                  <a:lnTo>
                    <a:pt x="294" y="5"/>
                  </a:lnTo>
                  <a:lnTo>
                    <a:pt x="289" y="6"/>
                  </a:lnTo>
                  <a:lnTo>
                    <a:pt x="284" y="7"/>
                  </a:lnTo>
                  <a:lnTo>
                    <a:pt x="277" y="8"/>
                  </a:lnTo>
                  <a:lnTo>
                    <a:pt x="270" y="9"/>
                  </a:lnTo>
                  <a:lnTo>
                    <a:pt x="265" y="11"/>
                  </a:lnTo>
                  <a:lnTo>
                    <a:pt x="258" y="12"/>
                  </a:lnTo>
                  <a:lnTo>
                    <a:pt x="252" y="13"/>
                  </a:lnTo>
                  <a:lnTo>
                    <a:pt x="245" y="14"/>
                  </a:lnTo>
                  <a:lnTo>
                    <a:pt x="238" y="15"/>
                  </a:lnTo>
                  <a:lnTo>
                    <a:pt x="0" y="58"/>
                  </a:lnTo>
                  <a:lnTo>
                    <a:pt x="10" y="11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6" name="Freeform 160"/>
            <p:cNvSpPr>
              <a:spLocks/>
            </p:cNvSpPr>
            <p:nvPr/>
          </p:nvSpPr>
          <p:spPr bwMode="auto">
            <a:xfrm>
              <a:off x="4229" y="3860"/>
              <a:ext cx="56" cy="16"/>
            </a:xfrm>
            <a:custGeom>
              <a:avLst/>
              <a:gdLst>
                <a:gd name="T0" fmla="*/ 0 w 336"/>
                <a:gd name="T1" fmla="*/ 61 h 93"/>
                <a:gd name="T2" fmla="*/ 0 w 336"/>
                <a:gd name="T3" fmla="*/ 50 h 93"/>
                <a:gd name="T4" fmla="*/ 30 w 336"/>
                <a:gd name="T5" fmla="*/ 43 h 93"/>
                <a:gd name="T6" fmla="*/ 61 w 336"/>
                <a:gd name="T7" fmla="*/ 37 h 93"/>
                <a:gd name="T8" fmla="*/ 91 w 336"/>
                <a:gd name="T9" fmla="*/ 31 h 93"/>
                <a:gd name="T10" fmla="*/ 123 w 336"/>
                <a:gd name="T11" fmla="*/ 26 h 93"/>
                <a:gd name="T12" fmla="*/ 154 w 336"/>
                <a:gd name="T13" fmla="*/ 23 h 93"/>
                <a:gd name="T14" fmla="*/ 185 w 336"/>
                <a:gd name="T15" fmla="*/ 19 h 93"/>
                <a:gd name="T16" fmla="*/ 216 w 336"/>
                <a:gd name="T17" fmla="*/ 15 h 93"/>
                <a:gd name="T18" fmla="*/ 246 w 336"/>
                <a:gd name="T19" fmla="*/ 12 h 93"/>
                <a:gd name="T20" fmla="*/ 257 w 336"/>
                <a:gd name="T21" fmla="*/ 11 h 93"/>
                <a:gd name="T22" fmla="*/ 266 w 336"/>
                <a:gd name="T23" fmla="*/ 9 h 93"/>
                <a:gd name="T24" fmla="*/ 278 w 336"/>
                <a:gd name="T25" fmla="*/ 7 h 93"/>
                <a:gd name="T26" fmla="*/ 289 w 336"/>
                <a:gd name="T27" fmla="*/ 5 h 93"/>
                <a:gd name="T28" fmla="*/ 299 w 336"/>
                <a:gd name="T29" fmla="*/ 3 h 93"/>
                <a:gd name="T30" fmla="*/ 310 w 336"/>
                <a:gd name="T31" fmla="*/ 1 h 93"/>
                <a:gd name="T32" fmla="*/ 319 w 336"/>
                <a:gd name="T33" fmla="*/ 0 h 93"/>
                <a:gd name="T34" fmla="*/ 331 w 336"/>
                <a:gd name="T35" fmla="*/ 0 h 93"/>
                <a:gd name="T36" fmla="*/ 335 w 336"/>
                <a:gd name="T37" fmla="*/ 21 h 93"/>
                <a:gd name="T38" fmla="*/ 336 w 336"/>
                <a:gd name="T39" fmla="*/ 25 h 93"/>
                <a:gd name="T40" fmla="*/ 336 w 336"/>
                <a:gd name="T41" fmla="*/ 29 h 93"/>
                <a:gd name="T42" fmla="*/ 336 w 336"/>
                <a:gd name="T43" fmla="*/ 31 h 93"/>
                <a:gd name="T44" fmla="*/ 336 w 336"/>
                <a:gd name="T45" fmla="*/ 34 h 93"/>
                <a:gd name="T46" fmla="*/ 336 w 336"/>
                <a:gd name="T47" fmla="*/ 37 h 93"/>
                <a:gd name="T48" fmla="*/ 335 w 336"/>
                <a:gd name="T49" fmla="*/ 40 h 93"/>
                <a:gd name="T50" fmla="*/ 335 w 336"/>
                <a:gd name="T51" fmla="*/ 43 h 93"/>
                <a:gd name="T52" fmla="*/ 334 w 336"/>
                <a:gd name="T53" fmla="*/ 45 h 93"/>
                <a:gd name="T54" fmla="*/ 301 w 336"/>
                <a:gd name="T55" fmla="*/ 50 h 93"/>
                <a:gd name="T56" fmla="*/ 206 w 336"/>
                <a:gd name="T57" fmla="*/ 66 h 93"/>
                <a:gd name="T58" fmla="*/ 105 w 336"/>
                <a:gd name="T59" fmla="*/ 71 h 93"/>
                <a:gd name="T60" fmla="*/ 6 w 336"/>
                <a:gd name="T61" fmla="*/ 93 h 93"/>
                <a:gd name="T62" fmla="*/ 0 w 336"/>
                <a:gd name="T63" fmla="*/ 61 h 93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36"/>
                <a:gd name="T97" fmla="*/ 0 h 93"/>
                <a:gd name="T98" fmla="*/ 336 w 336"/>
                <a:gd name="T99" fmla="*/ 93 h 93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36" h="93">
                  <a:moveTo>
                    <a:pt x="0" y="61"/>
                  </a:moveTo>
                  <a:lnTo>
                    <a:pt x="0" y="50"/>
                  </a:lnTo>
                  <a:lnTo>
                    <a:pt x="30" y="43"/>
                  </a:lnTo>
                  <a:lnTo>
                    <a:pt x="61" y="37"/>
                  </a:lnTo>
                  <a:lnTo>
                    <a:pt x="91" y="31"/>
                  </a:lnTo>
                  <a:lnTo>
                    <a:pt x="123" y="26"/>
                  </a:lnTo>
                  <a:lnTo>
                    <a:pt x="154" y="23"/>
                  </a:lnTo>
                  <a:lnTo>
                    <a:pt x="185" y="19"/>
                  </a:lnTo>
                  <a:lnTo>
                    <a:pt x="216" y="15"/>
                  </a:lnTo>
                  <a:lnTo>
                    <a:pt x="246" y="12"/>
                  </a:lnTo>
                  <a:lnTo>
                    <a:pt x="257" y="11"/>
                  </a:lnTo>
                  <a:lnTo>
                    <a:pt x="266" y="9"/>
                  </a:lnTo>
                  <a:lnTo>
                    <a:pt x="278" y="7"/>
                  </a:lnTo>
                  <a:lnTo>
                    <a:pt x="289" y="5"/>
                  </a:lnTo>
                  <a:lnTo>
                    <a:pt x="299" y="3"/>
                  </a:lnTo>
                  <a:lnTo>
                    <a:pt x="310" y="1"/>
                  </a:lnTo>
                  <a:lnTo>
                    <a:pt x="319" y="0"/>
                  </a:lnTo>
                  <a:lnTo>
                    <a:pt x="331" y="0"/>
                  </a:lnTo>
                  <a:lnTo>
                    <a:pt x="335" y="21"/>
                  </a:lnTo>
                  <a:lnTo>
                    <a:pt x="336" y="25"/>
                  </a:lnTo>
                  <a:lnTo>
                    <a:pt x="336" y="29"/>
                  </a:lnTo>
                  <a:lnTo>
                    <a:pt x="336" y="31"/>
                  </a:lnTo>
                  <a:lnTo>
                    <a:pt x="336" y="34"/>
                  </a:lnTo>
                  <a:lnTo>
                    <a:pt x="336" y="37"/>
                  </a:lnTo>
                  <a:lnTo>
                    <a:pt x="335" y="40"/>
                  </a:lnTo>
                  <a:lnTo>
                    <a:pt x="335" y="43"/>
                  </a:lnTo>
                  <a:lnTo>
                    <a:pt x="334" y="45"/>
                  </a:lnTo>
                  <a:lnTo>
                    <a:pt x="301" y="50"/>
                  </a:lnTo>
                  <a:lnTo>
                    <a:pt x="206" y="66"/>
                  </a:lnTo>
                  <a:lnTo>
                    <a:pt x="105" y="71"/>
                  </a:lnTo>
                  <a:lnTo>
                    <a:pt x="6" y="93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699F6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7" name="Freeform 161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191919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8" name="Freeform 162"/>
            <p:cNvSpPr>
              <a:spLocks/>
            </p:cNvSpPr>
            <p:nvPr/>
          </p:nvSpPr>
          <p:spPr bwMode="auto">
            <a:xfrm>
              <a:off x="4226" y="3844"/>
              <a:ext cx="61" cy="12"/>
            </a:xfrm>
            <a:custGeom>
              <a:avLst/>
              <a:gdLst>
                <a:gd name="T0" fmla="*/ 0 w 362"/>
                <a:gd name="T1" fmla="*/ 55 h 69"/>
                <a:gd name="T2" fmla="*/ 99 w 362"/>
                <a:gd name="T3" fmla="*/ 20 h 69"/>
                <a:gd name="T4" fmla="*/ 240 w 362"/>
                <a:gd name="T5" fmla="*/ 1 h 69"/>
                <a:gd name="T6" fmla="*/ 309 w 362"/>
                <a:gd name="T7" fmla="*/ 0 h 69"/>
                <a:gd name="T8" fmla="*/ 362 w 362"/>
                <a:gd name="T9" fmla="*/ 7 h 69"/>
                <a:gd name="T10" fmla="*/ 346 w 362"/>
                <a:gd name="T11" fmla="*/ 24 h 69"/>
                <a:gd name="T12" fmla="*/ 240 w 362"/>
                <a:gd name="T13" fmla="*/ 24 h 69"/>
                <a:gd name="T14" fmla="*/ 110 w 362"/>
                <a:gd name="T15" fmla="*/ 42 h 69"/>
                <a:gd name="T16" fmla="*/ 106 w 362"/>
                <a:gd name="T17" fmla="*/ 44 h 69"/>
                <a:gd name="T18" fmla="*/ 93 w 362"/>
                <a:gd name="T19" fmla="*/ 50 h 69"/>
                <a:gd name="T20" fmla="*/ 74 w 362"/>
                <a:gd name="T21" fmla="*/ 57 h 69"/>
                <a:gd name="T22" fmla="*/ 53 w 362"/>
                <a:gd name="T23" fmla="*/ 63 h 69"/>
                <a:gd name="T24" fmla="*/ 43 w 362"/>
                <a:gd name="T25" fmla="*/ 65 h 69"/>
                <a:gd name="T26" fmla="*/ 33 w 362"/>
                <a:gd name="T27" fmla="*/ 68 h 69"/>
                <a:gd name="T28" fmla="*/ 23 w 362"/>
                <a:gd name="T29" fmla="*/ 69 h 69"/>
                <a:gd name="T30" fmla="*/ 15 w 362"/>
                <a:gd name="T31" fmla="*/ 69 h 69"/>
                <a:gd name="T32" fmla="*/ 8 w 362"/>
                <a:gd name="T33" fmla="*/ 68 h 69"/>
                <a:gd name="T34" fmla="*/ 3 w 362"/>
                <a:gd name="T35" fmla="*/ 65 h 69"/>
                <a:gd name="T36" fmla="*/ 1 w 362"/>
                <a:gd name="T37" fmla="*/ 63 h 69"/>
                <a:gd name="T38" fmla="*/ 0 w 362"/>
                <a:gd name="T39" fmla="*/ 61 h 69"/>
                <a:gd name="T40" fmla="*/ 0 w 362"/>
                <a:gd name="T41" fmla="*/ 57 h 69"/>
                <a:gd name="T42" fmla="*/ 0 w 362"/>
                <a:gd name="T43" fmla="*/ 55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62"/>
                <a:gd name="T67" fmla="*/ 0 h 69"/>
                <a:gd name="T68" fmla="*/ 362 w 362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62" h="69">
                  <a:moveTo>
                    <a:pt x="0" y="55"/>
                  </a:moveTo>
                  <a:lnTo>
                    <a:pt x="99" y="20"/>
                  </a:lnTo>
                  <a:lnTo>
                    <a:pt x="240" y="1"/>
                  </a:lnTo>
                  <a:lnTo>
                    <a:pt x="309" y="0"/>
                  </a:lnTo>
                  <a:lnTo>
                    <a:pt x="362" y="7"/>
                  </a:lnTo>
                  <a:lnTo>
                    <a:pt x="346" y="24"/>
                  </a:lnTo>
                  <a:lnTo>
                    <a:pt x="240" y="24"/>
                  </a:lnTo>
                  <a:lnTo>
                    <a:pt x="110" y="42"/>
                  </a:lnTo>
                  <a:lnTo>
                    <a:pt x="106" y="44"/>
                  </a:lnTo>
                  <a:lnTo>
                    <a:pt x="93" y="50"/>
                  </a:lnTo>
                  <a:lnTo>
                    <a:pt x="74" y="57"/>
                  </a:lnTo>
                  <a:lnTo>
                    <a:pt x="53" y="63"/>
                  </a:lnTo>
                  <a:lnTo>
                    <a:pt x="43" y="65"/>
                  </a:lnTo>
                  <a:lnTo>
                    <a:pt x="33" y="68"/>
                  </a:lnTo>
                  <a:lnTo>
                    <a:pt x="23" y="69"/>
                  </a:lnTo>
                  <a:lnTo>
                    <a:pt x="15" y="69"/>
                  </a:lnTo>
                  <a:lnTo>
                    <a:pt x="8" y="68"/>
                  </a:lnTo>
                  <a:lnTo>
                    <a:pt x="3" y="65"/>
                  </a:lnTo>
                  <a:lnTo>
                    <a:pt x="1" y="63"/>
                  </a:lnTo>
                  <a:lnTo>
                    <a:pt x="0" y="61"/>
                  </a:lnTo>
                  <a:lnTo>
                    <a:pt x="0" y="57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7F7F7F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3" name="Group 163"/>
          <p:cNvGrpSpPr>
            <a:grpSpLocks/>
          </p:cNvGrpSpPr>
          <p:nvPr/>
        </p:nvGrpSpPr>
        <p:grpSpPr bwMode="auto">
          <a:xfrm>
            <a:off x="2971800" y="228601"/>
            <a:ext cx="914400" cy="1106487"/>
            <a:chOff x="2136" y="2544"/>
            <a:chExt cx="751" cy="919"/>
          </a:xfrm>
        </p:grpSpPr>
        <p:sp>
          <p:nvSpPr>
            <p:cNvPr id="4258" name="Rectangle 164"/>
            <p:cNvSpPr>
              <a:spLocks noChangeArrowheads="1"/>
            </p:cNvSpPr>
            <p:nvPr/>
          </p:nvSpPr>
          <p:spPr bwMode="auto">
            <a:xfrm>
              <a:off x="2136" y="2544"/>
              <a:ext cx="751" cy="919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259" name="Group 165"/>
            <p:cNvGrpSpPr>
              <a:grpSpLocks/>
            </p:cNvGrpSpPr>
            <p:nvPr/>
          </p:nvGrpSpPr>
          <p:grpSpPr bwMode="auto">
            <a:xfrm>
              <a:off x="2316" y="2736"/>
              <a:ext cx="389" cy="720"/>
              <a:chOff x="2155" y="2736"/>
              <a:chExt cx="389" cy="720"/>
            </a:xfrm>
          </p:grpSpPr>
          <p:sp>
            <p:nvSpPr>
              <p:cNvPr id="4260" name="Rectangle 166"/>
              <p:cNvSpPr>
                <a:spLocks noChangeArrowheads="1"/>
              </p:cNvSpPr>
              <p:nvPr/>
            </p:nvSpPr>
            <p:spPr bwMode="auto">
              <a:xfrm>
                <a:off x="2155" y="2736"/>
                <a:ext cx="389" cy="720"/>
              </a:xfrm>
              <a:prstGeom prst="rect">
                <a:avLst/>
              </a:pr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1" name="Oval 167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48" cy="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62" name="Line 168"/>
              <p:cNvSpPr>
                <a:spLocks noChangeShapeType="1"/>
              </p:cNvSpPr>
              <p:nvPr/>
            </p:nvSpPr>
            <p:spPr bwMode="auto">
              <a:xfrm>
                <a:off x="2160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3" name="Line 169"/>
              <p:cNvSpPr>
                <a:spLocks noChangeShapeType="1"/>
              </p:cNvSpPr>
              <p:nvPr/>
            </p:nvSpPr>
            <p:spPr bwMode="auto">
              <a:xfrm>
                <a:off x="2160" y="3216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24" name="Group 170"/>
          <p:cNvGrpSpPr>
            <a:grpSpLocks/>
          </p:cNvGrpSpPr>
          <p:nvPr/>
        </p:nvGrpSpPr>
        <p:grpSpPr bwMode="auto">
          <a:xfrm>
            <a:off x="5791200" y="5486401"/>
            <a:ext cx="630238" cy="631824"/>
            <a:chOff x="2032" y="4520"/>
            <a:chExt cx="540" cy="542"/>
          </a:xfrm>
        </p:grpSpPr>
        <p:sp>
          <p:nvSpPr>
            <p:cNvPr id="4255" name="Freeform 171"/>
            <p:cNvSpPr>
              <a:spLocks/>
            </p:cNvSpPr>
            <p:nvPr/>
          </p:nvSpPr>
          <p:spPr bwMode="auto">
            <a:xfrm>
              <a:off x="2490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6" name="Freeform 172"/>
            <p:cNvSpPr>
              <a:spLocks/>
            </p:cNvSpPr>
            <p:nvPr/>
          </p:nvSpPr>
          <p:spPr bwMode="auto">
            <a:xfrm>
              <a:off x="2084" y="4762"/>
              <a:ext cx="6" cy="300"/>
            </a:xfrm>
            <a:custGeom>
              <a:avLst/>
              <a:gdLst>
                <a:gd name="T0" fmla="*/ 6 w 6"/>
                <a:gd name="T1" fmla="*/ 0 h 300"/>
                <a:gd name="T2" fmla="*/ 0 w 6"/>
                <a:gd name="T3" fmla="*/ 300 h 300"/>
                <a:gd name="T4" fmla="*/ 6 w 6"/>
                <a:gd name="T5" fmla="*/ 0 h 300"/>
                <a:gd name="T6" fmla="*/ 0 60000 65536"/>
                <a:gd name="T7" fmla="*/ 0 60000 65536"/>
                <a:gd name="T8" fmla="*/ 0 60000 65536"/>
                <a:gd name="T9" fmla="*/ 0 w 6"/>
                <a:gd name="T10" fmla="*/ 0 h 300"/>
                <a:gd name="T11" fmla="*/ 6 w 6"/>
                <a:gd name="T12" fmla="*/ 300 h 3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300">
                  <a:moveTo>
                    <a:pt x="6" y="0"/>
                  </a:moveTo>
                  <a:lnTo>
                    <a:pt x="0" y="30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A800"/>
            </a:solidFill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57" name="Freeform 173"/>
            <p:cNvSpPr>
              <a:spLocks/>
            </p:cNvSpPr>
            <p:nvPr/>
          </p:nvSpPr>
          <p:spPr bwMode="auto">
            <a:xfrm>
              <a:off x="2032" y="4520"/>
              <a:ext cx="540" cy="252"/>
            </a:xfrm>
            <a:custGeom>
              <a:avLst/>
              <a:gdLst>
                <a:gd name="T0" fmla="*/ 0 w 540"/>
                <a:gd name="T1" fmla="*/ 0 h 252"/>
                <a:gd name="T2" fmla="*/ 540 w 540"/>
                <a:gd name="T3" fmla="*/ 0 h 252"/>
                <a:gd name="T4" fmla="*/ 540 w 540"/>
                <a:gd name="T5" fmla="*/ 252 h 252"/>
                <a:gd name="T6" fmla="*/ 0 w 540"/>
                <a:gd name="T7" fmla="*/ 252 h 252"/>
                <a:gd name="T8" fmla="*/ 0 w 540"/>
                <a:gd name="T9" fmla="*/ 0 h 2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0"/>
                <a:gd name="T16" fmla="*/ 0 h 252"/>
                <a:gd name="T17" fmla="*/ 540 w 540"/>
                <a:gd name="T18" fmla="*/ 252 h 2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0" h="252">
                  <a:moveTo>
                    <a:pt x="0" y="0"/>
                  </a:moveTo>
                  <a:lnTo>
                    <a:pt x="540" y="0"/>
                  </a:lnTo>
                  <a:lnTo>
                    <a:pt x="540" y="252"/>
                  </a:lnTo>
                  <a:lnTo>
                    <a:pt x="0" y="2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800"/>
            </a:solidFill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25" name="Group 174"/>
          <p:cNvGrpSpPr>
            <a:grpSpLocks/>
          </p:cNvGrpSpPr>
          <p:nvPr/>
        </p:nvGrpSpPr>
        <p:grpSpPr bwMode="auto">
          <a:xfrm>
            <a:off x="4038600" y="4379919"/>
            <a:ext cx="539750" cy="703263"/>
            <a:chOff x="2064" y="4295"/>
            <a:chExt cx="340" cy="443"/>
          </a:xfrm>
        </p:grpSpPr>
        <p:grpSp>
          <p:nvGrpSpPr>
            <p:cNvPr id="4243" name="Group 175"/>
            <p:cNvGrpSpPr>
              <a:grpSpLocks/>
            </p:cNvGrpSpPr>
            <p:nvPr/>
          </p:nvGrpSpPr>
          <p:grpSpPr bwMode="auto">
            <a:xfrm>
              <a:off x="2064" y="4295"/>
              <a:ext cx="302" cy="397"/>
              <a:chOff x="1176" y="5351"/>
              <a:chExt cx="302" cy="397"/>
            </a:xfrm>
          </p:grpSpPr>
          <p:sp>
            <p:nvSpPr>
              <p:cNvPr id="4250" name="Line 17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1" name="Line 17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2" name="Freeform 178"/>
              <p:cNvSpPr>
                <a:spLocks/>
              </p:cNvSpPr>
              <p:nvPr/>
            </p:nvSpPr>
            <p:spPr bwMode="auto">
              <a:xfrm>
                <a:off x="1176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3" name="Line 17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54" name="Line 18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44" name="Group 181"/>
            <p:cNvGrpSpPr>
              <a:grpSpLocks/>
            </p:cNvGrpSpPr>
            <p:nvPr/>
          </p:nvGrpSpPr>
          <p:grpSpPr bwMode="auto">
            <a:xfrm>
              <a:off x="2220" y="4420"/>
              <a:ext cx="184" cy="318"/>
              <a:chOff x="2076" y="5251"/>
              <a:chExt cx="184" cy="318"/>
            </a:xfrm>
          </p:grpSpPr>
          <p:sp>
            <p:nvSpPr>
              <p:cNvPr id="4245" name="Freeform 182"/>
              <p:cNvSpPr>
                <a:spLocks/>
              </p:cNvSpPr>
              <p:nvPr/>
            </p:nvSpPr>
            <p:spPr bwMode="auto">
              <a:xfrm>
                <a:off x="2076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6" name="Line 18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7" name="Line 18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8" name="Line 18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49" name="Freeform 186"/>
              <p:cNvSpPr>
                <a:spLocks/>
              </p:cNvSpPr>
              <p:nvPr/>
            </p:nvSpPr>
            <p:spPr bwMode="auto">
              <a:xfrm>
                <a:off x="2172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6" name="Group 187"/>
          <p:cNvGrpSpPr>
            <a:grpSpLocks/>
          </p:cNvGrpSpPr>
          <p:nvPr/>
        </p:nvGrpSpPr>
        <p:grpSpPr bwMode="auto">
          <a:xfrm flipH="1">
            <a:off x="533400" y="4486274"/>
            <a:ext cx="547688" cy="1044575"/>
            <a:chOff x="1589" y="4122"/>
            <a:chExt cx="345" cy="658"/>
          </a:xfrm>
        </p:grpSpPr>
        <p:grpSp>
          <p:nvGrpSpPr>
            <p:cNvPr id="4224" name="Group 188"/>
            <p:cNvGrpSpPr>
              <a:grpSpLocks/>
            </p:cNvGrpSpPr>
            <p:nvPr/>
          </p:nvGrpSpPr>
          <p:grpSpPr bwMode="auto">
            <a:xfrm>
              <a:off x="1640" y="4122"/>
              <a:ext cx="92" cy="377"/>
              <a:chOff x="1736" y="3642"/>
              <a:chExt cx="92" cy="377"/>
            </a:xfrm>
          </p:grpSpPr>
          <p:sp>
            <p:nvSpPr>
              <p:cNvPr id="4237" name="Freeform 189"/>
              <p:cNvSpPr>
                <a:spLocks/>
              </p:cNvSpPr>
              <p:nvPr/>
            </p:nvSpPr>
            <p:spPr bwMode="auto">
              <a:xfrm flipH="1">
                <a:off x="1746" y="3845"/>
                <a:ext cx="0" cy="174"/>
              </a:xfrm>
              <a:custGeom>
                <a:avLst/>
                <a:gdLst>
                  <a:gd name="T0" fmla="*/ 0 w 19"/>
                  <a:gd name="T1" fmla="*/ 5 h 414"/>
                  <a:gd name="T2" fmla="*/ 3 w 19"/>
                  <a:gd name="T3" fmla="*/ 3 h 414"/>
                  <a:gd name="T4" fmla="*/ 3 w 19"/>
                  <a:gd name="T5" fmla="*/ 2 h 414"/>
                  <a:gd name="T6" fmla="*/ 4 w 19"/>
                  <a:gd name="T7" fmla="*/ 1 h 414"/>
                  <a:gd name="T8" fmla="*/ 6 w 19"/>
                  <a:gd name="T9" fmla="*/ 0 h 414"/>
                  <a:gd name="T10" fmla="*/ 16 w 19"/>
                  <a:gd name="T11" fmla="*/ 0 h 414"/>
                  <a:gd name="T12" fmla="*/ 18 w 19"/>
                  <a:gd name="T13" fmla="*/ 2 h 414"/>
                  <a:gd name="T14" fmla="*/ 18 w 19"/>
                  <a:gd name="T15" fmla="*/ 3 h 414"/>
                  <a:gd name="T16" fmla="*/ 19 w 19"/>
                  <a:gd name="T17" fmla="*/ 5 h 414"/>
                  <a:gd name="T18" fmla="*/ 19 w 19"/>
                  <a:gd name="T19" fmla="*/ 409 h 414"/>
                  <a:gd name="T20" fmla="*/ 18 w 19"/>
                  <a:gd name="T21" fmla="*/ 410 h 414"/>
                  <a:gd name="T22" fmla="*/ 18 w 19"/>
                  <a:gd name="T23" fmla="*/ 411 h 414"/>
                  <a:gd name="T24" fmla="*/ 16 w 19"/>
                  <a:gd name="T25" fmla="*/ 413 h 414"/>
                  <a:gd name="T26" fmla="*/ 12 w 19"/>
                  <a:gd name="T27" fmla="*/ 413 h 414"/>
                  <a:gd name="T28" fmla="*/ 10 w 19"/>
                  <a:gd name="T29" fmla="*/ 414 h 414"/>
                  <a:gd name="T30" fmla="*/ 9 w 19"/>
                  <a:gd name="T31" fmla="*/ 413 h 414"/>
                  <a:gd name="T32" fmla="*/ 6 w 19"/>
                  <a:gd name="T33" fmla="*/ 413 h 414"/>
                  <a:gd name="T34" fmla="*/ 4 w 19"/>
                  <a:gd name="T35" fmla="*/ 412 h 414"/>
                  <a:gd name="T36" fmla="*/ 3 w 19"/>
                  <a:gd name="T37" fmla="*/ 411 h 414"/>
                  <a:gd name="T38" fmla="*/ 3 w 19"/>
                  <a:gd name="T39" fmla="*/ 410 h 414"/>
                  <a:gd name="T40" fmla="*/ 0 w 19"/>
                  <a:gd name="T41" fmla="*/ 409 h 414"/>
                  <a:gd name="T42" fmla="*/ 0 w 19"/>
                  <a:gd name="T43" fmla="*/ 5 h 414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w 19"/>
                  <a:gd name="T67" fmla="*/ 0 h 414"/>
                  <a:gd name="T68" fmla="*/ 19 w 19"/>
                  <a:gd name="T69" fmla="*/ 414 h 414"/>
                </a:gdLst>
                <a:ahLst/>
                <a:cxnLst>
                  <a:cxn ang="T44">
                    <a:pos x="T0" y="T1"/>
                  </a:cxn>
                  <a:cxn ang="T45">
                    <a:pos x="T2" y="T3"/>
                  </a:cxn>
                  <a:cxn ang="T46">
                    <a:pos x="T4" y="T5"/>
                  </a:cxn>
                  <a:cxn ang="T47">
                    <a:pos x="T6" y="T7"/>
                  </a:cxn>
                  <a:cxn ang="T48">
                    <a:pos x="T8" y="T9"/>
                  </a:cxn>
                  <a:cxn ang="T49">
                    <a:pos x="T10" y="T11"/>
                  </a:cxn>
                  <a:cxn ang="T50">
                    <a:pos x="T12" y="T13"/>
                  </a:cxn>
                  <a:cxn ang="T51">
                    <a:pos x="T14" y="T15"/>
                  </a:cxn>
                  <a:cxn ang="T52">
                    <a:pos x="T16" y="T17"/>
                  </a:cxn>
                  <a:cxn ang="T53">
                    <a:pos x="T18" y="T19"/>
                  </a:cxn>
                  <a:cxn ang="T54">
                    <a:pos x="T20" y="T21"/>
                  </a:cxn>
                  <a:cxn ang="T55">
                    <a:pos x="T22" y="T23"/>
                  </a:cxn>
                  <a:cxn ang="T56">
                    <a:pos x="T24" y="T25"/>
                  </a:cxn>
                  <a:cxn ang="T57">
                    <a:pos x="T26" y="T27"/>
                  </a:cxn>
                  <a:cxn ang="T58">
                    <a:pos x="T28" y="T29"/>
                  </a:cxn>
                  <a:cxn ang="T59">
                    <a:pos x="T30" y="T31"/>
                  </a:cxn>
                  <a:cxn ang="T60">
                    <a:pos x="T32" y="T33"/>
                  </a:cxn>
                  <a:cxn ang="T61">
                    <a:pos x="T34" y="T35"/>
                  </a:cxn>
                  <a:cxn ang="T62">
                    <a:pos x="T36" y="T37"/>
                  </a:cxn>
                  <a:cxn ang="T63">
                    <a:pos x="T38" y="T39"/>
                  </a:cxn>
                  <a:cxn ang="T64">
                    <a:pos x="T40" y="T41"/>
                  </a:cxn>
                  <a:cxn ang="T65">
                    <a:pos x="T42" y="T43"/>
                  </a:cxn>
                </a:cxnLst>
                <a:rect l="T66" t="T67" r="T68" b="T69"/>
                <a:pathLst>
                  <a:path w="19" h="414">
                    <a:moveTo>
                      <a:pt x="0" y="5"/>
                    </a:moveTo>
                    <a:lnTo>
                      <a:pt x="3" y="3"/>
                    </a:lnTo>
                    <a:lnTo>
                      <a:pt x="3" y="2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16" y="0"/>
                    </a:lnTo>
                    <a:lnTo>
                      <a:pt x="18" y="2"/>
                    </a:lnTo>
                    <a:lnTo>
                      <a:pt x="18" y="3"/>
                    </a:lnTo>
                    <a:lnTo>
                      <a:pt x="19" y="5"/>
                    </a:lnTo>
                    <a:lnTo>
                      <a:pt x="19" y="409"/>
                    </a:lnTo>
                    <a:lnTo>
                      <a:pt x="18" y="410"/>
                    </a:lnTo>
                    <a:lnTo>
                      <a:pt x="18" y="411"/>
                    </a:lnTo>
                    <a:lnTo>
                      <a:pt x="16" y="413"/>
                    </a:lnTo>
                    <a:lnTo>
                      <a:pt x="12" y="413"/>
                    </a:lnTo>
                    <a:lnTo>
                      <a:pt x="10" y="414"/>
                    </a:lnTo>
                    <a:lnTo>
                      <a:pt x="9" y="413"/>
                    </a:lnTo>
                    <a:lnTo>
                      <a:pt x="6" y="413"/>
                    </a:lnTo>
                    <a:lnTo>
                      <a:pt x="4" y="412"/>
                    </a:lnTo>
                    <a:lnTo>
                      <a:pt x="3" y="411"/>
                    </a:lnTo>
                    <a:lnTo>
                      <a:pt x="3" y="410"/>
                    </a:lnTo>
                    <a:lnTo>
                      <a:pt x="0" y="409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8" name="Freeform 190"/>
              <p:cNvSpPr>
                <a:spLocks/>
              </p:cNvSpPr>
              <p:nvPr/>
            </p:nvSpPr>
            <p:spPr bwMode="auto">
              <a:xfrm flipH="1">
                <a:off x="1828" y="3789"/>
                <a:ext cx="0" cy="174"/>
              </a:xfrm>
              <a:custGeom>
                <a:avLst/>
                <a:gdLst>
                  <a:gd name="T0" fmla="*/ 0 w 19"/>
                  <a:gd name="T1" fmla="*/ 6 h 415"/>
                  <a:gd name="T2" fmla="*/ 1 w 19"/>
                  <a:gd name="T3" fmla="*/ 4 h 415"/>
                  <a:gd name="T4" fmla="*/ 1 w 19"/>
                  <a:gd name="T5" fmla="*/ 2 h 415"/>
                  <a:gd name="T6" fmla="*/ 3 w 19"/>
                  <a:gd name="T7" fmla="*/ 1 h 415"/>
                  <a:gd name="T8" fmla="*/ 6 w 19"/>
                  <a:gd name="T9" fmla="*/ 0 h 415"/>
                  <a:gd name="T10" fmla="*/ 14 w 19"/>
                  <a:gd name="T11" fmla="*/ 0 h 415"/>
                  <a:gd name="T12" fmla="*/ 19 w 19"/>
                  <a:gd name="T13" fmla="*/ 4 h 415"/>
                  <a:gd name="T14" fmla="*/ 19 w 19"/>
                  <a:gd name="T15" fmla="*/ 410 h 415"/>
                  <a:gd name="T16" fmla="*/ 14 w 19"/>
                  <a:gd name="T17" fmla="*/ 414 h 415"/>
                  <a:gd name="T18" fmla="*/ 12 w 19"/>
                  <a:gd name="T19" fmla="*/ 414 h 415"/>
                  <a:gd name="T20" fmla="*/ 10 w 19"/>
                  <a:gd name="T21" fmla="*/ 415 h 415"/>
                  <a:gd name="T22" fmla="*/ 8 w 19"/>
                  <a:gd name="T23" fmla="*/ 414 h 415"/>
                  <a:gd name="T24" fmla="*/ 6 w 19"/>
                  <a:gd name="T25" fmla="*/ 414 h 415"/>
                  <a:gd name="T26" fmla="*/ 3 w 19"/>
                  <a:gd name="T27" fmla="*/ 413 h 415"/>
                  <a:gd name="T28" fmla="*/ 1 w 19"/>
                  <a:gd name="T29" fmla="*/ 411 h 415"/>
                  <a:gd name="T30" fmla="*/ 1 w 19"/>
                  <a:gd name="T31" fmla="*/ 410 h 415"/>
                  <a:gd name="T32" fmla="*/ 0 w 19"/>
                  <a:gd name="T33" fmla="*/ 409 h 415"/>
                  <a:gd name="T34" fmla="*/ 0 w 19"/>
                  <a:gd name="T35" fmla="*/ 6 h 415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9"/>
                  <a:gd name="T55" fmla="*/ 0 h 415"/>
                  <a:gd name="T56" fmla="*/ 19 w 19"/>
                  <a:gd name="T57" fmla="*/ 415 h 415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9" h="415">
                    <a:moveTo>
                      <a:pt x="0" y="6"/>
                    </a:moveTo>
                    <a:lnTo>
                      <a:pt x="1" y="4"/>
                    </a:lnTo>
                    <a:lnTo>
                      <a:pt x="1" y="2"/>
                    </a:lnTo>
                    <a:lnTo>
                      <a:pt x="3" y="1"/>
                    </a:lnTo>
                    <a:lnTo>
                      <a:pt x="6" y="0"/>
                    </a:lnTo>
                    <a:lnTo>
                      <a:pt x="14" y="0"/>
                    </a:lnTo>
                    <a:lnTo>
                      <a:pt x="19" y="4"/>
                    </a:lnTo>
                    <a:lnTo>
                      <a:pt x="19" y="410"/>
                    </a:lnTo>
                    <a:lnTo>
                      <a:pt x="14" y="414"/>
                    </a:lnTo>
                    <a:lnTo>
                      <a:pt x="12" y="414"/>
                    </a:lnTo>
                    <a:lnTo>
                      <a:pt x="10" y="415"/>
                    </a:lnTo>
                    <a:lnTo>
                      <a:pt x="8" y="414"/>
                    </a:lnTo>
                    <a:lnTo>
                      <a:pt x="6" y="414"/>
                    </a:lnTo>
                    <a:lnTo>
                      <a:pt x="3" y="413"/>
                    </a:lnTo>
                    <a:lnTo>
                      <a:pt x="1" y="411"/>
                    </a:lnTo>
                    <a:lnTo>
                      <a:pt x="1" y="410"/>
                    </a:lnTo>
                    <a:lnTo>
                      <a:pt x="0" y="409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4239" name="Group 191"/>
              <p:cNvGrpSpPr>
                <a:grpSpLocks/>
              </p:cNvGrpSpPr>
              <p:nvPr/>
            </p:nvGrpSpPr>
            <p:grpSpPr bwMode="auto">
              <a:xfrm>
                <a:off x="1736" y="3642"/>
                <a:ext cx="90" cy="255"/>
                <a:chOff x="1736" y="3642"/>
                <a:chExt cx="90" cy="255"/>
              </a:xfrm>
            </p:grpSpPr>
            <p:sp>
              <p:nvSpPr>
                <p:cNvPr id="4240" name="Freeform 192"/>
                <p:cNvSpPr>
                  <a:spLocks/>
                </p:cNvSpPr>
                <p:nvPr/>
              </p:nvSpPr>
              <p:spPr bwMode="auto">
                <a:xfrm flipH="1">
                  <a:off x="1826" y="3665"/>
                  <a:ext cx="0" cy="174"/>
                </a:xfrm>
                <a:custGeom>
                  <a:avLst/>
                  <a:gdLst>
                    <a:gd name="T0" fmla="*/ 84 w 126"/>
                    <a:gd name="T1" fmla="*/ 34 h 448"/>
                    <a:gd name="T2" fmla="*/ 40 w 126"/>
                    <a:gd name="T3" fmla="*/ 0 h 448"/>
                    <a:gd name="T4" fmla="*/ 40 w 126"/>
                    <a:gd name="T5" fmla="*/ 80 h 448"/>
                    <a:gd name="T6" fmla="*/ 16 w 126"/>
                    <a:gd name="T7" fmla="*/ 62 h 448"/>
                    <a:gd name="T8" fmla="*/ 0 w 126"/>
                    <a:gd name="T9" fmla="*/ 70 h 448"/>
                    <a:gd name="T10" fmla="*/ 0 w 126"/>
                    <a:gd name="T11" fmla="*/ 291 h 448"/>
                    <a:gd name="T12" fmla="*/ 21 w 126"/>
                    <a:gd name="T13" fmla="*/ 388 h 448"/>
                    <a:gd name="T14" fmla="*/ 104 w 126"/>
                    <a:gd name="T15" fmla="*/ 448 h 448"/>
                    <a:gd name="T16" fmla="*/ 126 w 126"/>
                    <a:gd name="T17" fmla="*/ 386 h 448"/>
                    <a:gd name="T18" fmla="*/ 126 w 126"/>
                    <a:gd name="T19" fmla="*/ 162 h 448"/>
                    <a:gd name="T20" fmla="*/ 109 w 126"/>
                    <a:gd name="T21" fmla="*/ 131 h 448"/>
                    <a:gd name="T22" fmla="*/ 84 w 126"/>
                    <a:gd name="T23" fmla="*/ 113 h 448"/>
                    <a:gd name="T24" fmla="*/ 84 w 126"/>
                    <a:gd name="T25" fmla="*/ 34 h 44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26"/>
                    <a:gd name="T40" fmla="*/ 0 h 448"/>
                    <a:gd name="T41" fmla="*/ 126 w 126"/>
                    <a:gd name="T42" fmla="*/ 448 h 44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26" h="448">
                      <a:moveTo>
                        <a:pt x="84" y="34"/>
                      </a:moveTo>
                      <a:lnTo>
                        <a:pt x="40" y="0"/>
                      </a:lnTo>
                      <a:lnTo>
                        <a:pt x="40" y="80"/>
                      </a:lnTo>
                      <a:lnTo>
                        <a:pt x="16" y="62"/>
                      </a:lnTo>
                      <a:lnTo>
                        <a:pt x="0" y="70"/>
                      </a:lnTo>
                      <a:lnTo>
                        <a:pt x="0" y="291"/>
                      </a:lnTo>
                      <a:lnTo>
                        <a:pt x="21" y="388"/>
                      </a:lnTo>
                      <a:lnTo>
                        <a:pt x="104" y="448"/>
                      </a:lnTo>
                      <a:lnTo>
                        <a:pt x="126" y="386"/>
                      </a:lnTo>
                      <a:lnTo>
                        <a:pt x="126" y="162"/>
                      </a:lnTo>
                      <a:lnTo>
                        <a:pt x="109" y="131"/>
                      </a:lnTo>
                      <a:lnTo>
                        <a:pt x="84" y="113"/>
                      </a:lnTo>
                      <a:lnTo>
                        <a:pt x="84" y="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1" name="Line 193"/>
                <p:cNvSpPr>
                  <a:spLocks noChangeShapeType="1"/>
                </p:cNvSpPr>
                <p:nvPr/>
              </p:nvSpPr>
              <p:spPr bwMode="auto">
                <a:xfrm flipV="1">
                  <a:off x="1750" y="3642"/>
                  <a:ext cx="75" cy="25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4242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1736" y="3718"/>
                  <a:ext cx="69" cy="13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lIns="0" tIns="0" rIns="0" bIns="0" anchor="ctr">
                  <a:spAutoFit/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4225" name="Group 195"/>
            <p:cNvGrpSpPr>
              <a:grpSpLocks/>
            </p:cNvGrpSpPr>
            <p:nvPr/>
          </p:nvGrpSpPr>
          <p:grpSpPr bwMode="auto">
            <a:xfrm>
              <a:off x="1589" y="4337"/>
              <a:ext cx="304" cy="397"/>
              <a:chOff x="1181" y="5351"/>
              <a:chExt cx="304" cy="397"/>
            </a:xfrm>
          </p:grpSpPr>
          <p:sp>
            <p:nvSpPr>
              <p:cNvPr id="4232" name="Line 196"/>
              <p:cNvSpPr>
                <a:spLocks noChangeShapeType="1"/>
              </p:cNvSpPr>
              <p:nvPr/>
            </p:nvSpPr>
            <p:spPr bwMode="auto">
              <a:xfrm>
                <a:off x="1478" y="5427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3" name="Line 197"/>
              <p:cNvSpPr>
                <a:spLocks noChangeShapeType="1"/>
              </p:cNvSpPr>
              <p:nvPr/>
            </p:nvSpPr>
            <p:spPr bwMode="auto">
              <a:xfrm>
                <a:off x="1359" y="5351"/>
                <a:ext cx="0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4" name="Freeform 198"/>
              <p:cNvSpPr>
                <a:spLocks/>
              </p:cNvSpPr>
              <p:nvPr/>
            </p:nvSpPr>
            <p:spPr bwMode="auto">
              <a:xfrm>
                <a:off x="1485" y="5359"/>
                <a:ext cx="0" cy="174"/>
              </a:xfrm>
              <a:custGeom>
                <a:avLst/>
                <a:gdLst>
                  <a:gd name="T0" fmla="*/ 0 w 309"/>
                  <a:gd name="T1" fmla="*/ 108 h 238"/>
                  <a:gd name="T2" fmla="*/ 113 w 309"/>
                  <a:gd name="T3" fmla="*/ 238 h 238"/>
                  <a:gd name="T4" fmla="*/ 309 w 309"/>
                  <a:gd name="T5" fmla="*/ 93 h 238"/>
                  <a:gd name="T6" fmla="*/ 183 w 309"/>
                  <a:gd name="T7" fmla="*/ 0 h 238"/>
                  <a:gd name="T8" fmla="*/ 0 w 309"/>
                  <a:gd name="T9" fmla="*/ 1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9"/>
                  <a:gd name="T16" fmla="*/ 0 h 238"/>
                  <a:gd name="T17" fmla="*/ 309 w 30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9" h="238">
                    <a:moveTo>
                      <a:pt x="0" y="108"/>
                    </a:moveTo>
                    <a:lnTo>
                      <a:pt x="113" y="238"/>
                    </a:lnTo>
                    <a:lnTo>
                      <a:pt x="309" y="93"/>
                    </a:lnTo>
                    <a:lnTo>
                      <a:pt x="183" y="0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5" name="Line 199"/>
              <p:cNvSpPr>
                <a:spLocks noChangeShapeType="1"/>
              </p:cNvSpPr>
              <p:nvPr/>
            </p:nvSpPr>
            <p:spPr bwMode="auto">
              <a:xfrm>
                <a:off x="1294" y="5566"/>
                <a:ext cx="0" cy="18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6" name="Line 200"/>
              <p:cNvSpPr>
                <a:spLocks noChangeShapeType="1"/>
              </p:cNvSpPr>
              <p:nvPr/>
            </p:nvSpPr>
            <p:spPr bwMode="auto">
              <a:xfrm>
                <a:off x="1181" y="5442"/>
                <a:ext cx="0" cy="18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226" name="Group 201"/>
            <p:cNvGrpSpPr>
              <a:grpSpLocks/>
            </p:cNvGrpSpPr>
            <p:nvPr/>
          </p:nvGrpSpPr>
          <p:grpSpPr bwMode="auto">
            <a:xfrm>
              <a:off x="1750" y="4462"/>
              <a:ext cx="184" cy="318"/>
              <a:chOff x="2086" y="5251"/>
              <a:chExt cx="184" cy="318"/>
            </a:xfrm>
          </p:grpSpPr>
          <p:sp>
            <p:nvSpPr>
              <p:cNvPr id="4227" name="Freeform 202"/>
              <p:cNvSpPr>
                <a:spLocks/>
              </p:cNvSpPr>
              <p:nvPr/>
            </p:nvSpPr>
            <p:spPr bwMode="auto">
              <a:xfrm>
                <a:off x="2270" y="5302"/>
                <a:ext cx="0" cy="174"/>
              </a:xfrm>
              <a:custGeom>
                <a:avLst/>
                <a:gdLst>
                  <a:gd name="T0" fmla="*/ 0 w 194"/>
                  <a:gd name="T1" fmla="*/ 48 h 111"/>
                  <a:gd name="T2" fmla="*/ 99 w 194"/>
                  <a:gd name="T3" fmla="*/ 111 h 111"/>
                  <a:gd name="T4" fmla="*/ 194 w 194"/>
                  <a:gd name="T5" fmla="*/ 57 h 111"/>
                  <a:gd name="T6" fmla="*/ 88 w 194"/>
                  <a:gd name="T7" fmla="*/ 0 h 111"/>
                  <a:gd name="T8" fmla="*/ 0 w 194"/>
                  <a:gd name="T9" fmla="*/ 48 h 1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111"/>
                  <a:gd name="T17" fmla="*/ 194 w 194"/>
                  <a:gd name="T18" fmla="*/ 111 h 1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111">
                    <a:moveTo>
                      <a:pt x="0" y="48"/>
                    </a:moveTo>
                    <a:lnTo>
                      <a:pt x="99" y="111"/>
                    </a:lnTo>
                    <a:lnTo>
                      <a:pt x="194" y="57"/>
                    </a:lnTo>
                    <a:lnTo>
                      <a:pt x="88" y="0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8" name="Line 203"/>
              <p:cNvSpPr>
                <a:spLocks noChangeShapeType="1"/>
              </p:cNvSpPr>
              <p:nvPr/>
            </p:nvSpPr>
            <p:spPr bwMode="auto">
              <a:xfrm>
                <a:off x="2174" y="5342"/>
                <a:ext cx="2" cy="22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29" name="Line 204"/>
              <p:cNvSpPr>
                <a:spLocks noChangeShapeType="1"/>
              </p:cNvSpPr>
              <p:nvPr/>
            </p:nvSpPr>
            <p:spPr bwMode="auto">
              <a:xfrm>
                <a:off x="2086" y="5389"/>
                <a:ext cx="0" cy="11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0" name="Line 205"/>
              <p:cNvSpPr>
                <a:spLocks noChangeShapeType="1"/>
              </p:cNvSpPr>
              <p:nvPr/>
            </p:nvSpPr>
            <p:spPr bwMode="auto">
              <a:xfrm>
                <a:off x="2258" y="5290"/>
                <a:ext cx="2" cy="21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231" name="Freeform 206"/>
              <p:cNvSpPr>
                <a:spLocks/>
              </p:cNvSpPr>
              <p:nvPr/>
            </p:nvSpPr>
            <p:spPr bwMode="auto">
              <a:xfrm>
                <a:off x="2265" y="5251"/>
                <a:ext cx="0" cy="174"/>
              </a:xfrm>
              <a:custGeom>
                <a:avLst/>
                <a:gdLst>
                  <a:gd name="T0" fmla="*/ 0 w 102"/>
                  <a:gd name="T1" fmla="*/ 54 h 117"/>
                  <a:gd name="T2" fmla="*/ 102 w 102"/>
                  <a:gd name="T3" fmla="*/ 0 h 117"/>
                  <a:gd name="T4" fmla="*/ 102 w 102"/>
                  <a:gd name="T5" fmla="*/ 60 h 117"/>
                  <a:gd name="T6" fmla="*/ 0 w 102"/>
                  <a:gd name="T7" fmla="*/ 117 h 117"/>
                  <a:gd name="T8" fmla="*/ 0 w 102"/>
                  <a:gd name="T9" fmla="*/ 54 h 11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"/>
                  <a:gd name="T16" fmla="*/ 0 h 117"/>
                  <a:gd name="T17" fmla="*/ 102 w 102"/>
                  <a:gd name="T18" fmla="*/ 117 h 11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" h="117">
                    <a:moveTo>
                      <a:pt x="0" y="54"/>
                    </a:moveTo>
                    <a:lnTo>
                      <a:pt x="102" y="0"/>
                    </a:lnTo>
                    <a:lnTo>
                      <a:pt x="102" y="60"/>
                    </a:lnTo>
                    <a:lnTo>
                      <a:pt x="0" y="117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4127" name="Group 207"/>
          <p:cNvGrpSpPr>
            <a:grpSpLocks/>
          </p:cNvGrpSpPr>
          <p:nvPr/>
        </p:nvGrpSpPr>
        <p:grpSpPr bwMode="auto">
          <a:xfrm>
            <a:off x="533400" y="6248401"/>
            <a:ext cx="2349500" cy="3111500"/>
            <a:chOff x="1776" y="3516"/>
            <a:chExt cx="1480" cy="1960"/>
          </a:xfrm>
        </p:grpSpPr>
        <p:grpSp>
          <p:nvGrpSpPr>
            <p:cNvPr id="4211" name="Group 208"/>
            <p:cNvGrpSpPr>
              <a:grpSpLocks/>
            </p:cNvGrpSpPr>
            <p:nvPr/>
          </p:nvGrpSpPr>
          <p:grpSpPr bwMode="auto">
            <a:xfrm>
              <a:off x="1776" y="3516"/>
              <a:ext cx="929" cy="1344"/>
              <a:chOff x="2056" y="3696"/>
              <a:chExt cx="929" cy="1050"/>
            </a:xfrm>
          </p:grpSpPr>
          <p:sp>
            <p:nvSpPr>
              <p:cNvPr id="4221" name="Freeform 209"/>
              <p:cNvSpPr>
                <a:spLocks/>
              </p:cNvSpPr>
              <p:nvPr/>
            </p:nvSpPr>
            <p:spPr bwMode="auto">
              <a:xfrm>
                <a:off x="2056" y="3696"/>
                <a:ext cx="929" cy="945"/>
              </a:xfrm>
              <a:custGeom>
                <a:avLst/>
                <a:gdLst>
                  <a:gd name="T0" fmla="*/ 719 w 929"/>
                  <a:gd name="T1" fmla="*/ 945 h 945"/>
                  <a:gd name="T2" fmla="*/ 0 w 929"/>
                  <a:gd name="T3" fmla="*/ 0 h 945"/>
                  <a:gd name="T4" fmla="*/ 176 w 929"/>
                  <a:gd name="T5" fmla="*/ 0 h 945"/>
                  <a:gd name="T6" fmla="*/ 929 w 929"/>
                  <a:gd name="T7" fmla="*/ 945 h 945"/>
                  <a:gd name="T8" fmla="*/ 719 w 929"/>
                  <a:gd name="T9" fmla="*/ 945 h 94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29"/>
                  <a:gd name="T16" fmla="*/ 0 h 945"/>
                  <a:gd name="T17" fmla="*/ 929 w 929"/>
                  <a:gd name="T18" fmla="*/ 945 h 94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29" h="945">
                    <a:moveTo>
                      <a:pt x="719" y="945"/>
                    </a:moveTo>
                    <a:lnTo>
                      <a:pt x="0" y="0"/>
                    </a:lnTo>
                    <a:lnTo>
                      <a:pt x="176" y="0"/>
                    </a:lnTo>
                    <a:lnTo>
                      <a:pt x="929" y="945"/>
                    </a:lnTo>
                    <a:lnTo>
                      <a:pt x="719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2" name="Freeform 210"/>
              <p:cNvSpPr>
                <a:spLocks/>
              </p:cNvSpPr>
              <p:nvPr/>
            </p:nvSpPr>
            <p:spPr bwMode="auto">
              <a:xfrm>
                <a:off x="2072" y="3696"/>
                <a:ext cx="703" cy="1050"/>
              </a:xfrm>
              <a:custGeom>
                <a:avLst/>
                <a:gdLst>
                  <a:gd name="T0" fmla="*/ 703 w 703"/>
                  <a:gd name="T1" fmla="*/ 945 h 1050"/>
                  <a:gd name="T2" fmla="*/ 700 w 703"/>
                  <a:gd name="T3" fmla="*/ 1050 h 1050"/>
                  <a:gd name="T4" fmla="*/ 0 w 703"/>
                  <a:gd name="T5" fmla="*/ 80 h 1050"/>
                  <a:gd name="T6" fmla="*/ 0 w 703"/>
                  <a:gd name="T7" fmla="*/ 0 h 1050"/>
                  <a:gd name="T8" fmla="*/ 703 w 703"/>
                  <a:gd name="T9" fmla="*/ 945 h 10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3"/>
                  <a:gd name="T16" fmla="*/ 0 h 1050"/>
                  <a:gd name="T17" fmla="*/ 703 w 703"/>
                  <a:gd name="T18" fmla="*/ 1050 h 10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3" h="1050">
                    <a:moveTo>
                      <a:pt x="703" y="945"/>
                    </a:moveTo>
                    <a:lnTo>
                      <a:pt x="700" y="1050"/>
                    </a:lnTo>
                    <a:lnTo>
                      <a:pt x="0" y="80"/>
                    </a:lnTo>
                    <a:lnTo>
                      <a:pt x="0" y="0"/>
                    </a:lnTo>
                    <a:lnTo>
                      <a:pt x="703" y="945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23" name="Freeform 211"/>
              <p:cNvSpPr>
                <a:spLocks/>
              </p:cNvSpPr>
              <p:nvPr/>
            </p:nvSpPr>
            <p:spPr bwMode="auto">
              <a:xfrm>
                <a:off x="2775" y="4641"/>
                <a:ext cx="207" cy="99"/>
              </a:xfrm>
              <a:custGeom>
                <a:avLst/>
                <a:gdLst>
                  <a:gd name="T0" fmla="*/ 0 w 207"/>
                  <a:gd name="T1" fmla="*/ 0 h 99"/>
                  <a:gd name="T2" fmla="*/ 207 w 207"/>
                  <a:gd name="T3" fmla="*/ 3 h 99"/>
                  <a:gd name="T4" fmla="*/ 207 w 207"/>
                  <a:gd name="T5" fmla="*/ 99 h 99"/>
                  <a:gd name="T6" fmla="*/ 0 w 207"/>
                  <a:gd name="T7" fmla="*/ 96 h 99"/>
                  <a:gd name="T8" fmla="*/ 0 w 207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07"/>
                  <a:gd name="T16" fmla="*/ 0 h 99"/>
                  <a:gd name="T17" fmla="*/ 207 w 207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07" h="99">
                    <a:moveTo>
                      <a:pt x="0" y="0"/>
                    </a:moveTo>
                    <a:lnTo>
                      <a:pt x="207" y="3"/>
                    </a:lnTo>
                    <a:lnTo>
                      <a:pt x="207" y="99"/>
                    </a:lnTo>
                    <a:lnTo>
                      <a:pt x="0" y="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12" name="Freeform 212"/>
            <p:cNvSpPr>
              <a:spLocks/>
            </p:cNvSpPr>
            <p:nvPr/>
          </p:nvSpPr>
          <p:spPr bwMode="auto">
            <a:xfrm>
              <a:off x="2336" y="4860"/>
              <a:ext cx="160" cy="184"/>
            </a:xfrm>
            <a:custGeom>
              <a:avLst/>
              <a:gdLst>
                <a:gd name="T0" fmla="*/ 160 w 160"/>
                <a:gd name="T1" fmla="*/ 0 h 184"/>
                <a:gd name="T2" fmla="*/ 0 w 160"/>
                <a:gd name="T3" fmla="*/ 184 h 184"/>
                <a:gd name="T4" fmla="*/ 0 60000 65536"/>
                <a:gd name="T5" fmla="*/ 0 60000 65536"/>
                <a:gd name="T6" fmla="*/ 0 w 160"/>
                <a:gd name="T7" fmla="*/ 0 h 184"/>
                <a:gd name="T8" fmla="*/ 160 w 160"/>
                <a:gd name="T9" fmla="*/ 184 h 18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84">
                  <a:moveTo>
                    <a:pt x="160" y="0"/>
                  </a:moveTo>
                  <a:lnTo>
                    <a:pt x="0" y="184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3" name="Freeform 213"/>
            <p:cNvSpPr>
              <a:spLocks/>
            </p:cNvSpPr>
            <p:nvPr/>
          </p:nvSpPr>
          <p:spPr bwMode="auto">
            <a:xfrm>
              <a:off x="2344" y="5044"/>
              <a:ext cx="160" cy="432"/>
            </a:xfrm>
            <a:custGeom>
              <a:avLst/>
              <a:gdLst>
                <a:gd name="T0" fmla="*/ 0 w 160"/>
                <a:gd name="T1" fmla="*/ 0 h 432"/>
                <a:gd name="T2" fmla="*/ 160 w 160"/>
                <a:gd name="T3" fmla="*/ 432 h 432"/>
                <a:gd name="T4" fmla="*/ 0 60000 65536"/>
                <a:gd name="T5" fmla="*/ 0 60000 65536"/>
                <a:gd name="T6" fmla="*/ 0 w 160"/>
                <a:gd name="T7" fmla="*/ 0 h 432"/>
                <a:gd name="T8" fmla="*/ 160 w 160"/>
                <a:gd name="T9" fmla="*/ 432 h 4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432">
                  <a:moveTo>
                    <a:pt x="0" y="0"/>
                  </a:moveTo>
                  <a:lnTo>
                    <a:pt x="160" y="432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4" name="Freeform 214"/>
            <p:cNvSpPr>
              <a:spLocks/>
            </p:cNvSpPr>
            <p:nvPr/>
          </p:nvSpPr>
          <p:spPr bwMode="auto">
            <a:xfrm>
              <a:off x="2712" y="4836"/>
              <a:ext cx="300" cy="90"/>
            </a:xfrm>
            <a:custGeom>
              <a:avLst/>
              <a:gdLst>
                <a:gd name="T0" fmla="*/ 0 w 300"/>
                <a:gd name="T1" fmla="*/ 0 h 90"/>
                <a:gd name="T2" fmla="*/ 300 w 300"/>
                <a:gd name="T3" fmla="*/ 90 h 90"/>
                <a:gd name="T4" fmla="*/ 0 60000 65536"/>
                <a:gd name="T5" fmla="*/ 0 60000 65536"/>
                <a:gd name="T6" fmla="*/ 0 w 300"/>
                <a:gd name="T7" fmla="*/ 0 h 90"/>
                <a:gd name="T8" fmla="*/ 300 w 30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00" h="90">
                  <a:moveTo>
                    <a:pt x="0" y="0"/>
                  </a:moveTo>
                  <a:lnTo>
                    <a:pt x="300" y="90"/>
                  </a:lnTo>
                </a:path>
              </a:pathLst>
            </a:custGeom>
            <a:noFill/>
            <a:ln w="444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5" name="Freeform 215"/>
            <p:cNvSpPr>
              <a:spLocks/>
            </p:cNvSpPr>
            <p:nvPr/>
          </p:nvSpPr>
          <p:spPr bwMode="auto">
            <a:xfrm>
              <a:off x="3016" y="4932"/>
              <a:ext cx="240" cy="424"/>
            </a:xfrm>
            <a:custGeom>
              <a:avLst/>
              <a:gdLst>
                <a:gd name="T0" fmla="*/ 0 w 240"/>
                <a:gd name="T1" fmla="*/ 0 h 424"/>
                <a:gd name="T2" fmla="*/ 240 w 240"/>
                <a:gd name="T3" fmla="*/ 424 h 424"/>
                <a:gd name="T4" fmla="*/ 0 60000 65536"/>
                <a:gd name="T5" fmla="*/ 0 60000 65536"/>
                <a:gd name="T6" fmla="*/ 0 w 240"/>
                <a:gd name="T7" fmla="*/ 0 h 424"/>
                <a:gd name="T8" fmla="*/ 240 w 240"/>
                <a:gd name="T9" fmla="*/ 424 h 4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40" h="424">
                  <a:moveTo>
                    <a:pt x="0" y="0"/>
                  </a:moveTo>
                  <a:lnTo>
                    <a:pt x="240" y="424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6" name="Freeform 216"/>
            <p:cNvSpPr>
              <a:spLocks/>
            </p:cNvSpPr>
            <p:nvPr/>
          </p:nvSpPr>
          <p:spPr bwMode="auto">
            <a:xfrm>
              <a:off x="2504" y="5380"/>
              <a:ext cx="744" cy="96"/>
            </a:xfrm>
            <a:custGeom>
              <a:avLst/>
              <a:gdLst>
                <a:gd name="T0" fmla="*/ 0 w 744"/>
                <a:gd name="T1" fmla="*/ 96 h 96"/>
                <a:gd name="T2" fmla="*/ 744 w 744"/>
                <a:gd name="T3" fmla="*/ 0 h 96"/>
                <a:gd name="T4" fmla="*/ 0 60000 65536"/>
                <a:gd name="T5" fmla="*/ 0 60000 65536"/>
                <a:gd name="T6" fmla="*/ 0 w 744"/>
                <a:gd name="T7" fmla="*/ 0 h 96"/>
                <a:gd name="T8" fmla="*/ 744 w 744"/>
                <a:gd name="T9" fmla="*/ 96 h 9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744" h="96">
                  <a:moveTo>
                    <a:pt x="0" y="96"/>
                  </a:moveTo>
                  <a:lnTo>
                    <a:pt x="744" y="0"/>
                  </a:lnTo>
                </a:path>
              </a:pathLst>
            </a:custGeom>
            <a:noFill/>
            <a:ln w="4445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7" name="Text Box 217"/>
            <p:cNvSpPr txBox="1">
              <a:spLocks noChangeArrowheads="1"/>
            </p:cNvSpPr>
            <p:nvPr/>
          </p:nvSpPr>
          <p:spPr bwMode="auto">
            <a:xfrm>
              <a:off x="2496" y="5004"/>
              <a:ext cx="672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200"/>
                <a:t>Free Fire Zone</a:t>
              </a:r>
            </a:p>
          </p:txBody>
        </p:sp>
        <p:sp>
          <p:nvSpPr>
            <p:cNvPr id="4218" name="Freeform 218"/>
            <p:cNvSpPr>
              <a:spLocks/>
            </p:cNvSpPr>
            <p:nvPr/>
          </p:nvSpPr>
          <p:spPr bwMode="auto">
            <a:xfrm>
              <a:off x="2208" y="4044"/>
              <a:ext cx="631" cy="954"/>
            </a:xfrm>
            <a:custGeom>
              <a:avLst/>
              <a:gdLst>
                <a:gd name="T0" fmla="*/ 546 w 631"/>
                <a:gd name="T1" fmla="*/ 954 h 954"/>
                <a:gd name="T2" fmla="*/ 540 w 631"/>
                <a:gd name="T3" fmla="*/ 270 h 954"/>
                <a:gd name="T4" fmla="*/ 0 w 631"/>
                <a:gd name="T5" fmla="*/ 0 h 954"/>
                <a:gd name="T6" fmla="*/ 0 60000 65536"/>
                <a:gd name="T7" fmla="*/ 0 60000 65536"/>
                <a:gd name="T8" fmla="*/ 0 60000 65536"/>
                <a:gd name="T9" fmla="*/ 0 w 631"/>
                <a:gd name="T10" fmla="*/ 0 h 954"/>
                <a:gd name="T11" fmla="*/ 631 w 631"/>
                <a:gd name="T12" fmla="*/ 954 h 95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31" h="954">
                  <a:moveTo>
                    <a:pt x="546" y="954"/>
                  </a:moveTo>
                  <a:cubicBezTo>
                    <a:pt x="545" y="840"/>
                    <a:pt x="631" y="429"/>
                    <a:pt x="540" y="270"/>
                  </a:cubicBezTo>
                  <a:cubicBezTo>
                    <a:pt x="449" y="111"/>
                    <a:pt x="112" y="56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non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9" name="Line 219"/>
            <p:cNvSpPr>
              <a:spLocks noChangeShapeType="1"/>
            </p:cNvSpPr>
            <p:nvPr/>
          </p:nvSpPr>
          <p:spPr bwMode="auto">
            <a:xfrm>
              <a:off x="2832" y="51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20" name="Line 220"/>
            <p:cNvSpPr>
              <a:spLocks noChangeShapeType="1"/>
            </p:cNvSpPr>
            <p:nvPr/>
          </p:nvSpPr>
          <p:spPr bwMode="auto">
            <a:xfrm>
              <a:off x="2640" y="52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28" name="Freeform 221"/>
          <p:cNvSpPr>
            <a:spLocks/>
          </p:cNvSpPr>
          <p:nvPr/>
        </p:nvSpPr>
        <p:spPr bwMode="auto">
          <a:xfrm flipH="1">
            <a:off x="6172200" y="228601"/>
            <a:ext cx="914400" cy="1146175"/>
          </a:xfrm>
          <a:custGeom>
            <a:avLst/>
            <a:gdLst>
              <a:gd name="T0" fmla="*/ 880 w 880"/>
              <a:gd name="T1" fmla="*/ 1056 h 1104"/>
              <a:gd name="T2" fmla="*/ 880 w 880"/>
              <a:gd name="T3" fmla="*/ 144 h 1104"/>
              <a:gd name="T4" fmla="*/ 0 w 880"/>
              <a:gd name="T5" fmla="*/ 0 h 1104"/>
              <a:gd name="T6" fmla="*/ 0 w 880"/>
              <a:gd name="T7" fmla="*/ 960 h 1104"/>
              <a:gd name="T8" fmla="*/ 880 w 880"/>
              <a:gd name="T9" fmla="*/ 1104 h 1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0"/>
              <a:gd name="T16" fmla="*/ 0 h 1104"/>
              <a:gd name="T17" fmla="*/ 880 w 880"/>
              <a:gd name="T18" fmla="*/ 1104 h 11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0" h="1104">
                <a:moveTo>
                  <a:pt x="880" y="1056"/>
                </a:moveTo>
                <a:lnTo>
                  <a:pt x="880" y="144"/>
                </a:lnTo>
                <a:lnTo>
                  <a:pt x="0" y="0"/>
                </a:lnTo>
                <a:lnTo>
                  <a:pt x="0" y="960"/>
                </a:lnTo>
                <a:lnTo>
                  <a:pt x="880" y="1104"/>
                </a:lnTo>
              </a:path>
            </a:pathLst>
          </a:custGeom>
          <a:solidFill>
            <a:schemeClr val="accent1">
              <a:alpha val="50195"/>
            </a:schemeClr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4129" name="Group 222"/>
          <p:cNvGrpSpPr>
            <a:grpSpLocks/>
          </p:cNvGrpSpPr>
          <p:nvPr/>
        </p:nvGrpSpPr>
        <p:grpSpPr bwMode="auto">
          <a:xfrm rot="21325018">
            <a:off x="2209800" y="7543800"/>
            <a:ext cx="401638" cy="1073150"/>
            <a:chOff x="3191" y="4086"/>
            <a:chExt cx="399" cy="1023"/>
          </a:xfrm>
        </p:grpSpPr>
        <p:sp>
          <p:nvSpPr>
            <p:cNvPr id="4199" name="Freeform 223"/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" name="Freeform 224"/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1" name="Freeform 225"/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2" name="Freeform 226"/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3" name="Freeform 227"/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4" name="Freeform 228"/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5" name="Freeform 229"/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6" name="Freeform 230"/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7" name="Freeform 231"/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" name="Freeform 232"/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9" name="Freeform 233"/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" name="Freeform 234"/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0" name="Group 235"/>
          <p:cNvGrpSpPr>
            <a:grpSpLocks/>
          </p:cNvGrpSpPr>
          <p:nvPr/>
        </p:nvGrpSpPr>
        <p:grpSpPr bwMode="auto">
          <a:xfrm>
            <a:off x="4038600" y="8382000"/>
            <a:ext cx="1096963" cy="825500"/>
            <a:chOff x="1538" y="5066"/>
            <a:chExt cx="691" cy="520"/>
          </a:xfrm>
        </p:grpSpPr>
        <p:sp>
          <p:nvSpPr>
            <p:cNvPr id="4194" name="Freeform 236"/>
            <p:cNvSpPr>
              <a:spLocks/>
            </p:cNvSpPr>
            <p:nvPr/>
          </p:nvSpPr>
          <p:spPr bwMode="auto">
            <a:xfrm>
              <a:off x="1632" y="5086"/>
              <a:ext cx="90" cy="230"/>
            </a:xfrm>
            <a:custGeom>
              <a:avLst/>
              <a:gdLst>
                <a:gd name="T0" fmla="*/ 34 w 90"/>
                <a:gd name="T1" fmla="*/ 28 h 230"/>
                <a:gd name="T2" fmla="*/ 90 w 90"/>
                <a:gd name="T3" fmla="*/ 230 h 230"/>
                <a:gd name="T4" fmla="*/ 48 w 90"/>
                <a:gd name="T5" fmla="*/ 204 h 230"/>
                <a:gd name="T6" fmla="*/ 0 w 90"/>
                <a:gd name="T7" fmla="*/ 0 h 230"/>
                <a:gd name="T8" fmla="*/ 34 w 90"/>
                <a:gd name="T9" fmla="*/ 28 h 2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"/>
                <a:gd name="T16" fmla="*/ 0 h 230"/>
                <a:gd name="T17" fmla="*/ 90 w 90"/>
                <a:gd name="T18" fmla="*/ 230 h 2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" h="230">
                  <a:moveTo>
                    <a:pt x="34" y="28"/>
                  </a:moveTo>
                  <a:lnTo>
                    <a:pt x="90" y="230"/>
                  </a:lnTo>
                  <a:lnTo>
                    <a:pt x="48" y="204"/>
                  </a:lnTo>
                  <a:lnTo>
                    <a:pt x="0" y="0"/>
                  </a:lnTo>
                  <a:lnTo>
                    <a:pt x="34" y="2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5" name="Freeform 237"/>
            <p:cNvSpPr>
              <a:spLocks/>
            </p:cNvSpPr>
            <p:nvPr/>
          </p:nvSpPr>
          <p:spPr bwMode="auto">
            <a:xfrm>
              <a:off x="2126" y="5288"/>
              <a:ext cx="103" cy="232"/>
            </a:xfrm>
            <a:custGeom>
              <a:avLst/>
              <a:gdLst>
                <a:gd name="T0" fmla="*/ 44 w 103"/>
                <a:gd name="T1" fmla="*/ 14 h 232"/>
                <a:gd name="T2" fmla="*/ 103 w 103"/>
                <a:gd name="T3" fmla="*/ 232 h 232"/>
                <a:gd name="T4" fmla="*/ 64 w 103"/>
                <a:gd name="T5" fmla="*/ 232 h 232"/>
                <a:gd name="T6" fmla="*/ 0 w 103"/>
                <a:gd name="T7" fmla="*/ 0 h 232"/>
                <a:gd name="T8" fmla="*/ 44 w 103"/>
                <a:gd name="T9" fmla="*/ 14 h 2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3"/>
                <a:gd name="T16" fmla="*/ 0 h 232"/>
                <a:gd name="T17" fmla="*/ 103 w 103"/>
                <a:gd name="T18" fmla="*/ 232 h 2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3" h="232">
                  <a:moveTo>
                    <a:pt x="44" y="14"/>
                  </a:moveTo>
                  <a:lnTo>
                    <a:pt x="103" y="232"/>
                  </a:lnTo>
                  <a:lnTo>
                    <a:pt x="64" y="232"/>
                  </a:lnTo>
                  <a:lnTo>
                    <a:pt x="0" y="0"/>
                  </a:lnTo>
                  <a:lnTo>
                    <a:pt x="44" y="14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6" name="Freeform 238"/>
            <p:cNvSpPr>
              <a:spLocks/>
            </p:cNvSpPr>
            <p:nvPr/>
          </p:nvSpPr>
          <p:spPr bwMode="auto">
            <a:xfrm>
              <a:off x="1594" y="5066"/>
              <a:ext cx="620" cy="304"/>
            </a:xfrm>
            <a:custGeom>
              <a:avLst/>
              <a:gdLst>
                <a:gd name="T0" fmla="*/ 0 w 620"/>
                <a:gd name="T1" fmla="*/ 0 h 304"/>
                <a:gd name="T2" fmla="*/ 616 w 620"/>
                <a:gd name="T3" fmla="*/ 244 h 304"/>
                <a:gd name="T4" fmla="*/ 620 w 620"/>
                <a:gd name="T5" fmla="*/ 304 h 304"/>
                <a:gd name="T6" fmla="*/ 0 w 620"/>
                <a:gd name="T7" fmla="*/ 52 h 304"/>
                <a:gd name="T8" fmla="*/ 0 w 620"/>
                <a:gd name="T9" fmla="*/ 0 h 3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0"/>
                <a:gd name="T16" fmla="*/ 0 h 304"/>
                <a:gd name="T17" fmla="*/ 620 w 620"/>
                <a:gd name="T18" fmla="*/ 304 h 3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0" h="304">
                  <a:moveTo>
                    <a:pt x="0" y="0"/>
                  </a:moveTo>
                  <a:lnTo>
                    <a:pt x="616" y="244"/>
                  </a:lnTo>
                  <a:lnTo>
                    <a:pt x="620" y="304"/>
                  </a:lnTo>
                  <a:lnTo>
                    <a:pt x="0" y="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7" name="Freeform 239"/>
            <p:cNvSpPr>
              <a:spLocks/>
            </p:cNvSpPr>
            <p:nvPr/>
          </p:nvSpPr>
          <p:spPr bwMode="auto">
            <a:xfrm>
              <a:off x="2040" y="5298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8" name="Freeform 240"/>
            <p:cNvSpPr>
              <a:spLocks/>
            </p:cNvSpPr>
            <p:nvPr/>
          </p:nvSpPr>
          <p:spPr bwMode="auto">
            <a:xfrm>
              <a:off x="1538" y="5086"/>
              <a:ext cx="107" cy="288"/>
            </a:xfrm>
            <a:custGeom>
              <a:avLst/>
              <a:gdLst>
                <a:gd name="T0" fmla="*/ 96 w 132"/>
                <a:gd name="T1" fmla="*/ 0 h 288"/>
                <a:gd name="T2" fmla="*/ 0 w 132"/>
                <a:gd name="T3" fmla="*/ 288 h 288"/>
                <a:gd name="T4" fmla="*/ 48 w 132"/>
                <a:gd name="T5" fmla="*/ 288 h 288"/>
                <a:gd name="T6" fmla="*/ 132 w 132"/>
                <a:gd name="T7" fmla="*/ 18 h 288"/>
                <a:gd name="T8" fmla="*/ 96 w 132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2"/>
                <a:gd name="T16" fmla="*/ 0 h 288"/>
                <a:gd name="T17" fmla="*/ 132 w 132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2" h="288">
                  <a:moveTo>
                    <a:pt x="96" y="0"/>
                  </a:moveTo>
                  <a:lnTo>
                    <a:pt x="0" y="288"/>
                  </a:lnTo>
                  <a:lnTo>
                    <a:pt x="48" y="288"/>
                  </a:lnTo>
                  <a:lnTo>
                    <a:pt x="132" y="1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1" name="Group 241"/>
          <p:cNvGrpSpPr>
            <a:grpSpLocks/>
          </p:cNvGrpSpPr>
          <p:nvPr/>
        </p:nvGrpSpPr>
        <p:grpSpPr bwMode="auto">
          <a:xfrm>
            <a:off x="3276601" y="7848601"/>
            <a:ext cx="650875" cy="828674"/>
            <a:chOff x="1182" y="4720"/>
            <a:chExt cx="410" cy="522"/>
          </a:xfrm>
        </p:grpSpPr>
        <p:sp>
          <p:nvSpPr>
            <p:cNvPr id="4189" name="Freeform 242"/>
            <p:cNvSpPr>
              <a:spLocks/>
            </p:cNvSpPr>
            <p:nvPr/>
          </p:nvSpPr>
          <p:spPr bwMode="auto">
            <a:xfrm>
              <a:off x="1258" y="4744"/>
              <a:ext cx="64" cy="144"/>
            </a:xfrm>
            <a:custGeom>
              <a:avLst/>
              <a:gdLst>
                <a:gd name="T0" fmla="*/ 0 w 64"/>
                <a:gd name="T1" fmla="*/ 0 h 144"/>
                <a:gd name="T2" fmla="*/ 38 w 64"/>
                <a:gd name="T3" fmla="*/ 130 h 144"/>
                <a:gd name="T4" fmla="*/ 64 w 64"/>
                <a:gd name="T5" fmla="*/ 144 h 144"/>
                <a:gd name="T6" fmla="*/ 22 w 64"/>
                <a:gd name="T7" fmla="*/ 18 h 144"/>
                <a:gd name="T8" fmla="*/ 0 w 64"/>
                <a:gd name="T9" fmla="*/ 0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4"/>
                <a:gd name="T16" fmla="*/ 0 h 144"/>
                <a:gd name="T17" fmla="*/ 64 w 64"/>
                <a:gd name="T18" fmla="*/ 144 h 14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4" h="144">
                  <a:moveTo>
                    <a:pt x="0" y="0"/>
                  </a:moveTo>
                  <a:lnTo>
                    <a:pt x="38" y="130"/>
                  </a:lnTo>
                  <a:lnTo>
                    <a:pt x="64" y="144"/>
                  </a:lnTo>
                  <a:lnTo>
                    <a:pt x="22" y="1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0" name="Freeform 243"/>
            <p:cNvSpPr>
              <a:spLocks/>
            </p:cNvSpPr>
            <p:nvPr/>
          </p:nvSpPr>
          <p:spPr bwMode="auto">
            <a:xfrm>
              <a:off x="1522" y="4982"/>
              <a:ext cx="70" cy="222"/>
            </a:xfrm>
            <a:custGeom>
              <a:avLst/>
              <a:gdLst>
                <a:gd name="T0" fmla="*/ 0 w 70"/>
                <a:gd name="T1" fmla="*/ 0 h 222"/>
                <a:gd name="T2" fmla="*/ 44 w 70"/>
                <a:gd name="T3" fmla="*/ 214 h 222"/>
                <a:gd name="T4" fmla="*/ 70 w 70"/>
                <a:gd name="T5" fmla="*/ 222 h 222"/>
                <a:gd name="T6" fmla="*/ 32 w 70"/>
                <a:gd name="T7" fmla="*/ 24 h 222"/>
                <a:gd name="T8" fmla="*/ 0 w 70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222"/>
                <a:gd name="T17" fmla="*/ 70 w 70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222">
                  <a:moveTo>
                    <a:pt x="0" y="0"/>
                  </a:moveTo>
                  <a:lnTo>
                    <a:pt x="44" y="214"/>
                  </a:lnTo>
                  <a:lnTo>
                    <a:pt x="70" y="222"/>
                  </a:lnTo>
                  <a:lnTo>
                    <a:pt x="32" y="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1" name="Freeform 244"/>
            <p:cNvSpPr>
              <a:spLocks/>
            </p:cNvSpPr>
            <p:nvPr/>
          </p:nvSpPr>
          <p:spPr bwMode="auto">
            <a:xfrm>
              <a:off x="1248" y="4720"/>
              <a:ext cx="328" cy="352"/>
            </a:xfrm>
            <a:custGeom>
              <a:avLst/>
              <a:gdLst>
                <a:gd name="T0" fmla="*/ 328 w 328"/>
                <a:gd name="T1" fmla="*/ 352 h 352"/>
                <a:gd name="T2" fmla="*/ 328 w 328"/>
                <a:gd name="T3" fmla="*/ 300 h 352"/>
                <a:gd name="T4" fmla="*/ 0 w 328"/>
                <a:gd name="T5" fmla="*/ 0 h 352"/>
                <a:gd name="T6" fmla="*/ 0 w 328"/>
                <a:gd name="T7" fmla="*/ 48 h 352"/>
                <a:gd name="T8" fmla="*/ 328 w 328"/>
                <a:gd name="T9" fmla="*/ 352 h 3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352"/>
                <a:gd name="T17" fmla="*/ 328 w 328"/>
                <a:gd name="T18" fmla="*/ 352 h 3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352">
                  <a:moveTo>
                    <a:pt x="328" y="352"/>
                  </a:moveTo>
                  <a:lnTo>
                    <a:pt x="328" y="30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328" y="35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2" name="Freeform 245"/>
            <p:cNvSpPr>
              <a:spLocks/>
            </p:cNvSpPr>
            <p:nvPr/>
          </p:nvSpPr>
          <p:spPr bwMode="auto">
            <a:xfrm>
              <a:off x="1396" y="4994"/>
              <a:ext cx="136" cy="248"/>
            </a:xfrm>
            <a:custGeom>
              <a:avLst/>
              <a:gdLst>
                <a:gd name="T0" fmla="*/ 136 w 136"/>
                <a:gd name="T1" fmla="*/ 18 h 248"/>
                <a:gd name="T2" fmla="*/ 16 w 136"/>
                <a:gd name="T3" fmla="*/ 248 h 248"/>
                <a:gd name="T4" fmla="*/ 0 w 136"/>
                <a:gd name="T5" fmla="*/ 226 h 248"/>
                <a:gd name="T6" fmla="*/ 110 w 136"/>
                <a:gd name="T7" fmla="*/ 0 h 248"/>
                <a:gd name="T8" fmla="*/ 136 w 136"/>
                <a:gd name="T9" fmla="*/ 18 h 2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6"/>
                <a:gd name="T16" fmla="*/ 0 h 248"/>
                <a:gd name="T17" fmla="*/ 136 w 136"/>
                <a:gd name="T18" fmla="*/ 248 h 2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6" h="248">
                  <a:moveTo>
                    <a:pt x="136" y="18"/>
                  </a:moveTo>
                  <a:lnTo>
                    <a:pt x="16" y="248"/>
                  </a:lnTo>
                  <a:lnTo>
                    <a:pt x="0" y="226"/>
                  </a:lnTo>
                  <a:lnTo>
                    <a:pt x="110" y="0"/>
                  </a:lnTo>
                  <a:lnTo>
                    <a:pt x="136" y="18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93" name="Freeform 246"/>
            <p:cNvSpPr>
              <a:spLocks/>
            </p:cNvSpPr>
            <p:nvPr/>
          </p:nvSpPr>
          <p:spPr bwMode="auto">
            <a:xfrm>
              <a:off x="1182" y="4751"/>
              <a:ext cx="94" cy="151"/>
            </a:xfrm>
            <a:custGeom>
              <a:avLst/>
              <a:gdLst>
                <a:gd name="T0" fmla="*/ 94 w 94"/>
                <a:gd name="T1" fmla="*/ 15 h 151"/>
                <a:gd name="T2" fmla="*/ 18 w 94"/>
                <a:gd name="T3" fmla="*/ 151 h 151"/>
                <a:gd name="T4" fmla="*/ 0 w 94"/>
                <a:gd name="T5" fmla="*/ 137 h 151"/>
                <a:gd name="T6" fmla="*/ 81 w 94"/>
                <a:gd name="T7" fmla="*/ 0 h 151"/>
                <a:gd name="T8" fmla="*/ 94 w 94"/>
                <a:gd name="T9" fmla="*/ 15 h 1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4"/>
                <a:gd name="T16" fmla="*/ 0 h 151"/>
                <a:gd name="T17" fmla="*/ 94 w 94"/>
                <a:gd name="T18" fmla="*/ 151 h 1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4" h="151">
                  <a:moveTo>
                    <a:pt x="94" y="15"/>
                  </a:moveTo>
                  <a:lnTo>
                    <a:pt x="18" y="151"/>
                  </a:lnTo>
                  <a:lnTo>
                    <a:pt x="0" y="137"/>
                  </a:lnTo>
                  <a:lnTo>
                    <a:pt x="81" y="0"/>
                  </a:lnTo>
                  <a:lnTo>
                    <a:pt x="94" y="15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2" name="Group 247"/>
          <p:cNvGrpSpPr>
            <a:grpSpLocks/>
          </p:cNvGrpSpPr>
          <p:nvPr/>
        </p:nvGrpSpPr>
        <p:grpSpPr bwMode="auto">
          <a:xfrm>
            <a:off x="5105400" y="6172201"/>
            <a:ext cx="1946275" cy="3155950"/>
            <a:chOff x="2394" y="3894"/>
            <a:chExt cx="978" cy="1586"/>
          </a:xfrm>
        </p:grpSpPr>
        <p:grpSp>
          <p:nvGrpSpPr>
            <p:cNvPr id="4163" name="Group 248"/>
            <p:cNvGrpSpPr>
              <a:grpSpLocks/>
            </p:cNvGrpSpPr>
            <p:nvPr/>
          </p:nvGrpSpPr>
          <p:grpSpPr bwMode="auto">
            <a:xfrm>
              <a:off x="2874" y="4374"/>
              <a:ext cx="252" cy="922"/>
              <a:chOff x="2874" y="4185"/>
              <a:chExt cx="252" cy="903"/>
            </a:xfrm>
          </p:grpSpPr>
          <p:sp>
            <p:nvSpPr>
              <p:cNvPr id="4187" name="Freeform 249"/>
              <p:cNvSpPr>
                <a:spLocks/>
              </p:cNvSpPr>
              <p:nvPr/>
            </p:nvSpPr>
            <p:spPr bwMode="auto">
              <a:xfrm>
                <a:off x="2874" y="4185"/>
                <a:ext cx="252" cy="903"/>
              </a:xfrm>
              <a:custGeom>
                <a:avLst/>
                <a:gdLst>
                  <a:gd name="T0" fmla="*/ 240 w 240"/>
                  <a:gd name="T1" fmla="*/ 81 h 903"/>
                  <a:gd name="T2" fmla="*/ 3 w 240"/>
                  <a:gd name="T3" fmla="*/ 0 h 903"/>
                  <a:gd name="T4" fmla="*/ 0 w 240"/>
                  <a:gd name="T5" fmla="*/ 867 h 903"/>
                  <a:gd name="T6" fmla="*/ 240 w 240"/>
                  <a:gd name="T7" fmla="*/ 903 h 903"/>
                  <a:gd name="T8" fmla="*/ 240 w 240"/>
                  <a:gd name="T9" fmla="*/ 81 h 9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0"/>
                  <a:gd name="T16" fmla="*/ 0 h 903"/>
                  <a:gd name="T17" fmla="*/ 240 w 240"/>
                  <a:gd name="T18" fmla="*/ 903 h 9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0" h="903">
                    <a:moveTo>
                      <a:pt x="240" y="81"/>
                    </a:moveTo>
                    <a:lnTo>
                      <a:pt x="3" y="0"/>
                    </a:lnTo>
                    <a:lnTo>
                      <a:pt x="0" y="867"/>
                    </a:lnTo>
                    <a:lnTo>
                      <a:pt x="240" y="903"/>
                    </a:lnTo>
                    <a:lnTo>
                      <a:pt x="240" y="81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8" name="Freeform 250"/>
              <p:cNvSpPr>
                <a:spLocks/>
              </p:cNvSpPr>
              <p:nvPr/>
            </p:nvSpPr>
            <p:spPr bwMode="auto">
              <a:xfrm>
                <a:off x="2986" y="4408"/>
                <a:ext cx="102" cy="312"/>
              </a:xfrm>
              <a:custGeom>
                <a:avLst/>
                <a:gdLst>
                  <a:gd name="T0" fmla="*/ 54 w 102"/>
                  <a:gd name="T1" fmla="*/ 18 h 312"/>
                  <a:gd name="T2" fmla="*/ 48 w 102"/>
                  <a:gd name="T3" fmla="*/ 292 h 312"/>
                  <a:gd name="T4" fmla="*/ 54 w 102"/>
                  <a:gd name="T5" fmla="*/ 18 h 312"/>
                  <a:gd name="T6" fmla="*/ 0 60000 65536"/>
                  <a:gd name="T7" fmla="*/ 0 60000 65536"/>
                  <a:gd name="T8" fmla="*/ 0 60000 65536"/>
                  <a:gd name="T9" fmla="*/ 0 w 102"/>
                  <a:gd name="T10" fmla="*/ 0 h 312"/>
                  <a:gd name="T11" fmla="*/ 102 w 102"/>
                  <a:gd name="T12" fmla="*/ 312 h 3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2" h="312">
                    <a:moveTo>
                      <a:pt x="54" y="18"/>
                    </a:moveTo>
                    <a:cubicBezTo>
                      <a:pt x="102" y="36"/>
                      <a:pt x="96" y="312"/>
                      <a:pt x="48" y="292"/>
                    </a:cubicBezTo>
                    <a:cubicBezTo>
                      <a:pt x="0" y="272"/>
                      <a:pt x="6" y="0"/>
                      <a:pt x="54" y="18"/>
                    </a:cubicBez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4" name="Freeform 251"/>
            <p:cNvSpPr>
              <a:spLocks/>
            </p:cNvSpPr>
            <p:nvPr/>
          </p:nvSpPr>
          <p:spPr bwMode="auto">
            <a:xfrm>
              <a:off x="2394" y="3894"/>
              <a:ext cx="123" cy="906"/>
            </a:xfrm>
            <a:custGeom>
              <a:avLst/>
              <a:gdLst>
                <a:gd name="T0" fmla="*/ 136 w 153"/>
                <a:gd name="T1" fmla="*/ 875 h 906"/>
                <a:gd name="T2" fmla="*/ 0 w 153"/>
                <a:gd name="T3" fmla="*/ 628 h 906"/>
                <a:gd name="T4" fmla="*/ 2 w 153"/>
                <a:gd name="T5" fmla="*/ 0 h 906"/>
                <a:gd name="T6" fmla="*/ 153 w 153"/>
                <a:gd name="T7" fmla="*/ 165 h 906"/>
                <a:gd name="T8" fmla="*/ 153 w 153"/>
                <a:gd name="T9" fmla="*/ 875 h 906"/>
                <a:gd name="T10" fmla="*/ 153 w 153"/>
                <a:gd name="T11" fmla="*/ 906 h 906"/>
                <a:gd name="T12" fmla="*/ 136 w 153"/>
                <a:gd name="T13" fmla="*/ 875 h 9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3"/>
                <a:gd name="T22" fmla="*/ 0 h 906"/>
                <a:gd name="T23" fmla="*/ 153 w 153"/>
                <a:gd name="T24" fmla="*/ 906 h 90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3" h="906">
                  <a:moveTo>
                    <a:pt x="136" y="875"/>
                  </a:moveTo>
                  <a:lnTo>
                    <a:pt x="0" y="628"/>
                  </a:lnTo>
                  <a:lnTo>
                    <a:pt x="2" y="0"/>
                  </a:lnTo>
                  <a:lnTo>
                    <a:pt x="153" y="165"/>
                  </a:lnTo>
                  <a:lnTo>
                    <a:pt x="153" y="875"/>
                  </a:lnTo>
                  <a:lnTo>
                    <a:pt x="153" y="906"/>
                  </a:lnTo>
                  <a:lnTo>
                    <a:pt x="136" y="875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5" name="Freeform 252"/>
            <p:cNvSpPr>
              <a:spLocks/>
            </p:cNvSpPr>
            <p:nvPr/>
          </p:nvSpPr>
          <p:spPr bwMode="auto">
            <a:xfrm>
              <a:off x="3132" y="4402"/>
              <a:ext cx="240" cy="880"/>
            </a:xfrm>
            <a:custGeom>
              <a:avLst/>
              <a:gdLst>
                <a:gd name="T0" fmla="*/ 0 w 240"/>
                <a:gd name="T1" fmla="*/ 60 h 880"/>
                <a:gd name="T2" fmla="*/ 237 w 240"/>
                <a:gd name="T3" fmla="*/ 0 h 880"/>
                <a:gd name="T4" fmla="*/ 240 w 240"/>
                <a:gd name="T5" fmla="*/ 816 h 880"/>
                <a:gd name="T6" fmla="*/ 0 w 240"/>
                <a:gd name="T7" fmla="*/ 880 h 880"/>
                <a:gd name="T8" fmla="*/ 0 w 240"/>
                <a:gd name="T9" fmla="*/ 60 h 8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80"/>
                <a:gd name="T17" fmla="*/ 240 w 240"/>
                <a:gd name="T18" fmla="*/ 880 h 8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80">
                  <a:moveTo>
                    <a:pt x="0" y="60"/>
                  </a:moveTo>
                  <a:lnTo>
                    <a:pt x="237" y="0"/>
                  </a:lnTo>
                  <a:lnTo>
                    <a:pt x="240" y="816"/>
                  </a:lnTo>
                  <a:lnTo>
                    <a:pt x="0" y="88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6" name="Group 253"/>
            <p:cNvGrpSpPr>
              <a:grpSpLocks/>
            </p:cNvGrpSpPr>
            <p:nvPr/>
          </p:nvGrpSpPr>
          <p:grpSpPr bwMode="auto">
            <a:xfrm>
              <a:off x="2516" y="4057"/>
              <a:ext cx="205" cy="857"/>
              <a:chOff x="2342" y="3831"/>
              <a:chExt cx="205" cy="857"/>
            </a:xfrm>
          </p:grpSpPr>
          <p:sp>
            <p:nvSpPr>
              <p:cNvPr id="4185" name="Freeform 254"/>
              <p:cNvSpPr>
                <a:spLocks/>
              </p:cNvSpPr>
              <p:nvPr/>
            </p:nvSpPr>
            <p:spPr bwMode="auto">
              <a:xfrm>
                <a:off x="2342" y="3831"/>
                <a:ext cx="205" cy="857"/>
              </a:xfrm>
              <a:custGeom>
                <a:avLst/>
                <a:gdLst>
                  <a:gd name="T0" fmla="*/ 192 w 192"/>
                  <a:gd name="T1" fmla="*/ 816 h 816"/>
                  <a:gd name="T2" fmla="*/ 0 w 192"/>
                  <a:gd name="T3" fmla="*/ 720 h 816"/>
                  <a:gd name="T4" fmla="*/ 0 w 192"/>
                  <a:gd name="T5" fmla="*/ 0 h 816"/>
                  <a:gd name="T6" fmla="*/ 192 w 192"/>
                  <a:gd name="T7" fmla="*/ 48 h 816"/>
                  <a:gd name="T8" fmla="*/ 192 w 192"/>
                  <a:gd name="T9" fmla="*/ 816 h 81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2"/>
                  <a:gd name="T16" fmla="*/ 0 h 816"/>
                  <a:gd name="T17" fmla="*/ 192 w 192"/>
                  <a:gd name="T18" fmla="*/ 816 h 81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2" h="816">
                    <a:moveTo>
                      <a:pt x="192" y="816"/>
                    </a:moveTo>
                    <a:lnTo>
                      <a:pt x="0" y="720"/>
                    </a:lnTo>
                    <a:lnTo>
                      <a:pt x="0" y="0"/>
                    </a:lnTo>
                    <a:lnTo>
                      <a:pt x="192" y="48"/>
                    </a:lnTo>
                    <a:lnTo>
                      <a:pt x="192" y="816"/>
                    </a:lnTo>
                    <a:close/>
                  </a:path>
                </a:pathLst>
              </a:custGeom>
              <a:solidFill>
                <a:srgbClr val="D0FFC1">
                  <a:alpha val="50195"/>
                </a:srgb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86" name="Freeform 255"/>
              <p:cNvSpPr>
                <a:spLocks/>
              </p:cNvSpPr>
              <p:nvPr/>
            </p:nvSpPr>
            <p:spPr bwMode="auto">
              <a:xfrm>
                <a:off x="2393" y="3932"/>
                <a:ext cx="103" cy="236"/>
              </a:xfrm>
              <a:custGeom>
                <a:avLst/>
                <a:gdLst>
                  <a:gd name="T0" fmla="*/ 120 w 120"/>
                  <a:gd name="T1" fmla="*/ 33 h 225"/>
                  <a:gd name="T2" fmla="*/ 0 w 120"/>
                  <a:gd name="T3" fmla="*/ 0 h 225"/>
                  <a:gd name="T4" fmla="*/ 0 w 120"/>
                  <a:gd name="T5" fmla="*/ 174 h 225"/>
                  <a:gd name="T6" fmla="*/ 120 w 120"/>
                  <a:gd name="T7" fmla="*/ 225 h 225"/>
                  <a:gd name="T8" fmla="*/ 120 w 120"/>
                  <a:gd name="T9" fmla="*/ 33 h 22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0"/>
                  <a:gd name="T16" fmla="*/ 0 h 225"/>
                  <a:gd name="T17" fmla="*/ 120 w 120"/>
                  <a:gd name="T18" fmla="*/ 225 h 22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0" h="225">
                    <a:moveTo>
                      <a:pt x="120" y="33"/>
                    </a:moveTo>
                    <a:lnTo>
                      <a:pt x="0" y="0"/>
                    </a:lnTo>
                    <a:lnTo>
                      <a:pt x="0" y="174"/>
                    </a:lnTo>
                    <a:lnTo>
                      <a:pt x="120" y="225"/>
                    </a:lnTo>
                    <a:lnTo>
                      <a:pt x="120" y="33"/>
                    </a:lnTo>
                    <a:close/>
                  </a:path>
                </a:pathLst>
              </a:custGeom>
              <a:solidFill>
                <a:schemeClr val="bg1">
                  <a:alpha val="50195"/>
                </a:scheme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67" name="Freeform 256"/>
            <p:cNvSpPr>
              <a:spLocks/>
            </p:cNvSpPr>
            <p:nvPr/>
          </p:nvSpPr>
          <p:spPr bwMode="auto">
            <a:xfrm flipH="1">
              <a:off x="2721" y="4111"/>
              <a:ext cx="154" cy="1143"/>
            </a:xfrm>
            <a:custGeom>
              <a:avLst/>
              <a:gdLst>
                <a:gd name="T0" fmla="*/ 48 w 432"/>
                <a:gd name="T1" fmla="*/ 1440 h 1488"/>
                <a:gd name="T2" fmla="*/ 432 w 432"/>
                <a:gd name="T3" fmla="*/ 1056 h 1488"/>
                <a:gd name="T4" fmla="*/ 432 w 432"/>
                <a:gd name="T5" fmla="*/ 0 h 1488"/>
                <a:gd name="T6" fmla="*/ 0 w 432"/>
                <a:gd name="T7" fmla="*/ 336 h 1488"/>
                <a:gd name="T8" fmla="*/ 0 w 432"/>
                <a:gd name="T9" fmla="*/ 1440 h 1488"/>
                <a:gd name="T10" fmla="*/ 0 w 432"/>
                <a:gd name="T11" fmla="*/ 1488 h 1488"/>
                <a:gd name="T12" fmla="*/ 48 w 432"/>
                <a:gd name="T13" fmla="*/ 1440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32"/>
                <a:gd name="T22" fmla="*/ 0 h 1488"/>
                <a:gd name="T23" fmla="*/ 432 w 432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32" h="1488">
                  <a:moveTo>
                    <a:pt x="48" y="1440"/>
                  </a:moveTo>
                  <a:lnTo>
                    <a:pt x="432" y="1056"/>
                  </a:lnTo>
                  <a:lnTo>
                    <a:pt x="432" y="0"/>
                  </a:lnTo>
                  <a:lnTo>
                    <a:pt x="0" y="336"/>
                  </a:lnTo>
                  <a:lnTo>
                    <a:pt x="0" y="1440"/>
                  </a:lnTo>
                  <a:lnTo>
                    <a:pt x="0" y="1488"/>
                  </a:lnTo>
                  <a:lnTo>
                    <a:pt x="48" y="144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68" name="Group 257"/>
            <p:cNvGrpSpPr>
              <a:grpSpLocks/>
            </p:cNvGrpSpPr>
            <p:nvPr/>
          </p:nvGrpSpPr>
          <p:grpSpPr bwMode="auto">
            <a:xfrm>
              <a:off x="3070" y="5030"/>
              <a:ext cx="145" cy="450"/>
              <a:chOff x="3642" y="4848"/>
              <a:chExt cx="145" cy="450"/>
            </a:xfrm>
          </p:grpSpPr>
          <p:grpSp>
            <p:nvGrpSpPr>
              <p:cNvPr id="4170" name="Group 258"/>
              <p:cNvGrpSpPr>
                <a:grpSpLocks/>
              </p:cNvGrpSpPr>
              <p:nvPr/>
            </p:nvGrpSpPr>
            <p:grpSpPr bwMode="auto">
              <a:xfrm>
                <a:off x="3696" y="4848"/>
                <a:ext cx="91" cy="412"/>
                <a:chOff x="3696" y="4848"/>
                <a:chExt cx="152" cy="412"/>
              </a:xfrm>
            </p:grpSpPr>
            <p:sp>
              <p:nvSpPr>
                <p:cNvPr id="4179" name="Line 259"/>
                <p:cNvSpPr>
                  <a:spLocks noChangeShapeType="1"/>
                </p:cNvSpPr>
                <p:nvPr/>
              </p:nvSpPr>
              <p:spPr bwMode="auto">
                <a:xfrm flipV="1">
                  <a:off x="3700" y="4848"/>
                  <a:ext cx="0" cy="308"/>
                </a:xfrm>
                <a:prstGeom prst="line">
                  <a:avLst/>
                </a:pr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0" name="Freeform 260"/>
                <p:cNvSpPr>
                  <a:spLocks/>
                </p:cNvSpPr>
                <p:nvPr/>
              </p:nvSpPr>
              <p:spPr bwMode="auto">
                <a:xfrm>
                  <a:off x="3696" y="5104"/>
                  <a:ext cx="136" cy="156"/>
                </a:xfrm>
                <a:custGeom>
                  <a:avLst/>
                  <a:gdLst>
                    <a:gd name="T0" fmla="*/ 0 w 136"/>
                    <a:gd name="T1" fmla="*/ 0 h 156"/>
                    <a:gd name="T2" fmla="*/ 136 w 136"/>
                    <a:gd name="T3" fmla="*/ 156 h 156"/>
                    <a:gd name="T4" fmla="*/ 0 60000 65536"/>
                    <a:gd name="T5" fmla="*/ 0 60000 65536"/>
                    <a:gd name="T6" fmla="*/ 0 w 136"/>
                    <a:gd name="T7" fmla="*/ 0 h 156"/>
                    <a:gd name="T8" fmla="*/ 136 w 136"/>
                    <a:gd name="T9" fmla="*/ 156 h 15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36" h="156">
                      <a:moveTo>
                        <a:pt x="0" y="0"/>
                      </a:moveTo>
                      <a:lnTo>
                        <a:pt x="136" y="156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1" name="Freeform 261"/>
                <p:cNvSpPr>
                  <a:spLocks/>
                </p:cNvSpPr>
                <p:nvPr/>
              </p:nvSpPr>
              <p:spPr bwMode="auto">
                <a:xfrm>
                  <a:off x="3700" y="4868"/>
                  <a:ext cx="148" cy="158"/>
                </a:xfrm>
                <a:custGeom>
                  <a:avLst/>
                  <a:gdLst>
                    <a:gd name="T0" fmla="*/ 0 w 148"/>
                    <a:gd name="T1" fmla="*/ 0 h 158"/>
                    <a:gd name="T2" fmla="*/ 148 w 148"/>
                    <a:gd name="T3" fmla="*/ 158 h 158"/>
                    <a:gd name="T4" fmla="*/ 0 60000 65536"/>
                    <a:gd name="T5" fmla="*/ 0 60000 65536"/>
                    <a:gd name="T6" fmla="*/ 0 w 148"/>
                    <a:gd name="T7" fmla="*/ 0 h 158"/>
                    <a:gd name="T8" fmla="*/ 148 w 148"/>
                    <a:gd name="T9" fmla="*/ 158 h 15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48" h="158">
                      <a:moveTo>
                        <a:pt x="0" y="0"/>
                      </a:moveTo>
                      <a:lnTo>
                        <a:pt x="148" y="158"/>
                      </a:lnTo>
                    </a:path>
                  </a:pathLst>
                </a:custGeom>
                <a:noFill/>
                <a:ln w="317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2" name="Line 262"/>
                <p:cNvSpPr>
                  <a:spLocks noChangeShapeType="1"/>
                </p:cNvSpPr>
                <p:nvPr/>
              </p:nvSpPr>
              <p:spPr bwMode="auto">
                <a:xfrm flipV="1">
                  <a:off x="3732" y="4910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3" name="Line 263"/>
                <p:cNvSpPr>
                  <a:spLocks noChangeShapeType="1"/>
                </p:cNvSpPr>
                <p:nvPr/>
              </p:nvSpPr>
              <p:spPr bwMode="auto">
                <a:xfrm flipV="1">
                  <a:off x="3768" y="4946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84" name="Line 264"/>
                <p:cNvSpPr>
                  <a:spLocks noChangeShapeType="1"/>
                </p:cNvSpPr>
                <p:nvPr/>
              </p:nvSpPr>
              <p:spPr bwMode="auto">
                <a:xfrm flipV="1">
                  <a:off x="3802" y="4984"/>
                  <a:ext cx="0" cy="228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171" name="Group 265"/>
              <p:cNvGrpSpPr>
                <a:grpSpLocks/>
              </p:cNvGrpSpPr>
              <p:nvPr/>
            </p:nvGrpSpPr>
            <p:grpSpPr bwMode="auto">
              <a:xfrm>
                <a:off x="3642" y="4982"/>
                <a:ext cx="144" cy="316"/>
                <a:chOff x="3308" y="5128"/>
                <a:chExt cx="144" cy="316"/>
              </a:xfrm>
            </p:grpSpPr>
            <p:sp>
              <p:nvSpPr>
                <p:cNvPr id="4172" name="Line 266"/>
                <p:cNvSpPr>
                  <a:spLocks noChangeShapeType="1"/>
                </p:cNvSpPr>
                <p:nvPr/>
              </p:nvSpPr>
              <p:spPr bwMode="auto">
                <a:xfrm flipV="1">
                  <a:off x="3452" y="5128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3" name="Line 267"/>
                <p:cNvSpPr>
                  <a:spLocks noChangeShapeType="1"/>
                </p:cNvSpPr>
                <p:nvPr/>
              </p:nvSpPr>
              <p:spPr bwMode="auto">
                <a:xfrm flipV="1">
                  <a:off x="3312" y="5136"/>
                  <a:ext cx="0" cy="30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4" name="Line 268"/>
                <p:cNvSpPr>
                  <a:spLocks noChangeShapeType="1"/>
                </p:cNvSpPr>
                <p:nvPr/>
              </p:nvSpPr>
              <p:spPr bwMode="auto">
                <a:xfrm flipH="1">
                  <a:off x="3312" y="5168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5" name="Line 269"/>
                <p:cNvSpPr>
                  <a:spLocks noChangeShapeType="1"/>
                </p:cNvSpPr>
                <p:nvPr/>
              </p:nvSpPr>
              <p:spPr bwMode="auto">
                <a:xfrm flipH="1">
                  <a:off x="3308" y="5404"/>
                  <a:ext cx="13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6" name="Line 270"/>
                <p:cNvSpPr>
                  <a:spLocks noChangeShapeType="1"/>
                </p:cNvSpPr>
                <p:nvPr/>
              </p:nvSpPr>
              <p:spPr bwMode="auto">
                <a:xfrm flipV="1">
                  <a:off x="3348" y="5164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7" name="Line 271"/>
                <p:cNvSpPr>
                  <a:spLocks noChangeShapeType="1"/>
                </p:cNvSpPr>
                <p:nvPr/>
              </p:nvSpPr>
              <p:spPr bwMode="auto">
                <a:xfrm flipV="1">
                  <a:off x="3384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78" name="Line 272"/>
                <p:cNvSpPr>
                  <a:spLocks noChangeShapeType="1"/>
                </p:cNvSpPr>
                <p:nvPr/>
              </p:nvSpPr>
              <p:spPr bwMode="auto">
                <a:xfrm flipV="1">
                  <a:off x="3420" y="5168"/>
                  <a:ext cx="0" cy="22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169" name="Freeform 273"/>
            <p:cNvSpPr>
              <a:spLocks/>
            </p:cNvSpPr>
            <p:nvPr/>
          </p:nvSpPr>
          <p:spPr bwMode="auto">
            <a:xfrm>
              <a:off x="2718" y="4088"/>
              <a:ext cx="116" cy="846"/>
            </a:xfrm>
            <a:custGeom>
              <a:avLst/>
              <a:gdLst>
                <a:gd name="T0" fmla="*/ 0 w 116"/>
                <a:gd name="T1" fmla="*/ 30 h 846"/>
                <a:gd name="T2" fmla="*/ 116 w 116"/>
                <a:gd name="T3" fmla="*/ 0 h 846"/>
                <a:gd name="T4" fmla="*/ 116 w 116"/>
                <a:gd name="T5" fmla="*/ 774 h 846"/>
                <a:gd name="T6" fmla="*/ 0 w 116"/>
                <a:gd name="T7" fmla="*/ 846 h 846"/>
                <a:gd name="T8" fmla="*/ 0 w 116"/>
                <a:gd name="T9" fmla="*/ 30 h 8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6"/>
                <a:gd name="T16" fmla="*/ 0 h 846"/>
                <a:gd name="T17" fmla="*/ 116 w 116"/>
                <a:gd name="T18" fmla="*/ 846 h 8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6" h="846">
                  <a:moveTo>
                    <a:pt x="0" y="30"/>
                  </a:moveTo>
                  <a:lnTo>
                    <a:pt x="116" y="0"/>
                  </a:lnTo>
                  <a:lnTo>
                    <a:pt x="116" y="774"/>
                  </a:lnTo>
                  <a:lnTo>
                    <a:pt x="0" y="846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D0FFC1">
                <a:alpha val="50195"/>
              </a:srgb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3" name="Group 274"/>
          <p:cNvGrpSpPr>
            <a:grpSpLocks/>
          </p:cNvGrpSpPr>
          <p:nvPr/>
        </p:nvGrpSpPr>
        <p:grpSpPr bwMode="auto">
          <a:xfrm>
            <a:off x="3810000" y="6019799"/>
            <a:ext cx="1123950" cy="1509714"/>
            <a:chOff x="2325" y="3861"/>
            <a:chExt cx="708" cy="951"/>
          </a:xfrm>
        </p:grpSpPr>
        <p:sp>
          <p:nvSpPr>
            <p:cNvPr id="4154" name="Freeform 275"/>
            <p:cNvSpPr>
              <a:spLocks/>
            </p:cNvSpPr>
            <p:nvPr/>
          </p:nvSpPr>
          <p:spPr bwMode="auto">
            <a:xfrm>
              <a:off x="2475" y="4268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5" name="Freeform 276"/>
            <p:cNvSpPr>
              <a:spLocks/>
            </p:cNvSpPr>
            <p:nvPr/>
          </p:nvSpPr>
          <p:spPr bwMode="auto">
            <a:xfrm>
              <a:off x="2367" y="3861"/>
              <a:ext cx="114" cy="945"/>
            </a:xfrm>
            <a:custGeom>
              <a:avLst/>
              <a:gdLst>
                <a:gd name="T0" fmla="*/ 7 w 114"/>
                <a:gd name="T1" fmla="*/ 943 h 945"/>
                <a:gd name="T2" fmla="*/ 114 w 114"/>
                <a:gd name="T3" fmla="*/ 549 h 945"/>
                <a:gd name="T4" fmla="*/ 113 w 114"/>
                <a:gd name="T5" fmla="*/ 0 h 945"/>
                <a:gd name="T6" fmla="*/ 34 w 114"/>
                <a:gd name="T7" fmla="*/ 104 h 945"/>
                <a:gd name="T8" fmla="*/ 34 w 114"/>
                <a:gd name="T9" fmla="*/ 504 h 945"/>
                <a:gd name="T10" fmla="*/ 0 w 114"/>
                <a:gd name="T11" fmla="*/ 578 h 945"/>
                <a:gd name="T12" fmla="*/ 6 w 114"/>
                <a:gd name="T13" fmla="*/ 945 h 945"/>
                <a:gd name="T14" fmla="*/ 4 w 114"/>
                <a:gd name="T15" fmla="*/ 938 h 94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4"/>
                <a:gd name="T25" fmla="*/ 0 h 945"/>
                <a:gd name="T26" fmla="*/ 114 w 114"/>
                <a:gd name="T27" fmla="*/ 945 h 94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4" h="945">
                  <a:moveTo>
                    <a:pt x="7" y="943"/>
                  </a:moveTo>
                  <a:lnTo>
                    <a:pt x="114" y="549"/>
                  </a:lnTo>
                  <a:lnTo>
                    <a:pt x="113" y="0"/>
                  </a:lnTo>
                  <a:lnTo>
                    <a:pt x="34" y="104"/>
                  </a:lnTo>
                  <a:lnTo>
                    <a:pt x="34" y="504"/>
                  </a:lnTo>
                  <a:lnTo>
                    <a:pt x="0" y="578"/>
                  </a:lnTo>
                  <a:lnTo>
                    <a:pt x="6" y="945"/>
                  </a:lnTo>
                  <a:lnTo>
                    <a:pt x="4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6" name="Freeform 277"/>
            <p:cNvSpPr>
              <a:spLocks/>
            </p:cNvSpPr>
            <p:nvPr/>
          </p:nvSpPr>
          <p:spPr bwMode="auto">
            <a:xfrm>
              <a:off x="2400" y="4416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7" name="Freeform 278"/>
            <p:cNvSpPr>
              <a:spLocks/>
            </p:cNvSpPr>
            <p:nvPr/>
          </p:nvSpPr>
          <p:spPr bwMode="auto">
            <a:xfrm>
              <a:off x="2404" y="4614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8" name="Freeform 279"/>
            <p:cNvSpPr>
              <a:spLocks/>
            </p:cNvSpPr>
            <p:nvPr/>
          </p:nvSpPr>
          <p:spPr bwMode="auto">
            <a:xfrm>
              <a:off x="2373" y="4662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9" name="Freeform 280"/>
            <p:cNvSpPr>
              <a:spLocks/>
            </p:cNvSpPr>
            <p:nvPr/>
          </p:nvSpPr>
          <p:spPr bwMode="auto">
            <a:xfrm>
              <a:off x="2373" y="4758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0" name="Freeform 281"/>
            <p:cNvSpPr>
              <a:spLocks/>
            </p:cNvSpPr>
            <p:nvPr/>
          </p:nvSpPr>
          <p:spPr bwMode="auto">
            <a:xfrm>
              <a:off x="2949" y="4264"/>
              <a:ext cx="84" cy="546"/>
            </a:xfrm>
            <a:custGeom>
              <a:avLst/>
              <a:gdLst>
                <a:gd name="T0" fmla="*/ 84 w 84"/>
                <a:gd name="T1" fmla="*/ 220 h 546"/>
                <a:gd name="T2" fmla="*/ 84 w 84"/>
                <a:gd name="T3" fmla="*/ 0 h 546"/>
                <a:gd name="T4" fmla="*/ 0 w 84"/>
                <a:gd name="T5" fmla="*/ 238 h 546"/>
                <a:gd name="T6" fmla="*/ 6 w 84"/>
                <a:gd name="T7" fmla="*/ 546 h 546"/>
                <a:gd name="T8" fmla="*/ 84 w 84"/>
                <a:gd name="T9" fmla="*/ 226 h 5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46"/>
                <a:gd name="T17" fmla="*/ 84 w 84"/>
                <a:gd name="T18" fmla="*/ 546 h 5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46">
                  <a:moveTo>
                    <a:pt x="84" y="220"/>
                  </a:moveTo>
                  <a:lnTo>
                    <a:pt x="84" y="0"/>
                  </a:lnTo>
                  <a:lnTo>
                    <a:pt x="0" y="238"/>
                  </a:lnTo>
                  <a:lnTo>
                    <a:pt x="6" y="546"/>
                  </a:lnTo>
                  <a:lnTo>
                    <a:pt x="84" y="226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1" name="Rectangle 282"/>
            <p:cNvSpPr>
              <a:spLocks noChangeArrowheads="1"/>
            </p:cNvSpPr>
            <p:nvPr/>
          </p:nvSpPr>
          <p:spPr bwMode="auto">
            <a:xfrm>
              <a:off x="2925" y="3954"/>
              <a:ext cx="47" cy="84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62" name="Rectangle 283"/>
            <p:cNvSpPr>
              <a:spLocks noChangeArrowheads="1"/>
            </p:cNvSpPr>
            <p:nvPr/>
          </p:nvSpPr>
          <p:spPr bwMode="auto">
            <a:xfrm>
              <a:off x="2325" y="3971"/>
              <a:ext cx="47" cy="841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34" name="Group 284"/>
          <p:cNvGrpSpPr>
            <a:grpSpLocks/>
          </p:cNvGrpSpPr>
          <p:nvPr/>
        </p:nvGrpSpPr>
        <p:grpSpPr bwMode="auto">
          <a:xfrm>
            <a:off x="2590800" y="5867400"/>
            <a:ext cx="1090613" cy="1509714"/>
            <a:chOff x="1677" y="3648"/>
            <a:chExt cx="687" cy="951"/>
          </a:xfrm>
        </p:grpSpPr>
        <p:sp>
          <p:nvSpPr>
            <p:cNvPr id="4147" name="Freeform 285"/>
            <p:cNvSpPr>
              <a:spLocks/>
            </p:cNvSpPr>
            <p:nvPr/>
          </p:nvSpPr>
          <p:spPr bwMode="auto">
            <a:xfrm>
              <a:off x="1782" y="4055"/>
              <a:ext cx="558" cy="148"/>
            </a:xfrm>
            <a:custGeom>
              <a:avLst/>
              <a:gdLst>
                <a:gd name="T0" fmla="*/ 534 w 534"/>
                <a:gd name="T1" fmla="*/ 0 h 148"/>
                <a:gd name="T2" fmla="*/ 0 w 534"/>
                <a:gd name="T3" fmla="*/ 0 h 148"/>
                <a:gd name="T4" fmla="*/ 0 w 534"/>
                <a:gd name="T5" fmla="*/ 148 h 148"/>
                <a:gd name="T6" fmla="*/ 484 w 534"/>
                <a:gd name="T7" fmla="*/ 148 h 148"/>
                <a:gd name="T8" fmla="*/ 534 w 534"/>
                <a:gd name="T9" fmla="*/ 0 h 1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4"/>
                <a:gd name="T16" fmla="*/ 0 h 148"/>
                <a:gd name="T17" fmla="*/ 534 w 534"/>
                <a:gd name="T18" fmla="*/ 148 h 1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4" h="148">
                  <a:moveTo>
                    <a:pt x="534" y="0"/>
                  </a:moveTo>
                  <a:lnTo>
                    <a:pt x="0" y="0"/>
                  </a:lnTo>
                  <a:lnTo>
                    <a:pt x="0" y="148"/>
                  </a:lnTo>
                  <a:lnTo>
                    <a:pt x="484" y="148"/>
                  </a:lnTo>
                  <a:lnTo>
                    <a:pt x="534" y="0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8" name="Freeform 286"/>
            <p:cNvSpPr>
              <a:spLocks/>
            </p:cNvSpPr>
            <p:nvPr/>
          </p:nvSpPr>
          <p:spPr bwMode="auto">
            <a:xfrm>
              <a:off x="1677" y="3648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9" name="Freeform 287"/>
            <p:cNvSpPr>
              <a:spLocks/>
            </p:cNvSpPr>
            <p:nvPr/>
          </p:nvSpPr>
          <p:spPr bwMode="auto">
            <a:xfrm>
              <a:off x="1707" y="4203"/>
              <a:ext cx="602" cy="196"/>
            </a:xfrm>
            <a:custGeom>
              <a:avLst/>
              <a:gdLst>
                <a:gd name="T0" fmla="*/ 0 w 602"/>
                <a:gd name="T1" fmla="*/ 196 h 196"/>
                <a:gd name="T2" fmla="*/ 83 w 602"/>
                <a:gd name="T3" fmla="*/ 0 h 196"/>
                <a:gd name="T4" fmla="*/ 602 w 602"/>
                <a:gd name="T5" fmla="*/ 2 h 196"/>
                <a:gd name="T6" fmla="*/ 542 w 602"/>
                <a:gd name="T7" fmla="*/ 196 h 196"/>
                <a:gd name="T8" fmla="*/ 0 w 602"/>
                <a:gd name="T9" fmla="*/ 19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2"/>
                <a:gd name="T16" fmla="*/ 0 h 196"/>
                <a:gd name="T17" fmla="*/ 602 w 602"/>
                <a:gd name="T18" fmla="*/ 196 h 1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2" h="196">
                  <a:moveTo>
                    <a:pt x="0" y="196"/>
                  </a:moveTo>
                  <a:lnTo>
                    <a:pt x="83" y="0"/>
                  </a:lnTo>
                  <a:lnTo>
                    <a:pt x="602" y="2"/>
                  </a:lnTo>
                  <a:lnTo>
                    <a:pt x="542" y="196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0" name="Freeform 288"/>
            <p:cNvSpPr>
              <a:spLocks/>
            </p:cNvSpPr>
            <p:nvPr/>
          </p:nvSpPr>
          <p:spPr bwMode="auto">
            <a:xfrm>
              <a:off x="1711" y="4401"/>
              <a:ext cx="554" cy="47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1" name="Freeform 289"/>
            <p:cNvSpPr>
              <a:spLocks/>
            </p:cNvSpPr>
            <p:nvPr/>
          </p:nvSpPr>
          <p:spPr bwMode="auto">
            <a:xfrm>
              <a:off x="1680" y="4449"/>
              <a:ext cx="590" cy="93"/>
            </a:xfrm>
            <a:custGeom>
              <a:avLst/>
              <a:gdLst>
                <a:gd name="T0" fmla="*/ 0 w 590"/>
                <a:gd name="T1" fmla="*/ 93 h 93"/>
                <a:gd name="T2" fmla="*/ 30 w 590"/>
                <a:gd name="T3" fmla="*/ 0 h 93"/>
                <a:gd name="T4" fmla="*/ 590 w 590"/>
                <a:gd name="T5" fmla="*/ 0 h 93"/>
                <a:gd name="T6" fmla="*/ 570 w 590"/>
                <a:gd name="T7" fmla="*/ 93 h 93"/>
                <a:gd name="T8" fmla="*/ 0 w 590"/>
                <a:gd name="T9" fmla="*/ 93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90"/>
                <a:gd name="T16" fmla="*/ 0 h 93"/>
                <a:gd name="T17" fmla="*/ 590 w 59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90" h="93">
                  <a:moveTo>
                    <a:pt x="0" y="93"/>
                  </a:moveTo>
                  <a:lnTo>
                    <a:pt x="30" y="0"/>
                  </a:lnTo>
                  <a:lnTo>
                    <a:pt x="590" y="0"/>
                  </a:lnTo>
                  <a:lnTo>
                    <a:pt x="57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2" name="Freeform 290"/>
            <p:cNvSpPr>
              <a:spLocks/>
            </p:cNvSpPr>
            <p:nvPr/>
          </p:nvSpPr>
          <p:spPr bwMode="auto">
            <a:xfrm>
              <a:off x="1680" y="4545"/>
              <a:ext cx="576" cy="48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53" name="Freeform 291"/>
            <p:cNvSpPr>
              <a:spLocks/>
            </p:cNvSpPr>
            <p:nvPr/>
          </p:nvSpPr>
          <p:spPr bwMode="auto">
            <a:xfrm>
              <a:off x="2253" y="3654"/>
              <a:ext cx="111" cy="945"/>
            </a:xfrm>
            <a:custGeom>
              <a:avLst/>
              <a:gdLst>
                <a:gd name="T0" fmla="*/ 0 w 111"/>
                <a:gd name="T1" fmla="*/ 939 h 945"/>
                <a:gd name="T2" fmla="*/ 111 w 111"/>
                <a:gd name="T3" fmla="*/ 549 h 945"/>
                <a:gd name="T4" fmla="*/ 110 w 111"/>
                <a:gd name="T5" fmla="*/ 0 h 945"/>
                <a:gd name="T6" fmla="*/ 3 w 111"/>
                <a:gd name="T7" fmla="*/ 189 h 945"/>
                <a:gd name="T8" fmla="*/ 3 w 111"/>
                <a:gd name="T9" fmla="*/ 945 h 945"/>
                <a:gd name="T10" fmla="*/ 1 w 111"/>
                <a:gd name="T11" fmla="*/ 938 h 9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1"/>
                <a:gd name="T19" fmla="*/ 0 h 945"/>
                <a:gd name="T20" fmla="*/ 111 w 111"/>
                <a:gd name="T21" fmla="*/ 945 h 9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1" h="945">
                  <a:moveTo>
                    <a:pt x="0" y="939"/>
                  </a:moveTo>
                  <a:lnTo>
                    <a:pt x="111" y="549"/>
                  </a:lnTo>
                  <a:lnTo>
                    <a:pt x="110" y="0"/>
                  </a:lnTo>
                  <a:lnTo>
                    <a:pt x="3" y="189"/>
                  </a:lnTo>
                  <a:lnTo>
                    <a:pt x="3" y="945"/>
                  </a:lnTo>
                  <a:lnTo>
                    <a:pt x="1" y="938"/>
                  </a:lnTo>
                </a:path>
              </a:pathLst>
            </a:custGeom>
            <a:solidFill>
              <a:srgbClr val="D0FFC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5" name="Group 292"/>
          <p:cNvGrpSpPr>
            <a:grpSpLocks/>
          </p:cNvGrpSpPr>
          <p:nvPr/>
        </p:nvGrpSpPr>
        <p:grpSpPr bwMode="auto">
          <a:xfrm>
            <a:off x="2514601" y="2971801"/>
            <a:ext cx="785813" cy="2149475"/>
            <a:chOff x="1809" y="4032"/>
            <a:chExt cx="495" cy="1354"/>
          </a:xfrm>
        </p:grpSpPr>
        <p:sp>
          <p:nvSpPr>
            <p:cNvPr id="4144" name="Freeform 293"/>
            <p:cNvSpPr>
              <a:spLocks/>
            </p:cNvSpPr>
            <p:nvPr/>
          </p:nvSpPr>
          <p:spPr bwMode="auto">
            <a:xfrm>
              <a:off x="1914" y="4266"/>
              <a:ext cx="324" cy="856"/>
            </a:xfrm>
            <a:custGeom>
              <a:avLst/>
              <a:gdLst>
                <a:gd name="T0" fmla="*/ 0 w 288"/>
                <a:gd name="T1" fmla="*/ 176 h 976"/>
                <a:gd name="T2" fmla="*/ 288 w 288"/>
                <a:gd name="T3" fmla="*/ 0 h 976"/>
                <a:gd name="T4" fmla="*/ 288 w 288"/>
                <a:gd name="T5" fmla="*/ 800 h 976"/>
                <a:gd name="T6" fmla="*/ 0 w 288"/>
                <a:gd name="T7" fmla="*/ 976 h 976"/>
                <a:gd name="T8" fmla="*/ 0 w 288"/>
                <a:gd name="T9" fmla="*/ 176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8"/>
                <a:gd name="T16" fmla="*/ 0 h 976"/>
                <a:gd name="T17" fmla="*/ 288 w 288"/>
                <a:gd name="T18" fmla="*/ 976 h 9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8" h="976">
                  <a:moveTo>
                    <a:pt x="0" y="176"/>
                  </a:moveTo>
                  <a:lnTo>
                    <a:pt x="288" y="0"/>
                  </a:lnTo>
                  <a:lnTo>
                    <a:pt x="288" y="800"/>
                  </a:lnTo>
                  <a:lnTo>
                    <a:pt x="0" y="976"/>
                  </a:lnTo>
                  <a:lnTo>
                    <a:pt x="0" y="176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5" name="Freeform 294"/>
            <p:cNvSpPr>
              <a:spLocks/>
            </p:cNvSpPr>
            <p:nvPr/>
          </p:nvSpPr>
          <p:spPr bwMode="auto">
            <a:xfrm>
              <a:off x="1809" y="4413"/>
              <a:ext cx="114" cy="973"/>
            </a:xfrm>
            <a:custGeom>
              <a:avLst/>
              <a:gdLst>
                <a:gd name="T0" fmla="*/ 0 w 114"/>
                <a:gd name="T1" fmla="*/ 157 h 973"/>
                <a:gd name="T2" fmla="*/ 114 w 114"/>
                <a:gd name="T3" fmla="*/ 0 h 973"/>
                <a:gd name="T4" fmla="*/ 111 w 114"/>
                <a:gd name="T5" fmla="*/ 696 h 973"/>
                <a:gd name="T6" fmla="*/ 0 w 114"/>
                <a:gd name="T7" fmla="*/ 973 h 973"/>
                <a:gd name="T8" fmla="*/ 0 w 114"/>
                <a:gd name="T9" fmla="*/ 157 h 9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4"/>
                <a:gd name="T16" fmla="*/ 0 h 973"/>
                <a:gd name="T17" fmla="*/ 114 w 114"/>
                <a:gd name="T18" fmla="*/ 973 h 9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4" h="973">
                  <a:moveTo>
                    <a:pt x="0" y="157"/>
                  </a:moveTo>
                  <a:lnTo>
                    <a:pt x="114" y="0"/>
                  </a:lnTo>
                  <a:lnTo>
                    <a:pt x="111" y="696"/>
                  </a:lnTo>
                  <a:lnTo>
                    <a:pt x="0" y="973"/>
                  </a:lnTo>
                  <a:lnTo>
                    <a:pt x="0" y="157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6" name="Freeform 295"/>
            <p:cNvSpPr>
              <a:spLocks/>
            </p:cNvSpPr>
            <p:nvPr/>
          </p:nvSpPr>
          <p:spPr bwMode="auto">
            <a:xfrm>
              <a:off x="2238" y="4032"/>
              <a:ext cx="66" cy="942"/>
            </a:xfrm>
            <a:custGeom>
              <a:avLst/>
              <a:gdLst>
                <a:gd name="T0" fmla="*/ 0 w 66"/>
                <a:gd name="T1" fmla="*/ 223 h 942"/>
                <a:gd name="T2" fmla="*/ 66 w 66"/>
                <a:gd name="T3" fmla="*/ 0 h 942"/>
                <a:gd name="T4" fmla="*/ 66 w 66"/>
                <a:gd name="T5" fmla="*/ 678 h 942"/>
                <a:gd name="T6" fmla="*/ 0 w 66"/>
                <a:gd name="T7" fmla="*/ 942 h 942"/>
                <a:gd name="T8" fmla="*/ 0 w 66"/>
                <a:gd name="T9" fmla="*/ 223 h 9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"/>
                <a:gd name="T16" fmla="*/ 0 h 942"/>
                <a:gd name="T17" fmla="*/ 66 w 66"/>
                <a:gd name="T18" fmla="*/ 942 h 9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" h="942">
                  <a:moveTo>
                    <a:pt x="0" y="223"/>
                  </a:moveTo>
                  <a:lnTo>
                    <a:pt x="66" y="0"/>
                  </a:lnTo>
                  <a:lnTo>
                    <a:pt x="66" y="678"/>
                  </a:lnTo>
                  <a:lnTo>
                    <a:pt x="0" y="942"/>
                  </a:lnTo>
                  <a:lnTo>
                    <a:pt x="0" y="223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6" name="Group 296"/>
          <p:cNvGrpSpPr>
            <a:grpSpLocks/>
          </p:cNvGrpSpPr>
          <p:nvPr/>
        </p:nvGrpSpPr>
        <p:grpSpPr bwMode="auto">
          <a:xfrm>
            <a:off x="2133601" y="5181600"/>
            <a:ext cx="238125" cy="2260600"/>
            <a:chOff x="1864" y="3138"/>
            <a:chExt cx="150" cy="1424"/>
          </a:xfrm>
        </p:grpSpPr>
        <p:sp>
          <p:nvSpPr>
            <p:cNvPr id="4142" name="Freeform 297"/>
            <p:cNvSpPr>
              <a:spLocks/>
            </p:cNvSpPr>
            <p:nvPr/>
          </p:nvSpPr>
          <p:spPr bwMode="auto">
            <a:xfrm flipH="1">
              <a:off x="1971" y="3138"/>
              <a:ext cx="43" cy="958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43" name="Freeform 298"/>
            <p:cNvSpPr>
              <a:spLocks/>
            </p:cNvSpPr>
            <p:nvPr/>
          </p:nvSpPr>
          <p:spPr bwMode="auto">
            <a:xfrm>
              <a:off x="1864" y="3543"/>
              <a:ext cx="150" cy="1019"/>
            </a:xfrm>
            <a:custGeom>
              <a:avLst/>
              <a:gdLst>
                <a:gd name="T0" fmla="*/ 0 w 168"/>
                <a:gd name="T1" fmla="*/ 468 h 1194"/>
                <a:gd name="T2" fmla="*/ 168 w 168"/>
                <a:gd name="T3" fmla="*/ 0 h 1194"/>
                <a:gd name="T4" fmla="*/ 168 w 168"/>
                <a:gd name="T5" fmla="*/ 612 h 1194"/>
                <a:gd name="T6" fmla="*/ 0 w 168"/>
                <a:gd name="T7" fmla="*/ 1194 h 1194"/>
                <a:gd name="T8" fmla="*/ 0 w 168"/>
                <a:gd name="T9" fmla="*/ 468 h 1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1194"/>
                <a:gd name="T17" fmla="*/ 168 w 168"/>
                <a:gd name="T18" fmla="*/ 1194 h 119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1194">
                  <a:moveTo>
                    <a:pt x="0" y="468"/>
                  </a:moveTo>
                  <a:lnTo>
                    <a:pt x="168" y="0"/>
                  </a:lnTo>
                  <a:lnTo>
                    <a:pt x="168" y="612"/>
                  </a:lnTo>
                  <a:lnTo>
                    <a:pt x="0" y="1194"/>
                  </a:lnTo>
                  <a:lnTo>
                    <a:pt x="0" y="468"/>
                  </a:lnTo>
                  <a:close/>
                </a:path>
              </a:pathLst>
            </a:custGeom>
            <a:solidFill>
              <a:srgbClr val="33CCCC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137" name="Group 299"/>
          <p:cNvGrpSpPr>
            <a:grpSpLocks/>
          </p:cNvGrpSpPr>
          <p:nvPr/>
        </p:nvGrpSpPr>
        <p:grpSpPr bwMode="auto">
          <a:xfrm>
            <a:off x="4114800" y="533401"/>
            <a:ext cx="1720850" cy="1465263"/>
            <a:chOff x="1704" y="4280"/>
            <a:chExt cx="1420" cy="1209"/>
          </a:xfrm>
        </p:grpSpPr>
        <p:sp>
          <p:nvSpPr>
            <p:cNvPr id="4138" name="Freeform 300"/>
            <p:cNvSpPr>
              <a:spLocks/>
            </p:cNvSpPr>
            <p:nvPr/>
          </p:nvSpPr>
          <p:spPr bwMode="auto">
            <a:xfrm>
              <a:off x="3065" y="4344"/>
              <a:ext cx="59" cy="1139"/>
            </a:xfrm>
            <a:custGeom>
              <a:avLst/>
              <a:gdLst>
                <a:gd name="T0" fmla="*/ 42 w 42"/>
                <a:gd name="T1" fmla="*/ 480 h 916"/>
                <a:gd name="T2" fmla="*/ 0 w 42"/>
                <a:gd name="T3" fmla="*/ 916 h 916"/>
                <a:gd name="T4" fmla="*/ 0 w 42"/>
                <a:gd name="T5" fmla="*/ 127 h 916"/>
                <a:gd name="T6" fmla="*/ 42 w 42"/>
                <a:gd name="T7" fmla="*/ 0 h 916"/>
                <a:gd name="T8" fmla="*/ 42 w 42"/>
                <a:gd name="T9" fmla="*/ 480 h 9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916"/>
                <a:gd name="T17" fmla="*/ 42 w 42"/>
                <a:gd name="T18" fmla="*/ 916 h 9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916">
                  <a:moveTo>
                    <a:pt x="42" y="480"/>
                  </a:moveTo>
                  <a:lnTo>
                    <a:pt x="0" y="916"/>
                  </a:lnTo>
                  <a:lnTo>
                    <a:pt x="0" y="127"/>
                  </a:lnTo>
                  <a:lnTo>
                    <a:pt x="42" y="0"/>
                  </a:lnTo>
                  <a:lnTo>
                    <a:pt x="42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Freeform 301"/>
            <p:cNvSpPr>
              <a:spLocks/>
            </p:cNvSpPr>
            <p:nvPr/>
          </p:nvSpPr>
          <p:spPr bwMode="auto">
            <a:xfrm flipH="1">
              <a:off x="1704" y="4280"/>
              <a:ext cx="452" cy="1144"/>
            </a:xfrm>
            <a:custGeom>
              <a:avLst/>
              <a:gdLst>
                <a:gd name="T0" fmla="*/ 0 w 240"/>
                <a:gd name="T1" fmla="*/ 480 h 840"/>
                <a:gd name="T2" fmla="*/ 240 w 240"/>
                <a:gd name="T3" fmla="*/ 840 h 840"/>
                <a:gd name="T4" fmla="*/ 240 w 240"/>
                <a:gd name="T5" fmla="*/ 120 h 840"/>
                <a:gd name="T6" fmla="*/ 0 w 240"/>
                <a:gd name="T7" fmla="*/ 0 h 840"/>
                <a:gd name="T8" fmla="*/ 0 w 240"/>
                <a:gd name="T9" fmla="*/ 480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Freeform 302"/>
            <p:cNvSpPr>
              <a:spLocks/>
            </p:cNvSpPr>
            <p:nvPr/>
          </p:nvSpPr>
          <p:spPr bwMode="auto">
            <a:xfrm>
              <a:off x="1704" y="4443"/>
              <a:ext cx="566" cy="1025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Freeform 303"/>
            <p:cNvSpPr>
              <a:spLocks/>
            </p:cNvSpPr>
            <p:nvPr/>
          </p:nvSpPr>
          <p:spPr bwMode="auto">
            <a:xfrm>
              <a:off x="2427" y="4466"/>
              <a:ext cx="632" cy="1023"/>
            </a:xfrm>
            <a:custGeom>
              <a:avLst/>
              <a:gdLst>
                <a:gd name="T0" fmla="*/ 528 w 528"/>
                <a:gd name="T1" fmla="*/ 288 h 288"/>
                <a:gd name="T2" fmla="*/ 0 w 528"/>
                <a:gd name="T3" fmla="*/ 288 h 288"/>
                <a:gd name="T4" fmla="*/ 0 w 528"/>
                <a:gd name="T5" fmla="*/ 0 h 288"/>
                <a:gd name="T6" fmla="*/ 528 w 528"/>
                <a:gd name="T7" fmla="*/ 0 h 288"/>
                <a:gd name="T8" fmla="*/ 528 w 528"/>
                <a:gd name="T9" fmla="*/ 288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4" name="Group 71">
            <a:extLst>
              <a:ext uri="{FF2B5EF4-FFF2-40B4-BE49-F238E27FC236}">
                <a16:creationId xmlns:a16="http://schemas.microsoft.com/office/drawing/2014/main" id="{1574429B-7F16-753C-A64D-AC51549A1B93}"/>
              </a:ext>
            </a:extLst>
          </p:cNvPr>
          <p:cNvGrpSpPr/>
          <p:nvPr/>
        </p:nvGrpSpPr>
        <p:grpSpPr>
          <a:xfrm>
            <a:off x="3460903" y="2092336"/>
            <a:ext cx="685496" cy="1106487"/>
            <a:chOff x="2743200" y="4343400"/>
            <a:chExt cx="685496" cy="1106487"/>
          </a:xfrm>
        </p:grpSpPr>
        <p:sp>
          <p:nvSpPr>
            <p:cNvPr id="305" name="Rectangle 164">
              <a:extLst>
                <a:ext uri="{FF2B5EF4-FFF2-40B4-BE49-F238E27FC236}">
                  <a16:creationId xmlns:a16="http://schemas.microsoft.com/office/drawing/2014/main" id="{BAB1BF06-E58F-0BA6-27A3-70CFD07D1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6" name="Rectangle 166">
              <a:extLst>
                <a:ext uri="{FF2B5EF4-FFF2-40B4-BE49-F238E27FC236}">
                  <a16:creationId xmlns:a16="http://schemas.microsoft.com/office/drawing/2014/main" id="{ABB01167-7C4F-1BD1-366B-C2E06CD8B3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" name="Oval 167">
              <a:extLst>
                <a:ext uri="{FF2B5EF4-FFF2-40B4-BE49-F238E27FC236}">
                  <a16:creationId xmlns:a16="http://schemas.microsoft.com/office/drawing/2014/main" id="{AE1F7EC9-EA65-C30F-82C4-8F017285AE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" name="Line 168">
              <a:extLst>
                <a:ext uri="{FF2B5EF4-FFF2-40B4-BE49-F238E27FC236}">
                  <a16:creationId xmlns:a16="http://schemas.microsoft.com/office/drawing/2014/main" id="{DB179480-411D-FDAA-D681-3E1F12F313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" name="Line 169">
              <a:extLst>
                <a:ext uri="{FF2B5EF4-FFF2-40B4-BE49-F238E27FC236}">
                  <a16:creationId xmlns:a16="http://schemas.microsoft.com/office/drawing/2014/main" id="{A170CFA8-1068-637D-B733-6BC4020ECE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5763"/>
            <a:ext cx="1539874" cy="376237"/>
          </a:xfrm>
        </p:spPr>
        <p:txBody>
          <a:bodyPr/>
          <a:lstStyle/>
          <a:p>
            <a:r>
              <a:rPr lang="en-US" sz="2000" dirty="0"/>
              <a:t>LPC items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85800" y="3505201"/>
            <a:ext cx="685496" cy="1106487"/>
            <a:chOff x="2743200" y="4343400"/>
            <a:chExt cx="685496" cy="1106487"/>
          </a:xfrm>
        </p:grpSpPr>
        <p:sp>
          <p:nvSpPr>
            <p:cNvPr id="54" name="Rectangle 164"/>
            <p:cNvSpPr>
              <a:spLocks noChangeArrowheads="1"/>
            </p:cNvSpPr>
            <p:nvPr/>
          </p:nvSpPr>
          <p:spPr bwMode="auto">
            <a:xfrm>
              <a:off x="2743200" y="4343400"/>
              <a:ext cx="685496" cy="1106487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166"/>
            <p:cNvSpPr>
              <a:spLocks noChangeArrowheads="1"/>
            </p:cNvSpPr>
            <p:nvPr/>
          </p:nvSpPr>
          <p:spPr bwMode="auto">
            <a:xfrm>
              <a:off x="2850732" y="4498718"/>
              <a:ext cx="473638" cy="866889"/>
            </a:xfrm>
            <a:prstGeom prst="rect">
              <a:avLst/>
            </a:prstGeom>
            <a:solidFill>
              <a:schemeClr val="bg1">
                <a:alpha val="50195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167"/>
            <p:cNvSpPr>
              <a:spLocks noChangeArrowheads="1"/>
            </p:cNvSpPr>
            <p:nvPr/>
          </p:nvSpPr>
          <p:spPr bwMode="auto">
            <a:xfrm>
              <a:off x="3207482" y="4903266"/>
              <a:ext cx="58444" cy="115585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168"/>
            <p:cNvSpPr>
              <a:spLocks noChangeShapeType="1"/>
            </p:cNvSpPr>
            <p:nvPr/>
          </p:nvSpPr>
          <p:spPr bwMode="auto">
            <a:xfrm>
              <a:off x="2856820" y="4614303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69"/>
            <p:cNvSpPr>
              <a:spLocks noChangeShapeType="1"/>
            </p:cNvSpPr>
            <p:nvPr/>
          </p:nvSpPr>
          <p:spPr bwMode="auto">
            <a:xfrm>
              <a:off x="2856820" y="5076644"/>
              <a:ext cx="0" cy="1155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2195377" y="3815279"/>
            <a:ext cx="471181" cy="599043"/>
            <a:chOff x="2195376" y="3815279"/>
            <a:chExt cx="471181" cy="599043"/>
          </a:xfrm>
        </p:grpSpPr>
        <p:sp>
          <p:nvSpPr>
            <p:cNvPr id="60" name="Rectangle 59"/>
            <p:cNvSpPr/>
            <p:nvPr/>
          </p:nvSpPr>
          <p:spPr>
            <a:xfrm rot="2224165">
              <a:off x="2195376" y="3815279"/>
              <a:ext cx="471181" cy="59904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</a:ln>
            <a:scene3d>
              <a:camera prst="orthographicFront">
                <a:rot lat="17400000" lon="2400000" rev="0"/>
              </a:camera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/>
            <p:cNvCxnSpPr/>
            <p:nvPr/>
          </p:nvCxnSpPr>
          <p:spPr>
            <a:xfrm>
              <a:off x="2250277" y="4114800"/>
              <a:ext cx="347472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723"/>
          <p:cNvGrpSpPr>
            <a:grpSpLocks/>
          </p:cNvGrpSpPr>
          <p:nvPr/>
        </p:nvGrpSpPr>
        <p:grpSpPr bwMode="auto">
          <a:xfrm>
            <a:off x="2511436" y="2566370"/>
            <a:ext cx="222153" cy="936625"/>
            <a:chOff x="2574" y="2166"/>
            <a:chExt cx="96" cy="398"/>
          </a:xfrm>
        </p:grpSpPr>
        <p:sp>
          <p:nvSpPr>
            <p:cNvPr id="68" name="Oval 724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Oval 725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Freeform 726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27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728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729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730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" name="Group 744"/>
          <p:cNvGrpSpPr>
            <a:grpSpLocks/>
          </p:cNvGrpSpPr>
          <p:nvPr/>
        </p:nvGrpSpPr>
        <p:grpSpPr bwMode="auto">
          <a:xfrm>
            <a:off x="2911667" y="2862284"/>
            <a:ext cx="178186" cy="637753"/>
            <a:chOff x="2574" y="2166"/>
            <a:chExt cx="96" cy="398"/>
          </a:xfrm>
        </p:grpSpPr>
        <p:sp>
          <p:nvSpPr>
            <p:cNvPr id="76" name="Oval 745"/>
            <p:cNvSpPr>
              <a:spLocks noChangeArrowheads="1"/>
            </p:cNvSpPr>
            <p:nvPr/>
          </p:nvSpPr>
          <p:spPr bwMode="auto">
            <a:xfrm>
              <a:off x="2599" y="2166"/>
              <a:ext cx="46" cy="53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Oval 746"/>
            <p:cNvSpPr>
              <a:spLocks noChangeArrowheads="1"/>
            </p:cNvSpPr>
            <p:nvPr/>
          </p:nvSpPr>
          <p:spPr bwMode="auto">
            <a:xfrm>
              <a:off x="2574" y="2247"/>
              <a:ext cx="96" cy="110"/>
            </a:xfrm>
            <a:prstGeom prst="ellipse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Freeform 747"/>
            <p:cNvSpPr>
              <a:spLocks/>
            </p:cNvSpPr>
            <p:nvPr/>
          </p:nvSpPr>
          <p:spPr bwMode="auto">
            <a:xfrm>
              <a:off x="2588" y="2339"/>
              <a:ext cx="68" cy="225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rgbClr val="00CCFF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Rectangle 748"/>
            <p:cNvSpPr>
              <a:spLocks noChangeArrowheads="1"/>
            </p:cNvSpPr>
            <p:nvPr/>
          </p:nvSpPr>
          <p:spPr bwMode="auto">
            <a:xfrm>
              <a:off x="2598" y="2194"/>
              <a:ext cx="47" cy="57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Rectangle 749"/>
            <p:cNvSpPr>
              <a:spLocks noChangeArrowheads="1"/>
            </p:cNvSpPr>
            <p:nvPr/>
          </p:nvSpPr>
          <p:spPr bwMode="auto">
            <a:xfrm>
              <a:off x="2590" y="2336"/>
              <a:ext cx="63" cy="9"/>
            </a:xfrm>
            <a:prstGeom prst="rect">
              <a:avLst/>
            </a:prstGeom>
            <a:solidFill>
              <a:srgbClr val="00CCFF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Rectangle 750"/>
            <p:cNvSpPr>
              <a:spLocks noChangeArrowheads="1"/>
            </p:cNvSpPr>
            <p:nvPr/>
          </p:nvSpPr>
          <p:spPr bwMode="auto">
            <a:xfrm>
              <a:off x="2604" y="2246"/>
              <a:ext cx="35" cy="1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Rectangle 751"/>
            <p:cNvSpPr>
              <a:spLocks noChangeArrowheads="1"/>
            </p:cNvSpPr>
            <p:nvPr/>
          </p:nvSpPr>
          <p:spPr bwMode="auto">
            <a:xfrm>
              <a:off x="2603" y="2191"/>
              <a:ext cx="36" cy="5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rgbClr val="00CCFF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1625122" y="2007570"/>
            <a:ext cx="100012" cy="449264"/>
            <a:chOff x="2871788" y="2676524"/>
            <a:chExt cx="100012" cy="449264"/>
          </a:xfrm>
        </p:grpSpPr>
        <p:sp>
          <p:nvSpPr>
            <p:cNvPr id="85" name="Rectangle 84"/>
            <p:cNvSpPr/>
            <p:nvPr/>
          </p:nvSpPr>
          <p:spPr bwMode="auto">
            <a:xfrm>
              <a:off x="2882107" y="2676524"/>
              <a:ext cx="76200" cy="762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 rot="21600000">
              <a:off x="2871788" y="2774950"/>
              <a:ext cx="10001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 bwMode="auto">
            <a:xfrm rot="16500000" flipV="1">
              <a:off x="2746375" y="2933700"/>
              <a:ext cx="350838" cy="3333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Group 118"/>
          <p:cNvGrpSpPr/>
          <p:nvPr/>
        </p:nvGrpSpPr>
        <p:grpSpPr>
          <a:xfrm>
            <a:off x="1905000" y="914400"/>
            <a:ext cx="838200" cy="869950"/>
            <a:chOff x="4724400" y="2584451"/>
            <a:chExt cx="838200" cy="869950"/>
          </a:xfrm>
        </p:grpSpPr>
        <p:sp>
          <p:nvSpPr>
            <p:cNvPr id="89" name="5-Point Star 88"/>
            <p:cNvSpPr/>
            <p:nvPr/>
          </p:nvSpPr>
          <p:spPr bwMode="auto">
            <a:xfrm>
              <a:off x="4724400" y="2584451"/>
              <a:ext cx="838200" cy="850900"/>
            </a:xfrm>
            <a:prstGeom prst="star5">
              <a:avLst>
                <a:gd name="adj" fmla="val 0"/>
                <a:gd name="hf" fmla="val 105146"/>
                <a:gd name="vf" fmla="val 110557"/>
              </a:avLst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0" name="Oval 89"/>
            <p:cNvSpPr/>
            <p:nvPr/>
          </p:nvSpPr>
          <p:spPr bwMode="auto">
            <a:xfrm>
              <a:off x="5059363" y="2584451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1" name="Oval 90"/>
            <p:cNvSpPr/>
            <p:nvPr/>
          </p:nvSpPr>
          <p:spPr bwMode="auto">
            <a:xfrm>
              <a:off x="4724400" y="2855914"/>
              <a:ext cx="168275" cy="161925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Oval 91"/>
            <p:cNvSpPr/>
            <p:nvPr/>
          </p:nvSpPr>
          <p:spPr bwMode="auto">
            <a:xfrm>
              <a:off x="4849813" y="3286126"/>
              <a:ext cx="168275" cy="16033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3" name="Oval 92"/>
            <p:cNvSpPr/>
            <p:nvPr/>
          </p:nvSpPr>
          <p:spPr bwMode="auto">
            <a:xfrm>
              <a:off x="5268913" y="3294064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4" name="Oval 93"/>
            <p:cNvSpPr/>
            <p:nvPr/>
          </p:nvSpPr>
          <p:spPr bwMode="auto">
            <a:xfrm>
              <a:off x="5394325" y="2852739"/>
              <a:ext cx="168275" cy="160337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96" name="Rectangle 95"/>
          <p:cNvSpPr/>
          <p:nvPr/>
        </p:nvSpPr>
        <p:spPr>
          <a:xfrm>
            <a:off x="1295400" y="7467600"/>
            <a:ext cx="533400" cy="533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2590800" y="7543801"/>
            <a:ext cx="762000" cy="761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John\AppData\Local\Microsoft\Windows\Temporary Internet Files\Content.IE5\KWC2FHC4\MC900040164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4660" y="4917487"/>
            <a:ext cx="409647" cy="502006"/>
          </a:xfrm>
          <a:prstGeom prst="rect">
            <a:avLst/>
          </a:prstGeom>
          <a:noFill/>
        </p:spPr>
      </p:pic>
      <p:grpSp>
        <p:nvGrpSpPr>
          <p:cNvPr id="65" name="Group 64"/>
          <p:cNvGrpSpPr/>
          <p:nvPr/>
        </p:nvGrpSpPr>
        <p:grpSpPr>
          <a:xfrm>
            <a:off x="5486400" y="6248400"/>
            <a:ext cx="914400" cy="1905000"/>
            <a:chOff x="5072742" y="3962400"/>
            <a:chExt cx="914400" cy="1905000"/>
          </a:xfrm>
        </p:grpSpPr>
        <p:sp>
          <p:nvSpPr>
            <p:cNvPr id="83" name="Flowchart: Data 82"/>
            <p:cNvSpPr/>
            <p:nvPr/>
          </p:nvSpPr>
          <p:spPr>
            <a:xfrm>
              <a:off x="5072742" y="5410200"/>
              <a:ext cx="914400" cy="457200"/>
            </a:xfrm>
            <a:prstGeom prst="flowChartInputOutput">
              <a:avLst/>
            </a:prstGeom>
            <a:solidFill>
              <a:schemeClr val="accent5"/>
            </a:solidFill>
            <a:ln w="12700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>
              <a:bevelT prst="slop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Freeform 6"/>
            <p:cNvSpPr>
              <a:spLocks/>
            </p:cNvSpPr>
            <p:nvPr/>
          </p:nvSpPr>
          <p:spPr bwMode="auto">
            <a:xfrm rot="5400000">
              <a:off x="4876800" y="4343400"/>
              <a:ext cx="1447800" cy="685800"/>
            </a:xfrm>
            <a:custGeom>
              <a:avLst/>
              <a:gdLst>
                <a:gd name="T0" fmla="*/ 2147483647 w 528"/>
                <a:gd name="T1" fmla="*/ 2147483647 h 288"/>
                <a:gd name="T2" fmla="*/ 0 w 528"/>
                <a:gd name="T3" fmla="*/ 2147483647 h 288"/>
                <a:gd name="T4" fmla="*/ 0 w 528"/>
                <a:gd name="T5" fmla="*/ 0 h 288"/>
                <a:gd name="T6" fmla="*/ 2147483647 w 528"/>
                <a:gd name="T7" fmla="*/ 0 h 288"/>
                <a:gd name="T8" fmla="*/ 2147483647 w 528"/>
                <a:gd name="T9" fmla="*/ 214748364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288"/>
                <a:gd name="T17" fmla="*/ 528 w 528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288">
                  <a:moveTo>
                    <a:pt x="528" y="288"/>
                  </a:moveTo>
                  <a:lnTo>
                    <a:pt x="0" y="288"/>
                  </a:lnTo>
                  <a:lnTo>
                    <a:pt x="0" y="0"/>
                  </a:lnTo>
                  <a:lnTo>
                    <a:pt x="528" y="0"/>
                  </a:lnTo>
                  <a:lnTo>
                    <a:pt x="528" y="288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24714" y="4038600"/>
              <a:ext cx="2952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B</a:t>
              </a:r>
            </a:p>
            <a:p>
              <a:pPr algn="ctr"/>
              <a:r>
                <a:rPr lang="en-US" sz="1200" dirty="0"/>
                <a:t>I</a:t>
              </a:r>
            </a:p>
            <a:p>
              <a:pPr algn="ctr"/>
              <a:r>
                <a:rPr lang="en-US" sz="1200" dirty="0"/>
                <a:t>A</a:t>
              </a:r>
            </a:p>
            <a:p>
              <a:pPr algn="ctr"/>
              <a:r>
                <a:rPr lang="en-US" sz="1200" dirty="0"/>
                <a:t>N</a:t>
              </a:r>
            </a:p>
            <a:p>
              <a:pPr algn="ctr"/>
              <a:r>
                <a:rPr lang="en-US" sz="1200" dirty="0"/>
                <a:t>C</a:t>
              </a:r>
            </a:p>
            <a:p>
              <a:pPr algn="ctr"/>
              <a:r>
                <a:rPr lang="en-US" sz="1200" dirty="0"/>
                <a:t>H</a:t>
              </a:r>
            </a:p>
            <a:p>
              <a:pPr algn="ctr"/>
              <a:r>
                <a:rPr lang="en-US" sz="1200" dirty="0"/>
                <a:t>I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096000" y="4038600"/>
            <a:ext cx="393700" cy="1271588"/>
            <a:chOff x="3962400" y="6248400"/>
            <a:chExt cx="393700" cy="1271588"/>
          </a:xfrm>
        </p:grpSpPr>
        <p:sp>
          <p:nvSpPr>
            <p:cNvPr id="61" name="AutoShape 14"/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utoShape 15"/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4038600" y="4572000"/>
            <a:ext cx="1143000" cy="1130300"/>
            <a:chOff x="4038600" y="4572000"/>
            <a:chExt cx="1143000" cy="1130300"/>
          </a:xfrm>
        </p:grpSpPr>
        <p:sp>
          <p:nvSpPr>
            <p:cNvPr id="107" name="Rectangle 106"/>
            <p:cNvSpPr/>
            <p:nvPr/>
          </p:nvSpPr>
          <p:spPr>
            <a:xfrm>
              <a:off x="5097781" y="46355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4965700" y="51689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/>
            <p:cNvSpPr/>
            <p:nvPr/>
          </p:nvSpPr>
          <p:spPr>
            <a:xfrm>
              <a:off x="4051300" y="5105400"/>
              <a:ext cx="45719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Parallelogram 103"/>
            <p:cNvSpPr/>
            <p:nvPr/>
          </p:nvSpPr>
          <p:spPr>
            <a:xfrm>
              <a:off x="4038600" y="4572000"/>
              <a:ext cx="1143000" cy="6096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4267200" y="4953000"/>
            <a:ext cx="533400" cy="914400"/>
            <a:chOff x="4267200" y="5638800"/>
            <a:chExt cx="609600" cy="990600"/>
          </a:xfrm>
        </p:grpSpPr>
        <p:sp>
          <p:nvSpPr>
            <p:cNvPr id="113" name="Rectangle 112"/>
            <p:cNvSpPr/>
            <p:nvPr/>
          </p:nvSpPr>
          <p:spPr>
            <a:xfrm>
              <a:off x="4818381" y="6096000"/>
              <a:ext cx="45719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Parallelogram 110"/>
            <p:cNvSpPr/>
            <p:nvPr/>
          </p:nvSpPr>
          <p:spPr>
            <a:xfrm>
              <a:off x="4267200" y="6019800"/>
              <a:ext cx="609600" cy="304800"/>
            </a:xfrm>
            <a:prstGeom prst="parallelogram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/>
            <p:cNvSpPr/>
            <p:nvPr/>
          </p:nvSpPr>
          <p:spPr>
            <a:xfrm>
              <a:off x="4267200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/>
            <p:cNvSpPr/>
            <p:nvPr/>
          </p:nvSpPr>
          <p:spPr>
            <a:xfrm>
              <a:off x="4754881" y="5638800"/>
              <a:ext cx="45719" cy="990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4267200" y="5638800"/>
              <a:ext cx="5334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4419600" y="6324600"/>
              <a:ext cx="45719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1" name="Group 120"/>
          <p:cNvGrpSpPr/>
          <p:nvPr/>
        </p:nvGrpSpPr>
        <p:grpSpPr>
          <a:xfrm>
            <a:off x="4115593" y="7764463"/>
            <a:ext cx="618332" cy="749300"/>
            <a:chOff x="4115593" y="7764463"/>
            <a:chExt cx="618332" cy="749300"/>
          </a:xfrm>
        </p:grpSpPr>
        <p:sp>
          <p:nvSpPr>
            <p:cNvPr id="102" name="Rectangle 664"/>
            <p:cNvSpPr>
              <a:spLocks noChangeArrowheads="1"/>
            </p:cNvSpPr>
            <p:nvPr/>
          </p:nvSpPr>
          <p:spPr bwMode="auto">
            <a:xfrm rot="4264616">
              <a:off x="4433888" y="8151813"/>
              <a:ext cx="260350" cy="33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ctr" eaLnBrk="0" hangingPunct="0"/>
              <a:endParaRPr lang="en-US" sz="800"/>
            </a:p>
            <a:p>
              <a:pPr algn="ctr" eaLnBrk="0" hangingPunct="0"/>
              <a:endParaRPr lang="en-US" sz="800"/>
            </a:p>
          </p:txBody>
        </p:sp>
        <p:sp>
          <p:nvSpPr>
            <p:cNvPr id="103" name="Freeform 665"/>
            <p:cNvSpPr>
              <a:spLocks/>
            </p:cNvSpPr>
            <p:nvPr/>
          </p:nvSpPr>
          <p:spPr bwMode="auto">
            <a:xfrm rot="19094338" flipH="1">
              <a:off x="4154488" y="8240713"/>
              <a:ext cx="439738" cy="273050"/>
            </a:xfrm>
            <a:custGeom>
              <a:avLst/>
              <a:gdLst>
                <a:gd name="T0" fmla="*/ 275 w 299"/>
                <a:gd name="T1" fmla="*/ 12 h 214"/>
                <a:gd name="T2" fmla="*/ 299 w 299"/>
                <a:gd name="T3" fmla="*/ 82 h 214"/>
                <a:gd name="T4" fmla="*/ 244 w 299"/>
                <a:gd name="T5" fmla="*/ 101 h 214"/>
                <a:gd name="T6" fmla="*/ 252 w 299"/>
                <a:gd name="T7" fmla="*/ 123 h 214"/>
                <a:gd name="T8" fmla="*/ 247 w 299"/>
                <a:gd name="T9" fmla="*/ 164 h 214"/>
                <a:gd name="T10" fmla="*/ 102 w 299"/>
                <a:gd name="T11" fmla="*/ 214 h 214"/>
                <a:gd name="T12" fmla="*/ 36 w 299"/>
                <a:gd name="T13" fmla="*/ 197 h 214"/>
                <a:gd name="T14" fmla="*/ 0 w 299"/>
                <a:gd name="T15" fmla="*/ 123 h 214"/>
                <a:gd name="T16" fmla="*/ 42 w 299"/>
                <a:gd name="T17" fmla="*/ 54 h 214"/>
                <a:gd name="T18" fmla="*/ 165 w 299"/>
                <a:gd name="T19" fmla="*/ 0 h 214"/>
                <a:gd name="T20" fmla="*/ 201 w 299"/>
                <a:gd name="T21" fmla="*/ 9 h 214"/>
                <a:gd name="T22" fmla="*/ 220 w 299"/>
                <a:gd name="T23" fmla="*/ 31 h 214"/>
                <a:gd name="T24" fmla="*/ 275 w 299"/>
                <a:gd name="T25" fmla="*/ 12 h 21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99"/>
                <a:gd name="T40" fmla="*/ 0 h 214"/>
                <a:gd name="T41" fmla="*/ 299 w 299"/>
                <a:gd name="T42" fmla="*/ 214 h 21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99" h="214">
                  <a:moveTo>
                    <a:pt x="275" y="12"/>
                  </a:moveTo>
                  <a:lnTo>
                    <a:pt x="299" y="82"/>
                  </a:lnTo>
                  <a:lnTo>
                    <a:pt x="244" y="101"/>
                  </a:lnTo>
                  <a:lnTo>
                    <a:pt x="252" y="123"/>
                  </a:lnTo>
                  <a:lnTo>
                    <a:pt x="247" y="164"/>
                  </a:lnTo>
                  <a:lnTo>
                    <a:pt x="102" y="214"/>
                  </a:lnTo>
                  <a:lnTo>
                    <a:pt x="36" y="197"/>
                  </a:lnTo>
                  <a:lnTo>
                    <a:pt x="0" y="123"/>
                  </a:lnTo>
                  <a:lnTo>
                    <a:pt x="42" y="54"/>
                  </a:lnTo>
                  <a:lnTo>
                    <a:pt x="165" y="0"/>
                  </a:lnTo>
                  <a:lnTo>
                    <a:pt x="201" y="9"/>
                  </a:lnTo>
                  <a:lnTo>
                    <a:pt x="220" y="31"/>
                  </a:lnTo>
                  <a:lnTo>
                    <a:pt x="275" y="12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66"/>
            <p:cNvSpPr>
              <a:spLocks/>
            </p:cNvSpPr>
            <p:nvPr/>
          </p:nvSpPr>
          <p:spPr bwMode="auto">
            <a:xfrm rot="15999716">
              <a:off x="4052887" y="7978775"/>
              <a:ext cx="465138" cy="339725"/>
            </a:xfrm>
            <a:custGeom>
              <a:avLst/>
              <a:gdLst>
                <a:gd name="T0" fmla="*/ 288 w 291"/>
                <a:gd name="T1" fmla="*/ 231 h 231"/>
                <a:gd name="T2" fmla="*/ 207 w 291"/>
                <a:gd name="T3" fmla="*/ 57 h 231"/>
                <a:gd name="T4" fmla="*/ 0 w 291"/>
                <a:gd name="T5" fmla="*/ 39 h 231"/>
                <a:gd name="T6" fmla="*/ 0 60000 65536"/>
                <a:gd name="T7" fmla="*/ 0 60000 65536"/>
                <a:gd name="T8" fmla="*/ 0 60000 65536"/>
                <a:gd name="T9" fmla="*/ 0 w 291"/>
                <a:gd name="T10" fmla="*/ 0 h 231"/>
                <a:gd name="T11" fmla="*/ 291 w 291"/>
                <a:gd name="T12" fmla="*/ 231 h 23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91" h="231">
                  <a:moveTo>
                    <a:pt x="288" y="231"/>
                  </a:moveTo>
                  <a:cubicBezTo>
                    <a:pt x="275" y="202"/>
                    <a:pt x="291" y="114"/>
                    <a:pt x="207" y="57"/>
                  </a:cubicBezTo>
                  <a:cubicBezTo>
                    <a:pt x="123" y="0"/>
                    <a:pt x="43" y="43"/>
                    <a:pt x="0" y="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arrow" w="med" len="med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667"/>
            <p:cNvSpPr>
              <a:spLocks/>
            </p:cNvSpPr>
            <p:nvPr/>
          </p:nvSpPr>
          <p:spPr bwMode="auto">
            <a:xfrm flipH="1">
              <a:off x="4500563" y="7764463"/>
              <a:ext cx="192088" cy="544513"/>
            </a:xfrm>
            <a:custGeom>
              <a:avLst/>
              <a:gdLst>
                <a:gd name="T0" fmla="*/ 64 w 192"/>
                <a:gd name="T1" fmla="*/ 20 h 424"/>
                <a:gd name="T2" fmla="*/ 140 w 192"/>
                <a:gd name="T3" fmla="*/ 0 h 424"/>
                <a:gd name="T4" fmla="*/ 140 w 192"/>
                <a:gd name="T5" fmla="*/ 76 h 424"/>
                <a:gd name="T6" fmla="*/ 168 w 192"/>
                <a:gd name="T7" fmla="*/ 80 h 424"/>
                <a:gd name="T8" fmla="*/ 192 w 192"/>
                <a:gd name="T9" fmla="*/ 100 h 424"/>
                <a:gd name="T10" fmla="*/ 192 w 192"/>
                <a:gd name="T11" fmla="*/ 316 h 424"/>
                <a:gd name="T12" fmla="*/ 164 w 192"/>
                <a:gd name="T13" fmla="*/ 388 h 424"/>
                <a:gd name="T14" fmla="*/ 44 w 192"/>
                <a:gd name="T15" fmla="*/ 424 h 424"/>
                <a:gd name="T16" fmla="*/ 0 w 192"/>
                <a:gd name="T17" fmla="*/ 360 h 424"/>
                <a:gd name="T18" fmla="*/ 0 w 192"/>
                <a:gd name="T19" fmla="*/ 144 h 424"/>
                <a:gd name="T20" fmla="*/ 32 w 192"/>
                <a:gd name="T21" fmla="*/ 108 h 424"/>
                <a:gd name="T22" fmla="*/ 68 w 192"/>
                <a:gd name="T23" fmla="*/ 96 h 424"/>
                <a:gd name="T24" fmla="*/ 68 w 192"/>
                <a:gd name="T25" fmla="*/ 12 h 42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92"/>
                <a:gd name="T40" fmla="*/ 0 h 424"/>
                <a:gd name="T41" fmla="*/ 192 w 192"/>
                <a:gd name="T42" fmla="*/ 424 h 42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92" h="424">
                  <a:moveTo>
                    <a:pt x="64" y="20"/>
                  </a:moveTo>
                  <a:lnTo>
                    <a:pt x="140" y="0"/>
                  </a:lnTo>
                  <a:lnTo>
                    <a:pt x="140" y="76"/>
                  </a:lnTo>
                  <a:lnTo>
                    <a:pt x="168" y="80"/>
                  </a:lnTo>
                  <a:lnTo>
                    <a:pt x="192" y="100"/>
                  </a:lnTo>
                  <a:lnTo>
                    <a:pt x="192" y="316"/>
                  </a:lnTo>
                  <a:lnTo>
                    <a:pt x="164" y="388"/>
                  </a:lnTo>
                  <a:lnTo>
                    <a:pt x="44" y="424"/>
                  </a:lnTo>
                  <a:lnTo>
                    <a:pt x="0" y="360"/>
                  </a:lnTo>
                  <a:lnTo>
                    <a:pt x="0" y="144"/>
                  </a:lnTo>
                  <a:lnTo>
                    <a:pt x="32" y="108"/>
                  </a:lnTo>
                  <a:lnTo>
                    <a:pt x="68" y="96"/>
                  </a:lnTo>
                  <a:lnTo>
                    <a:pt x="68" y="12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5" name="Group 144"/>
          <p:cNvGrpSpPr/>
          <p:nvPr/>
        </p:nvGrpSpPr>
        <p:grpSpPr>
          <a:xfrm>
            <a:off x="990600" y="990600"/>
            <a:ext cx="612668" cy="807422"/>
            <a:chOff x="3581400" y="2895600"/>
            <a:chExt cx="612668" cy="807422"/>
          </a:xfrm>
        </p:grpSpPr>
        <p:grpSp>
          <p:nvGrpSpPr>
            <p:cNvPr id="135" name="Group 134"/>
            <p:cNvGrpSpPr/>
            <p:nvPr/>
          </p:nvGrpSpPr>
          <p:grpSpPr>
            <a:xfrm>
              <a:off x="3733800" y="3047996"/>
              <a:ext cx="304800" cy="457199"/>
              <a:chOff x="3352800" y="3505200"/>
              <a:chExt cx="304800" cy="326571"/>
            </a:xfrm>
          </p:grpSpPr>
          <p:cxnSp>
            <p:nvCxnSpPr>
              <p:cNvPr id="126" name="Straight Connector 125"/>
              <p:cNvCxnSpPr/>
              <p:nvPr/>
            </p:nvCxnSpPr>
            <p:spPr>
              <a:xfrm>
                <a:off x="3352800" y="3505200"/>
                <a:ext cx="304800" cy="0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 flipH="1">
                <a:off x="3352800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>
              <a:xfrm>
                <a:off x="3650776" y="3505200"/>
                <a:ext cx="6824" cy="326571"/>
              </a:xfrm>
              <a:prstGeom prst="line">
                <a:avLst/>
              </a:prstGeom>
              <a:ln w="31750">
                <a:solidFill>
                  <a:schemeClr val="tx1"/>
                </a:solidFill>
                <a:headEnd type="none" w="lg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Arrow Connector 121"/>
            <p:cNvCxnSpPr/>
            <p:nvPr/>
          </p:nvCxnSpPr>
          <p:spPr>
            <a:xfrm>
              <a:off x="3733800" y="2895600"/>
              <a:ext cx="304800" cy="381000"/>
            </a:xfrm>
            <a:prstGeom prst="straightConnector1">
              <a:avLst/>
            </a:prstGeom>
            <a:ln w="31750" cap="rnd">
              <a:solidFill>
                <a:schemeClr val="tx1"/>
              </a:solidFill>
              <a:headEnd type="oval" w="lg" len="lg"/>
              <a:tailEnd type="oval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TextBox 143"/>
            <p:cNvSpPr txBox="1"/>
            <p:nvPr/>
          </p:nvSpPr>
          <p:spPr>
            <a:xfrm>
              <a:off x="3581400" y="3518356"/>
              <a:ext cx="612668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/>
                <a:t>Nickelodeon</a:t>
              </a:r>
            </a:p>
          </p:txBody>
        </p:sp>
      </p:grpSp>
      <p:sp>
        <p:nvSpPr>
          <p:cNvPr id="137" name="Freeform 620"/>
          <p:cNvSpPr>
            <a:spLocks/>
          </p:cNvSpPr>
          <p:nvPr/>
        </p:nvSpPr>
        <p:spPr bwMode="auto">
          <a:xfrm flipH="1">
            <a:off x="3074394" y="4707280"/>
            <a:ext cx="1224" cy="440983"/>
          </a:xfrm>
          <a:custGeom>
            <a:avLst/>
            <a:gdLst>
              <a:gd name="T0" fmla="*/ 1 w 1"/>
              <a:gd name="T1" fmla="*/ 0 h 362"/>
              <a:gd name="T2" fmla="*/ 0 w 1"/>
              <a:gd name="T3" fmla="*/ 362 h 362"/>
              <a:gd name="T4" fmla="*/ 0 60000 65536"/>
              <a:gd name="T5" fmla="*/ 0 60000 65536"/>
              <a:gd name="T6" fmla="*/ 0 w 1"/>
              <a:gd name="T7" fmla="*/ 0 h 362"/>
              <a:gd name="T8" fmla="*/ 1 w 1"/>
              <a:gd name="T9" fmla="*/ 362 h 36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62">
                <a:moveTo>
                  <a:pt x="1" y="0"/>
                </a:moveTo>
                <a:lnTo>
                  <a:pt x="0" y="36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Freeform 621"/>
          <p:cNvSpPr>
            <a:spLocks/>
          </p:cNvSpPr>
          <p:nvPr/>
        </p:nvSpPr>
        <p:spPr bwMode="auto">
          <a:xfrm flipH="1">
            <a:off x="3275111" y="4721898"/>
            <a:ext cx="1224" cy="416620"/>
          </a:xfrm>
          <a:custGeom>
            <a:avLst/>
            <a:gdLst>
              <a:gd name="T0" fmla="*/ 1 w 1"/>
              <a:gd name="T1" fmla="*/ 0 h 342"/>
              <a:gd name="T2" fmla="*/ 0 w 1"/>
              <a:gd name="T3" fmla="*/ 342 h 342"/>
              <a:gd name="T4" fmla="*/ 0 60000 65536"/>
              <a:gd name="T5" fmla="*/ 0 60000 65536"/>
              <a:gd name="T6" fmla="*/ 0 w 1"/>
              <a:gd name="T7" fmla="*/ 0 h 342"/>
              <a:gd name="T8" fmla="*/ 1 w 1"/>
              <a:gd name="T9" fmla="*/ 342 h 34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342">
                <a:moveTo>
                  <a:pt x="1" y="0"/>
                </a:moveTo>
                <a:lnTo>
                  <a:pt x="0" y="342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Text Box 635"/>
          <p:cNvSpPr txBox="1">
            <a:spLocks noChangeArrowheads="1"/>
          </p:cNvSpPr>
          <p:nvPr/>
        </p:nvSpPr>
        <p:spPr bwMode="auto">
          <a:xfrm flipH="1">
            <a:off x="2514600" y="5334000"/>
            <a:ext cx="414338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>
              <a:spcBef>
                <a:spcPct val="50000"/>
              </a:spcBef>
            </a:pPr>
            <a:r>
              <a:rPr lang="en-US" sz="800" dirty="0"/>
              <a:t>Drop Out Penalty</a:t>
            </a:r>
          </a:p>
        </p:txBody>
      </p:sp>
      <p:grpSp>
        <p:nvGrpSpPr>
          <p:cNvPr id="175" name="Group 174"/>
          <p:cNvGrpSpPr/>
          <p:nvPr/>
        </p:nvGrpSpPr>
        <p:grpSpPr>
          <a:xfrm>
            <a:off x="3165475" y="3617115"/>
            <a:ext cx="517525" cy="815185"/>
            <a:chOff x="3165475" y="3617115"/>
            <a:chExt cx="517525" cy="815185"/>
          </a:xfrm>
        </p:grpSpPr>
        <p:sp>
          <p:nvSpPr>
            <p:cNvPr id="130" name="Freeform 625"/>
            <p:cNvSpPr>
              <a:spLocks/>
            </p:cNvSpPr>
            <p:nvPr/>
          </p:nvSpPr>
          <p:spPr bwMode="auto">
            <a:xfrm rot="540817" flipH="1">
              <a:off x="3368675" y="4279900"/>
              <a:ext cx="152400" cy="152400"/>
            </a:xfrm>
            <a:custGeom>
              <a:avLst/>
              <a:gdLst>
                <a:gd name="T0" fmla="*/ 0 w 214"/>
                <a:gd name="T1" fmla="*/ 0 h 165"/>
                <a:gd name="T2" fmla="*/ 214 w 214"/>
                <a:gd name="T3" fmla="*/ 21 h 165"/>
                <a:gd name="T4" fmla="*/ 210 w 214"/>
                <a:gd name="T5" fmla="*/ 165 h 165"/>
                <a:gd name="T6" fmla="*/ 0 w 214"/>
                <a:gd name="T7" fmla="*/ 140 h 165"/>
                <a:gd name="T8" fmla="*/ 0 w 214"/>
                <a:gd name="T9" fmla="*/ 0 h 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4"/>
                <a:gd name="T16" fmla="*/ 0 h 165"/>
                <a:gd name="T17" fmla="*/ 214 w 214"/>
                <a:gd name="T18" fmla="*/ 165 h 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4" h="165">
                  <a:moveTo>
                    <a:pt x="0" y="0"/>
                  </a:moveTo>
                  <a:lnTo>
                    <a:pt x="214" y="21"/>
                  </a:lnTo>
                  <a:lnTo>
                    <a:pt x="210" y="165"/>
                  </a:lnTo>
                  <a:lnTo>
                    <a:pt x="0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622"/>
            <p:cNvSpPr>
              <a:spLocks/>
            </p:cNvSpPr>
            <p:nvPr/>
          </p:nvSpPr>
          <p:spPr bwMode="auto">
            <a:xfrm>
              <a:off x="3165475" y="3733800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Freeform 626"/>
            <p:cNvSpPr>
              <a:spLocks/>
            </p:cNvSpPr>
            <p:nvPr/>
          </p:nvSpPr>
          <p:spPr bwMode="auto">
            <a:xfrm flipH="1">
              <a:off x="3429000" y="4114800"/>
              <a:ext cx="45719" cy="248432"/>
            </a:xfrm>
            <a:custGeom>
              <a:avLst/>
              <a:gdLst>
                <a:gd name="T0" fmla="*/ 0 w 52"/>
                <a:gd name="T1" fmla="*/ 57 h 296"/>
                <a:gd name="T2" fmla="*/ 1 w 52"/>
                <a:gd name="T3" fmla="*/ 296 h 296"/>
                <a:gd name="T4" fmla="*/ 52 w 52"/>
                <a:gd name="T5" fmla="*/ 295 h 296"/>
                <a:gd name="T6" fmla="*/ 51 w 52"/>
                <a:gd name="T7" fmla="*/ 0 h 296"/>
                <a:gd name="T8" fmla="*/ 0 w 52"/>
                <a:gd name="T9" fmla="*/ 57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"/>
                <a:gd name="T16" fmla="*/ 0 h 296"/>
                <a:gd name="T17" fmla="*/ 52 w 52"/>
                <a:gd name="T18" fmla="*/ 296 h 29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" h="296">
                  <a:moveTo>
                    <a:pt x="0" y="57"/>
                  </a:moveTo>
                  <a:lnTo>
                    <a:pt x="1" y="296"/>
                  </a:lnTo>
                  <a:lnTo>
                    <a:pt x="52" y="295"/>
                  </a:lnTo>
                  <a:lnTo>
                    <a:pt x="51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chemeClr val="bg2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 rot="20602385">
              <a:off x="3200400" y="4114800"/>
              <a:ext cx="457200" cy="45719"/>
            </a:xfrm>
            <a:prstGeom prst="rect">
              <a:avLst/>
            </a:prstGeom>
            <a:solidFill>
              <a:schemeClr val="bg2">
                <a:lumMod val="40000"/>
                <a:lumOff val="6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7" name="Straight Connector 146"/>
            <p:cNvCxnSpPr/>
            <p:nvPr/>
          </p:nvCxnSpPr>
          <p:spPr>
            <a:xfrm rot="-180000" flipH="1">
              <a:off x="3202781" y="4107060"/>
              <a:ext cx="3029" cy="8394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 rot="600000">
              <a:off x="3343424" y="4107060"/>
              <a:ext cx="4614" cy="229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stCxn id="152" idx="7"/>
            </p:cNvCxnSpPr>
            <p:nvPr/>
          </p:nvCxnSpPr>
          <p:spPr>
            <a:xfrm>
              <a:off x="3504260" y="3990375"/>
              <a:ext cx="3321" cy="10070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stCxn id="152" idx="6"/>
            </p:cNvCxnSpPr>
            <p:nvPr/>
          </p:nvCxnSpPr>
          <p:spPr>
            <a:xfrm flipH="1">
              <a:off x="3640933" y="3990375"/>
              <a:ext cx="941" cy="5774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Freeform 622"/>
            <p:cNvSpPr>
              <a:spLocks/>
            </p:cNvSpPr>
            <p:nvPr/>
          </p:nvSpPr>
          <p:spPr bwMode="auto">
            <a:xfrm>
              <a:off x="3463925" y="3617115"/>
              <a:ext cx="219075" cy="37398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156" name="Straight Arrow Connector 155"/>
            <p:cNvCxnSpPr/>
            <p:nvPr/>
          </p:nvCxnSpPr>
          <p:spPr>
            <a:xfrm>
              <a:off x="3576589" y="3776667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3276600" y="3781422"/>
              <a:ext cx="0" cy="18288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arrow" w="sm" len="sm"/>
              <a:tailEnd type="arrow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4" name="Group 193"/>
          <p:cNvGrpSpPr/>
          <p:nvPr/>
        </p:nvGrpSpPr>
        <p:grpSpPr>
          <a:xfrm>
            <a:off x="875821" y="2020270"/>
            <a:ext cx="182880" cy="558800"/>
            <a:chOff x="1993899" y="2146300"/>
            <a:chExt cx="182880" cy="558800"/>
          </a:xfrm>
        </p:grpSpPr>
        <p:cxnSp>
          <p:nvCxnSpPr>
            <p:cNvPr id="178" name="Straight Connector 177"/>
            <p:cNvCxnSpPr/>
            <p:nvPr/>
          </p:nvCxnSpPr>
          <p:spPr>
            <a:xfrm>
              <a:off x="2133600" y="21717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Oval 178"/>
            <p:cNvSpPr/>
            <p:nvPr/>
          </p:nvSpPr>
          <p:spPr bwMode="auto">
            <a:xfrm>
              <a:off x="1993899" y="2146300"/>
              <a:ext cx="182880" cy="18288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3" name="Oval 192"/>
            <p:cNvSpPr/>
            <p:nvPr/>
          </p:nvSpPr>
          <p:spPr>
            <a:xfrm>
              <a:off x="2074067" y="2169323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9" name="Group 198"/>
          <p:cNvGrpSpPr/>
          <p:nvPr/>
        </p:nvGrpSpPr>
        <p:grpSpPr>
          <a:xfrm>
            <a:off x="1277456" y="2007570"/>
            <a:ext cx="137160" cy="558800"/>
            <a:chOff x="2395534" y="2133600"/>
            <a:chExt cx="137160" cy="558800"/>
          </a:xfrm>
        </p:grpSpPr>
        <p:cxnSp>
          <p:nvCxnSpPr>
            <p:cNvPr id="196" name="Straight Connector 195"/>
            <p:cNvCxnSpPr/>
            <p:nvPr/>
          </p:nvCxnSpPr>
          <p:spPr>
            <a:xfrm>
              <a:off x="2501900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Oval 196"/>
            <p:cNvSpPr/>
            <p:nvPr/>
          </p:nvSpPr>
          <p:spPr bwMode="auto">
            <a:xfrm>
              <a:off x="2395534" y="2133600"/>
              <a:ext cx="137160" cy="137160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8" name="Oval 197"/>
            <p:cNvSpPr/>
            <p:nvPr/>
          </p:nvSpPr>
          <p:spPr>
            <a:xfrm>
              <a:off x="2454272" y="215900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5" name="Group 204"/>
          <p:cNvGrpSpPr/>
          <p:nvPr/>
        </p:nvGrpSpPr>
        <p:grpSpPr>
          <a:xfrm>
            <a:off x="567838" y="2017102"/>
            <a:ext cx="152400" cy="549268"/>
            <a:chOff x="1685916" y="2143132"/>
            <a:chExt cx="152400" cy="549268"/>
          </a:xfrm>
        </p:grpSpPr>
        <p:cxnSp>
          <p:nvCxnSpPr>
            <p:cNvPr id="201" name="Straight Connector 200"/>
            <p:cNvCxnSpPr/>
            <p:nvPr/>
          </p:nvCxnSpPr>
          <p:spPr>
            <a:xfrm>
              <a:off x="1816101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ctangle 203"/>
            <p:cNvSpPr/>
            <p:nvPr/>
          </p:nvSpPr>
          <p:spPr>
            <a:xfrm>
              <a:off x="1685916" y="2143132"/>
              <a:ext cx="152400" cy="2286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/>
            <p:cNvSpPr/>
            <p:nvPr/>
          </p:nvSpPr>
          <p:spPr>
            <a:xfrm>
              <a:off x="1752600" y="2181228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377352" y="2026622"/>
            <a:ext cx="66684" cy="539748"/>
            <a:chOff x="1495430" y="2152652"/>
            <a:chExt cx="66684" cy="539748"/>
          </a:xfrm>
        </p:grpSpPr>
        <p:cxnSp>
          <p:nvCxnSpPr>
            <p:cNvPr id="207" name="Straight Connector 206"/>
            <p:cNvCxnSpPr/>
            <p:nvPr/>
          </p:nvCxnSpPr>
          <p:spPr>
            <a:xfrm>
              <a:off x="1554166" y="2159000"/>
              <a:ext cx="0" cy="5334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Rectangle 209"/>
            <p:cNvSpPr/>
            <p:nvPr/>
          </p:nvSpPr>
          <p:spPr>
            <a:xfrm>
              <a:off x="1495430" y="2152652"/>
              <a:ext cx="66684" cy="1428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1525590" y="2181254"/>
              <a:ext cx="18288" cy="1828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625" y="5800451"/>
            <a:ext cx="86281" cy="274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18" name="Group 107"/>
          <p:cNvGrpSpPr/>
          <p:nvPr/>
        </p:nvGrpSpPr>
        <p:grpSpPr>
          <a:xfrm>
            <a:off x="-838200" y="2971800"/>
            <a:ext cx="533400" cy="3505200"/>
            <a:chOff x="1600200" y="3200400"/>
            <a:chExt cx="533400" cy="3505200"/>
          </a:xfrm>
        </p:grpSpPr>
        <p:sp>
          <p:nvSpPr>
            <p:cNvPr id="120" name="Rectangle 119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3" name="Straight Connector 122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Group 107"/>
          <p:cNvGrpSpPr/>
          <p:nvPr/>
        </p:nvGrpSpPr>
        <p:grpSpPr>
          <a:xfrm>
            <a:off x="-2209800" y="3048000"/>
            <a:ext cx="533400" cy="1746504"/>
            <a:chOff x="1600200" y="3200400"/>
            <a:chExt cx="533400" cy="3505200"/>
          </a:xfrm>
        </p:grpSpPr>
        <p:sp>
          <p:nvSpPr>
            <p:cNvPr id="171" name="Rectangle 170"/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" name="Straight Connector 171"/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/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/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/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/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/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/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/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1" name="Group 220"/>
          <p:cNvGrpSpPr/>
          <p:nvPr/>
        </p:nvGrpSpPr>
        <p:grpSpPr>
          <a:xfrm>
            <a:off x="3733800" y="914400"/>
            <a:ext cx="152400" cy="1219200"/>
            <a:chOff x="3733800" y="914400"/>
            <a:chExt cx="228600" cy="1600200"/>
          </a:xfrm>
        </p:grpSpPr>
        <p:cxnSp>
          <p:nvCxnSpPr>
            <p:cNvPr id="218" name="Straight Connector 217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Rounded Rectangle 219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oup 221"/>
          <p:cNvGrpSpPr/>
          <p:nvPr/>
        </p:nvGrpSpPr>
        <p:grpSpPr>
          <a:xfrm>
            <a:off x="4953000" y="914400"/>
            <a:ext cx="152400" cy="1219200"/>
            <a:chOff x="3733800" y="914400"/>
            <a:chExt cx="228600" cy="1600200"/>
          </a:xfrm>
        </p:grpSpPr>
        <p:cxnSp>
          <p:nvCxnSpPr>
            <p:cNvPr id="223" name="Straight Connector 222"/>
            <p:cNvCxnSpPr/>
            <p:nvPr/>
          </p:nvCxnSpPr>
          <p:spPr>
            <a:xfrm>
              <a:off x="3886200" y="990600"/>
              <a:ext cx="0" cy="1524000"/>
            </a:xfrm>
            <a:prstGeom prst="line">
              <a:avLst/>
            </a:prstGeom>
            <a:ln w="76200">
              <a:solidFill>
                <a:srgbClr val="C89B6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Rounded Rectangle 223"/>
            <p:cNvSpPr/>
            <p:nvPr/>
          </p:nvSpPr>
          <p:spPr>
            <a:xfrm>
              <a:off x="3733800" y="914400"/>
              <a:ext cx="228600" cy="3048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3" name="Group 232"/>
          <p:cNvGrpSpPr/>
          <p:nvPr/>
        </p:nvGrpSpPr>
        <p:grpSpPr>
          <a:xfrm>
            <a:off x="4267200" y="914400"/>
            <a:ext cx="266425" cy="543680"/>
            <a:chOff x="4267200" y="914400"/>
            <a:chExt cx="266425" cy="543680"/>
          </a:xfrm>
        </p:grpSpPr>
        <p:sp>
          <p:nvSpPr>
            <p:cNvPr id="227" name="Freeform 32"/>
            <p:cNvSpPr>
              <a:spLocks/>
            </p:cNvSpPr>
            <p:nvPr/>
          </p:nvSpPr>
          <p:spPr bwMode="auto">
            <a:xfrm rot="20402838" flipH="1">
              <a:off x="4343674" y="1088106"/>
              <a:ext cx="189951" cy="369974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Left-Right Arrow 231"/>
            <p:cNvSpPr/>
            <p:nvPr/>
          </p:nvSpPr>
          <p:spPr>
            <a:xfrm>
              <a:off x="4267200" y="914400"/>
              <a:ext cx="228600" cy="152400"/>
            </a:xfrm>
            <a:prstGeom prst="leftRightArrow">
              <a:avLst/>
            </a:prstGeom>
            <a:solidFill>
              <a:schemeClr val="bg1"/>
            </a:solidFill>
            <a:ln w="12700">
              <a:solidFill>
                <a:srgbClr val="FF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7" name="Group 202">
            <a:extLst>
              <a:ext uri="{FF2B5EF4-FFF2-40B4-BE49-F238E27FC236}">
                <a16:creationId xmlns:a16="http://schemas.microsoft.com/office/drawing/2014/main" id="{912CD358-F581-E520-0C58-193E6C3ADC6A}"/>
              </a:ext>
            </a:extLst>
          </p:cNvPr>
          <p:cNvGrpSpPr>
            <a:grpSpLocks/>
          </p:cNvGrpSpPr>
          <p:nvPr/>
        </p:nvGrpSpPr>
        <p:grpSpPr bwMode="auto">
          <a:xfrm rot="21325018">
            <a:off x="4876800" y="8305801"/>
            <a:ext cx="401638" cy="1073150"/>
            <a:chOff x="3191" y="4086"/>
            <a:chExt cx="399" cy="1023"/>
          </a:xfrm>
        </p:grpSpPr>
        <p:sp>
          <p:nvSpPr>
            <p:cNvPr id="219" name="Freeform 203">
              <a:extLst>
                <a:ext uri="{FF2B5EF4-FFF2-40B4-BE49-F238E27FC236}">
                  <a16:creationId xmlns:a16="http://schemas.microsoft.com/office/drawing/2014/main" id="{837C95A0-E997-2E45-33D2-29DBFE2EF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2" y="4350"/>
              <a:ext cx="298" cy="344"/>
            </a:xfrm>
            <a:custGeom>
              <a:avLst/>
              <a:gdLst>
                <a:gd name="T0" fmla="*/ 12 w 298"/>
                <a:gd name="T1" fmla="*/ 296 h 344"/>
                <a:gd name="T2" fmla="*/ 18 w 298"/>
                <a:gd name="T3" fmla="*/ 272 h 344"/>
                <a:gd name="T4" fmla="*/ 0 w 298"/>
                <a:gd name="T5" fmla="*/ 122 h 344"/>
                <a:gd name="T6" fmla="*/ 34 w 298"/>
                <a:gd name="T7" fmla="*/ 26 h 344"/>
                <a:gd name="T8" fmla="*/ 64 w 298"/>
                <a:gd name="T9" fmla="*/ 16 h 344"/>
                <a:gd name="T10" fmla="*/ 114 w 298"/>
                <a:gd name="T11" fmla="*/ 14 h 344"/>
                <a:gd name="T12" fmla="*/ 124 w 298"/>
                <a:gd name="T13" fmla="*/ 0 h 344"/>
                <a:gd name="T14" fmla="*/ 160 w 298"/>
                <a:gd name="T15" fmla="*/ 10 h 344"/>
                <a:gd name="T16" fmla="*/ 200 w 298"/>
                <a:gd name="T17" fmla="*/ 8 h 344"/>
                <a:gd name="T18" fmla="*/ 212 w 298"/>
                <a:gd name="T19" fmla="*/ 4 h 344"/>
                <a:gd name="T20" fmla="*/ 242 w 298"/>
                <a:gd name="T21" fmla="*/ 40 h 344"/>
                <a:gd name="T22" fmla="*/ 260 w 298"/>
                <a:gd name="T23" fmla="*/ 50 h 344"/>
                <a:gd name="T24" fmla="*/ 276 w 298"/>
                <a:gd name="T25" fmla="*/ 64 h 344"/>
                <a:gd name="T26" fmla="*/ 292 w 298"/>
                <a:gd name="T27" fmla="*/ 94 h 344"/>
                <a:gd name="T28" fmla="*/ 298 w 298"/>
                <a:gd name="T29" fmla="*/ 162 h 344"/>
                <a:gd name="T30" fmla="*/ 272 w 298"/>
                <a:gd name="T31" fmla="*/ 262 h 344"/>
                <a:gd name="T32" fmla="*/ 260 w 298"/>
                <a:gd name="T33" fmla="*/ 296 h 344"/>
                <a:gd name="T34" fmla="*/ 256 w 298"/>
                <a:gd name="T35" fmla="*/ 308 h 344"/>
                <a:gd name="T36" fmla="*/ 244 w 298"/>
                <a:gd name="T37" fmla="*/ 344 h 344"/>
                <a:gd name="T38" fmla="*/ 170 w 298"/>
                <a:gd name="T39" fmla="*/ 330 h 344"/>
                <a:gd name="T40" fmla="*/ 88 w 298"/>
                <a:gd name="T41" fmla="*/ 316 h 344"/>
                <a:gd name="T42" fmla="*/ 30 w 298"/>
                <a:gd name="T43" fmla="*/ 304 h 344"/>
                <a:gd name="T44" fmla="*/ 12 w 298"/>
                <a:gd name="T45" fmla="*/ 296 h 34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298"/>
                <a:gd name="T70" fmla="*/ 0 h 344"/>
                <a:gd name="T71" fmla="*/ 298 w 298"/>
                <a:gd name="T72" fmla="*/ 344 h 344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298" h="344">
                  <a:moveTo>
                    <a:pt x="12" y="296"/>
                  </a:moveTo>
                  <a:cubicBezTo>
                    <a:pt x="14" y="288"/>
                    <a:pt x="15" y="280"/>
                    <a:pt x="18" y="272"/>
                  </a:cubicBezTo>
                  <a:cubicBezTo>
                    <a:pt x="15" y="221"/>
                    <a:pt x="5" y="173"/>
                    <a:pt x="0" y="122"/>
                  </a:cubicBezTo>
                  <a:cubicBezTo>
                    <a:pt x="6" y="91"/>
                    <a:pt x="8" y="47"/>
                    <a:pt x="34" y="26"/>
                  </a:cubicBezTo>
                  <a:cubicBezTo>
                    <a:pt x="42" y="20"/>
                    <a:pt x="54" y="18"/>
                    <a:pt x="64" y="16"/>
                  </a:cubicBezTo>
                  <a:cubicBezTo>
                    <a:pt x="84" y="18"/>
                    <a:pt x="95" y="20"/>
                    <a:pt x="114" y="14"/>
                  </a:cubicBezTo>
                  <a:cubicBezTo>
                    <a:pt x="119" y="0"/>
                    <a:pt x="114" y="3"/>
                    <a:pt x="124" y="0"/>
                  </a:cubicBezTo>
                  <a:cubicBezTo>
                    <a:pt x="135" y="6"/>
                    <a:pt x="148" y="8"/>
                    <a:pt x="160" y="10"/>
                  </a:cubicBezTo>
                  <a:cubicBezTo>
                    <a:pt x="173" y="9"/>
                    <a:pt x="187" y="10"/>
                    <a:pt x="200" y="8"/>
                  </a:cubicBezTo>
                  <a:cubicBezTo>
                    <a:pt x="204" y="8"/>
                    <a:pt x="212" y="4"/>
                    <a:pt x="212" y="4"/>
                  </a:cubicBezTo>
                  <a:cubicBezTo>
                    <a:pt x="219" y="24"/>
                    <a:pt x="218" y="36"/>
                    <a:pt x="242" y="40"/>
                  </a:cubicBezTo>
                  <a:cubicBezTo>
                    <a:pt x="248" y="44"/>
                    <a:pt x="254" y="46"/>
                    <a:pt x="260" y="50"/>
                  </a:cubicBezTo>
                  <a:cubicBezTo>
                    <a:pt x="265" y="57"/>
                    <a:pt x="270" y="58"/>
                    <a:pt x="276" y="64"/>
                  </a:cubicBezTo>
                  <a:cubicBezTo>
                    <a:pt x="279" y="74"/>
                    <a:pt x="286" y="85"/>
                    <a:pt x="292" y="94"/>
                  </a:cubicBezTo>
                  <a:cubicBezTo>
                    <a:pt x="295" y="117"/>
                    <a:pt x="298" y="162"/>
                    <a:pt x="298" y="162"/>
                  </a:cubicBezTo>
                  <a:cubicBezTo>
                    <a:pt x="287" y="195"/>
                    <a:pt x="283" y="229"/>
                    <a:pt x="272" y="262"/>
                  </a:cubicBezTo>
                  <a:cubicBezTo>
                    <a:pt x="268" y="273"/>
                    <a:pt x="264" y="284"/>
                    <a:pt x="260" y="296"/>
                  </a:cubicBezTo>
                  <a:cubicBezTo>
                    <a:pt x="259" y="300"/>
                    <a:pt x="256" y="308"/>
                    <a:pt x="256" y="308"/>
                  </a:cubicBezTo>
                  <a:cubicBezTo>
                    <a:pt x="255" y="320"/>
                    <a:pt x="258" y="339"/>
                    <a:pt x="244" y="344"/>
                  </a:cubicBezTo>
                  <a:cubicBezTo>
                    <a:pt x="219" y="338"/>
                    <a:pt x="195" y="333"/>
                    <a:pt x="170" y="330"/>
                  </a:cubicBezTo>
                  <a:cubicBezTo>
                    <a:pt x="143" y="323"/>
                    <a:pt x="115" y="320"/>
                    <a:pt x="88" y="316"/>
                  </a:cubicBezTo>
                  <a:cubicBezTo>
                    <a:pt x="69" y="310"/>
                    <a:pt x="49" y="308"/>
                    <a:pt x="30" y="304"/>
                  </a:cubicBezTo>
                  <a:cubicBezTo>
                    <a:pt x="27" y="303"/>
                    <a:pt x="8" y="292"/>
                    <a:pt x="12" y="296"/>
                  </a:cubicBezTo>
                  <a:close/>
                </a:path>
              </a:pathLst>
            </a:custGeom>
            <a:solidFill>
              <a:srgbClr val="D028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204">
              <a:extLst>
                <a:ext uri="{FF2B5EF4-FFF2-40B4-BE49-F238E27FC236}">
                  <a16:creationId xmlns:a16="http://schemas.microsoft.com/office/drawing/2014/main" id="{F96E634C-B93B-62AB-3A43-B99FF1C03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9" y="4342"/>
              <a:ext cx="115" cy="46"/>
            </a:xfrm>
            <a:custGeom>
              <a:avLst/>
              <a:gdLst>
                <a:gd name="T0" fmla="*/ 11 w 115"/>
                <a:gd name="T1" fmla="*/ 0 h 46"/>
                <a:gd name="T2" fmla="*/ 51 w 115"/>
                <a:gd name="T3" fmla="*/ 12 h 46"/>
                <a:gd name="T4" fmla="*/ 105 w 115"/>
                <a:gd name="T5" fmla="*/ 6 h 46"/>
                <a:gd name="T6" fmla="*/ 109 w 115"/>
                <a:gd name="T7" fmla="*/ 18 h 46"/>
                <a:gd name="T8" fmla="*/ 111 w 115"/>
                <a:gd name="T9" fmla="*/ 26 h 46"/>
                <a:gd name="T10" fmla="*/ 115 w 115"/>
                <a:gd name="T11" fmla="*/ 38 h 46"/>
                <a:gd name="T12" fmla="*/ 95 w 115"/>
                <a:gd name="T13" fmla="*/ 46 h 46"/>
                <a:gd name="T14" fmla="*/ 9 w 115"/>
                <a:gd name="T15" fmla="*/ 34 h 46"/>
                <a:gd name="T16" fmla="*/ 11 w 115"/>
                <a:gd name="T17" fmla="*/ 0 h 4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15"/>
                <a:gd name="T28" fmla="*/ 0 h 46"/>
                <a:gd name="T29" fmla="*/ 115 w 115"/>
                <a:gd name="T30" fmla="*/ 46 h 4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15" h="46">
                  <a:moveTo>
                    <a:pt x="11" y="0"/>
                  </a:moveTo>
                  <a:cubicBezTo>
                    <a:pt x="23" y="8"/>
                    <a:pt x="37" y="7"/>
                    <a:pt x="51" y="12"/>
                  </a:cubicBezTo>
                  <a:cubicBezTo>
                    <a:pt x="70" y="11"/>
                    <a:pt x="87" y="11"/>
                    <a:pt x="105" y="6"/>
                  </a:cubicBezTo>
                  <a:cubicBezTo>
                    <a:pt x="106" y="10"/>
                    <a:pt x="108" y="14"/>
                    <a:pt x="109" y="18"/>
                  </a:cubicBezTo>
                  <a:cubicBezTo>
                    <a:pt x="110" y="21"/>
                    <a:pt x="110" y="23"/>
                    <a:pt x="111" y="26"/>
                  </a:cubicBezTo>
                  <a:cubicBezTo>
                    <a:pt x="112" y="30"/>
                    <a:pt x="115" y="38"/>
                    <a:pt x="115" y="38"/>
                  </a:cubicBezTo>
                  <a:cubicBezTo>
                    <a:pt x="108" y="42"/>
                    <a:pt x="102" y="44"/>
                    <a:pt x="95" y="46"/>
                  </a:cubicBezTo>
                  <a:cubicBezTo>
                    <a:pt x="64" y="44"/>
                    <a:pt x="38" y="41"/>
                    <a:pt x="9" y="34"/>
                  </a:cubicBezTo>
                  <a:cubicBezTo>
                    <a:pt x="0" y="25"/>
                    <a:pt x="9" y="12"/>
                    <a:pt x="11" y="0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205">
              <a:extLst>
                <a:ext uri="{FF2B5EF4-FFF2-40B4-BE49-F238E27FC236}">
                  <a16:creationId xmlns:a16="http://schemas.microsoft.com/office/drawing/2014/main" id="{2AB43C82-C550-BA34-8F9F-B29DC7F8F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9" y="4346"/>
              <a:ext cx="89" cy="134"/>
            </a:xfrm>
            <a:custGeom>
              <a:avLst/>
              <a:gdLst>
                <a:gd name="T0" fmla="*/ 1 w 89"/>
                <a:gd name="T1" fmla="*/ 0 h 134"/>
                <a:gd name="T2" fmla="*/ 51 w 89"/>
                <a:gd name="T3" fmla="*/ 22 h 134"/>
                <a:gd name="T4" fmla="*/ 89 w 89"/>
                <a:gd name="T5" fmla="*/ 82 h 134"/>
                <a:gd name="T6" fmla="*/ 87 w 89"/>
                <a:gd name="T7" fmla="*/ 102 h 134"/>
                <a:gd name="T8" fmla="*/ 85 w 89"/>
                <a:gd name="T9" fmla="*/ 112 h 134"/>
                <a:gd name="T10" fmla="*/ 83 w 89"/>
                <a:gd name="T11" fmla="*/ 134 h 134"/>
                <a:gd name="T12" fmla="*/ 71 w 89"/>
                <a:gd name="T13" fmla="*/ 86 h 134"/>
                <a:gd name="T14" fmla="*/ 67 w 89"/>
                <a:gd name="T15" fmla="*/ 74 h 134"/>
                <a:gd name="T16" fmla="*/ 9 w 89"/>
                <a:gd name="T17" fmla="*/ 42 h 134"/>
                <a:gd name="T18" fmla="*/ 1 w 89"/>
                <a:gd name="T19" fmla="*/ 0 h 1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89"/>
                <a:gd name="T31" fmla="*/ 0 h 134"/>
                <a:gd name="T32" fmla="*/ 89 w 89"/>
                <a:gd name="T33" fmla="*/ 134 h 1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89" h="134">
                  <a:moveTo>
                    <a:pt x="1" y="0"/>
                  </a:moveTo>
                  <a:cubicBezTo>
                    <a:pt x="7" y="19"/>
                    <a:pt x="36" y="15"/>
                    <a:pt x="51" y="22"/>
                  </a:cubicBezTo>
                  <a:cubicBezTo>
                    <a:pt x="70" y="32"/>
                    <a:pt x="83" y="63"/>
                    <a:pt x="89" y="82"/>
                  </a:cubicBezTo>
                  <a:cubicBezTo>
                    <a:pt x="88" y="89"/>
                    <a:pt x="88" y="95"/>
                    <a:pt x="87" y="102"/>
                  </a:cubicBezTo>
                  <a:cubicBezTo>
                    <a:pt x="87" y="105"/>
                    <a:pt x="85" y="109"/>
                    <a:pt x="85" y="112"/>
                  </a:cubicBezTo>
                  <a:cubicBezTo>
                    <a:pt x="84" y="119"/>
                    <a:pt x="83" y="134"/>
                    <a:pt x="83" y="134"/>
                  </a:cubicBezTo>
                  <a:cubicBezTo>
                    <a:pt x="81" y="111"/>
                    <a:pt x="78" y="106"/>
                    <a:pt x="71" y="86"/>
                  </a:cubicBezTo>
                  <a:cubicBezTo>
                    <a:pt x="70" y="82"/>
                    <a:pt x="71" y="76"/>
                    <a:pt x="67" y="74"/>
                  </a:cubicBezTo>
                  <a:cubicBezTo>
                    <a:pt x="49" y="62"/>
                    <a:pt x="28" y="54"/>
                    <a:pt x="9" y="42"/>
                  </a:cubicBezTo>
                  <a:cubicBezTo>
                    <a:pt x="0" y="29"/>
                    <a:pt x="2" y="17"/>
                    <a:pt x="1" y="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Freeform 206">
              <a:extLst>
                <a:ext uri="{FF2B5EF4-FFF2-40B4-BE49-F238E27FC236}">
                  <a16:creationId xmlns:a16="http://schemas.microsoft.com/office/drawing/2014/main" id="{C3983FEE-9A1C-F8F3-19E0-66ADA74C6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4328"/>
              <a:ext cx="66" cy="160"/>
            </a:xfrm>
            <a:custGeom>
              <a:avLst/>
              <a:gdLst>
                <a:gd name="T0" fmla="*/ 0 w 66"/>
                <a:gd name="T1" fmla="*/ 60 h 160"/>
                <a:gd name="T2" fmla="*/ 10 w 66"/>
                <a:gd name="T3" fmla="*/ 44 h 160"/>
                <a:gd name="T4" fmla="*/ 12 w 66"/>
                <a:gd name="T5" fmla="*/ 38 h 160"/>
                <a:gd name="T6" fmla="*/ 6 w 66"/>
                <a:gd name="T7" fmla="*/ 16 h 160"/>
                <a:gd name="T8" fmla="*/ 48 w 66"/>
                <a:gd name="T9" fmla="*/ 12 h 160"/>
                <a:gd name="T10" fmla="*/ 66 w 66"/>
                <a:gd name="T11" fmla="*/ 28 h 160"/>
                <a:gd name="T12" fmla="*/ 52 w 66"/>
                <a:gd name="T13" fmla="*/ 138 h 160"/>
                <a:gd name="T14" fmla="*/ 28 w 66"/>
                <a:gd name="T15" fmla="*/ 154 h 160"/>
                <a:gd name="T16" fmla="*/ 10 w 66"/>
                <a:gd name="T17" fmla="*/ 160 h 160"/>
                <a:gd name="T18" fmla="*/ 2 w 66"/>
                <a:gd name="T19" fmla="*/ 112 h 160"/>
                <a:gd name="T20" fmla="*/ 0 w 66"/>
                <a:gd name="T21" fmla="*/ 60 h 16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66"/>
                <a:gd name="T34" fmla="*/ 0 h 160"/>
                <a:gd name="T35" fmla="*/ 66 w 66"/>
                <a:gd name="T36" fmla="*/ 160 h 16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66" h="160">
                  <a:moveTo>
                    <a:pt x="0" y="60"/>
                  </a:moveTo>
                  <a:cubicBezTo>
                    <a:pt x="10" y="54"/>
                    <a:pt x="5" y="58"/>
                    <a:pt x="10" y="44"/>
                  </a:cubicBezTo>
                  <a:cubicBezTo>
                    <a:pt x="11" y="42"/>
                    <a:pt x="12" y="38"/>
                    <a:pt x="12" y="38"/>
                  </a:cubicBezTo>
                  <a:cubicBezTo>
                    <a:pt x="11" y="31"/>
                    <a:pt x="6" y="16"/>
                    <a:pt x="6" y="16"/>
                  </a:cubicBezTo>
                  <a:cubicBezTo>
                    <a:pt x="11" y="0"/>
                    <a:pt x="35" y="10"/>
                    <a:pt x="48" y="12"/>
                  </a:cubicBezTo>
                  <a:cubicBezTo>
                    <a:pt x="64" y="17"/>
                    <a:pt x="58" y="16"/>
                    <a:pt x="66" y="28"/>
                  </a:cubicBezTo>
                  <a:cubicBezTo>
                    <a:pt x="64" y="65"/>
                    <a:pt x="64" y="103"/>
                    <a:pt x="52" y="138"/>
                  </a:cubicBezTo>
                  <a:cubicBezTo>
                    <a:pt x="49" y="147"/>
                    <a:pt x="36" y="151"/>
                    <a:pt x="28" y="154"/>
                  </a:cubicBezTo>
                  <a:cubicBezTo>
                    <a:pt x="22" y="156"/>
                    <a:pt x="10" y="160"/>
                    <a:pt x="10" y="160"/>
                  </a:cubicBezTo>
                  <a:cubicBezTo>
                    <a:pt x="5" y="145"/>
                    <a:pt x="6" y="128"/>
                    <a:pt x="2" y="112"/>
                  </a:cubicBezTo>
                  <a:cubicBezTo>
                    <a:pt x="0" y="63"/>
                    <a:pt x="0" y="80"/>
                    <a:pt x="0" y="60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207">
              <a:extLst>
                <a:ext uri="{FF2B5EF4-FFF2-40B4-BE49-F238E27FC236}">
                  <a16:creationId xmlns:a16="http://schemas.microsoft.com/office/drawing/2014/main" id="{67FEA0D6-8B9C-31A6-B42C-3F08F78F4E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8" y="4333"/>
              <a:ext cx="133" cy="125"/>
            </a:xfrm>
            <a:custGeom>
              <a:avLst/>
              <a:gdLst>
                <a:gd name="T0" fmla="*/ 116 w 133"/>
                <a:gd name="T1" fmla="*/ 7 h 125"/>
                <a:gd name="T2" fmla="*/ 74 w 133"/>
                <a:gd name="T3" fmla="*/ 7 h 125"/>
                <a:gd name="T4" fmla="*/ 46 w 133"/>
                <a:gd name="T5" fmla="*/ 23 h 125"/>
                <a:gd name="T6" fmla="*/ 10 w 133"/>
                <a:gd name="T7" fmla="*/ 59 h 125"/>
                <a:gd name="T8" fmla="*/ 0 w 133"/>
                <a:gd name="T9" fmla="*/ 103 h 125"/>
                <a:gd name="T10" fmla="*/ 12 w 133"/>
                <a:gd name="T11" fmla="*/ 111 h 125"/>
                <a:gd name="T12" fmla="*/ 62 w 133"/>
                <a:gd name="T13" fmla="*/ 35 h 125"/>
                <a:gd name="T14" fmla="*/ 108 w 133"/>
                <a:gd name="T15" fmla="*/ 33 h 125"/>
                <a:gd name="T16" fmla="*/ 116 w 133"/>
                <a:gd name="T17" fmla="*/ 7 h 12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33"/>
                <a:gd name="T28" fmla="*/ 0 h 125"/>
                <a:gd name="T29" fmla="*/ 133 w 133"/>
                <a:gd name="T30" fmla="*/ 125 h 12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33" h="125">
                  <a:moveTo>
                    <a:pt x="116" y="7"/>
                  </a:moveTo>
                  <a:cubicBezTo>
                    <a:pt x="106" y="0"/>
                    <a:pt x="85" y="6"/>
                    <a:pt x="74" y="7"/>
                  </a:cubicBezTo>
                  <a:cubicBezTo>
                    <a:pt x="63" y="11"/>
                    <a:pt x="55" y="16"/>
                    <a:pt x="46" y="23"/>
                  </a:cubicBezTo>
                  <a:cubicBezTo>
                    <a:pt x="42" y="36"/>
                    <a:pt x="19" y="46"/>
                    <a:pt x="10" y="59"/>
                  </a:cubicBezTo>
                  <a:cubicBezTo>
                    <a:pt x="6" y="74"/>
                    <a:pt x="4" y="88"/>
                    <a:pt x="0" y="103"/>
                  </a:cubicBezTo>
                  <a:cubicBezTo>
                    <a:pt x="2" y="119"/>
                    <a:pt x="3" y="125"/>
                    <a:pt x="12" y="111"/>
                  </a:cubicBezTo>
                  <a:cubicBezTo>
                    <a:pt x="19" y="85"/>
                    <a:pt x="26" y="38"/>
                    <a:pt x="62" y="35"/>
                  </a:cubicBezTo>
                  <a:cubicBezTo>
                    <a:pt x="77" y="34"/>
                    <a:pt x="93" y="34"/>
                    <a:pt x="108" y="33"/>
                  </a:cubicBezTo>
                  <a:cubicBezTo>
                    <a:pt x="119" y="30"/>
                    <a:pt x="133" y="16"/>
                    <a:pt x="116" y="7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208">
              <a:extLst>
                <a:ext uri="{FF2B5EF4-FFF2-40B4-BE49-F238E27FC236}">
                  <a16:creationId xmlns:a16="http://schemas.microsoft.com/office/drawing/2014/main" id="{23BA5C2C-5BC1-19F9-0952-606CB345A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1" y="4299"/>
              <a:ext cx="125" cy="149"/>
            </a:xfrm>
            <a:custGeom>
              <a:avLst/>
              <a:gdLst>
                <a:gd name="T0" fmla="*/ 125 w 125"/>
                <a:gd name="T1" fmla="*/ 19 h 149"/>
                <a:gd name="T2" fmla="*/ 101 w 125"/>
                <a:gd name="T3" fmla="*/ 7 h 149"/>
                <a:gd name="T4" fmla="*/ 83 w 125"/>
                <a:gd name="T5" fmla="*/ 1 h 149"/>
                <a:gd name="T6" fmla="*/ 47 w 125"/>
                <a:gd name="T7" fmla="*/ 11 h 149"/>
                <a:gd name="T8" fmla="*/ 11 w 125"/>
                <a:gd name="T9" fmla="*/ 73 h 149"/>
                <a:gd name="T10" fmla="*/ 3 w 125"/>
                <a:gd name="T11" fmla="*/ 91 h 149"/>
                <a:gd name="T12" fmla="*/ 13 w 125"/>
                <a:gd name="T13" fmla="*/ 137 h 149"/>
                <a:gd name="T14" fmla="*/ 31 w 125"/>
                <a:gd name="T15" fmla="*/ 149 h 149"/>
                <a:gd name="T16" fmla="*/ 65 w 125"/>
                <a:gd name="T17" fmla="*/ 81 h 149"/>
                <a:gd name="T18" fmla="*/ 93 w 125"/>
                <a:gd name="T19" fmla="*/ 57 h 149"/>
                <a:gd name="T20" fmla="*/ 105 w 125"/>
                <a:gd name="T21" fmla="*/ 49 h 149"/>
                <a:gd name="T22" fmla="*/ 119 w 125"/>
                <a:gd name="T23" fmla="*/ 33 h 149"/>
                <a:gd name="T24" fmla="*/ 125 w 125"/>
                <a:gd name="T25" fmla="*/ 19 h 149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5"/>
                <a:gd name="T40" fmla="*/ 0 h 149"/>
                <a:gd name="T41" fmla="*/ 125 w 125"/>
                <a:gd name="T42" fmla="*/ 149 h 149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5" h="149">
                  <a:moveTo>
                    <a:pt x="125" y="19"/>
                  </a:moveTo>
                  <a:cubicBezTo>
                    <a:pt x="116" y="16"/>
                    <a:pt x="111" y="10"/>
                    <a:pt x="101" y="7"/>
                  </a:cubicBezTo>
                  <a:cubicBezTo>
                    <a:pt x="95" y="5"/>
                    <a:pt x="83" y="1"/>
                    <a:pt x="83" y="1"/>
                  </a:cubicBezTo>
                  <a:cubicBezTo>
                    <a:pt x="64" y="3"/>
                    <a:pt x="58" y="0"/>
                    <a:pt x="47" y="11"/>
                  </a:cubicBezTo>
                  <a:cubicBezTo>
                    <a:pt x="39" y="34"/>
                    <a:pt x="18" y="51"/>
                    <a:pt x="11" y="73"/>
                  </a:cubicBezTo>
                  <a:cubicBezTo>
                    <a:pt x="6" y="87"/>
                    <a:pt x="9" y="81"/>
                    <a:pt x="3" y="91"/>
                  </a:cubicBezTo>
                  <a:cubicBezTo>
                    <a:pt x="0" y="103"/>
                    <a:pt x="4" y="128"/>
                    <a:pt x="13" y="137"/>
                  </a:cubicBezTo>
                  <a:cubicBezTo>
                    <a:pt x="18" y="142"/>
                    <a:pt x="31" y="149"/>
                    <a:pt x="31" y="149"/>
                  </a:cubicBezTo>
                  <a:cubicBezTo>
                    <a:pt x="54" y="143"/>
                    <a:pt x="53" y="99"/>
                    <a:pt x="65" y="81"/>
                  </a:cubicBezTo>
                  <a:cubicBezTo>
                    <a:pt x="72" y="70"/>
                    <a:pt x="83" y="64"/>
                    <a:pt x="93" y="57"/>
                  </a:cubicBezTo>
                  <a:cubicBezTo>
                    <a:pt x="97" y="54"/>
                    <a:pt x="105" y="49"/>
                    <a:pt x="105" y="49"/>
                  </a:cubicBezTo>
                  <a:cubicBezTo>
                    <a:pt x="114" y="35"/>
                    <a:pt x="109" y="40"/>
                    <a:pt x="119" y="33"/>
                  </a:cubicBezTo>
                  <a:cubicBezTo>
                    <a:pt x="122" y="24"/>
                    <a:pt x="120" y="29"/>
                    <a:pt x="125" y="19"/>
                  </a:cubicBez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209">
              <a:extLst>
                <a:ext uri="{FF2B5EF4-FFF2-40B4-BE49-F238E27FC236}">
                  <a16:creationId xmlns:a16="http://schemas.microsoft.com/office/drawing/2014/main" id="{7A9DA208-5DE9-DAF2-F8AD-05024C3DB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0" y="4188"/>
              <a:ext cx="100" cy="176"/>
            </a:xfrm>
            <a:custGeom>
              <a:avLst/>
              <a:gdLst>
                <a:gd name="T0" fmla="*/ 42 w 100"/>
                <a:gd name="T1" fmla="*/ 176 h 176"/>
                <a:gd name="T2" fmla="*/ 6 w 100"/>
                <a:gd name="T3" fmla="*/ 94 h 176"/>
                <a:gd name="T4" fmla="*/ 18 w 100"/>
                <a:gd name="T5" fmla="*/ 0 h 176"/>
                <a:gd name="T6" fmla="*/ 64 w 100"/>
                <a:gd name="T7" fmla="*/ 58 h 176"/>
                <a:gd name="T8" fmla="*/ 88 w 100"/>
                <a:gd name="T9" fmla="*/ 122 h 176"/>
                <a:gd name="T10" fmla="*/ 92 w 100"/>
                <a:gd name="T11" fmla="*/ 128 h 176"/>
                <a:gd name="T12" fmla="*/ 96 w 100"/>
                <a:gd name="T13" fmla="*/ 140 h 176"/>
                <a:gd name="T14" fmla="*/ 100 w 100"/>
                <a:gd name="T15" fmla="*/ 152 h 176"/>
                <a:gd name="T16" fmla="*/ 88 w 100"/>
                <a:gd name="T17" fmla="*/ 150 h 176"/>
                <a:gd name="T18" fmla="*/ 42 w 100"/>
                <a:gd name="T19" fmla="*/ 176 h 17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0"/>
                <a:gd name="T31" fmla="*/ 0 h 176"/>
                <a:gd name="T32" fmla="*/ 100 w 100"/>
                <a:gd name="T33" fmla="*/ 176 h 17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0" h="176">
                  <a:moveTo>
                    <a:pt x="42" y="176"/>
                  </a:moveTo>
                  <a:cubicBezTo>
                    <a:pt x="37" y="146"/>
                    <a:pt x="22" y="118"/>
                    <a:pt x="6" y="94"/>
                  </a:cubicBezTo>
                  <a:cubicBezTo>
                    <a:pt x="8" y="64"/>
                    <a:pt x="0" y="27"/>
                    <a:pt x="18" y="0"/>
                  </a:cubicBezTo>
                  <a:cubicBezTo>
                    <a:pt x="39" y="14"/>
                    <a:pt x="43" y="44"/>
                    <a:pt x="64" y="58"/>
                  </a:cubicBezTo>
                  <a:cubicBezTo>
                    <a:pt x="71" y="79"/>
                    <a:pt x="79" y="102"/>
                    <a:pt x="88" y="122"/>
                  </a:cubicBezTo>
                  <a:cubicBezTo>
                    <a:pt x="89" y="124"/>
                    <a:pt x="91" y="126"/>
                    <a:pt x="92" y="128"/>
                  </a:cubicBezTo>
                  <a:cubicBezTo>
                    <a:pt x="94" y="132"/>
                    <a:pt x="95" y="136"/>
                    <a:pt x="96" y="140"/>
                  </a:cubicBezTo>
                  <a:cubicBezTo>
                    <a:pt x="98" y="147"/>
                    <a:pt x="100" y="152"/>
                    <a:pt x="100" y="152"/>
                  </a:cubicBezTo>
                  <a:cubicBezTo>
                    <a:pt x="96" y="151"/>
                    <a:pt x="92" y="151"/>
                    <a:pt x="88" y="150"/>
                  </a:cubicBezTo>
                  <a:cubicBezTo>
                    <a:pt x="53" y="152"/>
                    <a:pt x="47" y="146"/>
                    <a:pt x="42" y="176"/>
                  </a:cubicBezTo>
                  <a:close/>
                </a:path>
              </a:pathLst>
            </a:custGeom>
            <a:solidFill>
              <a:srgbClr val="FEF8E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210">
              <a:extLst>
                <a:ext uri="{FF2B5EF4-FFF2-40B4-BE49-F238E27FC236}">
                  <a16:creationId xmlns:a16="http://schemas.microsoft.com/office/drawing/2014/main" id="{9D329D10-2608-2DF7-F1CB-05BC61407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4" y="4200"/>
              <a:ext cx="170" cy="124"/>
            </a:xfrm>
            <a:custGeom>
              <a:avLst/>
              <a:gdLst>
                <a:gd name="T0" fmla="*/ 0 w 170"/>
                <a:gd name="T1" fmla="*/ 96 h 124"/>
                <a:gd name="T2" fmla="*/ 36 w 170"/>
                <a:gd name="T3" fmla="*/ 72 h 124"/>
                <a:gd name="T4" fmla="*/ 92 w 170"/>
                <a:gd name="T5" fmla="*/ 48 h 124"/>
                <a:gd name="T6" fmla="*/ 126 w 170"/>
                <a:gd name="T7" fmla="*/ 20 h 124"/>
                <a:gd name="T8" fmla="*/ 138 w 170"/>
                <a:gd name="T9" fmla="*/ 12 h 124"/>
                <a:gd name="T10" fmla="*/ 164 w 170"/>
                <a:gd name="T11" fmla="*/ 0 h 124"/>
                <a:gd name="T12" fmla="*/ 167 w 170"/>
                <a:gd name="T13" fmla="*/ 18 h 124"/>
                <a:gd name="T14" fmla="*/ 170 w 170"/>
                <a:gd name="T15" fmla="*/ 36 h 124"/>
                <a:gd name="T16" fmla="*/ 161 w 170"/>
                <a:gd name="T17" fmla="*/ 51 h 124"/>
                <a:gd name="T18" fmla="*/ 112 w 170"/>
                <a:gd name="T19" fmla="*/ 88 h 124"/>
                <a:gd name="T20" fmla="*/ 88 w 170"/>
                <a:gd name="T21" fmla="*/ 98 h 124"/>
                <a:gd name="T22" fmla="*/ 82 w 170"/>
                <a:gd name="T23" fmla="*/ 100 h 124"/>
                <a:gd name="T24" fmla="*/ 38 w 170"/>
                <a:gd name="T25" fmla="*/ 124 h 124"/>
                <a:gd name="T26" fmla="*/ 14 w 170"/>
                <a:gd name="T27" fmla="*/ 110 h 124"/>
                <a:gd name="T28" fmla="*/ 0 w 170"/>
                <a:gd name="T29" fmla="*/ 96 h 12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70"/>
                <a:gd name="T46" fmla="*/ 0 h 124"/>
                <a:gd name="T47" fmla="*/ 170 w 170"/>
                <a:gd name="T48" fmla="*/ 124 h 12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70" h="124">
                  <a:moveTo>
                    <a:pt x="0" y="96"/>
                  </a:moveTo>
                  <a:cubicBezTo>
                    <a:pt x="12" y="88"/>
                    <a:pt x="24" y="80"/>
                    <a:pt x="36" y="72"/>
                  </a:cubicBezTo>
                  <a:cubicBezTo>
                    <a:pt x="53" y="61"/>
                    <a:pt x="75" y="59"/>
                    <a:pt x="92" y="48"/>
                  </a:cubicBezTo>
                  <a:cubicBezTo>
                    <a:pt x="101" y="35"/>
                    <a:pt x="113" y="27"/>
                    <a:pt x="126" y="20"/>
                  </a:cubicBezTo>
                  <a:cubicBezTo>
                    <a:pt x="130" y="18"/>
                    <a:pt x="134" y="15"/>
                    <a:pt x="138" y="12"/>
                  </a:cubicBezTo>
                  <a:cubicBezTo>
                    <a:pt x="143" y="9"/>
                    <a:pt x="164" y="0"/>
                    <a:pt x="164" y="0"/>
                  </a:cubicBezTo>
                  <a:cubicBezTo>
                    <a:pt x="170" y="2"/>
                    <a:pt x="167" y="10"/>
                    <a:pt x="167" y="18"/>
                  </a:cubicBezTo>
                  <a:cubicBezTo>
                    <a:pt x="167" y="26"/>
                    <a:pt x="170" y="36"/>
                    <a:pt x="170" y="36"/>
                  </a:cubicBezTo>
                  <a:cubicBezTo>
                    <a:pt x="169" y="43"/>
                    <a:pt x="166" y="46"/>
                    <a:pt x="161" y="51"/>
                  </a:cubicBezTo>
                  <a:cubicBezTo>
                    <a:pt x="152" y="60"/>
                    <a:pt x="124" y="82"/>
                    <a:pt x="112" y="88"/>
                  </a:cubicBezTo>
                  <a:cubicBezTo>
                    <a:pt x="104" y="92"/>
                    <a:pt x="96" y="95"/>
                    <a:pt x="88" y="98"/>
                  </a:cubicBezTo>
                  <a:cubicBezTo>
                    <a:pt x="86" y="99"/>
                    <a:pt x="82" y="100"/>
                    <a:pt x="82" y="100"/>
                  </a:cubicBezTo>
                  <a:cubicBezTo>
                    <a:pt x="74" y="112"/>
                    <a:pt x="51" y="120"/>
                    <a:pt x="38" y="124"/>
                  </a:cubicBezTo>
                  <a:cubicBezTo>
                    <a:pt x="30" y="118"/>
                    <a:pt x="23" y="113"/>
                    <a:pt x="14" y="110"/>
                  </a:cubicBezTo>
                  <a:cubicBezTo>
                    <a:pt x="9" y="105"/>
                    <a:pt x="7" y="96"/>
                    <a:pt x="0" y="96"/>
                  </a:cubicBezTo>
                  <a:close/>
                </a:path>
              </a:pathLst>
            </a:custGeom>
            <a:solidFill>
              <a:srgbClr val="FEF8E4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211">
              <a:extLst>
                <a:ext uri="{FF2B5EF4-FFF2-40B4-BE49-F238E27FC236}">
                  <a16:creationId xmlns:a16="http://schemas.microsoft.com/office/drawing/2014/main" id="{8161CEB0-44BF-F4C5-1712-BF0343F71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4256"/>
              <a:ext cx="115" cy="94"/>
            </a:xfrm>
            <a:custGeom>
              <a:avLst/>
              <a:gdLst>
                <a:gd name="T0" fmla="*/ 8 w 115"/>
                <a:gd name="T1" fmla="*/ 60 h 94"/>
                <a:gd name="T2" fmla="*/ 52 w 115"/>
                <a:gd name="T3" fmla="*/ 0 h 94"/>
                <a:gd name="T4" fmla="*/ 96 w 115"/>
                <a:gd name="T5" fmla="*/ 14 h 94"/>
                <a:gd name="T6" fmla="*/ 108 w 115"/>
                <a:gd name="T7" fmla="*/ 32 h 94"/>
                <a:gd name="T8" fmla="*/ 74 w 115"/>
                <a:gd name="T9" fmla="*/ 94 h 94"/>
                <a:gd name="T10" fmla="*/ 20 w 115"/>
                <a:gd name="T11" fmla="*/ 82 h 94"/>
                <a:gd name="T12" fmla="*/ 8 w 115"/>
                <a:gd name="T13" fmla="*/ 60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15"/>
                <a:gd name="T22" fmla="*/ 0 h 94"/>
                <a:gd name="T23" fmla="*/ 115 w 115"/>
                <a:gd name="T24" fmla="*/ 94 h 9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15" h="94">
                  <a:moveTo>
                    <a:pt x="8" y="60"/>
                  </a:moveTo>
                  <a:cubicBezTo>
                    <a:pt x="0" y="12"/>
                    <a:pt x="8" y="3"/>
                    <a:pt x="52" y="0"/>
                  </a:cubicBezTo>
                  <a:cubicBezTo>
                    <a:pt x="67" y="2"/>
                    <a:pt x="83" y="6"/>
                    <a:pt x="96" y="14"/>
                  </a:cubicBezTo>
                  <a:cubicBezTo>
                    <a:pt x="100" y="20"/>
                    <a:pt x="108" y="32"/>
                    <a:pt x="108" y="32"/>
                  </a:cubicBezTo>
                  <a:cubicBezTo>
                    <a:pt x="115" y="60"/>
                    <a:pt x="102" y="88"/>
                    <a:pt x="74" y="94"/>
                  </a:cubicBezTo>
                  <a:cubicBezTo>
                    <a:pt x="52" y="92"/>
                    <a:pt x="38" y="88"/>
                    <a:pt x="20" y="82"/>
                  </a:cubicBezTo>
                  <a:cubicBezTo>
                    <a:pt x="15" y="75"/>
                    <a:pt x="16" y="64"/>
                    <a:pt x="8" y="60"/>
                  </a:cubicBezTo>
                  <a:close/>
                </a:path>
              </a:pathLst>
            </a:custGeom>
            <a:solidFill>
              <a:srgbClr val="D1A375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212">
              <a:extLst>
                <a:ext uri="{FF2B5EF4-FFF2-40B4-BE49-F238E27FC236}">
                  <a16:creationId xmlns:a16="http://schemas.microsoft.com/office/drawing/2014/main" id="{1453C3FA-0C5C-64E0-645C-DE8FC11B7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1" y="4652"/>
              <a:ext cx="288" cy="457"/>
            </a:xfrm>
            <a:custGeom>
              <a:avLst/>
              <a:gdLst>
                <a:gd name="T0" fmla="*/ 9 w 288"/>
                <a:gd name="T1" fmla="*/ 388 h 457"/>
                <a:gd name="T2" fmla="*/ 0 w 288"/>
                <a:gd name="T3" fmla="*/ 325 h 457"/>
                <a:gd name="T4" fmla="*/ 9 w 288"/>
                <a:gd name="T5" fmla="*/ 235 h 457"/>
                <a:gd name="T6" fmla="*/ 12 w 288"/>
                <a:gd name="T7" fmla="*/ 187 h 457"/>
                <a:gd name="T8" fmla="*/ 36 w 288"/>
                <a:gd name="T9" fmla="*/ 85 h 457"/>
                <a:gd name="T10" fmla="*/ 39 w 288"/>
                <a:gd name="T11" fmla="*/ 4 h 457"/>
                <a:gd name="T12" fmla="*/ 48 w 288"/>
                <a:gd name="T13" fmla="*/ 1 h 457"/>
                <a:gd name="T14" fmla="*/ 99 w 288"/>
                <a:gd name="T15" fmla="*/ 16 h 457"/>
                <a:gd name="T16" fmla="*/ 165 w 288"/>
                <a:gd name="T17" fmla="*/ 28 h 457"/>
                <a:gd name="T18" fmla="*/ 249 w 288"/>
                <a:gd name="T19" fmla="*/ 46 h 457"/>
                <a:gd name="T20" fmla="*/ 282 w 288"/>
                <a:gd name="T21" fmla="*/ 76 h 457"/>
                <a:gd name="T22" fmla="*/ 288 w 288"/>
                <a:gd name="T23" fmla="*/ 160 h 457"/>
                <a:gd name="T24" fmla="*/ 285 w 288"/>
                <a:gd name="T25" fmla="*/ 208 h 457"/>
                <a:gd name="T26" fmla="*/ 279 w 288"/>
                <a:gd name="T27" fmla="*/ 226 h 457"/>
                <a:gd name="T28" fmla="*/ 240 w 288"/>
                <a:gd name="T29" fmla="*/ 370 h 457"/>
                <a:gd name="T30" fmla="*/ 222 w 288"/>
                <a:gd name="T31" fmla="*/ 457 h 457"/>
                <a:gd name="T32" fmla="*/ 183 w 288"/>
                <a:gd name="T33" fmla="*/ 445 h 457"/>
                <a:gd name="T34" fmla="*/ 171 w 288"/>
                <a:gd name="T35" fmla="*/ 382 h 457"/>
                <a:gd name="T36" fmla="*/ 174 w 288"/>
                <a:gd name="T37" fmla="*/ 340 h 457"/>
                <a:gd name="T38" fmla="*/ 177 w 288"/>
                <a:gd name="T39" fmla="*/ 331 h 457"/>
                <a:gd name="T40" fmla="*/ 183 w 288"/>
                <a:gd name="T41" fmla="*/ 283 h 457"/>
                <a:gd name="T42" fmla="*/ 174 w 288"/>
                <a:gd name="T43" fmla="*/ 184 h 457"/>
                <a:gd name="T44" fmla="*/ 147 w 288"/>
                <a:gd name="T45" fmla="*/ 94 h 457"/>
                <a:gd name="T46" fmla="*/ 132 w 288"/>
                <a:gd name="T47" fmla="*/ 130 h 457"/>
                <a:gd name="T48" fmla="*/ 81 w 288"/>
                <a:gd name="T49" fmla="*/ 253 h 457"/>
                <a:gd name="T50" fmla="*/ 69 w 288"/>
                <a:gd name="T51" fmla="*/ 310 h 457"/>
                <a:gd name="T52" fmla="*/ 63 w 288"/>
                <a:gd name="T53" fmla="*/ 328 h 457"/>
                <a:gd name="T54" fmla="*/ 39 w 288"/>
                <a:gd name="T55" fmla="*/ 388 h 457"/>
                <a:gd name="T56" fmla="*/ 9 w 288"/>
                <a:gd name="T57" fmla="*/ 388 h 457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288"/>
                <a:gd name="T88" fmla="*/ 0 h 457"/>
                <a:gd name="T89" fmla="*/ 288 w 288"/>
                <a:gd name="T90" fmla="*/ 457 h 457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288" h="457">
                  <a:moveTo>
                    <a:pt x="9" y="388"/>
                  </a:moveTo>
                  <a:cubicBezTo>
                    <a:pt x="2" y="368"/>
                    <a:pt x="4" y="346"/>
                    <a:pt x="0" y="325"/>
                  </a:cubicBezTo>
                  <a:cubicBezTo>
                    <a:pt x="3" y="295"/>
                    <a:pt x="5" y="265"/>
                    <a:pt x="9" y="235"/>
                  </a:cubicBezTo>
                  <a:cubicBezTo>
                    <a:pt x="4" y="219"/>
                    <a:pt x="8" y="203"/>
                    <a:pt x="12" y="187"/>
                  </a:cubicBezTo>
                  <a:cubicBezTo>
                    <a:pt x="15" y="149"/>
                    <a:pt x="24" y="120"/>
                    <a:pt x="36" y="85"/>
                  </a:cubicBezTo>
                  <a:cubicBezTo>
                    <a:pt x="37" y="58"/>
                    <a:pt x="35" y="31"/>
                    <a:pt x="39" y="4"/>
                  </a:cubicBezTo>
                  <a:cubicBezTo>
                    <a:pt x="39" y="1"/>
                    <a:pt x="45" y="0"/>
                    <a:pt x="48" y="1"/>
                  </a:cubicBezTo>
                  <a:cubicBezTo>
                    <a:pt x="65" y="4"/>
                    <a:pt x="80" y="14"/>
                    <a:pt x="99" y="16"/>
                  </a:cubicBezTo>
                  <a:cubicBezTo>
                    <a:pt x="120" y="23"/>
                    <a:pt x="143" y="26"/>
                    <a:pt x="165" y="28"/>
                  </a:cubicBezTo>
                  <a:cubicBezTo>
                    <a:pt x="193" y="35"/>
                    <a:pt x="220" y="42"/>
                    <a:pt x="249" y="46"/>
                  </a:cubicBezTo>
                  <a:cubicBezTo>
                    <a:pt x="273" y="56"/>
                    <a:pt x="278" y="47"/>
                    <a:pt x="282" y="76"/>
                  </a:cubicBezTo>
                  <a:cubicBezTo>
                    <a:pt x="276" y="104"/>
                    <a:pt x="283" y="133"/>
                    <a:pt x="288" y="160"/>
                  </a:cubicBezTo>
                  <a:cubicBezTo>
                    <a:pt x="287" y="176"/>
                    <a:pt x="287" y="192"/>
                    <a:pt x="285" y="208"/>
                  </a:cubicBezTo>
                  <a:cubicBezTo>
                    <a:pt x="284" y="214"/>
                    <a:pt x="279" y="226"/>
                    <a:pt x="279" y="226"/>
                  </a:cubicBezTo>
                  <a:cubicBezTo>
                    <a:pt x="274" y="272"/>
                    <a:pt x="267" y="330"/>
                    <a:pt x="240" y="370"/>
                  </a:cubicBezTo>
                  <a:cubicBezTo>
                    <a:pt x="238" y="395"/>
                    <a:pt x="237" y="435"/>
                    <a:pt x="222" y="457"/>
                  </a:cubicBezTo>
                  <a:cubicBezTo>
                    <a:pt x="207" y="454"/>
                    <a:pt x="197" y="450"/>
                    <a:pt x="183" y="445"/>
                  </a:cubicBezTo>
                  <a:cubicBezTo>
                    <a:pt x="170" y="426"/>
                    <a:pt x="176" y="404"/>
                    <a:pt x="171" y="382"/>
                  </a:cubicBezTo>
                  <a:cubicBezTo>
                    <a:pt x="172" y="368"/>
                    <a:pt x="172" y="354"/>
                    <a:pt x="174" y="340"/>
                  </a:cubicBezTo>
                  <a:cubicBezTo>
                    <a:pt x="174" y="337"/>
                    <a:pt x="177" y="334"/>
                    <a:pt x="177" y="331"/>
                  </a:cubicBezTo>
                  <a:cubicBezTo>
                    <a:pt x="180" y="315"/>
                    <a:pt x="183" y="283"/>
                    <a:pt x="183" y="283"/>
                  </a:cubicBezTo>
                  <a:cubicBezTo>
                    <a:pt x="181" y="251"/>
                    <a:pt x="182" y="216"/>
                    <a:pt x="174" y="184"/>
                  </a:cubicBezTo>
                  <a:cubicBezTo>
                    <a:pt x="173" y="163"/>
                    <a:pt x="178" y="104"/>
                    <a:pt x="147" y="94"/>
                  </a:cubicBezTo>
                  <a:cubicBezTo>
                    <a:pt x="132" y="104"/>
                    <a:pt x="139" y="116"/>
                    <a:pt x="132" y="130"/>
                  </a:cubicBezTo>
                  <a:cubicBezTo>
                    <a:pt x="112" y="170"/>
                    <a:pt x="95" y="210"/>
                    <a:pt x="81" y="253"/>
                  </a:cubicBezTo>
                  <a:cubicBezTo>
                    <a:pt x="75" y="272"/>
                    <a:pt x="74" y="291"/>
                    <a:pt x="69" y="310"/>
                  </a:cubicBezTo>
                  <a:cubicBezTo>
                    <a:pt x="67" y="316"/>
                    <a:pt x="63" y="328"/>
                    <a:pt x="63" y="328"/>
                  </a:cubicBezTo>
                  <a:cubicBezTo>
                    <a:pt x="60" y="349"/>
                    <a:pt x="61" y="382"/>
                    <a:pt x="39" y="388"/>
                  </a:cubicBezTo>
                  <a:cubicBezTo>
                    <a:pt x="23" y="383"/>
                    <a:pt x="14" y="372"/>
                    <a:pt x="9" y="388"/>
                  </a:cubicBezTo>
                  <a:close/>
                </a:path>
              </a:pathLst>
            </a:custGeom>
            <a:solidFill>
              <a:srgbClr val="0032D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213">
              <a:extLst>
                <a:ext uri="{FF2B5EF4-FFF2-40B4-BE49-F238E27FC236}">
                  <a16:creationId xmlns:a16="http://schemas.microsoft.com/office/drawing/2014/main" id="{3E92B032-1C63-E44A-43ED-47459A31C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1" y="4636"/>
              <a:ext cx="263" cy="92"/>
            </a:xfrm>
            <a:custGeom>
              <a:avLst/>
              <a:gdLst>
                <a:gd name="T0" fmla="*/ 9 w 263"/>
                <a:gd name="T1" fmla="*/ 38 h 92"/>
                <a:gd name="T2" fmla="*/ 15 w 263"/>
                <a:gd name="T3" fmla="*/ 2 h 92"/>
                <a:gd name="T4" fmla="*/ 51 w 263"/>
                <a:gd name="T5" fmla="*/ 14 h 92"/>
                <a:gd name="T6" fmla="*/ 132 w 263"/>
                <a:gd name="T7" fmla="*/ 26 h 92"/>
                <a:gd name="T8" fmla="*/ 246 w 263"/>
                <a:gd name="T9" fmla="*/ 47 h 92"/>
                <a:gd name="T10" fmla="*/ 246 w 263"/>
                <a:gd name="T11" fmla="*/ 92 h 92"/>
                <a:gd name="T12" fmla="*/ 204 w 263"/>
                <a:gd name="T13" fmla="*/ 83 h 92"/>
                <a:gd name="T14" fmla="*/ 108 w 263"/>
                <a:gd name="T15" fmla="*/ 68 h 92"/>
                <a:gd name="T16" fmla="*/ 30 w 263"/>
                <a:gd name="T17" fmla="*/ 47 h 92"/>
                <a:gd name="T18" fmla="*/ 9 w 263"/>
                <a:gd name="T19" fmla="*/ 38 h 9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3"/>
                <a:gd name="T31" fmla="*/ 0 h 92"/>
                <a:gd name="T32" fmla="*/ 263 w 263"/>
                <a:gd name="T33" fmla="*/ 92 h 9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3" h="92">
                  <a:moveTo>
                    <a:pt x="9" y="38"/>
                  </a:moveTo>
                  <a:cubicBezTo>
                    <a:pt x="12" y="26"/>
                    <a:pt x="6" y="10"/>
                    <a:pt x="15" y="2"/>
                  </a:cubicBezTo>
                  <a:cubicBezTo>
                    <a:pt x="17" y="0"/>
                    <a:pt x="45" y="13"/>
                    <a:pt x="51" y="14"/>
                  </a:cubicBezTo>
                  <a:cubicBezTo>
                    <a:pt x="78" y="19"/>
                    <a:pt x="104" y="23"/>
                    <a:pt x="132" y="26"/>
                  </a:cubicBezTo>
                  <a:cubicBezTo>
                    <a:pt x="170" y="35"/>
                    <a:pt x="207" y="43"/>
                    <a:pt x="246" y="47"/>
                  </a:cubicBezTo>
                  <a:cubicBezTo>
                    <a:pt x="263" y="53"/>
                    <a:pt x="249" y="77"/>
                    <a:pt x="246" y="92"/>
                  </a:cubicBezTo>
                  <a:cubicBezTo>
                    <a:pt x="232" y="87"/>
                    <a:pt x="219" y="85"/>
                    <a:pt x="204" y="83"/>
                  </a:cubicBezTo>
                  <a:cubicBezTo>
                    <a:pt x="174" y="73"/>
                    <a:pt x="139" y="71"/>
                    <a:pt x="108" y="68"/>
                  </a:cubicBezTo>
                  <a:cubicBezTo>
                    <a:pt x="83" y="60"/>
                    <a:pt x="56" y="54"/>
                    <a:pt x="30" y="47"/>
                  </a:cubicBezTo>
                  <a:cubicBezTo>
                    <a:pt x="5" y="40"/>
                    <a:pt x="0" y="47"/>
                    <a:pt x="9" y="38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214">
              <a:extLst>
                <a:ext uri="{FF2B5EF4-FFF2-40B4-BE49-F238E27FC236}">
                  <a16:creationId xmlns:a16="http://schemas.microsoft.com/office/drawing/2014/main" id="{0D56644D-DCBB-2616-4C55-5C33BB24A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3" y="4086"/>
              <a:ext cx="89" cy="198"/>
            </a:xfrm>
            <a:custGeom>
              <a:avLst/>
              <a:gdLst>
                <a:gd name="T0" fmla="*/ 17 w 89"/>
                <a:gd name="T1" fmla="*/ 195 h 198"/>
                <a:gd name="T2" fmla="*/ 11 w 89"/>
                <a:gd name="T3" fmla="*/ 177 h 198"/>
                <a:gd name="T4" fmla="*/ 8 w 89"/>
                <a:gd name="T5" fmla="*/ 168 h 198"/>
                <a:gd name="T6" fmla="*/ 20 w 89"/>
                <a:gd name="T7" fmla="*/ 75 h 198"/>
                <a:gd name="T8" fmla="*/ 38 w 89"/>
                <a:gd name="T9" fmla="*/ 48 h 198"/>
                <a:gd name="T10" fmla="*/ 59 w 89"/>
                <a:gd name="T11" fmla="*/ 0 h 198"/>
                <a:gd name="T12" fmla="*/ 89 w 89"/>
                <a:gd name="T13" fmla="*/ 12 h 198"/>
                <a:gd name="T14" fmla="*/ 56 w 89"/>
                <a:gd name="T15" fmla="*/ 111 h 198"/>
                <a:gd name="T16" fmla="*/ 53 w 89"/>
                <a:gd name="T17" fmla="*/ 177 h 198"/>
                <a:gd name="T18" fmla="*/ 35 w 89"/>
                <a:gd name="T19" fmla="*/ 198 h 198"/>
                <a:gd name="T20" fmla="*/ 17 w 89"/>
                <a:gd name="T21" fmla="*/ 195 h 19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9"/>
                <a:gd name="T34" fmla="*/ 0 h 198"/>
                <a:gd name="T35" fmla="*/ 89 w 89"/>
                <a:gd name="T36" fmla="*/ 198 h 198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9" h="198">
                  <a:moveTo>
                    <a:pt x="17" y="195"/>
                  </a:moveTo>
                  <a:cubicBezTo>
                    <a:pt x="15" y="189"/>
                    <a:pt x="13" y="183"/>
                    <a:pt x="11" y="177"/>
                  </a:cubicBezTo>
                  <a:cubicBezTo>
                    <a:pt x="10" y="174"/>
                    <a:pt x="8" y="168"/>
                    <a:pt x="8" y="168"/>
                  </a:cubicBezTo>
                  <a:cubicBezTo>
                    <a:pt x="10" y="143"/>
                    <a:pt x="9" y="100"/>
                    <a:pt x="20" y="75"/>
                  </a:cubicBezTo>
                  <a:cubicBezTo>
                    <a:pt x="24" y="65"/>
                    <a:pt x="35" y="58"/>
                    <a:pt x="38" y="48"/>
                  </a:cubicBezTo>
                  <a:cubicBezTo>
                    <a:pt x="44" y="31"/>
                    <a:pt x="49" y="15"/>
                    <a:pt x="59" y="0"/>
                  </a:cubicBezTo>
                  <a:cubicBezTo>
                    <a:pt x="71" y="3"/>
                    <a:pt x="79" y="5"/>
                    <a:pt x="89" y="12"/>
                  </a:cubicBezTo>
                  <a:cubicBezTo>
                    <a:pt x="85" y="44"/>
                    <a:pt x="74" y="84"/>
                    <a:pt x="56" y="111"/>
                  </a:cubicBezTo>
                  <a:cubicBezTo>
                    <a:pt x="52" y="137"/>
                    <a:pt x="51" y="150"/>
                    <a:pt x="53" y="177"/>
                  </a:cubicBezTo>
                  <a:cubicBezTo>
                    <a:pt x="49" y="189"/>
                    <a:pt x="47" y="194"/>
                    <a:pt x="35" y="198"/>
                  </a:cubicBezTo>
                  <a:cubicBezTo>
                    <a:pt x="14" y="191"/>
                    <a:pt x="0" y="172"/>
                    <a:pt x="17" y="195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oup 810">
            <a:extLst>
              <a:ext uri="{FF2B5EF4-FFF2-40B4-BE49-F238E27FC236}">
                <a16:creationId xmlns:a16="http://schemas.microsoft.com/office/drawing/2014/main" id="{E908B58F-09B9-1FFC-3926-9B22B998534D}"/>
              </a:ext>
            </a:extLst>
          </p:cNvPr>
          <p:cNvGrpSpPr>
            <a:grpSpLocks/>
          </p:cNvGrpSpPr>
          <p:nvPr/>
        </p:nvGrpSpPr>
        <p:grpSpPr bwMode="auto">
          <a:xfrm>
            <a:off x="5562601" y="9182101"/>
            <a:ext cx="238125" cy="180975"/>
            <a:chOff x="489" y="5382"/>
            <a:chExt cx="150" cy="114"/>
          </a:xfrm>
        </p:grpSpPr>
        <p:grpSp>
          <p:nvGrpSpPr>
            <p:cNvPr id="240" name="Group 811">
              <a:extLst>
                <a:ext uri="{FF2B5EF4-FFF2-40B4-BE49-F238E27FC236}">
                  <a16:creationId xmlns:a16="http://schemas.microsoft.com/office/drawing/2014/main" id="{57D6B573-C4E2-4647-B05D-99E5F345D4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" y="5382"/>
              <a:ext cx="150" cy="114"/>
              <a:chOff x="489" y="5382"/>
              <a:chExt cx="150" cy="114"/>
            </a:xfrm>
          </p:grpSpPr>
          <p:sp>
            <p:nvSpPr>
              <p:cNvPr id="243" name="Line 812">
                <a:extLst>
                  <a:ext uri="{FF2B5EF4-FFF2-40B4-BE49-F238E27FC236}">
                    <a16:creationId xmlns:a16="http://schemas.microsoft.com/office/drawing/2014/main" id="{6643E86C-9A47-0870-667B-489821C78C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" y="5439"/>
                <a:ext cx="150" cy="0"/>
              </a:xfrm>
              <a:prstGeom prst="line">
                <a:avLst/>
              </a:prstGeom>
              <a:noFill/>
              <a:ln w="31750">
                <a:solidFill>
                  <a:srgbClr val="00CC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Line 813">
                <a:extLst>
                  <a:ext uri="{FF2B5EF4-FFF2-40B4-BE49-F238E27FC236}">
                    <a16:creationId xmlns:a16="http://schemas.microsoft.com/office/drawing/2014/main" id="{376F8860-C444-7D19-FC47-4D9EA9FBAB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6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Line 814">
                <a:extLst>
                  <a:ext uri="{FF2B5EF4-FFF2-40B4-BE49-F238E27FC236}">
                    <a16:creationId xmlns:a16="http://schemas.microsoft.com/office/drawing/2014/main" id="{476F77B5-0B9A-2C7D-8631-9B86A51EB3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2" y="5382"/>
                <a:ext cx="0" cy="11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Line 815">
              <a:extLst>
                <a:ext uri="{FF2B5EF4-FFF2-40B4-BE49-F238E27FC236}">
                  <a16:creationId xmlns:a16="http://schemas.microsoft.com/office/drawing/2014/main" id="{FEEBF909-DBCD-F0DD-71D4-69F9A75A00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" y="5429"/>
              <a:ext cx="1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2" name="Line 816">
              <a:extLst>
                <a:ext uri="{FF2B5EF4-FFF2-40B4-BE49-F238E27FC236}">
                  <a16:creationId xmlns:a16="http://schemas.microsoft.com/office/drawing/2014/main" id="{E9E268BA-D66D-A5DC-0A97-666C097754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" y="5450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6" name="Group 123">
            <a:extLst>
              <a:ext uri="{FF2B5EF4-FFF2-40B4-BE49-F238E27FC236}">
                <a16:creationId xmlns:a16="http://schemas.microsoft.com/office/drawing/2014/main" id="{F32C1A21-AF4D-CC58-A5AD-D1FC72D187FC}"/>
              </a:ext>
            </a:extLst>
          </p:cNvPr>
          <p:cNvGrpSpPr/>
          <p:nvPr/>
        </p:nvGrpSpPr>
        <p:grpSpPr>
          <a:xfrm>
            <a:off x="345636" y="7763539"/>
            <a:ext cx="533400" cy="533400"/>
            <a:chOff x="2412597" y="7391400"/>
            <a:chExt cx="533400" cy="533400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6F45B973-ABB7-BEFA-DC99-03EF47A84490}"/>
                </a:ext>
              </a:extLst>
            </p:cNvPr>
            <p:cNvSpPr/>
            <p:nvPr/>
          </p:nvSpPr>
          <p:spPr>
            <a:xfrm>
              <a:off x="2412597" y="73914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E274F395-B270-085E-85CD-B3043E0CF93E}"/>
                </a:ext>
              </a:extLst>
            </p:cNvPr>
            <p:cNvSpPr txBox="1"/>
            <p:nvPr/>
          </p:nvSpPr>
          <p:spPr>
            <a:xfrm>
              <a:off x="2521848" y="752268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</a:t>
              </a:r>
            </a:p>
          </p:txBody>
        </p:sp>
      </p:grpSp>
      <p:grpSp>
        <p:nvGrpSpPr>
          <p:cNvPr id="249" name="Group 125">
            <a:extLst>
              <a:ext uri="{FF2B5EF4-FFF2-40B4-BE49-F238E27FC236}">
                <a16:creationId xmlns:a16="http://schemas.microsoft.com/office/drawing/2014/main" id="{ACA91A3D-B9B6-7AA0-47E1-8B93A4C7B2AB}"/>
              </a:ext>
            </a:extLst>
          </p:cNvPr>
          <p:cNvGrpSpPr/>
          <p:nvPr/>
        </p:nvGrpSpPr>
        <p:grpSpPr>
          <a:xfrm>
            <a:off x="421836" y="8525539"/>
            <a:ext cx="533400" cy="533400"/>
            <a:chOff x="4419600" y="5791200"/>
            <a:chExt cx="533400" cy="533400"/>
          </a:xfrm>
        </p:grpSpPr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1DC550D-AF8F-6418-1BB7-6F6BF2588326}"/>
                </a:ext>
              </a:extLst>
            </p:cNvPr>
            <p:cNvSpPr/>
            <p:nvPr/>
          </p:nvSpPr>
          <p:spPr>
            <a:xfrm>
              <a:off x="4419600" y="5791200"/>
              <a:ext cx="533400" cy="5334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2268AF9-047B-2E6B-3450-2E17DB28E0CD}"/>
                </a:ext>
              </a:extLst>
            </p:cNvPr>
            <p:cNvSpPr txBox="1"/>
            <p:nvPr/>
          </p:nvSpPr>
          <p:spPr>
            <a:xfrm>
              <a:off x="4528851" y="5921565"/>
              <a:ext cx="28725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B</a:t>
              </a:r>
            </a:p>
          </p:txBody>
        </p:sp>
      </p:grpSp>
      <p:grpSp>
        <p:nvGrpSpPr>
          <p:cNvPr id="252" name="Group 21">
            <a:extLst>
              <a:ext uri="{FF2B5EF4-FFF2-40B4-BE49-F238E27FC236}">
                <a16:creationId xmlns:a16="http://schemas.microsoft.com/office/drawing/2014/main" id="{64566714-67B5-1923-4B96-E63DFD7144E9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2839637"/>
            <a:ext cx="185738" cy="660400"/>
            <a:chOff x="5403" y="3457"/>
            <a:chExt cx="209" cy="755"/>
          </a:xfrm>
        </p:grpSpPr>
        <p:sp>
          <p:nvSpPr>
            <p:cNvPr id="253" name="Oval 22">
              <a:extLst>
                <a:ext uri="{FF2B5EF4-FFF2-40B4-BE49-F238E27FC236}">
                  <a16:creationId xmlns:a16="http://schemas.microsoft.com/office/drawing/2014/main" id="{67A9B40B-6701-E197-FEE5-C31C88C63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" name="Oval 23">
              <a:extLst>
                <a:ext uri="{FF2B5EF4-FFF2-40B4-BE49-F238E27FC236}">
                  <a16:creationId xmlns:a16="http://schemas.microsoft.com/office/drawing/2014/main" id="{1DE9DECF-527B-E1BE-B259-5FA3CE660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5" name="Freeform 24">
              <a:extLst>
                <a:ext uri="{FF2B5EF4-FFF2-40B4-BE49-F238E27FC236}">
                  <a16:creationId xmlns:a16="http://schemas.microsoft.com/office/drawing/2014/main" id="{AEDF5DC2-625B-722D-56F6-C67D99912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6" name="Rectangle 25">
              <a:extLst>
                <a:ext uri="{FF2B5EF4-FFF2-40B4-BE49-F238E27FC236}">
                  <a16:creationId xmlns:a16="http://schemas.microsoft.com/office/drawing/2014/main" id="{458647A6-7B9D-1CD3-3EDE-A29EB5304C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7" name="Rectangle 26">
              <a:extLst>
                <a:ext uri="{FF2B5EF4-FFF2-40B4-BE49-F238E27FC236}">
                  <a16:creationId xmlns:a16="http://schemas.microsoft.com/office/drawing/2014/main" id="{63A5FE6D-C214-48F5-7A14-D35F151B5D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8" name="Rectangle 27">
              <a:extLst>
                <a:ext uri="{FF2B5EF4-FFF2-40B4-BE49-F238E27FC236}">
                  <a16:creationId xmlns:a16="http://schemas.microsoft.com/office/drawing/2014/main" id="{A94CFC0E-E56F-AF2A-AFBF-FC92D9151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9" name="Rectangle 28">
              <a:extLst>
                <a:ext uri="{FF2B5EF4-FFF2-40B4-BE49-F238E27FC236}">
                  <a16:creationId xmlns:a16="http://schemas.microsoft.com/office/drawing/2014/main" id="{B5957C00-B3DB-F61A-7E27-C2D2E3028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0" name="Group 51">
            <a:extLst>
              <a:ext uri="{FF2B5EF4-FFF2-40B4-BE49-F238E27FC236}">
                <a16:creationId xmlns:a16="http://schemas.microsoft.com/office/drawing/2014/main" id="{591506D3-6718-5751-2EE6-299414E9CCED}"/>
              </a:ext>
            </a:extLst>
          </p:cNvPr>
          <p:cNvGrpSpPr>
            <a:grpSpLocks/>
          </p:cNvGrpSpPr>
          <p:nvPr/>
        </p:nvGrpSpPr>
        <p:grpSpPr bwMode="auto">
          <a:xfrm>
            <a:off x="2009775" y="3042839"/>
            <a:ext cx="141288" cy="460375"/>
            <a:chOff x="5403" y="3457"/>
            <a:chExt cx="209" cy="755"/>
          </a:xfrm>
        </p:grpSpPr>
        <p:sp>
          <p:nvSpPr>
            <p:cNvPr id="261" name="Oval 52">
              <a:extLst>
                <a:ext uri="{FF2B5EF4-FFF2-40B4-BE49-F238E27FC236}">
                  <a16:creationId xmlns:a16="http://schemas.microsoft.com/office/drawing/2014/main" id="{3D59219B-45B4-4C19-A1F1-75D8F8A7F7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7" y="3457"/>
              <a:ext cx="100" cy="1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2" name="Oval 53">
              <a:extLst>
                <a:ext uri="{FF2B5EF4-FFF2-40B4-BE49-F238E27FC236}">
                  <a16:creationId xmlns:a16="http://schemas.microsoft.com/office/drawing/2014/main" id="{DC4FF07E-93AA-AA7D-4788-1A2F4472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3" y="3610"/>
              <a:ext cx="209" cy="20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3" name="Freeform 54">
              <a:extLst>
                <a:ext uri="{FF2B5EF4-FFF2-40B4-BE49-F238E27FC236}">
                  <a16:creationId xmlns:a16="http://schemas.microsoft.com/office/drawing/2014/main" id="{1B704F17-E4A0-F216-18C4-F8A907A243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4" y="3786"/>
              <a:ext cx="148" cy="426"/>
            </a:xfrm>
            <a:custGeom>
              <a:avLst/>
              <a:gdLst>
                <a:gd name="T0" fmla="*/ 0 w 148"/>
                <a:gd name="T1" fmla="*/ 0 h 426"/>
                <a:gd name="T2" fmla="*/ 147 w 148"/>
                <a:gd name="T3" fmla="*/ 0 h 426"/>
                <a:gd name="T4" fmla="*/ 123 w 148"/>
                <a:gd name="T5" fmla="*/ 425 h 426"/>
                <a:gd name="T6" fmla="*/ 21 w 148"/>
                <a:gd name="T7" fmla="*/ 425 h 426"/>
                <a:gd name="T8" fmla="*/ 0 w 148"/>
                <a:gd name="T9" fmla="*/ 0 h 4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8"/>
                <a:gd name="T16" fmla="*/ 0 h 426"/>
                <a:gd name="T17" fmla="*/ 148 w 148"/>
                <a:gd name="T18" fmla="*/ 426 h 4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8" h="426">
                  <a:moveTo>
                    <a:pt x="0" y="0"/>
                  </a:moveTo>
                  <a:lnTo>
                    <a:pt x="147" y="0"/>
                  </a:lnTo>
                  <a:lnTo>
                    <a:pt x="123" y="425"/>
                  </a:lnTo>
                  <a:lnTo>
                    <a:pt x="21" y="425"/>
                  </a:ln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4" name="Rectangle 55">
              <a:extLst>
                <a:ext uri="{FF2B5EF4-FFF2-40B4-BE49-F238E27FC236}">
                  <a16:creationId xmlns:a16="http://schemas.microsoft.com/office/drawing/2014/main" id="{A0B5B3BD-436A-4444-01C1-5A522C1AB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6" y="3510"/>
              <a:ext cx="101" cy="10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5" name="Rectangle 56">
              <a:extLst>
                <a:ext uri="{FF2B5EF4-FFF2-40B4-BE49-F238E27FC236}">
                  <a16:creationId xmlns:a16="http://schemas.microsoft.com/office/drawing/2014/main" id="{16D4CD22-90F1-7486-7494-835D44FD72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7" y="3779"/>
              <a:ext cx="138" cy="18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" name="Rectangle 57">
              <a:extLst>
                <a:ext uri="{FF2B5EF4-FFF2-40B4-BE49-F238E27FC236}">
                  <a16:creationId xmlns:a16="http://schemas.microsoft.com/office/drawing/2014/main" id="{A2322632-A0E5-85F5-0855-87B2329A0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9" y="3609"/>
              <a:ext cx="76" cy="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7" name="Rectangle 58">
              <a:extLst>
                <a:ext uri="{FF2B5EF4-FFF2-40B4-BE49-F238E27FC236}">
                  <a16:creationId xmlns:a16="http://schemas.microsoft.com/office/drawing/2014/main" id="{82965EE5-044C-FF4C-7573-A6FBB9C67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67" y="3504"/>
              <a:ext cx="78" cy="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9F486B73-620D-6199-A71E-CAA1EF83FBDB}"/>
              </a:ext>
            </a:extLst>
          </p:cNvPr>
          <p:cNvGrpSpPr/>
          <p:nvPr/>
        </p:nvGrpSpPr>
        <p:grpSpPr>
          <a:xfrm>
            <a:off x="220501" y="6275367"/>
            <a:ext cx="1676400" cy="381000"/>
            <a:chOff x="736600" y="5715000"/>
            <a:chExt cx="2240280" cy="533400"/>
          </a:xfrm>
        </p:grpSpPr>
        <p:sp>
          <p:nvSpPr>
            <p:cNvPr id="269" name="Trapezoid 268">
              <a:extLst>
                <a:ext uri="{FF2B5EF4-FFF2-40B4-BE49-F238E27FC236}">
                  <a16:creationId xmlns:a16="http://schemas.microsoft.com/office/drawing/2014/main" id="{E61DCCD4-DE0A-5DED-6969-74F8134C1885}"/>
                </a:ext>
              </a:extLst>
            </p:cNvPr>
            <p:cNvSpPr/>
            <p:nvPr/>
          </p:nvSpPr>
          <p:spPr>
            <a:xfrm>
              <a:off x="736600" y="6096000"/>
              <a:ext cx="2240280" cy="152400"/>
            </a:xfrm>
            <a:prstGeom prst="trapezoid">
              <a:avLst/>
            </a:prstGeom>
            <a:solidFill>
              <a:schemeClr val="bg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0" name="Group 269">
              <a:extLst>
                <a:ext uri="{FF2B5EF4-FFF2-40B4-BE49-F238E27FC236}">
                  <a16:creationId xmlns:a16="http://schemas.microsoft.com/office/drawing/2014/main" id="{7730D8BC-5A5C-049E-4901-8EA2DD02C487}"/>
                </a:ext>
              </a:extLst>
            </p:cNvPr>
            <p:cNvGrpSpPr/>
            <p:nvPr/>
          </p:nvGrpSpPr>
          <p:grpSpPr>
            <a:xfrm>
              <a:off x="846799" y="5715000"/>
              <a:ext cx="893101" cy="457200"/>
              <a:chOff x="846799" y="5715000"/>
              <a:chExt cx="893101" cy="457200"/>
            </a:xfrm>
          </p:grpSpPr>
          <p:pic>
            <p:nvPicPr>
              <p:cNvPr id="277" name="Picture 2">
                <a:extLst>
                  <a:ext uri="{FF2B5EF4-FFF2-40B4-BE49-F238E27FC236}">
                    <a16:creationId xmlns:a16="http://schemas.microsoft.com/office/drawing/2014/main" id="{77884033-D2E2-4C99-1C0B-0CEB1B80B3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8" name="Picture 2">
                <a:extLst>
                  <a:ext uri="{FF2B5EF4-FFF2-40B4-BE49-F238E27FC236}">
                    <a16:creationId xmlns:a16="http://schemas.microsoft.com/office/drawing/2014/main" id="{621FCCFC-5A8B-722B-2F72-C167201176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9" name="Picture 2">
                <a:extLst>
                  <a:ext uri="{FF2B5EF4-FFF2-40B4-BE49-F238E27FC236}">
                    <a16:creationId xmlns:a16="http://schemas.microsoft.com/office/drawing/2014/main" id="{4E4342FF-7F81-A6D3-B82F-FCA727982E5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0" name="Picture 2">
                <a:extLst>
                  <a:ext uri="{FF2B5EF4-FFF2-40B4-BE49-F238E27FC236}">
                    <a16:creationId xmlns:a16="http://schemas.microsoft.com/office/drawing/2014/main" id="{FA3D0AA1-6D7A-B233-6CB6-F433FC71A2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81" name="Picture 2">
                <a:extLst>
                  <a:ext uri="{FF2B5EF4-FFF2-40B4-BE49-F238E27FC236}">
                    <a16:creationId xmlns:a16="http://schemas.microsoft.com/office/drawing/2014/main" id="{79D96BAD-42DD-A0FC-757A-FF33C6D591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71" name="Group 270">
              <a:extLst>
                <a:ext uri="{FF2B5EF4-FFF2-40B4-BE49-F238E27FC236}">
                  <a16:creationId xmlns:a16="http://schemas.microsoft.com/office/drawing/2014/main" id="{1BB1F07E-0D10-2947-FDF3-22A38EA38A57}"/>
                </a:ext>
              </a:extLst>
            </p:cNvPr>
            <p:cNvGrpSpPr/>
            <p:nvPr/>
          </p:nvGrpSpPr>
          <p:grpSpPr>
            <a:xfrm>
              <a:off x="1981200" y="5715000"/>
              <a:ext cx="893101" cy="457200"/>
              <a:chOff x="846799" y="5715000"/>
              <a:chExt cx="893101" cy="457200"/>
            </a:xfrm>
          </p:grpSpPr>
          <p:pic>
            <p:nvPicPr>
              <p:cNvPr id="272" name="Picture 2">
                <a:extLst>
                  <a:ext uri="{FF2B5EF4-FFF2-40B4-BE49-F238E27FC236}">
                    <a16:creationId xmlns:a16="http://schemas.microsoft.com/office/drawing/2014/main" id="{A1C77549-DA9F-41A9-95DA-8BF6C573F69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8467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3" name="Picture 2">
                <a:extLst>
                  <a:ext uri="{FF2B5EF4-FFF2-40B4-BE49-F238E27FC236}">
                    <a16:creationId xmlns:a16="http://schemas.microsoft.com/office/drawing/2014/main" id="{DEA5E9F8-33C1-C3F1-4B7E-7125B3D96C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03412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4" name="Picture 2">
                <a:extLst>
                  <a:ext uri="{FF2B5EF4-FFF2-40B4-BE49-F238E27FC236}">
                    <a16:creationId xmlns:a16="http://schemas.microsoft.com/office/drawing/2014/main" id="{EF73BBFA-7E21-3F63-3CDA-09BE641611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22144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5" name="Picture 2">
                <a:extLst>
                  <a:ext uri="{FF2B5EF4-FFF2-40B4-BE49-F238E27FC236}">
                    <a16:creationId xmlns:a16="http://schemas.microsoft.com/office/drawing/2014/main" id="{8AC66032-EAA9-4DF9-0C1B-31F965D5A2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408774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76" name="Picture 2">
                <a:extLst>
                  <a:ext uri="{FF2B5EF4-FFF2-40B4-BE49-F238E27FC236}">
                    <a16:creationId xmlns:a16="http://schemas.microsoft.com/office/drawing/2014/main" id="{D851B3FD-8419-1B3C-48E9-4642F8C19B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596099" y="5715000"/>
                <a:ext cx="143801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B802AC5C-986E-B0D7-BB81-9CA1A674F94B}"/>
              </a:ext>
            </a:extLst>
          </p:cNvPr>
          <p:cNvGrpSpPr/>
          <p:nvPr/>
        </p:nvGrpSpPr>
        <p:grpSpPr>
          <a:xfrm>
            <a:off x="2310831" y="6128402"/>
            <a:ext cx="2047884" cy="558800"/>
            <a:chOff x="2514600" y="4724400"/>
            <a:chExt cx="2047884" cy="558800"/>
          </a:xfrm>
        </p:grpSpPr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C35E12C2-3F23-66D7-7176-1E9F302655E4}"/>
                </a:ext>
              </a:extLst>
            </p:cNvPr>
            <p:cNvGrpSpPr/>
            <p:nvPr/>
          </p:nvGrpSpPr>
          <p:grpSpPr>
            <a:xfrm>
              <a:off x="2514600" y="4724400"/>
              <a:ext cx="792402" cy="558800"/>
              <a:chOff x="762000" y="4114800"/>
              <a:chExt cx="792402" cy="558800"/>
            </a:xfrm>
          </p:grpSpPr>
          <p:grpSp>
            <p:nvGrpSpPr>
              <p:cNvPr id="318" name="Group 317">
                <a:extLst>
                  <a:ext uri="{FF2B5EF4-FFF2-40B4-BE49-F238E27FC236}">
                    <a16:creationId xmlns:a16="http://schemas.microsoft.com/office/drawing/2014/main" id="{AE7778C6-B920-E481-CDEE-25604FE8EEA7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31" name="Straight Connector 330">
                  <a:extLst>
                    <a:ext uri="{FF2B5EF4-FFF2-40B4-BE49-F238E27FC236}">
                      <a16:creationId xmlns:a16="http://schemas.microsoft.com/office/drawing/2014/main" id="{62AB343C-1BC4-F384-8D75-10CA7C530C18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2" name="Oval 331">
                  <a:extLst>
                    <a:ext uri="{FF2B5EF4-FFF2-40B4-BE49-F238E27FC236}">
                      <a16:creationId xmlns:a16="http://schemas.microsoft.com/office/drawing/2014/main" id="{1B8A5877-4774-9281-FF8E-547F0921B57E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3" name="Oval 332">
                  <a:extLst>
                    <a:ext uri="{FF2B5EF4-FFF2-40B4-BE49-F238E27FC236}">
                      <a16:creationId xmlns:a16="http://schemas.microsoft.com/office/drawing/2014/main" id="{77097311-A282-9693-864F-A995149257E1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9" name="Group 318">
                <a:extLst>
                  <a:ext uri="{FF2B5EF4-FFF2-40B4-BE49-F238E27FC236}">
                    <a16:creationId xmlns:a16="http://schemas.microsoft.com/office/drawing/2014/main" id="{8EBDED2B-B031-22EA-A579-56B7F52C39D0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C370C1BA-9ED0-FF20-1A42-FB0356593F61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9" name="Oval 328">
                  <a:extLst>
                    <a:ext uri="{FF2B5EF4-FFF2-40B4-BE49-F238E27FC236}">
                      <a16:creationId xmlns:a16="http://schemas.microsoft.com/office/drawing/2014/main" id="{3A651716-1C11-AF78-8B01-A657A3FC647B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30" name="Oval 329">
                  <a:extLst>
                    <a:ext uri="{FF2B5EF4-FFF2-40B4-BE49-F238E27FC236}">
                      <a16:creationId xmlns:a16="http://schemas.microsoft.com/office/drawing/2014/main" id="{FBD15B59-5E32-CC71-2856-D5412EDB0885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0" name="Group 319">
                <a:extLst>
                  <a:ext uri="{FF2B5EF4-FFF2-40B4-BE49-F238E27FC236}">
                    <a16:creationId xmlns:a16="http://schemas.microsoft.com/office/drawing/2014/main" id="{9749FCAA-60DD-E6F1-4FB2-FA7944DC59A7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25" name="Straight Connector 324">
                  <a:extLst>
                    <a:ext uri="{FF2B5EF4-FFF2-40B4-BE49-F238E27FC236}">
                      <a16:creationId xmlns:a16="http://schemas.microsoft.com/office/drawing/2014/main" id="{1458DF37-B360-C44B-DD3F-F069A67CCAC2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5C973363-E536-BE13-7BE1-9DACF9841967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2BC0E295-DB96-A677-9067-D1C9BF6AE062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18E84D13-F868-3B2B-229F-3E998DB99952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22" name="Straight Connector 321">
                  <a:extLst>
                    <a:ext uri="{FF2B5EF4-FFF2-40B4-BE49-F238E27FC236}">
                      <a16:creationId xmlns:a16="http://schemas.microsoft.com/office/drawing/2014/main" id="{AF0C7F6F-502F-D8D4-2975-152964F545F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B03C2068-063B-DD21-42D4-4B7B672C3FE4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6FD61184-7EB8-A524-0CFD-4A82FF721249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1D3DBDB6-68FC-C408-3559-F59E33173EE3}"/>
                </a:ext>
              </a:extLst>
            </p:cNvPr>
            <p:cNvGrpSpPr/>
            <p:nvPr/>
          </p:nvGrpSpPr>
          <p:grpSpPr>
            <a:xfrm flipH="1">
              <a:off x="3770082" y="4724400"/>
              <a:ext cx="792402" cy="558800"/>
              <a:chOff x="762000" y="4114800"/>
              <a:chExt cx="792402" cy="558800"/>
            </a:xfrm>
          </p:grpSpPr>
          <p:grpSp>
            <p:nvGrpSpPr>
              <p:cNvPr id="302" name="Group 213">
                <a:extLst>
                  <a:ext uri="{FF2B5EF4-FFF2-40B4-BE49-F238E27FC236}">
                    <a16:creationId xmlns:a16="http://schemas.microsoft.com/office/drawing/2014/main" id="{9A03CC47-0AC1-674C-1FA0-B5A6F671A22F}"/>
                  </a:ext>
                </a:extLst>
              </p:cNvPr>
              <p:cNvGrpSpPr/>
              <p:nvPr/>
            </p:nvGrpSpPr>
            <p:grpSpPr>
              <a:xfrm>
                <a:off x="990600" y="4114800"/>
                <a:ext cx="182880" cy="558800"/>
                <a:chOff x="1993899" y="2146300"/>
                <a:chExt cx="182880" cy="558800"/>
              </a:xfrm>
            </p:grpSpPr>
            <p:cxnSp>
              <p:nvCxnSpPr>
                <p:cNvPr id="315" name="Straight Connector 314">
                  <a:extLst>
                    <a:ext uri="{FF2B5EF4-FFF2-40B4-BE49-F238E27FC236}">
                      <a16:creationId xmlns:a16="http://schemas.microsoft.com/office/drawing/2014/main" id="{06633001-0480-BF7A-81FD-FDA04D01B46E}"/>
                    </a:ext>
                  </a:extLst>
                </p:cNvPr>
                <p:cNvCxnSpPr/>
                <p:nvPr/>
              </p:nvCxnSpPr>
              <p:spPr>
                <a:xfrm>
                  <a:off x="2133600" y="21717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68FCF547-E5D1-53B5-BE95-5493048DB135}"/>
                    </a:ext>
                  </a:extLst>
                </p:cNvPr>
                <p:cNvSpPr/>
                <p:nvPr/>
              </p:nvSpPr>
              <p:spPr bwMode="auto">
                <a:xfrm>
                  <a:off x="1993899" y="2146300"/>
                  <a:ext cx="182880" cy="18288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63C97EF8-8858-8A25-CF33-0959F036BBA8}"/>
                    </a:ext>
                  </a:extLst>
                </p:cNvPr>
                <p:cNvSpPr/>
                <p:nvPr/>
              </p:nvSpPr>
              <p:spPr>
                <a:xfrm>
                  <a:off x="2074067" y="2169323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3" name="Group 217">
                <a:extLst>
                  <a:ext uri="{FF2B5EF4-FFF2-40B4-BE49-F238E27FC236}">
                    <a16:creationId xmlns:a16="http://schemas.microsoft.com/office/drawing/2014/main" id="{B60273AF-4581-E070-2E5C-C4DF53AF2F2B}"/>
                  </a:ext>
                </a:extLst>
              </p:cNvPr>
              <p:cNvGrpSpPr/>
              <p:nvPr/>
            </p:nvGrpSpPr>
            <p:grpSpPr>
              <a:xfrm>
                <a:off x="1263468" y="4114800"/>
                <a:ext cx="137160" cy="558800"/>
                <a:chOff x="2395534" y="2133600"/>
                <a:chExt cx="137160" cy="558800"/>
              </a:xfrm>
            </p:grpSpPr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869E25E6-5FF7-36A1-431F-C00C916A49AE}"/>
                    </a:ext>
                  </a:extLst>
                </p:cNvPr>
                <p:cNvCxnSpPr/>
                <p:nvPr/>
              </p:nvCxnSpPr>
              <p:spPr>
                <a:xfrm>
                  <a:off x="2501900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C65A21E5-02E4-FF1A-A47C-AE8455B26F1E}"/>
                    </a:ext>
                  </a:extLst>
                </p:cNvPr>
                <p:cNvSpPr/>
                <p:nvPr/>
              </p:nvSpPr>
              <p:spPr bwMode="auto">
                <a:xfrm>
                  <a:off x="2395534" y="2133600"/>
                  <a:ext cx="137160" cy="137160"/>
                </a:xfrm>
                <a:prstGeom prst="ellipse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E56C4655-AC7B-3A1C-5A2E-C9CCB40FF577}"/>
                    </a:ext>
                  </a:extLst>
                </p:cNvPr>
                <p:cNvSpPr/>
                <p:nvPr/>
              </p:nvSpPr>
              <p:spPr>
                <a:xfrm>
                  <a:off x="2454272" y="215900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4" name="Group 225">
                <a:extLst>
                  <a:ext uri="{FF2B5EF4-FFF2-40B4-BE49-F238E27FC236}">
                    <a16:creationId xmlns:a16="http://schemas.microsoft.com/office/drawing/2014/main" id="{2C291807-5C7D-A408-704E-F2FF127D9C2C}"/>
                  </a:ext>
                </a:extLst>
              </p:cNvPr>
              <p:cNvGrpSpPr/>
              <p:nvPr/>
            </p:nvGrpSpPr>
            <p:grpSpPr>
              <a:xfrm>
                <a:off x="1487718" y="4133852"/>
                <a:ext cx="66684" cy="530223"/>
                <a:chOff x="1495430" y="2152652"/>
                <a:chExt cx="66684" cy="530223"/>
              </a:xfrm>
            </p:grpSpPr>
            <p:cxnSp>
              <p:nvCxnSpPr>
                <p:cNvPr id="309" name="Straight Connector 308">
                  <a:extLst>
                    <a:ext uri="{FF2B5EF4-FFF2-40B4-BE49-F238E27FC236}">
                      <a16:creationId xmlns:a16="http://schemas.microsoft.com/office/drawing/2014/main" id="{48173696-197A-1043-EC6C-D86284B33B9E}"/>
                    </a:ext>
                  </a:extLst>
                </p:cNvPr>
                <p:cNvCxnSpPr/>
                <p:nvPr/>
              </p:nvCxnSpPr>
              <p:spPr>
                <a:xfrm>
                  <a:off x="1554166" y="2225675"/>
                  <a:ext cx="0" cy="4572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9B0B5630-15FE-FFFB-6B95-9BDD75CD69F8}"/>
                    </a:ext>
                  </a:extLst>
                </p:cNvPr>
                <p:cNvSpPr/>
                <p:nvPr/>
              </p:nvSpPr>
              <p:spPr>
                <a:xfrm>
                  <a:off x="1495430" y="2152652"/>
                  <a:ext cx="66684" cy="1428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07D33688-CDA3-3124-E92A-EAF80A113E7B}"/>
                    </a:ext>
                  </a:extLst>
                </p:cNvPr>
                <p:cNvSpPr/>
                <p:nvPr/>
              </p:nvSpPr>
              <p:spPr>
                <a:xfrm>
                  <a:off x="1525590" y="2181254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05" name="Group 307">
                <a:extLst>
                  <a:ext uri="{FF2B5EF4-FFF2-40B4-BE49-F238E27FC236}">
                    <a16:creationId xmlns:a16="http://schemas.microsoft.com/office/drawing/2014/main" id="{EE2D7439-04E1-4A5E-61DF-C51E267930EB}"/>
                  </a:ext>
                </a:extLst>
              </p:cNvPr>
              <p:cNvGrpSpPr/>
              <p:nvPr/>
            </p:nvGrpSpPr>
            <p:grpSpPr>
              <a:xfrm>
                <a:off x="762000" y="4124332"/>
                <a:ext cx="152400" cy="549268"/>
                <a:chOff x="1685916" y="2143132"/>
                <a:chExt cx="152400" cy="549268"/>
              </a:xfrm>
            </p:grpSpPr>
            <p:cxnSp>
              <p:nvCxnSpPr>
                <p:cNvPr id="306" name="Straight Connector 305">
                  <a:extLst>
                    <a:ext uri="{FF2B5EF4-FFF2-40B4-BE49-F238E27FC236}">
                      <a16:creationId xmlns:a16="http://schemas.microsoft.com/office/drawing/2014/main" id="{276D50D4-60BE-F041-8F0D-C6CD30E8B57E}"/>
                    </a:ext>
                  </a:extLst>
                </p:cNvPr>
                <p:cNvCxnSpPr/>
                <p:nvPr/>
              </p:nvCxnSpPr>
              <p:spPr>
                <a:xfrm>
                  <a:off x="1816101" y="2159000"/>
                  <a:ext cx="0" cy="53340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2AFBE4B8-206A-FE17-8088-A424E3EA5190}"/>
                    </a:ext>
                  </a:extLst>
                </p:cNvPr>
                <p:cNvSpPr/>
                <p:nvPr/>
              </p:nvSpPr>
              <p:spPr>
                <a:xfrm>
                  <a:off x="1685916" y="2143132"/>
                  <a:ext cx="152400" cy="2286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027250E9-DC8D-BA6B-79EA-20792EA801AC}"/>
                    </a:ext>
                  </a:extLst>
                </p:cNvPr>
                <p:cNvSpPr/>
                <p:nvPr/>
              </p:nvSpPr>
              <p:spPr>
                <a:xfrm>
                  <a:off x="1752600" y="2181228"/>
                  <a:ext cx="18288" cy="1828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51347EF8-47CB-B3A7-2031-A6C6EC76734D}"/>
                </a:ext>
              </a:extLst>
            </p:cNvPr>
            <p:cNvGrpSpPr/>
            <p:nvPr/>
          </p:nvGrpSpPr>
          <p:grpSpPr>
            <a:xfrm>
              <a:off x="3414486" y="4891344"/>
              <a:ext cx="257628" cy="380970"/>
              <a:chOff x="1676400" y="5791200"/>
              <a:chExt cx="290286" cy="410484"/>
            </a:xfrm>
          </p:grpSpPr>
          <p:grpSp>
            <p:nvGrpSpPr>
              <p:cNvPr id="286" name="Group 723">
                <a:extLst>
                  <a:ext uri="{FF2B5EF4-FFF2-40B4-BE49-F238E27FC236}">
                    <a16:creationId xmlns:a16="http://schemas.microsoft.com/office/drawing/2014/main" id="{8EEF1A8A-65BC-8AD1-AE0D-4901FF5736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1200000">
                <a:off x="1676400" y="5791200"/>
                <a:ext cx="152400" cy="403224"/>
                <a:chOff x="2574" y="2166"/>
                <a:chExt cx="96" cy="398"/>
              </a:xfrm>
            </p:grpSpPr>
            <p:sp>
              <p:nvSpPr>
                <p:cNvPr id="295" name="Oval 724">
                  <a:extLst>
                    <a:ext uri="{FF2B5EF4-FFF2-40B4-BE49-F238E27FC236}">
                      <a16:creationId xmlns:a16="http://schemas.microsoft.com/office/drawing/2014/main" id="{720E2A68-0B2D-FE37-B1C5-C84B0EB32B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6" name="Oval 725">
                  <a:extLst>
                    <a:ext uri="{FF2B5EF4-FFF2-40B4-BE49-F238E27FC236}">
                      <a16:creationId xmlns:a16="http://schemas.microsoft.com/office/drawing/2014/main" id="{521BB50B-38A9-76A9-362A-49913EF753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" name="Freeform 726">
                  <a:extLst>
                    <a:ext uri="{FF2B5EF4-FFF2-40B4-BE49-F238E27FC236}">
                      <a16:creationId xmlns:a16="http://schemas.microsoft.com/office/drawing/2014/main" id="{75D746D4-D453-F60C-5DB6-CFAD0B63F9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Rectangle 727">
                  <a:extLst>
                    <a:ext uri="{FF2B5EF4-FFF2-40B4-BE49-F238E27FC236}">
                      <a16:creationId xmlns:a16="http://schemas.microsoft.com/office/drawing/2014/main" id="{7179F532-C939-2EFE-7300-D75FA83530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9" name="Rectangle 728">
                  <a:extLst>
                    <a:ext uri="{FF2B5EF4-FFF2-40B4-BE49-F238E27FC236}">
                      <a16:creationId xmlns:a16="http://schemas.microsoft.com/office/drawing/2014/main" id="{626CDFB3-90F9-5F6C-EE10-ADF7D336E6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0" name="Rectangle 729">
                  <a:extLst>
                    <a:ext uri="{FF2B5EF4-FFF2-40B4-BE49-F238E27FC236}">
                      <a16:creationId xmlns:a16="http://schemas.microsoft.com/office/drawing/2014/main" id="{2256C40D-AA1A-E27F-900D-4FA0099D64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1" name="Rectangle 730">
                  <a:extLst>
                    <a:ext uri="{FF2B5EF4-FFF2-40B4-BE49-F238E27FC236}">
                      <a16:creationId xmlns:a16="http://schemas.microsoft.com/office/drawing/2014/main" id="{E293ADD5-4525-B5FE-04C5-C507022F3F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87" name="Group 723">
                <a:extLst>
                  <a:ext uri="{FF2B5EF4-FFF2-40B4-BE49-F238E27FC236}">
                    <a16:creationId xmlns:a16="http://schemas.microsoft.com/office/drawing/2014/main" id="{5896300B-9602-9B12-B66D-CF6BD3861D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200000" flipH="1">
                <a:off x="1814286" y="5798460"/>
                <a:ext cx="152400" cy="403224"/>
                <a:chOff x="2574" y="2166"/>
                <a:chExt cx="96" cy="398"/>
              </a:xfrm>
            </p:grpSpPr>
            <p:sp>
              <p:nvSpPr>
                <p:cNvPr id="288" name="Oval 724">
                  <a:extLst>
                    <a:ext uri="{FF2B5EF4-FFF2-40B4-BE49-F238E27FC236}">
                      <a16:creationId xmlns:a16="http://schemas.microsoft.com/office/drawing/2014/main" id="{D41FE5A3-A572-24EF-EB00-0248C8DE4D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9" y="2166"/>
                  <a:ext cx="46" cy="53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9" name="Oval 725">
                  <a:extLst>
                    <a:ext uri="{FF2B5EF4-FFF2-40B4-BE49-F238E27FC236}">
                      <a16:creationId xmlns:a16="http://schemas.microsoft.com/office/drawing/2014/main" id="{60C2918A-9D1D-073A-C615-B339DC82CD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74" y="2247"/>
                  <a:ext cx="96" cy="110"/>
                </a:xfrm>
                <a:prstGeom prst="ellipse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" name="Freeform 726">
                  <a:extLst>
                    <a:ext uri="{FF2B5EF4-FFF2-40B4-BE49-F238E27FC236}">
                      <a16:creationId xmlns:a16="http://schemas.microsoft.com/office/drawing/2014/main" id="{74ED6E21-3D19-BCBD-AFBF-2CAA6F9F43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88" y="2339"/>
                  <a:ext cx="68" cy="225"/>
                </a:xfrm>
                <a:custGeom>
                  <a:avLst/>
                  <a:gdLst>
                    <a:gd name="T0" fmla="*/ 0 w 148"/>
                    <a:gd name="T1" fmla="*/ 0 h 426"/>
                    <a:gd name="T2" fmla="*/ 147 w 148"/>
                    <a:gd name="T3" fmla="*/ 0 h 426"/>
                    <a:gd name="T4" fmla="*/ 123 w 148"/>
                    <a:gd name="T5" fmla="*/ 425 h 426"/>
                    <a:gd name="T6" fmla="*/ 21 w 148"/>
                    <a:gd name="T7" fmla="*/ 425 h 426"/>
                    <a:gd name="T8" fmla="*/ 0 w 148"/>
                    <a:gd name="T9" fmla="*/ 0 h 4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8"/>
                    <a:gd name="T16" fmla="*/ 0 h 426"/>
                    <a:gd name="T17" fmla="*/ 148 w 148"/>
                    <a:gd name="T18" fmla="*/ 426 h 4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8" h="426">
                      <a:moveTo>
                        <a:pt x="0" y="0"/>
                      </a:moveTo>
                      <a:lnTo>
                        <a:pt x="147" y="0"/>
                      </a:lnTo>
                      <a:lnTo>
                        <a:pt x="123" y="425"/>
                      </a:lnTo>
                      <a:lnTo>
                        <a:pt x="21" y="42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CCFF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1" name="Rectangle 727">
                  <a:extLst>
                    <a:ext uri="{FF2B5EF4-FFF2-40B4-BE49-F238E27FC236}">
                      <a16:creationId xmlns:a16="http://schemas.microsoft.com/office/drawing/2014/main" id="{1189091F-AF5F-E320-CD0B-71E6D7E9C58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8" y="2194"/>
                  <a:ext cx="47" cy="57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2" name="Rectangle 728">
                  <a:extLst>
                    <a:ext uri="{FF2B5EF4-FFF2-40B4-BE49-F238E27FC236}">
                      <a16:creationId xmlns:a16="http://schemas.microsoft.com/office/drawing/2014/main" id="{681745C1-CAD5-B99D-4681-8A1860125F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0" y="2336"/>
                  <a:ext cx="63" cy="9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3" name="Rectangle 729">
                  <a:extLst>
                    <a:ext uri="{FF2B5EF4-FFF2-40B4-BE49-F238E27FC236}">
                      <a16:creationId xmlns:a16="http://schemas.microsoft.com/office/drawing/2014/main" id="{F6E034D5-8BC0-ECA8-315B-7EB927F07F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4" y="2246"/>
                  <a:ext cx="35" cy="10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4" name="Rectangle 730">
                  <a:extLst>
                    <a:ext uri="{FF2B5EF4-FFF2-40B4-BE49-F238E27FC236}">
                      <a16:creationId xmlns:a16="http://schemas.microsoft.com/office/drawing/2014/main" id="{928CD789-7F29-4ECA-E377-A91CE60149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03" y="2191"/>
                  <a:ext cx="36" cy="5"/>
                </a:xfrm>
                <a:prstGeom prst="rect">
                  <a:avLst/>
                </a:prstGeom>
                <a:solidFill>
                  <a:srgbClr val="00CCFF"/>
                </a:solidFill>
                <a:ln w="12700">
                  <a:solidFill>
                    <a:srgbClr val="00CC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6"/>
          <p:cNvGrpSpPr>
            <a:grpSpLocks/>
          </p:cNvGrpSpPr>
          <p:nvPr/>
        </p:nvGrpSpPr>
        <p:grpSpPr bwMode="auto">
          <a:xfrm>
            <a:off x="762000" y="7315200"/>
            <a:ext cx="3048000" cy="930275"/>
            <a:chOff x="2057400" y="6553200"/>
            <a:chExt cx="3048000" cy="930275"/>
          </a:xfrm>
        </p:grpSpPr>
        <p:grpSp>
          <p:nvGrpSpPr>
            <p:cNvPr id="5" name="Group 154"/>
            <p:cNvGrpSpPr>
              <a:grpSpLocks/>
            </p:cNvGrpSpPr>
            <p:nvPr/>
          </p:nvGrpSpPr>
          <p:grpSpPr bwMode="auto">
            <a:xfrm>
              <a:off x="3581400" y="6553200"/>
              <a:ext cx="1524000" cy="930275"/>
              <a:chOff x="2895600" y="6553200"/>
              <a:chExt cx="1524000" cy="930969"/>
            </a:xfrm>
          </p:grpSpPr>
          <p:sp>
            <p:nvSpPr>
              <p:cNvPr id="10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" name="Group 155"/>
            <p:cNvGrpSpPr>
              <a:grpSpLocks/>
            </p:cNvGrpSpPr>
            <p:nvPr/>
          </p:nvGrpSpPr>
          <p:grpSpPr bwMode="auto">
            <a:xfrm>
              <a:off x="2057400" y="6553200"/>
              <a:ext cx="1524000" cy="930275"/>
              <a:chOff x="2895600" y="6553200"/>
              <a:chExt cx="1524000" cy="930969"/>
            </a:xfrm>
          </p:grpSpPr>
          <p:sp>
            <p:nvSpPr>
              <p:cNvPr id="7" name="Freeform 6"/>
              <p:cNvSpPr>
                <a:spLocks/>
              </p:cNvSpPr>
              <p:nvPr/>
            </p:nvSpPr>
            <p:spPr bwMode="auto">
              <a:xfrm>
                <a:off x="2895600" y="6553200"/>
                <a:ext cx="1524000" cy="685800"/>
              </a:xfrm>
              <a:custGeom>
                <a:avLst/>
                <a:gdLst>
                  <a:gd name="T0" fmla="*/ 2147483647 w 528"/>
                  <a:gd name="T1" fmla="*/ 1633061153 h 288"/>
                  <a:gd name="T2" fmla="*/ 0 w 528"/>
                  <a:gd name="T3" fmla="*/ 1633061153 h 288"/>
                  <a:gd name="T4" fmla="*/ 0 w 528"/>
                  <a:gd name="T5" fmla="*/ 0 h 288"/>
                  <a:gd name="T6" fmla="*/ 2147483647 w 528"/>
                  <a:gd name="T7" fmla="*/ 0 h 288"/>
                  <a:gd name="T8" fmla="*/ 2147483647 w 528"/>
                  <a:gd name="T9" fmla="*/ 1633061153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8"/>
                  <a:gd name="T16" fmla="*/ 0 h 288"/>
                  <a:gd name="T17" fmla="*/ 528 w 528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8" h="288">
                    <a:moveTo>
                      <a:pt x="528" y="288"/>
                    </a:moveTo>
                    <a:lnTo>
                      <a:pt x="0" y="288"/>
                    </a:lnTo>
                    <a:lnTo>
                      <a:pt x="0" y="0"/>
                    </a:lnTo>
                    <a:lnTo>
                      <a:pt x="528" y="0"/>
                    </a:lnTo>
                    <a:lnTo>
                      <a:pt x="528" y="288"/>
                    </a:lnTo>
                    <a:close/>
                  </a:path>
                </a:pathLst>
              </a:custGeom>
              <a:solidFill>
                <a:schemeClr val="accent1">
                  <a:alpha val="50195"/>
                </a:schemeClr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" name="Line 38"/>
              <p:cNvSpPr>
                <a:spLocks noChangeShapeType="1"/>
              </p:cNvSpPr>
              <p:nvPr/>
            </p:nvSpPr>
            <p:spPr bwMode="auto">
              <a:xfrm>
                <a:off x="29083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" name="Line 38"/>
              <p:cNvSpPr>
                <a:spLocks noChangeShapeType="1"/>
              </p:cNvSpPr>
              <p:nvPr/>
            </p:nvSpPr>
            <p:spPr bwMode="auto">
              <a:xfrm>
                <a:off x="4419600" y="7086600"/>
                <a:ext cx="0" cy="39756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3" name="Group 12"/>
          <p:cNvGrpSpPr/>
          <p:nvPr/>
        </p:nvGrpSpPr>
        <p:grpSpPr>
          <a:xfrm>
            <a:off x="381000" y="5867400"/>
            <a:ext cx="2644140" cy="968201"/>
            <a:chOff x="2019300" y="3715559"/>
            <a:chExt cx="2644140" cy="968201"/>
          </a:xfrm>
        </p:grpSpPr>
        <p:sp>
          <p:nvSpPr>
            <p:cNvPr id="14" name="Line 290"/>
            <p:cNvSpPr>
              <a:spLocks noChangeShapeType="1"/>
            </p:cNvSpPr>
            <p:nvPr/>
          </p:nvSpPr>
          <p:spPr bwMode="auto">
            <a:xfrm flipH="1">
              <a:off x="4282440" y="435864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Freeform 221"/>
            <p:cNvSpPr>
              <a:spLocks/>
            </p:cNvSpPr>
            <p:nvPr/>
          </p:nvSpPr>
          <p:spPr bwMode="auto">
            <a:xfrm rot="180000" flipH="1">
              <a:off x="2231275" y="3715559"/>
              <a:ext cx="2237883" cy="879227"/>
            </a:xfrm>
            <a:custGeom>
              <a:avLst/>
              <a:gdLst>
                <a:gd name="T0" fmla="*/ 880 w 880"/>
                <a:gd name="T1" fmla="*/ 1056 h 1104"/>
                <a:gd name="T2" fmla="*/ 880 w 880"/>
                <a:gd name="T3" fmla="*/ 144 h 1104"/>
                <a:gd name="T4" fmla="*/ 0 w 880"/>
                <a:gd name="T5" fmla="*/ 0 h 1104"/>
                <a:gd name="T6" fmla="*/ 0 w 880"/>
                <a:gd name="T7" fmla="*/ 960 h 1104"/>
                <a:gd name="T8" fmla="*/ 880 w 880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80"/>
                <a:gd name="T16" fmla="*/ 0 h 1104"/>
                <a:gd name="T17" fmla="*/ 880 w 880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80" h="1104">
                  <a:moveTo>
                    <a:pt x="880" y="1056"/>
                  </a:moveTo>
                  <a:lnTo>
                    <a:pt x="880" y="144"/>
                  </a:lnTo>
                  <a:lnTo>
                    <a:pt x="0" y="0"/>
                  </a:lnTo>
                  <a:lnTo>
                    <a:pt x="0" y="960"/>
                  </a:lnTo>
                  <a:lnTo>
                    <a:pt x="880" y="1104"/>
                  </a:lnTo>
                </a:path>
              </a:pathLst>
            </a:custGeom>
            <a:solidFill>
              <a:schemeClr val="accent1">
                <a:alpha val="50195"/>
              </a:schemeClr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290"/>
            <p:cNvSpPr>
              <a:spLocks noChangeShapeType="1"/>
            </p:cNvSpPr>
            <p:nvPr/>
          </p:nvSpPr>
          <p:spPr bwMode="auto">
            <a:xfrm flipH="1">
              <a:off x="2019300" y="4366260"/>
              <a:ext cx="381000" cy="3175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" name="Freeform 6"/>
          <p:cNvSpPr>
            <a:spLocks/>
          </p:cNvSpPr>
          <p:nvPr/>
        </p:nvSpPr>
        <p:spPr bwMode="auto">
          <a:xfrm>
            <a:off x="17526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Freeform 6"/>
          <p:cNvSpPr>
            <a:spLocks/>
          </p:cNvSpPr>
          <p:nvPr/>
        </p:nvSpPr>
        <p:spPr bwMode="auto">
          <a:xfrm>
            <a:off x="304800" y="49530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8" name="Group 109"/>
          <p:cNvGrpSpPr>
            <a:grpSpLocks/>
          </p:cNvGrpSpPr>
          <p:nvPr/>
        </p:nvGrpSpPr>
        <p:grpSpPr bwMode="auto">
          <a:xfrm>
            <a:off x="4419600" y="7315200"/>
            <a:ext cx="2703513" cy="1047750"/>
            <a:chOff x="1234925" y="6392369"/>
            <a:chExt cx="2703799" cy="1048457"/>
          </a:xfrm>
        </p:grpSpPr>
        <p:sp>
          <p:nvSpPr>
            <p:cNvPr id="39" name="Freeform 55"/>
            <p:cNvSpPr>
              <a:spLocks/>
            </p:cNvSpPr>
            <p:nvPr/>
          </p:nvSpPr>
          <p:spPr bwMode="auto">
            <a:xfrm rot="19164080" flipH="1">
              <a:off x="1234925" y="6392369"/>
              <a:ext cx="2703799" cy="1048457"/>
            </a:xfrm>
            <a:custGeom>
              <a:avLst/>
              <a:gdLst>
                <a:gd name="T0" fmla="*/ 0 w 240"/>
                <a:gd name="T1" fmla="*/ 2147483647 h 840"/>
                <a:gd name="T2" fmla="*/ 2147483647 w 240"/>
                <a:gd name="T3" fmla="*/ 2147483647 h 840"/>
                <a:gd name="T4" fmla="*/ 2147483647 w 240"/>
                <a:gd name="T5" fmla="*/ 2147483647 h 840"/>
                <a:gd name="T6" fmla="*/ 0 w 240"/>
                <a:gd name="T7" fmla="*/ 0 h 840"/>
                <a:gd name="T8" fmla="*/ 0 w 240"/>
                <a:gd name="T9" fmla="*/ 2147483647 h 8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0"/>
                <a:gd name="T16" fmla="*/ 0 h 840"/>
                <a:gd name="T17" fmla="*/ 240 w 240"/>
                <a:gd name="T18" fmla="*/ 840 h 8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0" h="840">
                  <a:moveTo>
                    <a:pt x="0" y="480"/>
                  </a:moveTo>
                  <a:lnTo>
                    <a:pt x="240" y="840"/>
                  </a:lnTo>
                  <a:lnTo>
                    <a:pt x="240" y="120"/>
                  </a:lnTo>
                  <a:lnTo>
                    <a:pt x="0" y="0"/>
                  </a:lnTo>
                  <a:lnTo>
                    <a:pt x="0" y="480"/>
                  </a:lnTo>
                  <a:close/>
                </a:path>
              </a:pathLst>
            </a:custGeom>
            <a:solidFill>
              <a:schemeClr val="accent1">
                <a:alpha val="50195"/>
              </a:schemeClr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 rot="16200000" flipH="1">
              <a:off x="2285809" y="6552966"/>
              <a:ext cx="533760" cy="53345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reeform 6"/>
          <p:cNvSpPr>
            <a:spLocks/>
          </p:cNvSpPr>
          <p:nvPr/>
        </p:nvSpPr>
        <p:spPr bwMode="auto">
          <a:xfrm>
            <a:off x="2819400" y="1752600"/>
            <a:ext cx="1447800" cy="685800"/>
          </a:xfrm>
          <a:custGeom>
            <a:avLst/>
            <a:gdLst>
              <a:gd name="T0" fmla="*/ 2147483647 w 528"/>
              <a:gd name="T1" fmla="*/ 2147483647 h 288"/>
              <a:gd name="T2" fmla="*/ 0 w 528"/>
              <a:gd name="T3" fmla="*/ 2147483647 h 288"/>
              <a:gd name="T4" fmla="*/ 0 w 528"/>
              <a:gd name="T5" fmla="*/ 0 h 288"/>
              <a:gd name="T6" fmla="*/ 2147483647 w 528"/>
              <a:gd name="T7" fmla="*/ 0 h 288"/>
              <a:gd name="T8" fmla="*/ 2147483647 w 528"/>
              <a:gd name="T9" fmla="*/ 2147483647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28"/>
              <a:gd name="T16" fmla="*/ 0 h 288"/>
              <a:gd name="T17" fmla="*/ 528 w 52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28" h="288">
                <a:moveTo>
                  <a:pt x="528" y="288"/>
                </a:moveTo>
                <a:lnTo>
                  <a:pt x="0" y="288"/>
                </a:lnTo>
                <a:lnTo>
                  <a:pt x="0" y="0"/>
                </a:lnTo>
                <a:lnTo>
                  <a:pt x="528" y="0"/>
                </a:lnTo>
                <a:lnTo>
                  <a:pt x="528" y="288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Trapezoid 20"/>
          <p:cNvSpPr/>
          <p:nvPr/>
        </p:nvSpPr>
        <p:spPr>
          <a:xfrm rot="5400000">
            <a:off x="3962400" y="3505200"/>
            <a:ext cx="1981200" cy="1828800"/>
          </a:xfrm>
          <a:prstGeom prst="trapezoi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457200" y="304800"/>
            <a:ext cx="2057400" cy="1516064"/>
            <a:chOff x="320" y="192"/>
            <a:chExt cx="1296" cy="955"/>
          </a:xfrm>
        </p:grpSpPr>
        <p:sp>
          <p:nvSpPr>
            <p:cNvPr id="5505" name="Rectangle 3"/>
            <p:cNvSpPr>
              <a:spLocks noChangeAspect="1" noChangeArrowheads="1"/>
            </p:cNvSpPr>
            <p:nvPr/>
          </p:nvSpPr>
          <p:spPr bwMode="auto">
            <a:xfrm>
              <a:off x="322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6" name="Rectangle 4"/>
            <p:cNvSpPr>
              <a:spLocks noChangeAspect="1" noChangeArrowheads="1"/>
            </p:cNvSpPr>
            <p:nvPr/>
          </p:nvSpPr>
          <p:spPr bwMode="auto">
            <a:xfrm>
              <a:off x="322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7" name="Rectangle 5"/>
            <p:cNvSpPr>
              <a:spLocks noChangeAspect="1" noChangeArrowheads="1"/>
            </p:cNvSpPr>
            <p:nvPr/>
          </p:nvSpPr>
          <p:spPr bwMode="auto">
            <a:xfrm>
              <a:off x="322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8" name="Freeform 6"/>
            <p:cNvSpPr>
              <a:spLocks noChangeAspect="1"/>
            </p:cNvSpPr>
            <p:nvPr/>
          </p:nvSpPr>
          <p:spPr bwMode="auto">
            <a:xfrm>
              <a:off x="320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9" name="Freeform 7"/>
            <p:cNvSpPr>
              <a:spLocks noChangeAspect="1"/>
            </p:cNvSpPr>
            <p:nvPr/>
          </p:nvSpPr>
          <p:spPr bwMode="auto">
            <a:xfrm>
              <a:off x="37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0" name="Freeform 8"/>
            <p:cNvSpPr>
              <a:spLocks noChangeAspect="1"/>
            </p:cNvSpPr>
            <p:nvPr/>
          </p:nvSpPr>
          <p:spPr bwMode="auto">
            <a:xfrm>
              <a:off x="4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1" name="Freeform 9"/>
            <p:cNvSpPr>
              <a:spLocks noChangeAspect="1"/>
            </p:cNvSpPr>
            <p:nvPr/>
          </p:nvSpPr>
          <p:spPr bwMode="auto">
            <a:xfrm>
              <a:off x="471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2" name="Freeform 10"/>
            <p:cNvSpPr>
              <a:spLocks noChangeAspect="1"/>
            </p:cNvSpPr>
            <p:nvPr/>
          </p:nvSpPr>
          <p:spPr bwMode="auto">
            <a:xfrm>
              <a:off x="52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3" name="Freeform 11"/>
            <p:cNvSpPr>
              <a:spLocks noChangeAspect="1"/>
            </p:cNvSpPr>
            <p:nvPr/>
          </p:nvSpPr>
          <p:spPr bwMode="auto">
            <a:xfrm>
              <a:off x="57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4" name="Freeform 12"/>
            <p:cNvSpPr>
              <a:spLocks noChangeAspect="1"/>
            </p:cNvSpPr>
            <p:nvPr/>
          </p:nvSpPr>
          <p:spPr bwMode="auto">
            <a:xfrm>
              <a:off x="62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5" name="Freeform 13"/>
            <p:cNvSpPr>
              <a:spLocks noChangeAspect="1"/>
            </p:cNvSpPr>
            <p:nvPr/>
          </p:nvSpPr>
          <p:spPr bwMode="auto">
            <a:xfrm>
              <a:off x="67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6" name="Freeform 14"/>
            <p:cNvSpPr>
              <a:spLocks noChangeAspect="1"/>
            </p:cNvSpPr>
            <p:nvPr/>
          </p:nvSpPr>
          <p:spPr bwMode="auto">
            <a:xfrm>
              <a:off x="72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7" name="Freeform 15"/>
            <p:cNvSpPr>
              <a:spLocks noChangeAspect="1"/>
            </p:cNvSpPr>
            <p:nvPr/>
          </p:nvSpPr>
          <p:spPr bwMode="auto">
            <a:xfrm>
              <a:off x="773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8" name="Freeform 16"/>
            <p:cNvSpPr>
              <a:spLocks noChangeAspect="1"/>
            </p:cNvSpPr>
            <p:nvPr/>
          </p:nvSpPr>
          <p:spPr bwMode="auto">
            <a:xfrm>
              <a:off x="82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19" name="Freeform 17"/>
            <p:cNvSpPr>
              <a:spLocks noChangeAspect="1"/>
            </p:cNvSpPr>
            <p:nvPr/>
          </p:nvSpPr>
          <p:spPr bwMode="auto">
            <a:xfrm>
              <a:off x="87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0" name="Freeform 18"/>
            <p:cNvSpPr>
              <a:spLocks noChangeAspect="1"/>
            </p:cNvSpPr>
            <p:nvPr/>
          </p:nvSpPr>
          <p:spPr bwMode="auto">
            <a:xfrm>
              <a:off x="92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1" name="Freeform 19"/>
            <p:cNvSpPr>
              <a:spLocks noChangeAspect="1"/>
            </p:cNvSpPr>
            <p:nvPr/>
          </p:nvSpPr>
          <p:spPr bwMode="auto">
            <a:xfrm>
              <a:off x="9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2" name="Freeform 20"/>
            <p:cNvSpPr>
              <a:spLocks noChangeAspect="1"/>
            </p:cNvSpPr>
            <p:nvPr/>
          </p:nvSpPr>
          <p:spPr bwMode="auto">
            <a:xfrm>
              <a:off x="102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3" name="Freeform 21"/>
            <p:cNvSpPr>
              <a:spLocks noChangeAspect="1"/>
            </p:cNvSpPr>
            <p:nvPr/>
          </p:nvSpPr>
          <p:spPr bwMode="auto">
            <a:xfrm>
              <a:off x="107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4" name="Freeform 22"/>
            <p:cNvSpPr>
              <a:spLocks noChangeAspect="1"/>
            </p:cNvSpPr>
            <p:nvPr/>
          </p:nvSpPr>
          <p:spPr bwMode="auto">
            <a:xfrm>
              <a:off x="112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5" name="Freeform 23"/>
            <p:cNvSpPr>
              <a:spLocks noChangeAspect="1"/>
            </p:cNvSpPr>
            <p:nvPr/>
          </p:nvSpPr>
          <p:spPr bwMode="auto">
            <a:xfrm>
              <a:off x="1174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6" name="Freeform 24"/>
            <p:cNvSpPr>
              <a:spLocks noChangeAspect="1"/>
            </p:cNvSpPr>
            <p:nvPr/>
          </p:nvSpPr>
          <p:spPr bwMode="auto">
            <a:xfrm>
              <a:off x="12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7" name="Freeform 25"/>
            <p:cNvSpPr>
              <a:spLocks noChangeAspect="1"/>
            </p:cNvSpPr>
            <p:nvPr/>
          </p:nvSpPr>
          <p:spPr bwMode="auto">
            <a:xfrm>
              <a:off x="12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8" name="Freeform 26"/>
            <p:cNvSpPr>
              <a:spLocks noChangeAspect="1"/>
            </p:cNvSpPr>
            <p:nvPr/>
          </p:nvSpPr>
          <p:spPr bwMode="auto">
            <a:xfrm>
              <a:off x="1325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29" name="Freeform 27"/>
            <p:cNvSpPr>
              <a:spLocks noChangeAspect="1"/>
            </p:cNvSpPr>
            <p:nvPr/>
          </p:nvSpPr>
          <p:spPr bwMode="auto">
            <a:xfrm>
              <a:off x="1375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" name="Freeform 28"/>
            <p:cNvSpPr>
              <a:spLocks noChangeAspect="1"/>
            </p:cNvSpPr>
            <p:nvPr/>
          </p:nvSpPr>
          <p:spPr bwMode="auto">
            <a:xfrm>
              <a:off x="1426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1" name="Freeform 29"/>
            <p:cNvSpPr>
              <a:spLocks noChangeAspect="1"/>
            </p:cNvSpPr>
            <p:nvPr/>
          </p:nvSpPr>
          <p:spPr bwMode="auto">
            <a:xfrm>
              <a:off x="14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2" name="Freeform 30"/>
            <p:cNvSpPr>
              <a:spLocks noChangeAspect="1"/>
            </p:cNvSpPr>
            <p:nvPr/>
          </p:nvSpPr>
          <p:spPr bwMode="auto">
            <a:xfrm>
              <a:off x="1526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3" name="Freeform 31"/>
            <p:cNvSpPr>
              <a:spLocks noChangeAspect="1"/>
            </p:cNvSpPr>
            <p:nvPr/>
          </p:nvSpPr>
          <p:spPr bwMode="auto">
            <a:xfrm>
              <a:off x="1576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3" name="Group 32"/>
          <p:cNvGrpSpPr>
            <a:grpSpLocks noChangeAspect="1"/>
          </p:cNvGrpSpPr>
          <p:nvPr/>
        </p:nvGrpSpPr>
        <p:grpSpPr bwMode="auto">
          <a:xfrm>
            <a:off x="457201" y="2057401"/>
            <a:ext cx="1508125" cy="1524000"/>
            <a:chOff x="477" y="530"/>
            <a:chExt cx="1689" cy="1706"/>
          </a:xfrm>
        </p:grpSpPr>
        <p:sp>
          <p:nvSpPr>
            <p:cNvPr id="5483" name="Rectangle 33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4" name="Rectangle 34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683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5" name="Rectangle 35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683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6" name="Freeform 36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7" name="Freeform 37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8" name="Freeform 38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9" name="Freeform 39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0" name="Freeform 40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1" name="Freeform 41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2" name="Freeform 42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3" name="Freeform 43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4" name="Freeform 44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5" name="Freeform 45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6" name="Freeform 46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7" name="Freeform 47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8" name="Freeform 48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99" name="Freeform 49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0" name="Freeform 50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1" name="Freeform 51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2" name="Freeform 52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3" name="Freeform 53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04" name="Freeform 54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4" name="Group 55"/>
          <p:cNvGrpSpPr>
            <a:grpSpLocks noChangeAspect="1"/>
          </p:cNvGrpSpPr>
          <p:nvPr/>
        </p:nvGrpSpPr>
        <p:grpSpPr bwMode="auto">
          <a:xfrm>
            <a:off x="2057400" y="2057401"/>
            <a:ext cx="546100" cy="1524000"/>
            <a:chOff x="2721" y="530"/>
            <a:chExt cx="611" cy="1706"/>
          </a:xfrm>
        </p:grpSpPr>
        <p:sp>
          <p:nvSpPr>
            <p:cNvPr id="5473" name="Rectangle 56"/>
            <p:cNvSpPr>
              <a:spLocks noChangeAspect="1" noChangeArrowheads="1"/>
            </p:cNvSpPr>
            <p:nvPr/>
          </p:nvSpPr>
          <p:spPr bwMode="auto">
            <a:xfrm>
              <a:off x="2724" y="1949"/>
              <a:ext cx="60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4" name="Rectangle 57"/>
            <p:cNvSpPr>
              <a:spLocks noChangeAspect="1" noChangeArrowheads="1"/>
            </p:cNvSpPr>
            <p:nvPr/>
          </p:nvSpPr>
          <p:spPr bwMode="auto">
            <a:xfrm>
              <a:off x="2722" y="1338"/>
              <a:ext cx="60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5" name="Rectangle 58"/>
            <p:cNvSpPr>
              <a:spLocks noChangeAspect="1" noChangeArrowheads="1"/>
            </p:cNvSpPr>
            <p:nvPr/>
          </p:nvSpPr>
          <p:spPr bwMode="auto">
            <a:xfrm>
              <a:off x="2723" y="762"/>
              <a:ext cx="60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6" name="Freeform 59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7" name="Freeform 60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8" name="Freeform 61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9" name="Freeform 62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0" name="Freeform 63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1" name="Freeform 64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82" name="Freeform 65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5" name="Group 66"/>
          <p:cNvGrpSpPr>
            <a:grpSpLocks noChangeAspect="1"/>
          </p:cNvGrpSpPr>
          <p:nvPr/>
        </p:nvGrpSpPr>
        <p:grpSpPr bwMode="auto">
          <a:xfrm>
            <a:off x="457201" y="3657601"/>
            <a:ext cx="1262063" cy="1517650"/>
            <a:chOff x="477" y="530"/>
            <a:chExt cx="1419" cy="1706"/>
          </a:xfrm>
        </p:grpSpPr>
        <p:sp>
          <p:nvSpPr>
            <p:cNvPr id="5454" name="Rectangle 6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5" name="Rectangle 68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415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6" name="Rectangle 69"/>
            <p:cNvSpPr>
              <a:spLocks noChangeAspect="1" noChangeArrowheads="1"/>
            </p:cNvSpPr>
            <p:nvPr/>
          </p:nvSpPr>
          <p:spPr bwMode="auto">
            <a:xfrm>
              <a:off x="479" y="745"/>
              <a:ext cx="1415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7" name="Freeform 70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8" name="Freeform 71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9" name="Freeform 72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0" name="Freeform 73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1" name="Freeform 74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2" name="Freeform 75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3" name="Freeform 76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4" name="Freeform 77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5" name="Freeform 78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6" name="Freeform 79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7" name="Freeform 80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8" name="Freeform 81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69" name="Freeform 82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0" name="Freeform 8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1" name="Freeform 8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72" name="Freeform 8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6" name="Group 86"/>
          <p:cNvGrpSpPr>
            <a:grpSpLocks noChangeAspect="1"/>
          </p:cNvGrpSpPr>
          <p:nvPr/>
        </p:nvGrpSpPr>
        <p:grpSpPr bwMode="auto">
          <a:xfrm>
            <a:off x="1828800" y="3657601"/>
            <a:ext cx="785813" cy="1524000"/>
            <a:chOff x="2435" y="530"/>
            <a:chExt cx="879" cy="1706"/>
          </a:xfrm>
        </p:grpSpPr>
        <p:sp>
          <p:nvSpPr>
            <p:cNvPr id="5441" name="Rectangle 87"/>
            <p:cNvSpPr>
              <a:spLocks noChangeAspect="1" noChangeArrowheads="1"/>
            </p:cNvSpPr>
            <p:nvPr/>
          </p:nvSpPr>
          <p:spPr bwMode="auto">
            <a:xfrm>
              <a:off x="2436" y="762"/>
              <a:ext cx="87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2" name="Rectangle 88"/>
            <p:cNvSpPr>
              <a:spLocks noChangeAspect="1" noChangeArrowheads="1"/>
            </p:cNvSpPr>
            <p:nvPr/>
          </p:nvSpPr>
          <p:spPr bwMode="auto">
            <a:xfrm>
              <a:off x="2436" y="1338"/>
              <a:ext cx="87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3" name="Rectangle 89"/>
            <p:cNvSpPr>
              <a:spLocks noChangeAspect="1" noChangeArrowheads="1"/>
            </p:cNvSpPr>
            <p:nvPr/>
          </p:nvSpPr>
          <p:spPr bwMode="auto">
            <a:xfrm>
              <a:off x="2436" y="1949"/>
              <a:ext cx="87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4" name="Freeform 90"/>
            <p:cNvSpPr>
              <a:spLocks noChangeAspect="1"/>
            </p:cNvSpPr>
            <p:nvPr/>
          </p:nvSpPr>
          <p:spPr bwMode="auto">
            <a:xfrm>
              <a:off x="24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5" name="Freeform 91"/>
            <p:cNvSpPr>
              <a:spLocks noChangeAspect="1"/>
            </p:cNvSpPr>
            <p:nvPr/>
          </p:nvSpPr>
          <p:spPr bwMode="auto">
            <a:xfrm>
              <a:off x="25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6" name="Freeform 92"/>
            <p:cNvSpPr>
              <a:spLocks noChangeAspect="1"/>
            </p:cNvSpPr>
            <p:nvPr/>
          </p:nvSpPr>
          <p:spPr bwMode="auto">
            <a:xfrm>
              <a:off x="2614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7" name="Freeform 93"/>
            <p:cNvSpPr>
              <a:spLocks noChangeAspect="1"/>
            </p:cNvSpPr>
            <p:nvPr/>
          </p:nvSpPr>
          <p:spPr bwMode="auto">
            <a:xfrm>
              <a:off x="270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8" name="Freeform 94"/>
            <p:cNvSpPr>
              <a:spLocks noChangeAspect="1"/>
            </p:cNvSpPr>
            <p:nvPr/>
          </p:nvSpPr>
          <p:spPr bwMode="auto">
            <a:xfrm>
              <a:off x="279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9" name="Freeform 95"/>
            <p:cNvSpPr>
              <a:spLocks noChangeAspect="1"/>
            </p:cNvSpPr>
            <p:nvPr/>
          </p:nvSpPr>
          <p:spPr bwMode="auto">
            <a:xfrm>
              <a:off x="288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0" name="Freeform 96"/>
            <p:cNvSpPr>
              <a:spLocks noChangeAspect="1"/>
            </p:cNvSpPr>
            <p:nvPr/>
          </p:nvSpPr>
          <p:spPr bwMode="auto">
            <a:xfrm>
              <a:off x="29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1" name="Freeform 97"/>
            <p:cNvSpPr>
              <a:spLocks noChangeAspect="1"/>
            </p:cNvSpPr>
            <p:nvPr/>
          </p:nvSpPr>
          <p:spPr bwMode="auto">
            <a:xfrm>
              <a:off x="306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2" name="Freeform 98"/>
            <p:cNvSpPr>
              <a:spLocks noChangeAspect="1"/>
            </p:cNvSpPr>
            <p:nvPr/>
          </p:nvSpPr>
          <p:spPr bwMode="auto">
            <a:xfrm>
              <a:off x="315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53" name="Freeform 99"/>
            <p:cNvSpPr>
              <a:spLocks noChangeAspect="1"/>
            </p:cNvSpPr>
            <p:nvPr/>
          </p:nvSpPr>
          <p:spPr bwMode="auto">
            <a:xfrm>
              <a:off x="32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7" name="Group 100"/>
          <p:cNvGrpSpPr>
            <a:grpSpLocks noChangeAspect="1"/>
          </p:cNvGrpSpPr>
          <p:nvPr/>
        </p:nvGrpSpPr>
        <p:grpSpPr bwMode="auto">
          <a:xfrm>
            <a:off x="457201" y="5257801"/>
            <a:ext cx="1023938" cy="1519238"/>
            <a:chOff x="477" y="530"/>
            <a:chExt cx="1150" cy="1706"/>
          </a:xfrm>
        </p:grpSpPr>
        <p:sp>
          <p:nvSpPr>
            <p:cNvPr id="5425" name="Rectangle 101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6" name="Rectangle 102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7" name="Rectangle 103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8" name="Freeform 104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9" name="Freeform 105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0" name="Freeform 106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1" name="Freeform 107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2" name="Freeform 108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3" name="Freeform 109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4" name="Freeform 110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5" name="Freeform 111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6" name="Freeform 112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7" name="Freeform 113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8" name="Freeform 114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39" name="Freeform 115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40" name="Freeform 116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8" name="Group 117"/>
          <p:cNvGrpSpPr>
            <a:grpSpLocks noChangeAspect="1"/>
          </p:cNvGrpSpPr>
          <p:nvPr/>
        </p:nvGrpSpPr>
        <p:grpSpPr bwMode="auto">
          <a:xfrm>
            <a:off x="1600200" y="5257801"/>
            <a:ext cx="1023938" cy="1519238"/>
            <a:chOff x="477" y="530"/>
            <a:chExt cx="1150" cy="1706"/>
          </a:xfrm>
        </p:grpSpPr>
        <p:sp>
          <p:nvSpPr>
            <p:cNvPr id="5409" name="Rectangle 118"/>
            <p:cNvSpPr>
              <a:spLocks noChangeAspect="1" noChangeArrowheads="1"/>
            </p:cNvSpPr>
            <p:nvPr/>
          </p:nvSpPr>
          <p:spPr bwMode="auto">
            <a:xfrm>
              <a:off x="480" y="1945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0" name="Rectangle 119"/>
            <p:cNvSpPr>
              <a:spLocks noChangeAspect="1" noChangeArrowheads="1"/>
            </p:cNvSpPr>
            <p:nvPr/>
          </p:nvSpPr>
          <p:spPr bwMode="auto">
            <a:xfrm>
              <a:off x="480" y="1352"/>
              <a:ext cx="1144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1" name="Rectangle 120"/>
            <p:cNvSpPr>
              <a:spLocks noChangeAspect="1" noChangeArrowheads="1"/>
            </p:cNvSpPr>
            <p:nvPr/>
          </p:nvSpPr>
          <p:spPr bwMode="auto">
            <a:xfrm>
              <a:off x="480" y="745"/>
              <a:ext cx="1144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2" name="Freeform 121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3" name="Freeform 122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4" name="Freeform 123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5" name="Freeform 124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6" name="Freeform 125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7" name="Freeform 126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8" name="Freeform 127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19" name="Freeform 128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0" name="Freeform 129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1" name="Freeform 130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2" name="Freeform 131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3" name="Freeform 132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24" name="Freeform 133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29" name="Group 134"/>
          <p:cNvGrpSpPr>
            <a:grpSpLocks noChangeAspect="1"/>
          </p:cNvGrpSpPr>
          <p:nvPr/>
        </p:nvGrpSpPr>
        <p:grpSpPr bwMode="auto">
          <a:xfrm>
            <a:off x="5778500" y="5245101"/>
            <a:ext cx="1023938" cy="1522413"/>
            <a:chOff x="2184" y="530"/>
            <a:chExt cx="1148" cy="1706"/>
          </a:xfrm>
        </p:grpSpPr>
        <p:sp>
          <p:nvSpPr>
            <p:cNvPr id="5393" name="Freeform 135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4" name="Freeform 136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5" name="Freeform 137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6" name="Freeform 138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7" name="Freeform 139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8" name="Freeform 140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9" name="Freeform 141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0" name="Freeform 142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1" name="Freeform 143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2" name="Freeform 144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3" name="Freeform 145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4" name="Freeform 146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5" name="Freeform 147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6" name="Rectangle 148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7" name="Rectangle 149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08" name="Rectangle 150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0" name="Group 151"/>
          <p:cNvGrpSpPr>
            <a:grpSpLocks noChangeAspect="1"/>
          </p:cNvGrpSpPr>
          <p:nvPr/>
        </p:nvGrpSpPr>
        <p:grpSpPr bwMode="auto">
          <a:xfrm>
            <a:off x="4610100" y="5245101"/>
            <a:ext cx="1023938" cy="1522413"/>
            <a:chOff x="2184" y="530"/>
            <a:chExt cx="1148" cy="1706"/>
          </a:xfrm>
        </p:grpSpPr>
        <p:sp>
          <p:nvSpPr>
            <p:cNvPr id="5377" name="Freeform 152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8" name="Freeform 153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9" name="Freeform 154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0" name="Freeform 155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1" name="Freeform 156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2" name="Freeform 157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3" name="Freeform 158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4" name="Freeform 159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5" name="Freeform 160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6" name="Freeform 161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7" name="Freeform 162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8" name="Freeform 163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89" name="Freeform 164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0" name="Rectangle 165"/>
            <p:cNvSpPr>
              <a:spLocks noChangeAspect="1" noChangeArrowheads="1"/>
            </p:cNvSpPr>
            <p:nvPr/>
          </p:nvSpPr>
          <p:spPr bwMode="auto">
            <a:xfrm>
              <a:off x="2184" y="762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1" name="Rectangle 166"/>
            <p:cNvSpPr>
              <a:spLocks noChangeAspect="1" noChangeArrowheads="1"/>
            </p:cNvSpPr>
            <p:nvPr/>
          </p:nvSpPr>
          <p:spPr bwMode="auto">
            <a:xfrm>
              <a:off x="2184" y="1338"/>
              <a:ext cx="1148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92" name="Rectangle 167"/>
            <p:cNvSpPr>
              <a:spLocks noChangeAspect="1" noChangeArrowheads="1"/>
            </p:cNvSpPr>
            <p:nvPr/>
          </p:nvSpPr>
          <p:spPr bwMode="auto">
            <a:xfrm>
              <a:off x="2184" y="1949"/>
              <a:ext cx="114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1" name="Group 168"/>
          <p:cNvGrpSpPr>
            <a:grpSpLocks noChangeAspect="1"/>
          </p:cNvGrpSpPr>
          <p:nvPr/>
        </p:nvGrpSpPr>
        <p:grpSpPr bwMode="auto">
          <a:xfrm>
            <a:off x="4597401" y="3606801"/>
            <a:ext cx="1262063" cy="1517650"/>
            <a:chOff x="477" y="530"/>
            <a:chExt cx="1419" cy="1706"/>
          </a:xfrm>
        </p:grpSpPr>
        <p:sp>
          <p:nvSpPr>
            <p:cNvPr id="5358" name="Freeform 169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9" name="Freeform 17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0" name="Freeform 17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1" name="Freeform 17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2" name="Freeform 17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3" name="Freeform 17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4" name="Freeform 17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5" name="Freeform 17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6" name="Freeform 17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7" name="Freeform 17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8" name="Freeform 17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69" name="Freeform 18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0" name="Freeform 18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1" name="Freeform 182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2" name="Freeform 183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3" name="Freeform 184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4" name="Rectangle 185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1419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5" name="Rectangle 186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76" name="Rectangle 187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141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2" name="Group 188"/>
          <p:cNvGrpSpPr>
            <a:grpSpLocks noChangeAspect="1"/>
          </p:cNvGrpSpPr>
          <p:nvPr/>
        </p:nvGrpSpPr>
        <p:grpSpPr bwMode="auto">
          <a:xfrm>
            <a:off x="6019801" y="3581401"/>
            <a:ext cx="785813" cy="1524000"/>
            <a:chOff x="2452" y="530"/>
            <a:chExt cx="880" cy="1706"/>
          </a:xfrm>
        </p:grpSpPr>
        <p:sp>
          <p:nvSpPr>
            <p:cNvPr id="5345" name="Freeform 18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6" name="Freeform 19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7" name="Freeform 19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8" name="Freeform 19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9" name="Freeform 193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0" name="Freeform 194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1" name="Freeform 195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2" name="Freeform 196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3" name="Freeform 197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4" name="Freeform 198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5" name="Rectangle 199"/>
            <p:cNvSpPr>
              <a:spLocks noChangeAspect="1" noChangeArrowheads="1"/>
            </p:cNvSpPr>
            <p:nvPr/>
          </p:nvSpPr>
          <p:spPr bwMode="auto">
            <a:xfrm>
              <a:off x="2453" y="762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6" name="Rectangle 200"/>
            <p:cNvSpPr>
              <a:spLocks noChangeAspect="1" noChangeArrowheads="1"/>
            </p:cNvSpPr>
            <p:nvPr/>
          </p:nvSpPr>
          <p:spPr bwMode="auto">
            <a:xfrm>
              <a:off x="2452" y="1338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57" name="Rectangle 201"/>
            <p:cNvSpPr>
              <a:spLocks noChangeAspect="1" noChangeArrowheads="1"/>
            </p:cNvSpPr>
            <p:nvPr/>
          </p:nvSpPr>
          <p:spPr bwMode="auto">
            <a:xfrm>
              <a:off x="2452" y="1949"/>
              <a:ext cx="879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3" name="Group 202"/>
          <p:cNvGrpSpPr>
            <a:grpSpLocks noChangeAspect="1"/>
          </p:cNvGrpSpPr>
          <p:nvPr/>
        </p:nvGrpSpPr>
        <p:grpSpPr bwMode="auto">
          <a:xfrm>
            <a:off x="4572001" y="1981201"/>
            <a:ext cx="1498600" cy="1514475"/>
            <a:chOff x="478" y="530"/>
            <a:chExt cx="1688" cy="1706"/>
          </a:xfrm>
        </p:grpSpPr>
        <p:sp>
          <p:nvSpPr>
            <p:cNvPr id="5323" name="Freeform 203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4" name="Freeform 204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5" name="Freeform 205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6" name="Freeform 206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7" name="Freeform 207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8" name="Freeform 208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9" name="Freeform 209"/>
            <p:cNvSpPr>
              <a:spLocks noChangeAspect="1"/>
            </p:cNvSpPr>
            <p:nvPr/>
          </p:nvSpPr>
          <p:spPr bwMode="auto">
            <a:xfrm>
              <a:off x="479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0" name="Freeform 210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1" name="Freeform 211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2" name="Freeform 212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3" name="Freeform 213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4" name="Freeform 214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5" name="Freeform 215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6" name="Freeform 216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7" name="Freeform 217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8" name="Freeform 218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39" name="Freeform 219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0" name="Freeform 220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1" name="Freeform 221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2" name="Rectangle 222"/>
            <p:cNvSpPr>
              <a:spLocks noChangeAspect="1" noChangeArrowheads="1"/>
            </p:cNvSpPr>
            <p:nvPr/>
          </p:nvSpPr>
          <p:spPr bwMode="auto">
            <a:xfrm>
              <a:off x="478" y="745"/>
              <a:ext cx="1688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3" name="Rectangle 223"/>
            <p:cNvSpPr>
              <a:spLocks noChangeAspect="1" noChangeArrowheads="1"/>
            </p:cNvSpPr>
            <p:nvPr/>
          </p:nvSpPr>
          <p:spPr bwMode="auto">
            <a:xfrm>
              <a:off x="479" y="1352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44" name="Rectangle 224"/>
            <p:cNvSpPr>
              <a:spLocks noChangeAspect="1" noChangeArrowheads="1"/>
            </p:cNvSpPr>
            <p:nvPr/>
          </p:nvSpPr>
          <p:spPr bwMode="auto">
            <a:xfrm>
              <a:off x="479" y="1945"/>
              <a:ext cx="1687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4" name="Group 225"/>
          <p:cNvGrpSpPr>
            <a:grpSpLocks noChangeAspect="1"/>
          </p:cNvGrpSpPr>
          <p:nvPr/>
        </p:nvGrpSpPr>
        <p:grpSpPr bwMode="auto">
          <a:xfrm>
            <a:off x="6172200" y="1981200"/>
            <a:ext cx="539750" cy="1508126"/>
            <a:chOff x="2721" y="530"/>
            <a:chExt cx="611" cy="1706"/>
          </a:xfrm>
        </p:grpSpPr>
        <p:sp>
          <p:nvSpPr>
            <p:cNvPr id="5313" name="Freeform 226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4" name="Freeform 227"/>
            <p:cNvSpPr>
              <a:spLocks noChangeAspect="1"/>
            </p:cNvSpPr>
            <p:nvPr/>
          </p:nvSpPr>
          <p:spPr bwMode="auto">
            <a:xfrm>
              <a:off x="281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5" name="Freeform 228"/>
            <p:cNvSpPr>
              <a:spLocks noChangeAspect="1"/>
            </p:cNvSpPr>
            <p:nvPr/>
          </p:nvSpPr>
          <p:spPr bwMode="auto">
            <a:xfrm>
              <a:off x="290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6" name="Freeform 229"/>
            <p:cNvSpPr>
              <a:spLocks noChangeAspect="1"/>
            </p:cNvSpPr>
            <p:nvPr/>
          </p:nvSpPr>
          <p:spPr bwMode="auto">
            <a:xfrm>
              <a:off x="299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7" name="Freeform 230"/>
            <p:cNvSpPr>
              <a:spLocks noChangeAspect="1"/>
            </p:cNvSpPr>
            <p:nvPr/>
          </p:nvSpPr>
          <p:spPr bwMode="auto">
            <a:xfrm>
              <a:off x="3081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8" name="Freeform 231"/>
            <p:cNvSpPr>
              <a:spLocks noChangeAspect="1"/>
            </p:cNvSpPr>
            <p:nvPr/>
          </p:nvSpPr>
          <p:spPr bwMode="auto">
            <a:xfrm>
              <a:off x="317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9" name="Freeform 232"/>
            <p:cNvSpPr>
              <a:spLocks noChangeAspect="1"/>
            </p:cNvSpPr>
            <p:nvPr/>
          </p:nvSpPr>
          <p:spPr bwMode="auto">
            <a:xfrm>
              <a:off x="3260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0" name="Rectangle 233"/>
            <p:cNvSpPr>
              <a:spLocks noChangeAspect="1" noChangeArrowheads="1"/>
            </p:cNvSpPr>
            <p:nvPr/>
          </p:nvSpPr>
          <p:spPr bwMode="auto">
            <a:xfrm>
              <a:off x="2721" y="762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1" name="Rectangle 234"/>
            <p:cNvSpPr>
              <a:spLocks noChangeAspect="1" noChangeArrowheads="1"/>
            </p:cNvSpPr>
            <p:nvPr/>
          </p:nvSpPr>
          <p:spPr bwMode="auto">
            <a:xfrm>
              <a:off x="2721" y="1338"/>
              <a:ext cx="610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22" name="Rectangle 235"/>
            <p:cNvSpPr>
              <a:spLocks noChangeAspect="1" noChangeArrowheads="1"/>
            </p:cNvSpPr>
            <p:nvPr/>
          </p:nvSpPr>
          <p:spPr bwMode="auto">
            <a:xfrm>
              <a:off x="2721" y="1949"/>
              <a:ext cx="611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5" name="Group 236"/>
          <p:cNvGrpSpPr>
            <a:grpSpLocks noChangeAspect="1"/>
          </p:cNvGrpSpPr>
          <p:nvPr/>
        </p:nvGrpSpPr>
        <p:grpSpPr bwMode="auto">
          <a:xfrm>
            <a:off x="4584700" y="330200"/>
            <a:ext cx="2057400" cy="1516064"/>
            <a:chOff x="477" y="530"/>
            <a:chExt cx="2316" cy="1706"/>
          </a:xfrm>
        </p:grpSpPr>
        <p:sp>
          <p:nvSpPr>
            <p:cNvPr id="5284" name="Freeform 237"/>
            <p:cNvSpPr>
              <a:spLocks noChangeAspect="1"/>
            </p:cNvSpPr>
            <p:nvPr/>
          </p:nvSpPr>
          <p:spPr bwMode="auto">
            <a:xfrm>
              <a:off x="47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5" name="Freeform 238"/>
            <p:cNvSpPr>
              <a:spLocks noChangeAspect="1"/>
            </p:cNvSpPr>
            <p:nvPr/>
          </p:nvSpPr>
          <p:spPr bwMode="auto">
            <a:xfrm>
              <a:off x="56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6" name="Freeform 239"/>
            <p:cNvSpPr>
              <a:spLocks noChangeAspect="1"/>
            </p:cNvSpPr>
            <p:nvPr/>
          </p:nvSpPr>
          <p:spPr bwMode="auto">
            <a:xfrm>
              <a:off x="657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7" name="Freeform 240"/>
            <p:cNvSpPr>
              <a:spLocks noChangeAspect="1"/>
            </p:cNvSpPr>
            <p:nvPr/>
          </p:nvSpPr>
          <p:spPr bwMode="auto">
            <a:xfrm>
              <a:off x="747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8" name="Freeform 241"/>
            <p:cNvSpPr>
              <a:spLocks noChangeAspect="1"/>
            </p:cNvSpPr>
            <p:nvPr/>
          </p:nvSpPr>
          <p:spPr bwMode="auto">
            <a:xfrm>
              <a:off x="83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9" name="Freeform 242"/>
            <p:cNvSpPr>
              <a:spLocks noChangeAspect="1"/>
            </p:cNvSpPr>
            <p:nvPr/>
          </p:nvSpPr>
          <p:spPr bwMode="auto">
            <a:xfrm>
              <a:off x="92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0" name="Freeform 243"/>
            <p:cNvSpPr>
              <a:spLocks noChangeAspect="1"/>
            </p:cNvSpPr>
            <p:nvPr/>
          </p:nvSpPr>
          <p:spPr bwMode="auto">
            <a:xfrm>
              <a:off x="101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1" name="Freeform 244"/>
            <p:cNvSpPr>
              <a:spLocks noChangeAspect="1"/>
            </p:cNvSpPr>
            <p:nvPr/>
          </p:nvSpPr>
          <p:spPr bwMode="auto">
            <a:xfrm>
              <a:off x="110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2" name="Freeform 245"/>
            <p:cNvSpPr>
              <a:spLocks noChangeAspect="1"/>
            </p:cNvSpPr>
            <p:nvPr/>
          </p:nvSpPr>
          <p:spPr bwMode="auto">
            <a:xfrm>
              <a:off x="1196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3" name="Freeform 246"/>
            <p:cNvSpPr>
              <a:spLocks noChangeAspect="1"/>
            </p:cNvSpPr>
            <p:nvPr/>
          </p:nvSpPr>
          <p:spPr bwMode="auto">
            <a:xfrm>
              <a:off x="1286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4" name="Freeform 247"/>
            <p:cNvSpPr>
              <a:spLocks noChangeAspect="1"/>
            </p:cNvSpPr>
            <p:nvPr/>
          </p:nvSpPr>
          <p:spPr bwMode="auto">
            <a:xfrm>
              <a:off x="137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5" name="Freeform 248"/>
            <p:cNvSpPr>
              <a:spLocks noChangeAspect="1"/>
            </p:cNvSpPr>
            <p:nvPr/>
          </p:nvSpPr>
          <p:spPr bwMode="auto">
            <a:xfrm>
              <a:off x="146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6" name="Freeform 249"/>
            <p:cNvSpPr>
              <a:spLocks noChangeAspect="1"/>
            </p:cNvSpPr>
            <p:nvPr/>
          </p:nvSpPr>
          <p:spPr bwMode="auto">
            <a:xfrm>
              <a:off x="155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7" name="Freeform 250"/>
            <p:cNvSpPr>
              <a:spLocks noChangeAspect="1"/>
            </p:cNvSpPr>
            <p:nvPr/>
          </p:nvSpPr>
          <p:spPr bwMode="auto">
            <a:xfrm>
              <a:off x="1645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8" name="Freeform 251"/>
            <p:cNvSpPr>
              <a:spLocks noChangeAspect="1"/>
            </p:cNvSpPr>
            <p:nvPr/>
          </p:nvSpPr>
          <p:spPr bwMode="auto">
            <a:xfrm>
              <a:off x="1735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99" name="Freeform 252"/>
            <p:cNvSpPr>
              <a:spLocks noChangeAspect="1"/>
            </p:cNvSpPr>
            <p:nvPr/>
          </p:nvSpPr>
          <p:spPr bwMode="auto">
            <a:xfrm>
              <a:off x="182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0" name="Freeform 253"/>
            <p:cNvSpPr>
              <a:spLocks noChangeAspect="1"/>
            </p:cNvSpPr>
            <p:nvPr/>
          </p:nvSpPr>
          <p:spPr bwMode="auto">
            <a:xfrm>
              <a:off x="191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1" name="Freeform 254"/>
            <p:cNvSpPr>
              <a:spLocks noChangeAspect="1"/>
            </p:cNvSpPr>
            <p:nvPr/>
          </p:nvSpPr>
          <p:spPr bwMode="auto">
            <a:xfrm>
              <a:off x="200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2" name="Freeform 255"/>
            <p:cNvSpPr>
              <a:spLocks noChangeAspect="1"/>
            </p:cNvSpPr>
            <p:nvPr/>
          </p:nvSpPr>
          <p:spPr bwMode="auto">
            <a:xfrm>
              <a:off x="209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3" name="Freeform 256"/>
            <p:cNvSpPr>
              <a:spLocks noChangeAspect="1"/>
            </p:cNvSpPr>
            <p:nvPr/>
          </p:nvSpPr>
          <p:spPr bwMode="auto">
            <a:xfrm>
              <a:off x="2184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4" name="Freeform 257"/>
            <p:cNvSpPr>
              <a:spLocks noChangeAspect="1"/>
            </p:cNvSpPr>
            <p:nvPr/>
          </p:nvSpPr>
          <p:spPr bwMode="auto">
            <a:xfrm>
              <a:off x="227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5" name="Freeform 258"/>
            <p:cNvSpPr>
              <a:spLocks noChangeAspect="1"/>
            </p:cNvSpPr>
            <p:nvPr/>
          </p:nvSpPr>
          <p:spPr bwMode="auto">
            <a:xfrm>
              <a:off x="2363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6" name="Freeform 259"/>
            <p:cNvSpPr>
              <a:spLocks noChangeAspect="1"/>
            </p:cNvSpPr>
            <p:nvPr/>
          </p:nvSpPr>
          <p:spPr bwMode="auto">
            <a:xfrm>
              <a:off x="2453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7" name="Freeform 260"/>
            <p:cNvSpPr>
              <a:spLocks noChangeAspect="1"/>
            </p:cNvSpPr>
            <p:nvPr/>
          </p:nvSpPr>
          <p:spPr bwMode="auto">
            <a:xfrm>
              <a:off x="2542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8" name="Freeform 261"/>
            <p:cNvSpPr>
              <a:spLocks noChangeAspect="1"/>
            </p:cNvSpPr>
            <p:nvPr/>
          </p:nvSpPr>
          <p:spPr bwMode="auto">
            <a:xfrm>
              <a:off x="2632" y="530"/>
              <a:ext cx="71" cy="1706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09" name="Freeform 262"/>
            <p:cNvSpPr>
              <a:spLocks noChangeAspect="1"/>
            </p:cNvSpPr>
            <p:nvPr/>
          </p:nvSpPr>
          <p:spPr bwMode="auto">
            <a:xfrm>
              <a:off x="2721" y="530"/>
              <a:ext cx="72" cy="1706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0" name="Rectangle 263"/>
            <p:cNvSpPr>
              <a:spLocks noChangeAspect="1" noChangeArrowheads="1"/>
            </p:cNvSpPr>
            <p:nvPr/>
          </p:nvSpPr>
          <p:spPr bwMode="auto">
            <a:xfrm>
              <a:off x="477" y="745"/>
              <a:ext cx="2316" cy="53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1" name="Rectangle 264"/>
            <p:cNvSpPr>
              <a:spLocks noChangeAspect="1" noChangeArrowheads="1"/>
            </p:cNvSpPr>
            <p:nvPr/>
          </p:nvSpPr>
          <p:spPr bwMode="auto">
            <a:xfrm>
              <a:off x="477" y="1352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12" name="Rectangle 265"/>
            <p:cNvSpPr>
              <a:spLocks noChangeAspect="1" noChangeArrowheads="1"/>
            </p:cNvSpPr>
            <p:nvPr/>
          </p:nvSpPr>
          <p:spPr bwMode="auto">
            <a:xfrm>
              <a:off x="477" y="1945"/>
              <a:ext cx="2316" cy="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6" name="Group 266"/>
          <p:cNvGrpSpPr>
            <a:grpSpLocks noChangeAspect="1"/>
          </p:cNvGrpSpPr>
          <p:nvPr/>
        </p:nvGrpSpPr>
        <p:grpSpPr bwMode="auto">
          <a:xfrm>
            <a:off x="3124200" y="1981201"/>
            <a:ext cx="914400" cy="2057400"/>
            <a:chOff x="565" y="411"/>
            <a:chExt cx="610" cy="2131"/>
          </a:xfrm>
        </p:grpSpPr>
        <p:sp>
          <p:nvSpPr>
            <p:cNvPr id="5262" name="Freeform 267"/>
            <p:cNvSpPr>
              <a:spLocks noChangeAspect="1"/>
            </p:cNvSpPr>
            <p:nvPr/>
          </p:nvSpPr>
          <p:spPr bwMode="auto">
            <a:xfrm>
              <a:off x="565" y="1819"/>
              <a:ext cx="609" cy="486"/>
            </a:xfrm>
            <a:custGeom>
              <a:avLst/>
              <a:gdLst>
                <a:gd name="T0" fmla="*/ 0 w 609"/>
                <a:gd name="T1" fmla="*/ 432 h 486"/>
                <a:gd name="T2" fmla="*/ 0 w 609"/>
                <a:gd name="T3" fmla="*/ 486 h 486"/>
                <a:gd name="T4" fmla="*/ 609 w 609"/>
                <a:gd name="T5" fmla="*/ 54 h 486"/>
                <a:gd name="T6" fmla="*/ 609 w 609"/>
                <a:gd name="T7" fmla="*/ 0 h 486"/>
                <a:gd name="T8" fmla="*/ 0 w 609"/>
                <a:gd name="T9" fmla="*/ 432 h 4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6"/>
                <a:gd name="T17" fmla="*/ 609 w 609"/>
                <a:gd name="T18" fmla="*/ 486 h 4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6">
                  <a:moveTo>
                    <a:pt x="0" y="432"/>
                  </a:moveTo>
                  <a:lnTo>
                    <a:pt x="0" y="486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3" name="Freeform 268"/>
            <p:cNvSpPr>
              <a:spLocks noChangeAspect="1"/>
            </p:cNvSpPr>
            <p:nvPr/>
          </p:nvSpPr>
          <p:spPr bwMode="auto">
            <a:xfrm>
              <a:off x="565" y="1226"/>
              <a:ext cx="609" cy="485"/>
            </a:xfrm>
            <a:custGeom>
              <a:avLst/>
              <a:gdLst>
                <a:gd name="T0" fmla="*/ 0 w 609"/>
                <a:gd name="T1" fmla="*/ 432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2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2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4" name="Freeform 269"/>
            <p:cNvSpPr>
              <a:spLocks noChangeAspect="1"/>
            </p:cNvSpPr>
            <p:nvPr/>
          </p:nvSpPr>
          <p:spPr bwMode="auto">
            <a:xfrm>
              <a:off x="565" y="619"/>
              <a:ext cx="609" cy="485"/>
            </a:xfrm>
            <a:custGeom>
              <a:avLst/>
              <a:gdLst>
                <a:gd name="T0" fmla="*/ 0 w 609"/>
                <a:gd name="T1" fmla="*/ 431 h 485"/>
                <a:gd name="T2" fmla="*/ 0 w 609"/>
                <a:gd name="T3" fmla="*/ 485 h 485"/>
                <a:gd name="T4" fmla="*/ 609 w 609"/>
                <a:gd name="T5" fmla="*/ 54 h 485"/>
                <a:gd name="T6" fmla="*/ 609 w 609"/>
                <a:gd name="T7" fmla="*/ 0 h 485"/>
                <a:gd name="T8" fmla="*/ 0 w 609"/>
                <a:gd name="T9" fmla="*/ 431 h 4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09"/>
                <a:gd name="T16" fmla="*/ 0 h 485"/>
                <a:gd name="T17" fmla="*/ 609 w 609"/>
                <a:gd name="T18" fmla="*/ 485 h 4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09" h="485">
                  <a:moveTo>
                    <a:pt x="0" y="431"/>
                  </a:moveTo>
                  <a:lnTo>
                    <a:pt x="0" y="485"/>
                  </a:lnTo>
                  <a:lnTo>
                    <a:pt x="609" y="54"/>
                  </a:lnTo>
                  <a:lnTo>
                    <a:pt x="609" y="0"/>
                  </a:lnTo>
                  <a:lnTo>
                    <a:pt x="0" y="43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5" name="Freeform 270"/>
            <p:cNvSpPr>
              <a:spLocks noChangeAspect="1"/>
            </p:cNvSpPr>
            <p:nvPr/>
          </p:nvSpPr>
          <p:spPr bwMode="auto">
            <a:xfrm>
              <a:off x="986" y="526"/>
              <a:ext cx="28" cy="1719"/>
            </a:xfrm>
            <a:custGeom>
              <a:avLst/>
              <a:gdLst>
                <a:gd name="T0" fmla="*/ 0 w 28"/>
                <a:gd name="T1" fmla="*/ 62 h 1719"/>
                <a:gd name="T2" fmla="*/ 0 w 28"/>
                <a:gd name="T3" fmla="*/ 1719 h 1719"/>
                <a:gd name="T4" fmla="*/ 28 w 28"/>
                <a:gd name="T5" fmla="*/ 1699 h 1719"/>
                <a:gd name="T6" fmla="*/ 28 w 28"/>
                <a:gd name="T7" fmla="*/ 42 h 1719"/>
                <a:gd name="T8" fmla="*/ 15 w 28"/>
                <a:gd name="T9" fmla="*/ 0 h 1719"/>
                <a:gd name="T10" fmla="*/ 0 w 28"/>
                <a:gd name="T11" fmla="*/ 62 h 171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9"/>
                <a:gd name="T20" fmla="*/ 28 w 28"/>
                <a:gd name="T21" fmla="*/ 1719 h 171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9">
                  <a:moveTo>
                    <a:pt x="0" y="62"/>
                  </a:moveTo>
                  <a:lnTo>
                    <a:pt x="0" y="1719"/>
                  </a:lnTo>
                  <a:lnTo>
                    <a:pt x="28" y="1699"/>
                  </a:lnTo>
                  <a:lnTo>
                    <a:pt x="28" y="42"/>
                  </a:lnTo>
                  <a:lnTo>
                    <a:pt x="15" y="0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6" name="Freeform 271"/>
            <p:cNvSpPr>
              <a:spLocks noChangeAspect="1"/>
            </p:cNvSpPr>
            <p:nvPr/>
          </p:nvSpPr>
          <p:spPr bwMode="auto">
            <a:xfrm>
              <a:off x="1021" y="502"/>
              <a:ext cx="24" cy="1720"/>
            </a:xfrm>
            <a:custGeom>
              <a:avLst/>
              <a:gdLst>
                <a:gd name="T0" fmla="*/ 0 w 24"/>
                <a:gd name="T1" fmla="*/ 63 h 1720"/>
                <a:gd name="T2" fmla="*/ 0 w 24"/>
                <a:gd name="T3" fmla="*/ 1720 h 1720"/>
                <a:gd name="T4" fmla="*/ 24 w 24"/>
                <a:gd name="T5" fmla="*/ 1699 h 1720"/>
                <a:gd name="T6" fmla="*/ 24 w 24"/>
                <a:gd name="T7" fmla="*/ 42 h 1720"/>
                <a:gd name="T8" fmla="*/ 13 w 24"/>
                <a:gd name="T9" fmla="*/ 0 h 1720"/>
                <a:gd name="T10" fmla="*/ 0 w 24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20"/>
                <a:gd name="T20" fmla="*/ 24 w 24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20">
                  <a:moveTo>
                    <a:pt x="0" y="63"/>
                  </a:moveTo>
                  <a:lnTo>
                    <a:pt x="0" y="1720"/>
                  </a:lnTo>
                  <a:lnTo>
                    <a:pt x="24" y="1699"/>
                  </a:lnTo>
                  <a:lnTo>
                    <a:pt x="24" y="42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7" name="Freeform 272"/>
            <p:cNvSpPr>
              <a:spLocks noChangeAspect="1"/>
            </p:cNvSpPr>
            <p:nvPr/>
          </p:nvSpPr>
          <p:spPr bwMode="auto">
            <a:xfrm>
              <a:off x="1052" y="483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5 h 1714"/>
                <a:gd name="T6" fmla="*/ 28 w 28"/>
                <a:gd name="T7" fmla="*/ 37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5"/>
                  </a:lnTo>
                  <a:lnTo>
                    <a:pt x="28" y="37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8" name="Freeform 273"/>
            <p:cNvSpPr>
              <a:spLocks noChangeAspect="1"/>
            </p:cNvSpPr>
            <p:nvPr/>
          </p:nvSpPr>
          <p:spPr bwMode="auto">
            <a:xfrm>
              <a:off x="1084" y="459"/>
              <a:ext cx="28" cy="1715"/>
            </a:xfrm>
            <a:custGeom>
              <a:avLst/>
              <a:gdLst>
                <a:gd name="T0" fmla="*/ 0 w 28"/>
                <a:gd name="T1" fmla="*/ 58 h 1715"/>
                <a:gd name="T2" fmla="*/ 0 w 28"/>
                <a:gd name="T3" fmla="*/ 1715 h 1715"/>
                <a:gd name="T4" fmla="*/ 28 w 28"/>
                <a:gd name="T5" fmla="*/ 1698 h 1715"/>
                <a:gd name="T6" fmla="*/ 28 w 28"/>
                <a:gd name="T7" fmla="*/ 41 h 1715"/>
                <a:gd name="T8" fmla="*/ 15 w 28"/>
                <a:gd name="T9" fmla="*/ 0 h 1715"/>
                <a:gd name="T10" fmla="*/ 0 w 28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58"/>
                  </a:moveTo>
                  <a:lnTo>
                    <a:pt x="0" y="1715"/>
                  </a:lnTo>
                  <a:lnTo>
                    <a:pt x="28" y="1698"/>
                  </a:lnTo>
                  <a:lnTo>
                    <a:pt x="28" y="41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9" name="Freeform 274"/>
            <p:cNvSpPr>
              <a:spLocks noChangeAspect="1"/>
            </p:cNvSpPr>
            <p:nvPr/>
          </p:nvSpPr>
          <p:spPr bwMode="auto">
            <a:xfrm>
              <a:off x="1117" y="434"/>
              <a:ext cx="26" cy="1717"/>
            </a:xfrm>
            <a:custGeom>
              <a:avLst/>
              <a:gdLst>
                <a:gd name="T0" fmla="*/ 0 w 26"/>
                <a:gd name="T1" fmla="*/ 60 h 1717"/>
                <a:gd name="T2" fmla="*/ 0 w 26"/>
                <a:gd name="T3" fmla="*/ 1717 h 1717"/>
                <a:gd name="T4" fmla="*/ 26 w 26"/>
                <a:gd name="T5" fmla="*/ 1700 h 1717"/>
                <a:gd name="T6" fmla="*/ 26 w 26"/>
                <a:gd name="T7" fmla="*/ 43 h 1717"/>
                <a:gd name="T8" fmla="*/ 15 w 26"/>
                <a:gd name="T9" fmla="*/ 0 h 1717"/>
                <a:gd name="T10" fmla="*/ 0 w 26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7"/>
                <a:gd name="T20" fmla="*/ 26 w 26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7">
                  <a:moveTo>
                    <a:pt x="0" y="60"/>
                  </a:moveTo>
                  <a:lnTo>
                    <a:pt x="0" y="1717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5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0" name="Freeform 275"/>
            <p:cNvSpPr>
              <a:spLocks noChangeAspect="1"/>
            </p:cNvSpPr>
            <p:nvPr/>
          </p:nvSpPr>
          <p:spPr bwMode="auto">
            <a:xfrm>
              <a:off x="1149" y="411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699 h 1720"/>
                <a:gd name="T6" fmla="*/ 26 w 26"/>
                <a:gd name="T7" fmla="*/ 42 h 1720"/>
                <a:gd name="T8" fmla="*/ 14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699"/>
                  </a:lnTo>
                  <a:lnTo>
                    <a:pt x="26" y="42"/>
                  </a:lnTo>
                  <a:lnTo>
                    <a:pt x="14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1" name="Freeform 276"/>
            <p:cNvSpPr>
              <a:spLocks noChangeAspect="1"/>
            </p:cNvSpPr>
            <p:nvPr/>
          </p:nvSpPr>
          <p:spPr bwMode="auto">
            <a:xfrm>
              <a:off x="566" y="827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2" name="Freeform 277"/>
            <p:cNvSpPr>
              <a:spLocks noChangeAspect="1"/>
            </p:cNvSpPr>
            <p:nvPr/>
          </p:nvSpPr>
          <p:spPr bwMode="auto">
            <a:xfrm>
              <a:off x="597" y="802"/>
              <a:ext cx="28" cy="1716"/>
            </a:xfrm>
            <a:custGeom>
              <a:avLst/>
              <a:gdLst>
                <a:gd name="T0" fmla="*/ 0 w 28"/>
                <a:gd name="T1" fmla="*/ 59 h 1716"/>
                <a:gd name="T2" fmla="*/ 0 w 28"/>
                <a:gd name="T3" fmla="*/ 1716 h 1716"/>
                <a:gd name="T4" fmla="*/ 28 w 28"/>
                <a:gd name="T5" fmla="*/ 1700 h 1716"/>
                <a:gd name="T6" fmla="*/ 28 w 28"/>
                <a:gd name="T7" fmla="*/ 43 h 1716"/>
                <a:gd name="T8" fmla="*/ 14 w 28"/>
                <a:gd name="T9" fmla="*/ 0 h 1716"/>
                <a:gd name="T10" fmla="*/ 0 w 28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6"/>
                <a:gd name="T20" fmla="*/ 28 w 28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6">
                  <a:moveTo>
                    <a:pt x="0" y="59"/>
                  </a:moveTo>
                  <a:lnTo>
                    <a:pt x="0" y="1716"/>
                  </a:lnTo>
                  <a:lnTo>
                    <a:pt x="28" y="1700"/>
                  </a:lnTo>
                  <a:lnTo>
                    <a:pt x="28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3" name="Freeform 278"/>
            <p:cNvSpPr>
              <a:spLocks noChangeAspect="1"/>
            </p:cNvSpPr>
            <p:nvPr/>
          </p:nvSpPr>
          <p:spPr bwMode="auto">
            <a:xfrm>
              <a:off x="632" y="779"/>
              <a:ext cx="26" cy="1715"/>
            </a:xfrm>
            <a:custGeom>
              <a:avLst/>
              <a:gdLst>
                <a:gd name="T0" fmla="*/ 0 w 26"/>
                <a:gd name="T1" fmla="*/ 58 h 1715"/>
                <a:gd name="T2" fmla="*/ 0 w 26"/>
                <a:gd name="T3" fmla="*/ 1715 h 1715"/>
                <a:gd name="T4" fmla="*/ 26 w 26"/>
                <a:gd name="T5" fmla="*/ 1698 h 1715"/>
                <a:gd name="T6" fmla="*/ 26 w 26"/>
                <a:gd name="T7" fmla="*/ 41 h 1715"/>
                <a:gd name="T8" fmla="*/ 13 w 26"/>
                <a:gd name="T9" fmla="*/ 0 h 1715"/>
                <a:gd name="T10" fmla="*/ 0 w 26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5"/>
                <a:gd name="T20" fmla="*/ 26 w 26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5">
                  <a:moveTo>
                    <a:pt x="0" y="58"/>
                  </a:moveTo>
                  <a:lnTo>
                    <a:pt x="0" y="1715"/>
                  </a:lnTo>
                  <a:lnTo>
                    <a:pt x="26" y="1698"/>
                  </a:lnTo>
                  <a:lnTo>
                    <a:pt x="26" y="41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4" name="Freeform 279"/>
            <p:cNvSpPr>
              <a:spLocks noChangeAspect="1"/>
            </p:cNvSpPr>
            <p:nvPr/>
          </p:nvSpPr>
          <p:spPr bwMode="auto">
            <a:xfrm>
              <a:off x="664" y="755"/>
              <a:ext cx="25" cy="1717"/>
            </a:xfrm>
            <a:custGeom>
              <a:avLst/>
              <a:gdLst>
                <a:gd name="T0" fmla="*/ 0 w 25"/>
                <a:gd name="T1" fmla="*/ 60 h 1717"/>
                <a:gd name="T2" fmla="*/ 0 w 25"/>
                <a:gd name="T3" fmla="*/ 1717 h 1717"/>
                <a:gd name="T4" fmla="*/ 25 w 25"/>
                <a:gd name="T5" fmla="*/ 1699 h 1717"/>
                <a:gd name="T6" fmla="*/ 25 w 25"/>
                <a:gd name="T7" fmla="*/ 42 h 1717"/>
                <a:gd name="T8" fmla="*/ 13 w 25"/>
                <a:gd name="T9" fmla="*/ 0 h 1717"/>
                <a:gd name="T10" fmla="*/ 0 w 25"/>
                <a:gd name="T11" fmla="*/ 60 h 171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7"/>
                <a:gd name="T20" fmla="*/ 25 w 25"/>
                <a:gd name="T21" fmla="*/ 1717 h 171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7">
                  <a:moveTo>
                    <a:pt x="0" y="60"/>
                  </a:moveTo>
                  <a:lnTo>
                    <a:pt x="0" y="1717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5" name="Freeform 280"/>
            <p:cNvSpPr>
              <a:spLocks noChangeAspect="1"/>
            </p:cNvSpPr>
            <p:nvPr/>
          </p:nvSpPr>
          <p:spPr bwMode="auto">
            <a:xfrm>
              <a:off x="696" y="731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701 h 1720"/>
                <a:gd name="T6" fmla="*/ 27 w 27"/>
                <a:gd name="T7" fmla="*/ 43 h 1720"/>
                <a:gd name="T8" fmla="*/ 12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701"/>
                  </a:lnTo>
                  <a:lnTo>
                    <a:pt x="27" y="43"/>
                  </a:lnTo>
                  <a:lnTo>
                    <a:pt x="12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6" name="Freeform 281"/>
            <p:cNvSpPr>
              <a:spLocks noChangeAspect="1"/>
            </p:cNvSpPr>
            <p:nvPr/>
          </p:nvSpPr>
          <p:spPr bwMode="auto">
            <a:xfrm>
              <a:off x="729" y="712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4 h 1715"/>
                <a:gd name="T6" fmla="*/ 25 w 25"/>
                <a:gd name="T7" fmla="*/ 37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4"/>
                  </a:lnTo>
                  <a:lnTo>
                    <a:pt x="25" y="37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7" name="Freeform 282"/>
            <p:cNvSpPr>
              <a:spLocks noChangeAspect="1"/>
            </p:cNvSpPr>
            <p:nvPr/>
          </p:nvSpPr>
          <p:spPr bwMode="auto">
            <a:xfrm>
              <a:off x="760" y="687"/>
              <a:ext cx="27" cy="1716"/>
            </a:xfrm>
            <a:custGeom>
              <a:avLst/>
              <a:gdLst>
                <a:gd name="T0" fmla="*/ 0 w 27"/>
                <a:gd name="T1" fmla="*/ 59 h 1716"/>
                <a:gd name="T2" fmla="*/ 0 w 27"/>
                <a:gd name="T3" fmla="*/ 1716 h 1716"/>
                <a:gd name="T4" fmla="*/ 27 w 27"/>
                <a:gd name="T5" fmla="*/ 1700 h 1716"/>
                <a:gd name="T6" fmla="*/ 27 w 27"/>
                <a:gd name="T7" fmla="*/ 43 h 1716"/>
                <a:gd name="T8" fmla="*/ 14 w 27"/>
                <a:gd name="T9" fmla="*/ 0 h 1716"/>
                <a:gd name="T10" fmla="*/ 0 w 27"/>
                <a:gd name="T11" fmla="*/ 5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6"/>
                <a:gd name="T20" fmla="*/ 27 w 27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6">
                  <a:moveTo>
                    <a:pt x="0" y="59"/>
                  </a:moveTo>
                  <a:lnTo>
                    <a:pt x="0" y="1716"/>
                  </a:lnTo>
                  <a:lnTo>
                    <a:pt x="27" y="1700"/>
                  </a:lnTo>
                  <a:lnTo>
                    <a:pt x="27" y="43"/>
                  </a:lnTo>
                  <a:lnTo>
                    <a:pt x="14" y="0"/>
                  </a:lnTo>
                  <a:lnTo>
                    <a:pt x="0" y="5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8" name="Freeform 283"/>
            <p:cNvSpPr>
              <a:spLocks noChangeAspect="1"/>
            </p:cNvSpPr>
            <p:nvPr/>
          </p:nvSpPr>
          <p:spPr bwMode="auto">
            <a:xfrm>
              <a:off x="793" y="665"/>
              <a:ext cx="28" cy="1714"/>
            </a:xfrm>
            <a:custGeom>
              <a:avLst/>
              <a:gdLst>
                <a:gd name="T0" fmla="*/ 0 w 28"/>
                <a:gd name="T1" fmla="*/ 57 h 1714"/>
                <a:gd name="T2" fmla="*/ 0 w 28"/>
                <a:gd name="T3" fmla="*/ 1714 h 1714"/>
                <a:gd name="T4" fmla="*/ 28 w 28"/>
                <a:gd name="T5" fmla="*/ 1697 h 1714"/>
                <a:gd name="T6" fmla="*/ 28 w 28"/>
                <a:gd name="T7" fmla="*/ 40 h 1714"/>
                <a:gd name="T8" fmla="*/ 14 w 28"/>
                <a:gd name="T9" fmla="*/ 0 h 1714"/>
                <a:gd name="T10" fmla="*/ 0 w 28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4"/>
                <a:gd name="T20" fmla="*/ 28 w 28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4">
                  <a:moveTo>
                    <a:pt x="0" y="57"/>
                  </a:moveTo>
                  <a:lnTo>
                    <a:pt x="0" y="1714"/>
                  </a:lnTo>
                  <a:lnTo>
                    <a:pt x="28" y="1697"/>
                  </a:lnTo>
                  <a:lnTo>
                    <a:pt x="28" y="40"/>
                  </a:lnTo>
                  <a:lnTo>
                    <a:pt x="14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79" name="Freeform 284"/>
            <p:cNvSpPr>
              <a:spLocks noChangeAspect="1"/>
            </p:cNvSpPr>
            <p:nvPr/>
          </p:nvSpPr>
          <p:spPr bwMode="auto">
            <a:xfrm>
              <a:off x="824" y="640"/>
              <a:ext cx="27" cy="1720"/>
            </a:xfrm>
            <a:custGeom>
              <a:avLst/>
              <a:gdLst>
                <a:gd name="T0" fmla="*/ 0 w 27"/>
                <a:gd name="T1" fmla="*/ 63 h 1720"/>
                <a:gd name="T2" fmla="*/ 0 w 27"/>
                <a:gd name="T3" fmla="*/ 1720 h 1720"/>
                <a:gd name="T4" fmla="*/ 27 w 27"/>
                <a:gd name="T5" fmla="*/ 1699 h 1720"/>
                <a:gd name="T6" fmla="*/ 27 w 27"/>
                <a:gd name="T7" fmla="*/ 42 h 1720"/>
                <a:gd name="T8" fmla="*/ 16 w 27"/>
                <a:gd name="T9" fmla="*/ 0 h 1720"/>
                <a:gd name="T10" fmla="*/ 0 w 27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20"/>
                <a:gd name="T20" fmla="*/ 27 w 27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20">
                  <a:moveTo>
                    <a:pt x="0" y="63"/>
                  </a:moveTo>
                  <a:lnTo>
                    <a:pt x="0" y="1720"/>
                  </a:lnTo>
                  <a:lnTo>
                    <a:pt x="27" y="1699"/>
                  </a:lnTo>
                  <a:lnTo>
                    <a:pt x="27" y="42"/>
                  </a:lnTo>
                  <a:lnTo>
                    <a:pt x="16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0" name="Freeform 285"/>
            <p:cNvSpPr>
              <a:spLocks noChangeAspect="1"/>
            </p:cNvSpPr>
            <p:nvPr/>
          </p:nvSpPr>
          <p:spPr bwMode="auto">
            <a:xfrm>
              <a:off x="858" y="616"/>
              <a:ext cx="26" cy="1720"/>
            </a:xfrm>
            <a:custGeom>
              <a:avLst/>
              <a:gdLst>
                <a:gd name="T0" fmla="*/ 0 w 26"/>
                <a:gd name="T1" fmla="*/ 63 h 1720"/>
                <a:gd name="T2" fmla="*/ 0 w 26"/>
                <a:gd name="T3" fmla="*/ 1720 h 1720"/>
                <a:gd name="T4" fmla="*/ 26 w 26"/>
                <a:gd name="T5" fmla="*/ 1700 h 1720"/>
                <a:gd name="T6" fmla="*/ 26 w 26"/>
                <a:gd name="T7" fmla="*/ 43 h 1720"/>
                <a:gd name="T8" fmla="*/ 13 w 26"/>
                <a:gd name="T9" fmla="*/ 0 h 1720"/>
                <a:gd name="T10" fmla="*/ 0 w 26"/>
                <a:gd name="T11" fmla="*/ 63 h 17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20"/>
                <a:gd name="T20" fmla="*/ 26 w 26"/>
                <a:gd name="T21" fmla="*/ 1720 h 172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20">
                  <a:moveTo>
                    <a:pt x="0" y="63"/>
                  </a:moveTo>
                  <a:lnTo>
                    <a:pt x="0" y="1720"/>
                  </a:lnTo>
                  <a:lnTo>
                    <a:pt x="26" y="1700"/>
                  </a:lnTo>
                  <a:lnTo>
                    <a:pt x="26" y="43"/>
                  </a:lnTo>
                  <a:lnTo>
                    <a:pt x="13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1" name="Freeform 286"/>
            <p:cNvSpPr>
              <a:spLocks noChangeAspect="1"/>
            </p:cNvSpPr>
            <p:nvPr/>
          </p:nvSpPr>
          <p:spPr bwMode="auto">
            <a:xfrm>
              <a:off x="890" y="597"/>
              <a:ext cx="27" cy="1715"/>
            </a:xfrm>
            <a:custGeom>
              <a:avLst/>
              <a:gdLst>
                <a:gd name="T0" fmla="*/ 0 w 27"/>
                <a:gd name="T1" fmla="*/ 58 h 1715"/>
                <a:gd name="T2" fmla="*/ 0 w 27"/>
                <a:gd name="T3" fmla="*/ 1715 h 1715"/>
                <a:gd name="T4" fmla="*/ 27 w 27"/>
                <a:gd name="T5" fmla="*/ 1694 h 1715"/>
                <a:gd name="T6" fmla="*/ 27 w 27"/>
                <a:gd name="T7" fmla="*/ 37 h 1715"/>
                <a:gd name="T8" fmla="*/ 15 w 27"/>
                <a:gd name="T9" fmla="*/ 0 h 1715"/>
                <a:gd name="T10" fmla="*/ 0 w 27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5"/>
                <a:gd name="T20" fmla="*/ 27 w 27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5">
                  <a:moveTo>
                    <a:pt x="0" y="58"/>
                  </a:moveTo>
                  <a:lnTo>
                    <a:pt x="0" y="1715"/>
                  </a:lnTo>
                  <a:lnTo>
                    <a:pt x="27" y="1694"/>
                  </a:lnTo>
                  <a:lnTo>
                    <a:pt x="27" y="37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2" name="Freeform 287"/>
            <p:cNvSpPr>
              <a:spLocks noChangeAspect="1"/>
            </p:cNvSpPr>
            <p:nvPr/>
          </p:nvSpPr>
          <p:spPr bwMode="auto">
            <a:xfrm>
              <a:off x="923" y="574"/>
              <a:ext cx="26" cy="1714"/>
            </a:xfrm>
            <a:custGeom>
              <a:avLst/>
              <a:gdLst>
                <a:gd name="T0" fmla="*/ 0 w 26"/>
                <a:gd name="T1" fmla="*/ 57 h 1714"/>
                <a:gd name="T2" fmla="*/ 0 w 26"/>
                <a:gd name="T3" fmla="*/ 1714 h 1714"/>
                <a:gd name="T4" fmla="*/ 26 w 26"/>
                <a:gd name="T5" fmla="*/ 1697 h 1714"/>
                <a:gd name="T6" fmla="*/ 26 w 26"/>
                <a:gd name="T7" fmla="*/ 40 h 1714"/>
                <a:gd name="T8" fmla="*/ 13 w 26"/>
                <a:gd name="T9" fmla="*/ 0 h 1714"/>
                <a:gd name="T10" fmla="*/ 0 w 26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57"/>
                  </a:moveTo>
                  <a:lnTo>
                    <a:pt x="0" y="1714"/>
                  </a:lnTo>
                  <a:lnTo>
                    <a:pt x="26" y="1697"/>
                  </a:lnTo>
                  <a:lnTo>
                    <a:pt x="26" y="40"/>
                  </a:lnTo>
                  <a:lnTo>
                    <a:pt x="13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83" name="Freeform 288"/>
            <p:cNvSpPr>
              <a:spLocks noChangeAspect="1"/>
            </p:cNvSpPr>
            <p:nvPr/>
          </p:nvSpPr>
          <p:spPr bwMode="auto">
            <a:xfrm>
              <a:off x="956" y="550"/>
              <a:ext cx="25" cy="1715"/>
            </a:xfrm>
            <a:custGeom>
              <a:avLst/>
              <a:gdLst>
                <a:gd name="T0" fmla="*/ 0 w 25"/>
                <a:gd name="T1" fmla="*/ 58 h 1715"/>
                <a:gd name="T2" fmla="*/ 0 w 25"/>
                <a:gd name="T3" fmla="*/ 1715 h 1715"/>
                <a:gd name="T4" fmla="*/ 25 w 25"/>
                <a:gd name="T5" fmla="*/ 1699 h 1715"/>
                <a:gd name="T6" fmla="*/ 25 w 25"/>
                <a:gd name="T7" fmla="*/ 42 h 1715"/>
                <a:gd name="T8" fmla="*/ 13 w 25"/>
                <a:gd name="T9" fmla="*/ 0 h 1715"/>
                <a:gd name="T10" fmla="*/ 0 w 25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5"/>
                <a:gd name="T20" fmla="*/ 25 w 25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5">
                  <a:moveTo>
                    <a:pt x="0" y="58"/>
                  </a:moveTo>
                  <a:lnTo>
                    <a:pt x="0" y="1715"/>
                  </a:lnTo>
                  <a:lnTo>
                    <a:pt x="25" y="1699"/>
                  </a:lnTo>
                  <a:lnTo>
                    <a:pt x="25" y="42"/>
                  </a:lnTo>
                  <a:lnTo>
                    <a:pt x="13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7" name="Group 289"/>
          <p:cNvGrpSpPr>
            <a:grpSpLocks noChangeAspect="1"/>
          </p:cNvGrpSpPr>
          <p:nvPr/>
        </p:nvGrpSpPr>
        <p:grpSpPr bwMode="auto">
          <a:xfrm>
            <a:off x="2895601" y="5029201"/>
            <a:ext cx="422275" cy="1676400"/>
            <a:chOff x="3066" y="379"/>
            <a:chExt cx="266" cy="1857"/>
          </a:xfrm>
        </p:grpSpPr>
        <p:sp>
          <p:nvSpPr>
            <p:cNvPr id="5252" name="Freeform 290"/>
            <p:cNvSpPr>
              <a:spLocks noChangeAspect="1"/>
            </p:cNvSpPr>
            <p:nvPr/>
          </p:nvSpPr>
          <p:spPr bwMode="auto">
            <a:xfrm>
              <a:off x="3066" y="1787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3" name="Freeform 291"/>
            <p:cNvSpPr>
              <a:spLocks noChangeAspect="1"/>
            </p:cNvSpPr>
            <p:nvPr/>
          </p:nvSpPr>
          <p:spPr bwMode="auto">
            <a:xfrm>
              <a:off x="3066" y="1176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4" name="Freeform 292"/>
            <p:cNvSpPr>
              <a:spLocks noChangeAspect="1"/>
            </p:cNvSpPr>
            <p:nvPr/>
          </p:nvSpPr>
          <p:spPr bwMode="auto">
            <a:xfrm>
              <a:off x="3066" y="601"/>
              <a:ext cx="266" cy="214"/>
            </a:xfrm>
            <a:custGeom>
              <a:avLst/>
              <a:gdLst>
                <a:gd name="T0" fmla="*/ 0 w 266"/>
                <a:gd name="T1" fmla="*/ 0 h 214"/>
                <a:gd name="T2" fmla="*/ 0 w 266"/>
                <a:gd name="T3" fmla="*/ 54 h 214"/>
                <a:gd name="T4" fmla="*/ 266 w 266"/>
                <a:gd name="T5" fmla="*/ 214 h 214"/>
                <a:gd name="T6" fmla="*/ 266 w 266"/>
                <a:gd name="T7" fmla="*/ 160 h 214"/>
                <a:gd name="T8" fmla="*/ 0 w 266"/>
                <a:gd name="T9" fmla="*/ 0 h 2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6"/>
                <a:gd name="T16" fmla="*/ 0 h 214"/>
                <a:gd name="T17" fmla="*/ 266 w 266"/>
                <a:gd name="T18" fmla="*/ 214 h 21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6" h="214">
                  <a:moveTo>
                    <a:pt x="0" y="0"/>
                  </a:moveTo>
                  <a:lnTo>
                    <a:pt x="0" y="54"/>
                  </a:lnTo>
                  <a:lnTo>
                    <a:pt x="266" y="214"/>
                  </a:lnTo>
                  <a:lnTo>
                    <a:pt x="266" y="1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5" name="Freeform 293"/>
            <p:cNvSpPr>
              <a:spLocks noChangeAspect="1"/>
            </p:cNvSpPr>
            <p:nvPr/>
          </p:nvSpPr>
          <p:spPr bwMode="auto">
            <a:xfrm>
              <a:off x="3067" y="379"/>
              <a:ext cx="33" cy="1716"/>
            </a:xfrm>
            <a:custGeom>
              <a:avLst/>
              <a:gdLst>
                <a:gd name="T0" fmla="*/ 0 w 33"/>
                <a:gd name="T1" fmla="*/ 38 h 1716"/>
                <a:gd name="T2" fmla="*/ 0 w 33"/>
                <a:gd name="T3" fmla="*/ 1695 h 1716"/>
                <a:gd name="T4" fmla="*/ 33 w 33"/>
                <a:gd name="T5" fmla="*/ 1716 h 1716"/>
                <a:gd name="T6" fmla="*/ 33 w 33"/>
                <a:gd name="T7" fmla="*/ 59 h 1716"/>
                <a:gd name="T8" fmla="*/ 17 w 33"/>
                <a:gd name="T9" fmla="*/ 0 h 1716"/>
                <a:gd name="T10" fmla="*/ 0 w 33"/>
                <a:gd name="T11" fmla="*/ 38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8"/>
                  </a:moveTo>
                  <a:lnTo>
                    <a:pt x="0" y="1695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6" name="Freeform 294"/>
            <p:cNvSpPr>
              <a:spLocks noChangeAspect="1"/>
            </p:cNvSpPr>
            <p:nvPr/>
          </p:nvSpPr>
          <p:spPr bwMode="auto">
            <a:xfrm>
              <a:off x="3106" y="402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9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9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7" name="Freeform 295"/>
            <p:cNvSpPr>
              <a:spLocks noChangeAspect="1"/>
            </p:cNvSpPr>
            <p:nvPr/>
          </p:nvSpPr>
          <p:spPr bwMode="auto">
            <a:xfrm>
              <a:off x="3146" y="427"/>
              <a:ext cx="32" cy="1713"/>
            </a:xfrm>
            <a:custGeom>
              <a:avLst/>
              <a:gdLst>
                <a:gd name="T0" fmla="*/ 0 w 32"/>
                <a:gd name="T1" fmla="*/ 38 h 1713"/>
                <a:gd name="T2" fmla="*/ 0 w 32"/>
                <a:gd name="T3" fmla="*/ 1695 h 1713"/>
                <a:gd name="T4" fmla="*/ 32 w 32"/>
                <a:gd name="T5" fmla="*/ 1713 h 1713"/>
                <a:gd name="T6" fmla="*/ 32 w 32"/>
                <a:gd name="T7" fmla="*/ 56 h 1713"/>
                <a:gd name="T8" fmla="*/ 18 w 32"/>
                <a:gd name="T9" fmla="*/ 0 h 1713"/>
                <a:gd name="T10" fmla="*/ 0 w 32"/>
                <a:gd name="T11" fmla="*/ 38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3"/>
                <a:gd name="T20" fmla="*/ 32 w 32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3">
                  <a:moveTo>
                    <a:pt x="0" y="38"/>
                  </a:moveTo>
                  <a:lnTo>
                    <a:pt x="0" y="1695"/>
                  </a:lnTo>
                  <a:lnTo>
                    <a:pt x="32" y="1713"/>
                  </a:lnTo>
                  <a:lnTo>
                    <a:pt x="32" y="56"/>
                  </a:lnTo>
                  <a:lnTo>
                    <a:pt x="18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8" name="Freeform 296"/>
            <p:cNvSpPr>
              <a:spLocks noChangeAspect="1"/>
            </p:cNvSpPr>
            <p:nvPr/>
          </p:nvSpPr>
          <p:spPr bwMode="auto">
            <a:xfrm>
              <a:off x="3185" y="450"/>
              <a:ext cx="33" cy="1716"/>
            </a:xfrm>
            <a:custGeom>
              <a:avLst/>
              <a:gdLst>
                <a:gd name="T0" fmla="*/ 0 w 33"/>
                <a:gd name="T1" fmla="*/ 39 h 1716"/>
                <a:gd name="T2" fmla="*/ 0 w 33"/>
                <a:gd name="T3" fmla="*/ 1696 h 1716"/>
                <a:gd name="T4" fmla="*/ 33 w 33"/>
                <a:gd name="T5" fmla="*/ 1716 h 1716"/>
                <a:gd name="T6" fmla="*/ 33 w 33"/>
                <a:gd name="T7" fmla="*/ 58 h 1716"/>
                <a:gd name="T8" fmla="*/ 18 w 33"/>
                <a:gd name="T9" fmla="*/ 0 h 1716"/>
                <a:gd name="T10" fmla="*/ 0 w 33"/>
                <a:gd name="T11" fmla="*/ 39 h 171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6"/>
                <a:gd name="T20" fmla="*/ 33 w 33"/>
                <a:gd name="T21" fmla="*/ 1716 h 171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6">
                  <a:moveTo>
                    <a:pt x="0" y="39"/>
                  </a:moveTo>
                  <a:lnTo>
                    <a:pt x="0" y="1696"/>
                  </a:lnTo>
                  <a:lnTo>
                    <a:pt x="33" y="1716"/>
                  </a:lnTo>
                  <a:lnTo>
                    <a:pt x="33" y="58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9" name="Freeform 297"/>
            <p:cNvSpPr>
              <a:spLocks noChangeAspect="1"/>
            </p:cNvSpPr>
            <p:nvPr/>
          </p:nvSpPr>
          <p:spPr bwMode="auto">
            <a:xfrm>
              <a:off x="3227" y="474"/>
              <a:ext cx="30" cy="1714"/>
            </a:xfrm>
            <a:custGeom>
              <a:avLst/>
              <a:gdLst>
                <a:gd name="T0" fmla="*/ 0 w 30"/>
                <a:gd name="T1" fmla="*/ 39 h 1714"/>
                <a:gd name="T2" fmla="*/ 0 w 30"/>
                <a:gd name="T3" fmla="*/ 1696 h 1714"/>
                <a:gd name="T4" fmla="*/ 30 w 30"/>
                <a:gd name="T5" fmla="*/ 1714 h 1714"/>
                <a:gd name="T6" fmla="*/ 30 w 30"/>
                <a:gd name="T7" fmla="*/ 57 h 1714"/>
                <a:gd name="T8" fmla="*/ 18 w 30"/>
                <a:gd name="T9" fmla="*/ 0 h 1714"/>
                <a:gd name="T10" fmla="*/ 0 w 30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4"/>
                <a:gd name="T20" fmla="*/ 30 w 30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4">
                  <a:moveTo>
                    <a:pt x="0" y="39"/>
                  </a:moveTo>
                  <a:lnTo>
                    <a:pt x="0" y="1696"/>
                  </a:lnTo>
                  <a:lnTo>
                    <a:pt x="30" y="1714"/>
                  </a:lnTo>
                  <a:lnTo>
                    <a:pt x="30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0" name="Freeform 298"/>
            <p:cNvSpPr>
              <a:spLocks noChangeAspect="1"/>
            </p:cNvSpPr>
            <p:nvPr/>
          </p:nvSpPr>
          <p:spPr bwMode="auto">
            <a:xfrm>
              <a:off x="3266" y="498"/>
              <a:ext cx="33" cy="1715"/>
            </a:xfrm>
            <a:custGeom>
              <a:avLst/>
              <a:gdLst>
                <a:gd name="T0" fmla="*/ 0 w 33"/>
                <a:gd name="T1" fmla="*/ 38 h 1715"/>
                <a:gd name="T2" fmla="*/ 0 w 33"/>
                <a:gd name="T3" fmla="*/ 1695 h 1715"/>
                <a:gd name="T4" fmla="*/ 33 w 33"/>
                <a:gd name="T5" fmla="*/ 1715 h 1715"/>
                <a:gd name="T6" fmla="*/ 33 w 33"/>
                <a:gd name="T7" fmla="*/ 58 h 1715"/>
                <a:gd name="T8" fmla="*/ 17 w 33"/>
                <a:gd name="T9" fmla="*/ 0 h 1715"/>
                <a:gd name="T10" fmla="*/ 0 w 33"/>
                <a:gd name="T11" fmla="*/ 3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3"/>
                <a:gd name="T19" fmla="*/ 0 h 1715"/>
                <a:gd name="T20" fmla="*/ 33 w 33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3" h="1715">
                  <a:moveTo>
                    <a:pt x="0" y="38"/>
                  </a:moveTo>
                  <a:lnTo>
                    <a:pt x="0" y="1695"/>
                  </a:lnTo>
                  <a:lnTo>
                    <a:pt x="33" y="1715"/>
                  </a:lnTo>
                  <a:lnTo>
                    <a:pt x="33" y="58"/>
                  </a:lnTo>
                  <a:lnTo>
                    <a:pt x="17" y="0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61" name="Freeform 299"/>
            <p:cNvSpPr>
              <a:spLocks noChangeAspect="1"/>
            </p:cNvSpPr>
            <p:nvPr/>
          </p:nvSpPr>
          <p:spPr bwMode="auto">
            <a:xfrm>
              <a:off x="3307" y="522"/>
              <a:ext cx="25" cy="1714"/>
            </a:xfrm>
            <a:custGeom>
              <a:avLst/>
              <a:gdLst>
                <a:gd name="T0" fmla="*/ 0 w 25"/>
                <a:gd name="T1" fmla="*/ 39 h 1714"/>
                <a:gd name="T2" fmla="*/ 0 w 25"/>
                <a:gd name="T3" fmla="*/ 1696 h 1714"/>
                <a:gd name="T4" fmla="*/ 25 w 25"/>
                <a:gd name="T5" fmla="*/ 1714 h 1714"/>
                <a:gd name="T6" fmla="*/ 25 w 25"/>
                <a:gd name="T7" fmla="*/ 57 h 1714"/>
                <a:gd name="T8" fmla="*/ 18 w 25"/>
                <a:gd name="T9" fmla="*/ 0 h 1714"/>
                <a:gd name="T10" fmla="*/ 0 w 25"/>
                <a:gd name="T11" fmla="*/ 39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39"/>
                  </a:moveTo>
                  <a:lnTo>
                    <a:pt x="0" y="1696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8" y="0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8" name="Group 300"/>
          <p:cNvGrpSpPr>
            <a:grpSpLocks noChangeAspect="1"/>
          </p:cNvGrpSpPr>
          <p:nvPr/>
        </p:nvGrpSpPr>
        <p:grpSpPr bwMode="auto">
          <a:xfrm>
            <a:off x="3810001" y="5029201"/>
            <a:ext cx="606425" cy="1752600"/>
            <a:chOff x="2884" y="538"/>
            <a:chExt cx="430" cy="1932"/>
          </a:xfrm>
        </p:grpSpPr>
        <p:sp>
          <p:nvSpPr>
            <p:cNvPr id="5236" name="Freeform 301"/>
            <p:cNvSpPr>
              <a:spLocks noChangeAspect="1"/>
            </p:cNvSpPr>
            <p:nvPr/>
          </p:nvSpPr>
          <p:spPr bwMode="auto">
            <a:xfrm>
              <a:off x="2885" y="538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7" name="Freeform 302"/>
            <p:cNvSpPr>
              <a:spLocks noChangeAspect="1"/>
            </p:cNvSpPr>
            <p:nvPr/>
          </p:nvSpPr>
          <p:spPr bwMode="auto">
            <a:xfrm>
              <a:off x="2919" y="558"/>
              <a:ext cx="26" cy="1712"/>
            </a:xfrm>
            <a:custGeom>
              <a:avLst/>
              <a:gdLst>
                <a:gd name="T0" fmla="*/ 0 w 26"/>
                <a:gd name="T1" fmla="*/ 40 h 1712"/>
                <a:gd name="T2" fmla="*/ 0 w 26"/>
                <a:gd name="T3" fmla="*/ 1697 h 1712"/>
                <a:gd name="T4" fmla="*/ 26 w 26"/>
                <a:gd name="T5" fmla="*/ 1712 h 1712"/>
                <a:gd name="T6" fmla="*/ 26 w 26"/>
                <a:gd name="T7" fmla="*/ 55 h 1712"/>
                <a:gd name="T8" fmla="*/ 15 w 26"/>
                <a:gd name="T9" fmla="*/ 0 h 1712"/>
                <a:gd name="T10" fmla="*/ 0 w 26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2"/>
                <a:gd name="T20" fmla="*/ 26 w 26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2">
                  <a:moveTo>
                    <a:pt x="0" y="40"/>
                  </a:moveTo>
                  <a:lnTo>
                    <a:pt x="0" y="1697"/>
                  </a:lnTo>
                  <a:lnTo>
                    <a:pt x="26" y="1712"/>
                  </a:lnTo>
                  <a:lnTo>
                    <a:pt x="26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8" name="Freeform 303"/>
            <p:cNvSpPr>
              <a:spLocks noChangeAspect="1"/>
            </p:cNvSpPr>
            <p:nvPr/>
          </p:nvSpPr>
          <p:spPr bwMode="auto">
            <a:xfrm>
              <a:off x="2952" y="574"/>
              <a:ext cx="27" cy="1714"/>
            </a:xfrm>
            <a:custGeom>
              <a:avLst/>
              <a:gdLst>
                <a:gd name="T0" fmla="*/ 0 w 27"/>
                <a:gd name="T1" fmla="*/ 42 h 1714"/>
                <a:gd name="T2" fmla="*/ 0 w 27"/>
                <a:gd name="T3" fmla="*/ 1699 h 1714"/>
                <a:gd name="T4" fmla="*/ 27 w 27"/>
                <a:gd name="T5" fmla="*/ 1714 h 1714"/>
                <a:gd name="T6" fmla="*/ 27 w 27"/>
                <a:gd name="T7" fmla="*/ 57 h 1714"/>
                <a:gd name="T8" fmla="*/ 16 w 27"/>
                <a:gd name="T9" fmla="*/ 0 h 1714"/>
                <a:gd name="T10" fmla="*/ 0 w 27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2"/>
                  </a:moveTo>
                  <a:lnTo>
                    <a:pt x="0" y="1699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6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9" name="Freeform 304"/>
            <p:cNvSpPr>
              <a:spLocks noChangeAspect="1"/>
            </p:cNvSpPr>
            <p:nvPr/>
          </p:nvSpPr>
          <p:spPr bwMode="auto">
            <a:xfrm>
              <a:off x="2987" y="592"/>
              <a:ext cx="25" cy="1714"/>
            </a:xfrm>
            <a:custGeom>
              <a:avLst/>
              <a:gdLst>
                <a:gd name="T0" fmla="*/ 0 w 25"/>
                <a:gd name="T1" fmla="*/ 42 h 1714"/>
                <a:gd name="T2" fmla="*/ 0 w 25"/>
                <a:gd name="T3" fmla="*/ 1699 h 1714"/>
                <a:gd name="T4" fmla="*/ 25 w 25"/>
                <a:gd name="T5" fmla="*/ 1714 h 1714"/>
                <a:gd name="T6" fmla="*/ 25 w 25"/>
                <a:gd name="T7" fmla="*/ 57 h 1714"/>
                <a:gd name="T8" fmla="*/ 15 w 25"/>
                <a:gd name="T9" fmla="*/ 0 h 1714"/>
                <a:gd name="T10" fmla="*/ 0 w 25"/>
                <a:gd name="T11" fmla="*/ 42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"/>
                <a:gd name="T19" fmla="*/ 0 h 1714"/>
                <a:gd name="T20" fmla="*/ 25 w 25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" h="1714">
                  <a:moveTo>
                    <a:pt x="0" y="42"/>
                  </a:moveTo>
                  <a:lnTo>
                    <a:pt x="0" y="1699"/>
                  </a:lnTo>
                  <a:lnTo>
                    <a:pt x="25" y="1714"/>
                  </a:lnTo>
                  <a:lnTo>
                    <a:pt x="25" y="57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0" name="Freeform 305"/>
            <p:cNvSpPr>
              <a:spLocks noChangeAspect="1"/>
            </p:cNvSpPr>
            <p:nvPr/>
          </p:nvSpPr>
          <p:spPr bwMode="auto">
            <a:xfrm>
              <a:off x="3021" y="610"/>
              <a:ext cx="26" cy="1714"/>
            </a:xfrm>
            <a:custGeom>
              <a:avLst/>
              <a:gdLst>
                <a:gd name="T0" fmla="*/ 0 w 26"/>
                <a:gd name="T1" fmla="*/ 43 h 1714"/>
                <a:gd name="T2" fmla="*/ 0 w 26"/>
                <a:gd name="T3" fmla="*/ 1700 h 1714"/>
                <a:gd name="T4" fmla="*/ 26 w 26"/>
                <a:gd name="T5" fmla="*/ 1714 h 1714"/>
                <a:gd name="T6" fmla="*/ 26 w 26"/>
                <a:gd name="T7" fmla="*/ 57 h 1714"/>
                <a:gd name="T8" fmla="*/ 14 w 26"/>
                <a:gd name="T9" fmla="*/ 0 h 1714"/>
                <a:gd name="T10" fmla="*/ 0 w 26"/>
                <a:gd name="T11" fmla="*/ 43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6"/>
                <a:gd name="T19" fmla="*/ 0 h 1714"/>
                <a:gd name="T20" fmla="*/ 26 w 26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6" h="1714">
                  <a:moveTo>
                    <a:pt x="0" y="43"/>
                  </a:moveTo>
                  <a:lnTo>
                    <a:pt x="0" y="1700"/>
                  </a:lnTo>
                  <a:lnTo>
                    <a:pt x="26" y="1714"/>
                  </a:lnTo>
                  <a:lnTo>
                    <a:pt x="26" y="57"/>
                  </a:lnTo>
                  <a:lnTo>
                    <a:pt x="14" y="0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1" name="Freeform 306"/>
            <p:cNvSpPr>
              <a:spLocks noChangeAspect="1"/>
            </p:cNvSpPr>
            <p:nvPr/>
          </p:nvSpPr>
          <p:spPr bwMode="auto">
            <a:xfrm>
              <a:off x="3054" y="629"/>
              <a:ext cx="28" cy="1713"/>
            </a:xfrm>
            <a:custGeom>
              <a:avLst/>
              <a:gdLst>
                <a:gd name="T0" fmla="*/ 0 w 28"/>
                <a:gd name="T1" fmla="*/ 41 h 1713"/>
                <a:gd name="T2" fmla="*/ 0 w 28"/>
                <a:gd name="T3" fmla="*/ 1698 h 1713"/>
                <a:gd name="T4" fmla="*/ 28 w 28"/>
                <a:gd name="T5" fmla="*/ 1713 h 1713"/>
                <a:gd name="T6" fmla="*/ 28 w 28"/>
                <a:gd name="T7" fmla="*/ 56 h 1713"/>
                <a:gd name="T8" fmla="*/ 15 w 28"/>
                <a:gd name="T9" fmla="*/ 0 h 1713"/>
                <a:gd name="T10" fmla="*/ 0 w 28"/>
                <a:gd name="T11" fmla="*/ 41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3"/>
                <a:gd name="T20" fmla="*/ 28 w 28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3">
                  <a:moveTo>
                    <a:pt x="0" y="41"/>
                  </a:moveTo>
                  <a:lnTo>
                    <a:pt x="0" y="1698"/>
                  </a:lnTo>
                  <a:lnTo>
                    <a:pt x="28" y="1713"/>
                  </a:lnTo>
                  <a:lnTo>
                    <a:pt x="28" y="56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2" name="Freeform 307"/>
            <p:cNvSpPr>
              <a:spLocks noChangeAspect="1"/>
            </p:cNvSpPr>
            <p:nvPr/>
          </p:nvSpPr>
          <p:spPr bwMode="auto">
            <a:xfrm>
              <a:off x="3088" y="647"/>
              <a:ext cx="27" cy="1714"/>
            </a:xfrm>
            <a:custGeom>
              <a:avLst/>
              <a:gdLst>
                <a:gd name="T0" fmla="*/ 0 w 27"/>
                <a:gd name="T1" fmla="*/ 41 h 1714"/>
                <a:gd name="T2" fmla="*/ 0 w 27"/>
                <a:gd name="T3" fmla="*/ 1698 h 1714"/>
                <a:gd name="T4" fmla="*/ 27 w 27"/>
                <a:gd name="T5" fmla="*/ 1714 h 1714"/>
                <a:gd name="T6" fmla="*/ 27 w 27"/>
                <a:gd name="T7" fmla="*/ 57 h 1714"/>
                <a:gd name="T8" fmla="*/ 15 w 27"/>
                <a:gd name="T9" fmla="*/ 0 h 1714"/>
                <a:gd name="T10" fmla="*/ 0 w 27"/>
                <a:gd name="T11" fmla="*/ 41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4"/>
                <a:gd name="T20" fmla="*/ 27 w 27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4">
                  <a:moveTo>
                    <a:pt x="0" y="41"/>
                  </a:moveTo>
                  <a:lnTo>
                    <a:pt x="0" y="1698"/>
                  </a:lnTo>
                  <a:lnTo>
                    <a:pt x="27" y="1714"/>
                  </a:lnTo>
                  <a:lnTo>
                    <a:pt x="27" y="57"/>
                  </a:lnTo>
                  <a:lnTo>
                    <a:pt x="15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3" name="Freeform 308"/>
            <p:cNvSpPr>
              <a:spLocks noChangeAspect="1"/>
            </p:cNvSpPr>
            <p:nvPr/>
          </p:nvSpPr>
          <p:spPr bwMode="auto">
            <a:xfrm>
              <a:off x="3121" y="665"/>
              <a:ext cx="28" cy="1715"/>
            </a:xfrm>
            <a:custGeom>
              <a:avLst/>
              <a:gdLst>
                <a:gd name="T0" fmla="*/ 0 w 28"/>
                <a:gd name="T1" fmla="*/ 41 h 1715"/>
                <a:gd name="T2" fmla="*/ 0 w 28"/>
                <a:gd name="T3" fmla="*/ 1698 h 1715"/>
                <a:gd name="T4" fmla="*/ 28 w 28"/>
                <a:gd name="T5" fmla="*/ 1715 h 1715"/>
                <a:gd name="T6" fmla="*/ 28 w 28"/>
                <a:gd name="T7" fmla="*/ 58 h 1715"/>
                <a:gd name="T8" fmla="*/ 16 w 28"/>
                <a:gd name="T9" fmla="*/ 0 h 1715"/>
                <a:gd name="T10" fmla="*/ 0 w 28"/>
                <a:gd name="T11" fmla="*/ 41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1"/>
                  </a:moveTo>
                  <a:lnTo>
                    <a:pt x="0" y="1698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6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4" name="Freeform 309"/>
            <p:cNvSpPr>
              <a:spLocks noChangeAspect="1"/>
            </p:cNvSpPr>
            <p:nvPr/>
          </p:nvSpPr>
          <p:spPr bwMode="auto">
            <a:xfrm>
              <a:off x="3155" y="685"/>
              <a:ext cx="27" cy="1712"/>
            </a:xfrm>
            <a:custGeom>
              <a:avLst/>
              <a:gdLst>
                <a:gd name="T0" fmla="*/ 0 w 27"/>
                <a:gd name="T1" fmla="*/ 40 h 1712"/>
                <a:gd name="T2" fmla="*/ 0 w 27"/>
                <a:gd name="T3" fmla="*/ 1697 h 1712"/>
                <a:gd name="T4" fmla="*/ 27 w 27"/>
                <a:gd name="T5" fmla="*/ 1712 h 1712"/>
                <a:gd name="T6" fmla="*/ 27 w 27"/>
                <a:gd name="T7" fmla="*/ 55 h 1712"/>
                <a:gd name="T8" fmla="*/ 15 w 27"/>
                <a:gd name="T9" fmla="*/ 0 h 1712"/>
                <a:gd name="T10" fmla="*/ 0 w 27"/>
                <a:gd name="T11" fmla="*/ 40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0"/>
                  </a:moveTo>
                  <a:lnTo>
                    <a:pt x="0" y="1697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5" y="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5" name="Freeform 310"/>
            <p:cNvSpPr>
              <a:spLocks noChangeAspect="1"/>
            </p:cNvSpPr>
            <p:nvPr/>
          </p:nvSpPr>
          <p:spPr bwMode="auto">
            <a:xfrm>
              <a:off x="3190" y="703"/>
              <a:ext cx="27" cy="1713"/>
            </a:xfrm>
            <a:custGeom>
              <a:avLst/>
              <a:gdLst>
                <a:gd name="T0" fmla="*/ 0 w 27"/>
                <a:gd name="T1" fmla="*/ 42 h 1713"/>
                <a:gd name="T2" fmla="*/ 0 w 27"/>
                <a:gd name="T3" fmla="*/ 1699 h 1713"/>
                <a:gd name="T4" fmla="*/ 27 w 27"/>
                <a:gd name="T5" fmla="*/ 1713 h 1713"/>
                <a:gd name="T6" fmla="*/ 27 w 27"/>
                <a:gd name="T7" fmla="*/ 56 h 1713"/>
                <a:gd name="T8" fmla="*/ 14 w 27"/>
                <a:gd name="T9" fmla="*/ 0 h 1713"/>
                <a:gd name="T10" fmla="*/ 0 w 27"/>
                <a:gd name="T11" fmla="*/ 42 h 17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3"/>
                <a:gd name="T20" fmla="*/ 27 w 27"/>
                <a:gd name="T21" fmla="*/ 1713 h 17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3">
                  <a:moveTo>
                    <a:pt x="0" y="42"/>
                  </a:moveTo>
                  <a:lnTo>
                    <a:pt x="0" y="1699"/>
                  </a:lnTo>
                  <a:lnTo>
                    <a:pt x="27" y="1713"/>
                  </a:lnTo>
                  <a:lnTo>
                    <a:pt x="27" y="56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6" name="Freeform 311"/>
            <p:cNvSpPr>
              <a:spLocks noChangeAspect="1"/>
            </p:cNvSpPr>
            <p:nvPr/>
          </p:nvSpPr>
          <p:spPr bwMode="auto">
            <a:xfrm>
              <a:off x="3223" y="719"/>
              <a:ext cx="28" cy="1715"/>
            </a:xfrm>
            <a:custGeom>
              <a:avLst/>
              <a:gdLst>
                <a:gd name="T0" fmla="*/ 0 w 28"/>
                <a:gd name="T1" fmla="*/ 42 h 1715"/>
                <a:gd name="T2" fmla="*/ 0 w 28"/>
                <a:gd name="T3" fmla="*/ 1699 h 1715"/>
                <a:gd name="T4" fmla="*/ 28 w 28"/>
                <a:gd name="T5" fmla="*/ 1715 h 1715"/>
                <a:gd name="T6" fmla="*/ 28 w 28"/>
                <a:gd name="T7" fmla="*/ 58 h 1715"/>
                <a:gd name="T8" fmla="*/ 14 w 28"/>
                <a:gd name="T9" fmla="*/ 0 h 1715"/>
                <a:gd name="T10" fmla="*/ 0 w 28"/>
                <a:gd name="T11" fmla="*/ 42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1715"/>
                <a:gd name="T20" fmla="*/ 28 w 28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1715">
                  <a:moveTo>
                    <a:pt x="0" y="42"/>
                  </a:moveTo>
                  <a:lnTo>
                    <a:pt x="0" y="1699"/>
                  </a:lnTo>
                  <a:lnTo>
                    <a:pt x="28" y="1715"/>
                  </a:lnTo>
                  <a:lnTo>
                    <a:pt x="28" y="58"/>
                  </a:lnTo>
                  <a:lnTo>
                    <a:pt x="14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7" name="Freeform 312"/>
            <p:cNvSpPr>
              <a:spLocks noChangeAspect="1"/>
            </p:cNvSpPr>
            <p:nvPr/>
          </p:nvSpPr>
          <p:spPr bwMode="auto">
            <a:xfrm>
              <a:off x="3257" y="739"/>
              <a:ext cx="27" cy="1712"/>
            </a:xfrm>
            <a:custGeom>
              <a:avLst/>
              <a:gdLst>
                <a:gd name="T0" fmla="*/ 0 w 27"/>
                <a:gd name="T1" fmla="*/ 41 h 1712"/>
                <a:gd name="T2" fmla="*/ 0 w 27"/>
                <a:gd name="T3" fmla="*/ 1699 h 1712"/>
                <a:gd name="T4" fmla="*/ 27 w 27"/>
                <a:gd name="T5" fmla="*/ 1712 h 1712"/>
                <a:gd name="T6" fmla="*/ 27 w 27"/>
                <a:gd name="T7" fmla="*/ 55 h 1712"/>
                <a:gd name="T8" fmla="*/ 13 w 27"/>
                <a:gd name="T9" fmla="*/ 0 h 1712"/>
                <a:gd name="T10" fmla="*/ 0 w 27"/>
                <a:gd name="T11" fmla="*/ 41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7"/>
                <a:gd name="T19" fmla="*/ 0 h 1712"/>
                <a:gd name="T20" fmla="*/ 27 w 27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7" h="1712">
                  <a:moveTo>
                    <a:pt x="0" y="41"/>
                  </a:moveTo>
                  <a:lnTo>
                    <a:pt x="0" y="1699"/>
                  </a:lnTo>
                  <a:lnTo>
                    <a:pt x="27" y="1712"/>
                  </a:lnTo>
                  <a:lnTo>
                    <a:pt x="27" y="55"/>
                  </a:lnTo>
                  <a:lnTo>
                    <a:pt x="13" y="0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8" name="Freeform 313"/>
            <p:cNvSpPr>
              <a:spLocks noChangeAspect="1"/>
            </p:cNvSpPr>
            <p:nvPr/>
          </p:nvSpPr>
          <p:spPr bwMode="auto">
            <a:xfrm>
              <a:off x="3290" y="758"/>
              <a:ext cx="24" cy="1712"/>
            </a:xfrm>
            <a:custGeom>
              <a:avLst/>
              <a:gdLst>
                <a:gd name="T0" fmla="*/ 0 w 24"/>
                <a:gd name="T1" fmla="*/ 42 h 1712"/>
                <a:gd name="T2" fmla="*/ 0 w 24"/>
                <a:gd name="T3" fmla="*/ 1699 h 1712"/>
                <a:gd name="T4" fmla="*/ 24 w 24"/>
                <a:gd name="T5" fmla="*/ 1712 h 1712"/>
                <a:gd name="T6" fmla="*/ 24 w 24"/>
                <a:gd name="T7" fmla="*/ 55 h 1712"/>
                <a:gd name="T8" fmla="*/ 15 w 24"/>
                <a:gd name="T9" fmla="*/ 0 h 1712"/>
                <a:gd name="T10" fmla="*/ 0 w 24"/>
                <a:gd name="T11" fmla="*/ 42 h 171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1712"/>
                <a:gd name="T20" fmla="*/ 24 w 24"/>
                <a:gd name="T21" fmla="*/ 1712 h 171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1712">
                  <a:moveTo>
                    <a:pt x="0" y="42"/>
                  </a:moveTo>
                  <a:lnTo>
                    <a:pt x="0" y="1699"/>
                  </a:lnTo>
                  <a:lnTo>
                    <a:pt x="24" y="1712"/>
                  </a:lnTo>
                  <a:lnTo>
                    <a:pt x="24" y="55"/>
                  </a:lnTo>
                  <a:lnTo>
                    <a:pt x="15" y="0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49" name="Freeform 314"/>
            <p:cNvSpPr>
              <a:spLocks noChangeAspect="1"/>
            </p:cNvSpPr>
            <p:nvPr/>
          </p:nvSpPr>
          <p:spPr bwMode="auto">
            <a:xfrm>
              <a:off x="2884" y="762"/>
              <a:ext cx="430" cy="287"/>
            </a:xfrm>
            <a:custGeom>
              <a:avLst/>
              <a:gdLst>
                <a:gd name="T0" fmla="*/ 0 w 430"/>
                <a:gd name="T1" fmla="*/ 0 h 287"/>
                <a:gd name="T2" fmla="*/ 0 w 430"/>
                <a:gd name="T3" fmla="*/ 54 h 287"/>
                <a:gd name="T4" fmla="*/ 430 w 430"/>
                <a:gd name="T5" fmla="*/ 287 h 287"/>
                <a:gd name="T6" fmla="*/ 430 w 430"/>
                <a:gd name="T7" fmla="*/ 233 h 287"/>
                <a:gd name="T8" fmla="*/ 0 w 430"/>
                <a:gd name="T9" fmla="*/ 0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7"/>
                <a:gd name="T17" fmla="*/ 430 w 430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7">
                  <a:moveTo>
                    <a:pt x="0" y="0"/>
                  </a:moveTo>
                  <a:lnTo>
                    <a:pt x="0" y="54"/>
                  </a:lnTo>
                  <a:lnTo>
                    <a:pt x="430" y="287"/>
                  </a:lnTo>
                  <a:lnTo>
                    <a:pt x="430" y="2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0" name="Freeform 315"/>
            <p:cNvSpPr>
              <a:spLocks noChangeAspect="1"/>
            </p:cNvSpPr>
            <p:nvPr/>
          </p:nvSpPr>
          <p:spPr bwMode="auto">
            <a:xfrm>
              <a:off x="2884" y="1338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51" name="Freeform 316"/>
            <p:cNvSpPr>
              <a:spLocks noChangeAspect="1"/>
            </p:cNvSpPr>
            <p:nvPr/>
          </p:nvSpPr>
          <p:spPr bwMode="auto">
            <a:xfrm>
              <a:off x="2884" y="1949"/>
              <a:ext cx="430" cy="286"/>
            </a:xfrm>
            <a:custGeom>
              <a:avLst/>
              <a:gdLst>
                <a:gd name="T0" fmla="*/ 0 w 430"/>
                <a:gd name="T1" fmla="*/ 0 h 286"/>
                <a:gd name="T2" fmla="*/ 0 w 430"/>
                <a:gd name="T3" fmla="*/ 54 h 286"/>
                <a:gd name="T4" fmla="*/ 430 w 430"/>
                <a:gd name="T5" fmla="*/ 286 h 286"/>
                <a:gd name="T6" fmla="*/ 430 w 430"/>
                <a:gd name="T7" fmla="*/ 232 h 286"/>
                <a:gd name="T8" fmla="*/ 0 w 430"/>
                <a:gd name="T9" fmla="*/ 0 h 2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30"/>
                <a:gd name="T16" fmla="*/ 0 h 286"/>
                <a:gd name="T17" fmla="*/ 430 w 430"/>
                <a:gd name="T18" fmla="*/ 286 h 28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30" h="286">
                  <a:moveTo>
                    <a:pt x="0" y="0"/>
                  </a:moveTo>
                  <a:lnTo>
                    <a:pt x="0" y="54"/>
                  </a:lnTo>
                  <a:lnTo>
                    <a:pt x="430" y="286"/>
                  </a:lnTo>
                  <a:lnTo>
                    <a:pt x="430" y="2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39" name="Group 317"/>
          <p:cNvGrpSpPr>
            <a:grpSpLocks noChangeAspect="1"/>
          </p:cNvGrpSpPr>
          <p:nvPr/>
        </p:nvGrpSpPr>
        <p:grpSpPr bwMode="auto">
          <a:xfrm>
            <a:off x="2819401" y="85727"/>
            <a:ext cx="773113" cy="1743075"/>
            <a:chOff x="475" y="519"/>
            <a:chExt cx="487" cy="1933"/>
          </a:xfrm>
        </p:grpSpPr>
        <p:sp>
          <p:nvSpPr>
            <p:cNvPr id="5220" name="Freeform 318"/>
            <p:cNvSpPr>
              <a:spLocks noChangeAspect="1"/>
            </p:cNvSpPr>
            <p:nvPr/>
          </p:nvSpPr>
          <p:spPr bwMode="auto">
            <a:xfrm>
              <a:off x="475" y="1927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1" name="Freeform 319"/>
            <p:cNvSpPr>
              <a:spLocks noChangeAspect="1"/>
            </p:cNvSpPr>
            <p:nvPr/>
          </p:nvSpPr>
          <p:spPr bwMode="auto">
            <a:xfrm>
              <a:off x="475" y="1334"/>
              <a:ext cx="486" cy="288"/>
            </a:xfrm>
            <a:custGeom>
              <a:avLst/>
              <a:gdLst>
                <a:gd name="T0" fmla="*/ 0 w 486"/>
                <a:gd name="T1" fmla="*/ 234 h 288"/>
                <a:gd name="T2" fmla="*/ 0 w 486"/>
                <a:gd name="T3" fmla="*/ 288 h 288"/>
                <a:gd name="T4" fmla="*/ 486 w 486"/>
                <a:gd name="T5" fmla="*/ 54 h 288"/>
                <a:gd name="T6" fmla="*/ 486 w 486"/>
                <a:gd name="T7" fmla="*/ 0 h 288"/>
                <a:gd name="T8" fmla="*/ 0 w 486"/>
                <a:gd name="T9" fmla="*/ 234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8"/>
                <a:gd name="T17" fmla="*/ 486 w 486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8">
                  <a:moveTo>
                    <a:pt x="0" y="234"/>
                  </a:moveTo>
                  <a:lnTo>
                    <a:pt x="0" y="288"/>
                  </a:lnTo>
                  <a:lnTo>
                    <a:pt x="486" y="54"/>
                  </a:lnTo>
                  <a:lnTo>
                    <a:pt x="486" y="0"/>
                  </a:lnTo>
                  <a:lnTo>
                    <a:pt x="0" y="234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2" name="Freeform 320"/>
            <p:cNvSpPr>
              <a:spLocks noChangeAspect="1"/>
            </p:cNvSpPr>
            <p:nvPr/>
          </p:nvSpPr>
          <p:spPr bwMode="auto">
            <a:xfrm>
              <a:off x="475" y="727"/>
              <a:ext cx="486" cy="287"/>
            </a:xfrm>
            <a:custGeom>
              <a:avLst/>
              <a:gdLst>
                <a:gd name="T0" fmla="*/ 0 w 486"/>
                <a:gd name="T1" fmla="*/ 233 h 287"/>
                <a:gd name="T2" fmla="*/ 0 w 486"/>
                <a:gd name="T3" fmla="*/ 287 h 287"/>
                <a:gd name="T4" fmla="*/ 486 w 486"/>
                <a:gd name="T5" fmla="*/ 53 h 287"/>
                <a:gd name="T6" fmla="*/ 486 w 486"/>
                <a:gd name="T7" fmla="*/ 0 h 287"/>
                <a:gd name="T8" fmla="*/ 0 w 486"/>
                <a:gd name="T9" fmla="*/ 233 h 2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6"/>
                <a:gd name="T16" fmla="*/ 0 h 287"/>
                <a:gd name="T17" fmla="*/ 486 w 486"/>
                <a:gd name="T18" fmla="*/ 287 h 2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6" h="287">
                  <a:moveTo>
                    <a:pt x="0" y="233"/>
                  </a:moveTo>
                  <a:lnTo>
                    <a:pt x="0" y="287"/>
                  </a:lnTo>
                  <a:lnTo>
                    <a:pt x="486" y="53"/>
                  </a:lnTo>
                  <a:lnTo>
                    <a:pt x="486" y="0"/>
                  </a:lnTo>
                  <a:lnTo>
                    <a:pt x="0" y="233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3" name="Freeform 321"/>
            <p:cNvSpPr>
              <a:spLocks noChangeAspect="1"/>
            </p:cNvSpPr>
            <p:nvPr/>
          </p:nvSpPr>
          <p:spPr bwMode="auto">
            <a:xfrm>
              <a:off x="476" y="737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6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" name="Freeform 322"/>
            <p:cNvSpPr>
              <a:spLocks noChangeAspect="1"/>
            </p:cNvSpPr>
            <p:nvPr/>
          </p:nvSpPr>
          <p:spPr bwMode="auto">
            <a:xfrm>
              <a:off x="514" y="7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5" name="Freeform 323"/>
            <p:cNvSpPr>
              <a:spLocks noChangeAspect="1"/>
            </p:cNvSpPr>
            <p:nvPr/>
          </p:nvSpPr>
          <p:spPr bwMode="auto">
            <a:xfrm>
              <a:off x="551" y="701"/>
              <a:ext cx="32" cy="1715"/>
            </a:xfrm>
            <a:custGeom>
              <a:avLst/>
              <a:gdLst>
                <a:gd name="T0" fmla="*/ 0 w 32"/>
                <a:gd name="T1" fmla="*/ 58 h 1715"/>
                <a:gd name="T2" fmla="*/ 0 w 32"/>
                <a:gd name="T3" fmla="*/ 1715 h 1715"/>
                <a:gd name="T4" fmla="*/ 32 w 32"/>
                <a:gd name="T5" fmla="*/ 1699 h 1715"/>
                <a:gd name="T6" fmla="*/ 32 w 32"/>
                <a:gd name="T7" fmla="*/ 42 h 1715"/>
                <a:gd name="T8" fmla="*/ 16 w 32"/>
                <a:gd name="T9" fmla="*/ 0 h 1715"/>
                <a:gd name="T10" fmla="*/ 0 w 32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5"/>
                <a:gd name="T20" fmla="*/ 32 w 32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5">
                  <a:moveTo>
                    <a:pt x="0" y="58"/>
                  </a:moveTo>
                  <a:lnTo>
                    <a:pt x="0" y="1715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6" name="Freeform 324"/>
            <p:cNvSpPr>
              <a:spLocks noChangeAspect="1"/>
            </p:cNvSpPr>
            <p:nvPr/>
          </p:nvSpPr>
          <p:spPr bwMode="auto">
            <a:xfrm>
              <a:off x="589" y="683"/>
              <a:ext cx="32" cy="1714"/>
            </a:xfrm>
            <a:custGeom>
              <a:avLst/>
              <a:gdLst>
                <a:gd name="T0" fmla="*/ 0 w 32"/>
                <a:gd name="T1" fmla="*/ 57 h 1714"/>
                <a:gd name="T2" fmla="*/ 0 w 32"/>
                <a:gd name="T3" fmla="*/ 1714 h 1714"/>
                <a:gd name="T4" fmla="*/ 32 w 32"/>
                <a:gd name="T5" fmla="*/ 1699 h 1714"/>
                <a:gd name="T6" fmla="*/ 32 w 32"/>
                <a:gd name="T7" fmla="*/ 42 h 1714"/>
                <a:gd name="T8" fmla="*/ 16 w 32"/>
                <a:gd name="T9" fmla="*/ 0 h 1714"/>
                <a:gd name="T10" fmla="*/ 0 w 32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"/>
                <a:gd name="T19" fmla="*/ 0 h 1714"/>
                <a:gd name="T20" fmla="*/ 32 w 32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" h="1714">
                  <a:moveTo>
                    <a:pt x="0" y="57"/>
                  </a:moveTo>
                  <a:lnTo>
                    <a:pt x="0" y="1714"/>
                  </a:lnTo>
                  <a:lnTo>
                    <a:pt x="32" y="1699"/>
                  </a:lnTo>
                  <a:lnTo>
                    <a:pt x="32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7" name="Freeform 325"/>
            <p:cNvSpPr>
              <a:spLocks noChangeAspect="1"/>
            </p:cNvSpPr>
            <p:nvPr/>
          </p:nvSpPr>
          <p:spPr bwMode="auto">
            <a:xfrm>
              <a:off x="628" y="664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699 h 1715"/>
                <a:gd name="T6" fmla="*/ 30 w 30"/>
                <a:gd name="T7" fmla="*/ 42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699"/>
                  </a:lnTo>
                  <a:lnTo>
                    <a:pt x="30" y="42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8" name="Freeform 326"/>
            <p:cNvSpPr>
              <a:spLocks noChangeAspect="1"/>
            </p:cNvSpPr>
            <p:nvPr/>
          </p:nvSpPr>
          <p:spPr bwMode="auto">
            <a:xfrm>
              <a:off x="666" y="646"/>
              <a:ext cx="29" cy="1714"/>
            </a:xfrm>
            <a:custGeom>
              <a:avLst/>
              <a:gdLst>
                <a:gd name="T0" fmla="*/ 0 w 29"/>
                <a:gd name="T1" fmla="*/ 57 h 1714"/>
                <a:gd name="T2" fmla="*/ 0 w 29"/>
                <a:gd name="T3" fmla="*/ 1714 h 1714"/>
                <a:gd name="T4" fmla="*/ 29 w 29"/>
                <a:gd name="T5" fmla="*/ 1700 h 1714"/>
                <a:gd name="T6" fmla="*/ 29 w 29"/>
                <a:gd name="T7" fmla="*/ 43 h 1714"/>
                <a:gd name="T8" fmla="*/ 17 w 29"/>
                <a:gd name="T9" fmla="*/ 0 h 1714"/>
                <a:gd name="T10" fmla="*/ 0 w 29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4"/>
                <a:gd name="T20" fmla="*/ 29 w 29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4">
                  <a:moveTo>
                    <a:pt x="0" y="57"/>
                  </a:moveTo>
                  <a:lnTo>
                    <a:pt x="0" y="1714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9" name="Freeform 327"/>
            <p:cNvSpPr>
              <a:spLocks noChangeAspect="1"/>
            </p:cNvSpPr>
            <p:nvPr/>
          </p:nvSpPr>
          <p:spPr bwMode="auto">
            <a:xfrm>
              <a:off x="704" y="628"/>
              <a:ext cx="31" cy="1715"/>
            </a:xfrm>
            <a:custGeom>
              <a:avLst/>
              <a:gdLst>
                <a:gd name="T0" fmla="*/ 0 w 31"/>
                <a:gd name="T1" fmla="*/ 58 h 1715"/>
                <a:gd name="T2" fmla="*/ 0 w 31"/>
                <a:gd name="T3" fmla="*/ 1715 h 1715"/>
                <a:gd name="T4" fmla="*/ 31 w 31"/>
                <a:gd name="T5" fmla="*/ 1699 h 1715"/>
                <a:gd name="T6" fmla="*/ 31 w 31"/>
                <a:gd name="T7" fmla="*/ 42 h 1715"/>
                <a:gd name="T8" fmla="*/ 15 w 31"/>
                <a:gd name="T9" fmla="*/ 0 h 1715"/>
                <a:gd name="T10" fmla="*/ 0 w 31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5"/>
                <a:gd name="T20" fmla="*/ 31 w 31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5">
                  <a:moveTo>
                    <a:pt x="0" y="58"/>
                  </a:moveTo>
                  <a:lnTo>
                    <a:pt x="0" y="1715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0" name="Freeform 328"/>
            <p:cNvSpPr>
              <a:spLocks noChangeAspect="1"/>
            </p:cNvSpPr>
            <p:nvPr/>
          </p:nvSpPr>
          <p:spPr bwMode="auto">
            <a:xfrm>
              <a:off x="742" y="610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5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5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1" name="Freeform 329"/>
            <p:cNvSpPr>
              <a:spLocks noChangeAspect="1"/>
            </p:cNvSpPr>
            <p:nvPr/>
          </p:nvSpPr>
          <p:spPr bwMode="auto">
            <a:xfrm>
              <a:off x="781" y="591"/>
              <a:ext cx="29" cy="1715"/>
            </a:xfrm>
            <a:custGeom>
              <a:avLst/>
              <a:gdLst>
                <a:gd name="T0" fmla="*/ 0 w 29"/>
                <a:gd name="T1" fmla="*/ 58 h 1715"/>
                <a:gd name="T2" fmla="*/ 0 w 29"/>
                <a:gd name="T3" fmla="*/ 1715 h 1715"/>
                <a:gd name="T4" fmla="*/ 29 w 29"/>
                <a:gd name="T5" fmla="*/ 1700 h 1715"/>
                <a:gd name="T6" fmla="*/ 29 w 29"/>
                <a:gd name="T7" fmla="*/ 43 h 1715"/>
                <a:gd name="T8" fmla="*/ 16 w 29"/>
                <a:gd name="T9" fmla="*/ 0 h 1715"/>
                <a:gd name="T10" fmla="*/ 0 w 29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9"/>
                <a:gd name="T19" fmla="*/ 0 h 1715"/>
                <a:gd name="T20" fmla="*/ 29 w 29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9" h="1715">
                  <a:moveTo>
                    <a:pt x="0" y="58"/>
                  </a:moveTo>
                  <a:lnTo>
                    <a:pt x="0" y="1715"/>
                  </a:lnTo>
                  <a:lnTo>
                    <a:pt x="29" y="1700"/>
                  </a:lnTo>
                  <a:lnTo>
                    <a:pt x="29" y="43"/>
                  </a:lnTo>
                  <a:lnTo>
                    <a:pt x="16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2" name="Freeform 330"/>
            <p:cNvSpPr>
              <a:spLocks noChangeAspect="1"/>
            </p:cNvSpPr>
            <p:nvPr/>
          </p:nvSpPr>
          <p:spPr bwMode="auto">
            <a:xfrm>
              <a:off x="817" y="574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7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7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3" name="Freeform 331"/>
            <p:cNvSpPr>
              <a:spLocks noChangeAspect="1"/>
            </p:cNvSpPr>
            <p:nvPr/>
          </p:nvSpPr>
          <p:spPr bwMode="auto">
            <a:xfrm>
              <a:off x="856" y="555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4" name="Freeform 332"/>
            <p:cNvSpPr>
              <a:spLocks noChangeAspect="1"/>
            </p:cNvSpPr>
            <p:nvPr/>
          </p:nvSpPr>
          <p:spPr bwMode="auto">
            <a:xfrm>
              <a:off x="894" y="536"/>
              <a:ext cx="30" cy="1715"/>
            </a:xfrm>
            <a:custGeom>
              <a:avLst/>
              <a:gdLst>
                <a:gd name="T0" fmla="*/ 0 w 30"/>
                <a:gd name="T1" fmla="*/ 58 h 1715"/>
                <a:gd name="T2" fmla="*/ 0 w 30"/>
                <a:gd name="T3" fmla="*/ 1715 h 1715"/>
                <a:gd name="T4" fmla="*/ 30 w 30"/>
                <a:gd name="T5" fmla="*/ 1701 h 1715"/>
                <a:gd name="T6" fmla="*/ 30 w 30"/>
                <a:gd name="T7" fmla="*/ 44 h 1715"/>
                <a:gd name="T8" fmla="*/ 17 w 30"/>
                <a:gd name="T9" fmla="*/ 0 h 1715"/>
                <a:gd name="T10" fmla="*/ 0 w 30"/>
                <a:gd name="T11" fmla="*/ 58 h 17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0"/>
                <a:gd name="T19" fmla="*/ 0 h 1715"/>
                <a:gd name="T20" fmla="*/ 30 w 30"/>
                <a:gd name="T21" fmla="*/ 1715 h 17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0" h="1715">
                  <a:moveTo>
                    <a:pt x="0" y="58"/>
                  </a:moveTo>
                  <a:lnTo>
                    <a:pt x="0" y="1715"/>
                  </a:lnTo>
                  <a:lnTo>
                    <a:pt x="30" y="1701"/>
                  </a:lnTo>
                  <a:lnTo>
                    <a:pt x="30" y="44"/>
                  </a:lnTo>
                  <a:lnTo>
                    <a:pt x="17" y="0"/>
                  </a:lnTo>
                  <a:lnTo>
                    <a:pt x="0" y="58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35" name="Freeform 333"/>
            <p:cNvSpPr>
              <a:spLocks noChangeAspect="1"/>
            </p:cNvSpPr>
            <p:nvPr/>
          </p:nvSpPr>
          <p:spPr bwMode="auto">
            <a:xfrm>
              <a:off x="931" y="519"/>
              <a:ext cx="31" cy="1714"/>
            </a:xfrm>
            <a:custGeom>
              <a:avLst/>
              <a:gdLst>
                <a:gd name="T0" fmla="*/ 0 w 31"/>
                <a:gd name="T1" fmla="*/ 57 h 1714"/>
                <a:gd name="T2" fmla="*/ 0 w 31"/>
                <a:gd name="T3" fmla="*/ 1714 h 1714"/>
                <a:gd name="T4" fmla="*/ 31 w 31"/>
                <a:gd name="T5" fmla="*/ 1699 h 1714"/>
                <a:gd name="T6" fmla="*/ 31 w 31"/>
                <a:gd name="T7" fmla="*/ 42 h 1714"/>
                <a:gd name="T8" fmla="*/ 16 w 31"/>
                <a:gd name="T9" fmla="*/ 0 h 1714"/>
                <a:gd name="T10" fmla="*/ 0 w 31"/>
                <a:gd name="T11" fmla="*/ 57 h 17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1"/>
                <a:gd name="T19" fmla="*/ 0 h 1714"/>
                <a:gd name="T20" fmla="*/ 31 w 31"/>
                <a:gd name="T21" fmla="*/ 1714 h 17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1" h="1714">
                  <a:moveTo>
                    <a:pt x="0" y="57"/>
                  </a:moveTo>
                  <a:lnTo>
                    <a:pt x="0" y="1714"/>
                  </a:lnTo>
                  <a:lnTo>
                    <a:pt x="31" y="1699"/>
                  </a:lnTo>
                  <a:lnTo>
                    <a:pt x="31" y="42"/>
                  </a:lnTo>
                  <a:lnTo>
                    <a:pt x="16" y="0"/>
                  </a:lnTo>
                  <a:lnTo>
                    <a:pt x="0" y="57"/>
                  </a:lnTo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0" name="Group 334"/>
          <p:cNvGrpSpPr>
            <a:grpSpLocks/>
          </p:cNvGrpSpPr>
          <p:nvPr/>
        </p:nvGrpSpPr>
        <p:grpSpPr bwMode="auto">
          <a:xfrm>
            <a:off x="457200" y="7086599"/>
            <a:ext cx="2057400" cy="1516064"/>
            <a:chOff x="288" y="192"/>
            <a:chExt cx="1296" cy="955"/>
          </a:xfrm>
        </p:grpSpPr>
        <p:sp>
          <p:nvSpPr>
            <p:cNvPr id="5186" name="Rectangle 335"/>
            <p:cNvSpPr>
              <a:spLocks noChangeAspect="1" noChangeArrowheads="1"/>
            </p:cNvSpPr>
            <p:nvPr/>
          </p:nvSpPr>
          <p:spPr bwMode="auto">
            <a:xfrm>
              <a:off x="290" y="984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7" name="Rectangle 336"/>
            <p:cNvSpPr>
              <a:spLocks noChangeAspect="1" noChangeArrowheads="1"/>
            </p:cNvSpPr>
            <p:nvPr/>
          </p:nvSpPr>
          <p:spPr bwMode="auto">
            <a:xfrm>
              <a:off x="290" y="65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8" name="Rectangle 337"/>
            <p:cNvSpPr>
              <a:spLocks noChangeAspect="1" noChangeArrowheads="1"/>
            </p:cNvSpPr>
            <p:nvPr/>
          </p:nvSpPr>
          <p:spPr bwMode="auto">
            <a:xfrm>
              <a:off x="290" y="312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9" name="Freeform 338"/>
            <p:cNvSpPr>
              <a:spLocks noChangeAspect="1"/>
            </p:cNvSpPr>
            <p:nvPr/>
          </p:nvSpPr>
          <p:spPr bwMode="auto">
            <a:xfrm>
              <a:off x="288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0" name="Freeform 339"/>
            <p:cNvSpPr>
              <a:spLocks noChangeAspect="1"/>
            </p:cNvSpPr>
            <p:nvPr/>
          </p:nvSpPr>
          <p:spPr bwMode="auto">
            <a:xfrm>
              <a:off x="338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1" name="Freeform 340"/>
            <p:cNvSpPr>
              <a:spLocks noChangeAspect="1"/>
            </p:cNvSpPr>
            <p:nvPr/>
          </p:nvSpPr>
          <p:spPr bwMode="auto">
            <a:xfrm>
              <a:off x="389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2" name="Freeform 341"/>
            <p:cNvSpPr>
              <a:spLocks noChangeAspect="1"/>
            </p:cNvSpPr>
            <p:nvPr/>
          </p:nvSpPr>
          <p:spPr bwMode="auto">
            <a:xfrm>
              <a:off x="439" y="192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3" name="Freeform 342"/>
            <p:cNvSpPr>
              <a:spLocks noChangeAspect="1"/>
            </p:cNvSpPr>
            <p:nvPr/>
          </p:nvSpPr>
          <p:spPr bwMode="auto">
            <a:xfrm>
              <a:off x="489" y="192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4" name="Freeform 343"/>
            <p:cNvSpPr>
              <a:spLocks noChangeAspect="1"/>
            </p:cNvSpPr>
            <p:nvPr/>
          </p:nvSpPr>
          <p:spPr bwMode="auto">
            <a:xfrm>
              <a:off x="539" y="192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5" name="Freeform 344"/>
            <p:cNvSpPr>
              <a:spLocks noChangeAspect="1"/>
            </p:cNvSpPr>
            <p:nvPr/>
          </p:nvSpPr>
          <p:spPr bwMode="auto">
            <a:xfrm>
              <a:off x="590" y="192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6" name="Freeform 345"/>
            <p:cNvSpPr>
              <a:spLocks noChangeAspect="1"/>
            </p:cNvSpPr>
            <p:nvPr/>
          </p:nvSpPr>
          <p:spPr bwMode="auto">
            <a:xfrm>
              <a:off x="640" y="192"/>
              <a:ext cx="40" cy="150"/>
            </a:xfrm>
            <a:custGeom>
              <a:avLst/>
              <a:gdLst>
                <a:gd name="T0" fmla="*/ 1 w 40"/>
                <a:gd name="T1" fmla="*/ 26 h 151"/>
                <a:gd name="T2" fmla="*/ 0 w 40"/>
                <a:gd name="T3" fmla="*/ 151 h 151"/>
                <a:gd name="T4" fmla="*/ 40 w 40"/>
                <a:gd name="T5" fmla="*/ 151 h 151"/>
                <a:gd name="T6" fmla="*/ 40 w 40"/>
                <a:gd name="T7" fmla="*/ 30 h 151"/>
                <a:gd name="T8" fmla="*/ 21 w 40"/>
                <a:gd name="T9" fmla="*/ 0 h 151"/>
                <a:gd name="T10" fmla="*/ 1 w 40"/>
                <a:gd name="T11" fmla="*/ 26 h 15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1"/>
                <a:gd name="T20" fmla="*/ 40 w 40"/>
                <a:gd name="T21" fmla="*/ 151 h 15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1">
                  <a:moveTo>
                    <a:pt x="1" y="26"/>
                  </a:moveTo>
                  <a:lnTo>
                    <a:pt x="0" y="151"/>
                  </a:lnTo>
                  <a:lnTo>
                    <a:pt x="40" y="151"/>
                  </a:lnTo>
                  <a:lnTo>
                    <a:pt x="40" y="30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7" name="Freeform 346"/>
            <p:cNvSpPr>
              <a:spLocks noChangeAspect="1"/>
            </p:cNvSpPr>
            <p:nvPr/>
          </p:nvSpPr>
          <p:spPr bwMode="auto">
            <a:xfrm>
              <a:off x="690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8" name="Freeform 347"/>
            <p:cNvSpPr>
              <a:spLocks noChangeAspect="1"/>
            </p:cNvSpPr>
            <p:nvPr/>
          </p:nvSpPr>
          <p:spPr bwMode="auto">
            <a:xfrm>
              <a:off x="741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99" name="Freeform 348"/>
            <p:cNvSpPr>
              <a:spLocks noChangeAspect="1"/>
            </p:cNvSpPr>
            <p:nvPr/>
          </p:nvSpPr>
          <p:spPr bwMode="auto">
            <a:xfrm>
              <a:off x="79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0" name="Freeform 349"/>
            <p:cNvSpPr>
              <a:spLocks noChangeAspect="1"/>
            </p:cNvSpPr>
            <p:nvPr/>
          </p:nvSpPr>
          <p:spPr bwMode="auto">
            <a:xfrm>
              <a:off x="841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1" name="Freeform 350"/>
            <p:cNvSpPr>
              <a:spLocks noChangeAspect="1"/>
            </p:cNvSpPr>
            <p:nvPr/>
          </p:nvSpPr>
          <p:spPr bwMode="auto">
            <a:xfrm>
              <a:off x="891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2" name="Freeform 351"/>
            <p:cNvSpPr>
              <a:spLocks noChangeAspect="1"/>
            </p:cNvSpPr>
            <p:nvPr/>
          </p:nvSpPr>
          <p:spPr bwMode="auto">
            <a:xfrm>
              <a:off x="9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3" name="Freeform 352"/>
            <p:cNvSpPr>
              <a:spLocks noChangeAspect="1"/>
            </p:cNvSpPr>
            <p:nvPr/>
          </p:nvSpPr>
          <p:spPr bwMode="auto">
            <a:xfrm>
              <a:off x="992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4" name="Freeform 353"/>
            <p:cNvSpPr>
              <a:spLocks noChangeAspect="1"/>
            </p:cNvSpPr>
            <p:nvPr/>
          </p:nvSpPr>
          <p:spPr bwMode="auto">
            <a:xfrm>
              <a:off x="104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5" name="Freeform 354"/>
            <p:cNvSpPr>
              <a:spLocks noChangeAspect="1"/>
            </p:cNvSpPr>
            <p:nvPr/>
          </p:nvSpPr>
          <p:spPr bwMode="auto">
            <a:xfrm>
              <a:off x="1092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6" name="Freeform 355"/>
            <p:cNvSpPr>
              <a:spLocks noChangeAspect="1"/>
            </p:cNvSpPr>
            <p:nvPr/>
          </p:nvSpPr>
          <p:spPr bwMode="auto">
            <a:xfrm>
              <a:off x="1142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7" name="Freeform 356"/>
            <p:cNvSpPr>
              <a:spLocks noChangeAspect="1"/>
            </p:cNvSpPr>
            <p:nvPr/>
          </p:nvSpPr>
          <p:spPr bwMode="auto">
            <a:xfrm>
              <a:off x="11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8" name="Freeform 357"/>
            <p:cNvSpPr>
              <a:spLocks noChangeAspect="1"/>
            </p:cNvSpPr>
            <p:nvPr/>
          </p:nvSpPr>
          <p:spPr bwMode="auto">
            <a:xfrm>
              <a:off x="12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09" name="Freeform 358"/>
            <p:cNvSpPr>
              <a:spLocks noChangeAspect="1"/>
            </p:cNvSpPr>
            <p:nvPr/>
          </p:nvSpPr>
          <p:spPr bwMode="auto">
            <a:xfrm>
              <a:off x="1293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0" name="Freeform 359"/>
            <p:cNvSpPr>
              <a:spLocks noChangeAspect="1"/>
            </p:cNvSpPr>
            <p:nvPr/>
          </p:nvSpPr>
          <p:spPr bwMode="auto">
            <a:xfrm>
              <a:off x="1343" y="192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1" name="Freeform 360"/>
            <p:cNvSpPr>
              <a:spLocks noChangeAspect="1"/>
            </p:cNvSpPr>
            <p:nvPr/>
          </p:nvSpPr>
          <p:spPr bwMode="auto">
            <a:xfrm>
              <a:off x="1394" y="192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7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7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2" name="Freeform 361"/>
            <p:cNvSpPr>
              <a:spLocks noChangeAspect="1"/>
            </p:cNvSpPr>
            <p:nvPr/>
          </p:nvSpPr>
          <p:spPr bwMode="auto">
            <a:xfrm>
              <a:off x="14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3" name="Freeform 362"/>
            <p:cNvSpPr>
              <a:spLocks noChangeAspect="1"/>
            </p:cNvSpPr>
            <p:nvPr/>
          </p:nvSpPr>
          <p:spPr bwMode="auto">
            <a:xfrm>
              <a:off x="1494" y="192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4" name="Freeform 363"/>
            <p:cNvSpPr>
              <a:spLocks noChangeAspect="1"/>
            </p:cNvSpPr>
            <p:nvPr/>
          </p:nvSpPr>
          <p:spPr bwMode="auto">
            <a:xfrm>
              <a:off x="1544" y="192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5" name="Freeform 364"/>
            <p:cNvSpPr>
              <a:spLocks noChangeAspect="1"/>
            </p:cNvSpPr>
            <p:nvPr/>
          </p:nvSpPr>
          <p:spPr bwMode="auto">
            <a:xfrm>
              <a:off x="64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6" name="Freeform 365"/>
            <p:cNvSpPr>
              <a:spLocks noChangeAspect="1"/>
            </p:cNvSpPr>
            <p:nvPr/>
          </p:nvSpPr>
          <p:spPr bwMode="auto">
            <a:xfrm>
              <a:off x="5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7" name="Freeform 366"/>
            <p:cNvSpPr>
              <a:spLocks noChangeAspect="1"/>
            </p:cNvSpPr>
            <p:nvPr/>
          </p:nvSpPr>
          <p:spPr bwMode="auto">
            <a:xfrm>
              <a:off x="541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8" name="Freeform 367"/>
            <p:cNvSpPr>
              <a:spLocks noChangeAspect="1"/>
            </p:cNvSpPr>
            <p:nvPr/>
          </p:nvSpPr>
          <p:spPr bwMode="auto">
            <a:xfrm>
              <a:off x="491" y="653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19" name="Freeform 368"/>
            <p:cNvSpPr>
              <a:spLocks noChangeAspect="1"/>
            </p:cNvSpPr>
            <p:nvPr/>
          </p:nvSpPr>
          <p:spPr bwMode="auto">
            <a:xfrm>
              <a:off x="440" y="652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141" name="Group 369"/>
          <p:cNvGrpSpPr>
            <a:grpSpLocks/>
          </p:cNvGrpSpPr>
          <p:nvPr/>
        </p:nvGrpSpPr>
        <p:grpSpPr bwMode="auto">
          <a:xfrm>
            <a:off x="2971800" y="7086600"/>
            <a:ext cx="2057400" cy="1519238"/>
            <a:chOff x="1872" y="4464"/>
            <a:chExt cx="1296" cy="957"/>
          </a:xfrm>
        </p:grpSpPr>
        <p:sp>
          <p:nvSpPr>
            <p:cNvPr id="5143" name="Rectangle 370"/>
            <p:cNvSpPr>
              <a:spLocks noChangeAspect="1" noChangeArrowheads="1"/>
            </p:cNvSpPr>
            <p:nvPr/>
          </p:nvSpPr>
          <p:spPr bwMode="auto">
            <a:xfrm>
              <a:off x="1874" y="5256"/>
              <a:ext cx="1292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Rectangle 371"/>
            <p:cNvSpPr>
              <a:spLocks noChangeAspect="1" noChangeArrowheads="1"/>
            </p:cNvSpPr>
            <p:nvPr/>
          </p:nvSpPr>
          <p:spPr bwMode="auto">
            <a:xfrm>
              <a:off x="1874" y="492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Rectangle 372"/>
            <p:cNvSpPr>
              <a:spLocks noChangeAspect="1" noChangeArrowheads="1"/>
            </p:cNvSpPr>
            <p:nvPr/>
          </p:nvSpPr>
          <p:spPr bwMode="auto">
            <a:xfrm>
              <a:off x="1874" y="4584"/>
              <a:ext cx="1293" cy="30"/>
            </a:xfrm>
            <a:prstGeom prst="rect">
              <a:avLst/>
            </a:prstGeom>
            <a:solidFill>
              <a:schemeClr val="bg1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73"/>
            <p:cNvSpPr>
              <a:spLocks noChangeAspect="1"/>
            </p:cNvSpPr>
            <p:nvPr/>
          </p:nvSpPr>
          <p:spPr bwMode="auto">
            <a:xfrm>
              <a:off x="1872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74"/>
            <p:cNvSpPr>
              <a:spLocks noChangeAspect="1"/>
            </p:cNvSpPr>
            <p:nvPr/>
          </p:nvSpPr>
          <p:spPr bwMode="auto">
            <a:xfrm>
              <a:off x="1922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5"/>
            <p:cNvSpPr>
              <a:spLocks noChangeAspect="1"/>
            </p:cNvSpPr>
            <p:nvPr/>
          </p:nvSpPr>
          <p:spPr bwMode="auto">
            <a:xfrm>
              <a:off x="1973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76"/>
            <p:cNvSpPr>
              <a:spLocks noChangeAspect="1"/>
            </p:cNvSpPr>
            <p:nvPr/>
          </p:nvSpPr>
          <p:spPr bwMode="auto">
            <a:xfrm>
              <a:off x="2023" y="4464"/>
              <a:ext cx="40" cy="150"/>
            </a:xfrm>
            <a:custGeom>
              <a:avLst/>
              <a:gdLst>
                <a:gd name="T0" fmla="*/ 1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1 w 40"/>
                <a:gd name="T9" fmla="*/ 0 h 150"/>
                <a:gd name="T10" fmla="*/ 1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1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1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77"/>
            <p:cNvSpPr>
              <a:spLocks noChangeAspect="1"/>
            </p:cNvSpPr>
            <p:nvPr/>
          </p:nvSpPr>
          <p:spPr bwMode="auto">
            <a:xfrm>
              <a:off x="2073" y="4464"/>
              <a:ext cx="41" cy="150"/>
            </a:xfrm>
            <a:custGeom>
              <a:avLst/>
              <a:gdLst>
                <a:gd name="T0" fmla="*/ 0 w 41"/>
                <a:gd name="T1" fmla="*/ 24 h 150"/>
                <a:gd name="T2" fmla="*/ 0 w 41"/>
                <a:gd name="T3" fmla="*/ 150 h 150"/>
                <a:gd name="T4" fmla="*/ 40 w 41"/>
                <a:gd name="T5" fmla="*/ 150 h 150"/>
                <a:gd name="T6" fmla="*/ 41 w 41"/>
                <a:gd name="T7" fmla="*/ 26 h 150"/>
                <a:gd name="T8" fmla="*/ 22 w 41"/>
                <a:gd name="T9" fmla="*/ 0 h 150"/>
                <a:gd name="T10" fmla="*/ 0 w 41"/>
                <a:gd name="T11" fmla="*/ 24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150"/>
                <a:gd name="T20" fmla="*/ 41 w 41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150">
                  <a:moveTo>
                    <a:pt x="0" y="24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1" y="26"/>
                  </a:lnTo>
                  <a:lnTo>
                    <a:pt x="2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378"/>
            <p:cNvSpPr>
              <a:spLocks noChangeAspect="1"/>
            </p:cNvSpPr>
            <p:nvPr/>
          </p:nvSpPr>
          <p:spPr bwMode="auto">
            <a:xfrm>
              <a:off x="2123" y="4464"/>
              <a:ext cx="42" cy="150"/>
            </a:xfrm>
            <a:custGeom>
              <a:avLst/>
              <a:gdLst>
                <a:gd name="T0" fmla="*/ 0 w 42"/>
                <a:gd name="T1" fmla="*/ 26 h 150"/>
                <a:gd name="T2" fmla="*/ 0 w 42"/>
                <a:gd name="T3" fmla="*/ 150 h 150"/>
                <a:gd name="T4" fmla="*/ 41 w 42"/>
                <a:gd name="T5" fmla="*/ 150 h 150"/>
                <a:gd name="T6" fmla="*/ 42 w 42"/>
                <a:gd name="T7" fmla="*/ 24 h 150"/>
                <a:gd name="T8" fmla="*/ 22 w 42"/>
                <a:gd name="T9" fmla="*/ 0 h 150"/>
                <a:gd name="T10" fmla="*/ 0 w 42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"/>
                <a:gd name="T19" fmla="*/ 0 h 150"/>
                <a:gd name="T20" fmla="*/ 42 w 42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" h="150">
                  <a:moveTo>
                    <a:pt x="0" y="26"/>
                  </a:moveTo>
                  <a:lnTo>
                    <a:pt x="0" y="150"/>
                  </a:lnTo>
                  <a:lnTo>
                    <a:pt x="41" y="150"/>
                  </a:lnTo>
                  <a:lnTo>
                    <a:pt x="42" y="24"/>
                  </a:lnTo>
                  <a:lnTo>
                    <a:pt x="22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379"/>
            <p:cNvSpPr>
              <a:spLocks noChangeAspect="1"/>
            </p:cNvSpPr>
            <p:nvPr/>
          </p:nvSpPr>
          <p:spPr bwMode="auto">
            <a:xfrm>
              <a:off x="2174" y="4464"/>
              <a:ext cx="40" cy="150"/>
            </a:xfrm>
            <a:custGeom>
              <a:avLst/>
              <a:gdLst>
                <a:gd name="T0" fmla="*/ 0 w 40"/>
                <a:gd name="T1" fmla="*/ 26 h 150"/>
                <a:gd name="T2" fmla="*/ 0 w 40"/>
                <a:gd name="T3" fmla="*/ 150 h 150"/>
                <a:gd name="T4" fmla="*/ 40 w 40"/>
                <a:gd name="T5" fmla="*/ 150 h 150"/>
                <a:gd name="T6" fmla="*/ 40 w 40"/>
                <a:gd name="T7" fmla="*/ 26 h 150"/>
                <a:gd name="T8" fmla="*/ 21 w 40"/>
                <a:gd name="T9" fmla="*/ 0 h 150"/>
                <a:gd name="T10" fmla="*/ 0 w 40"/>
                <a:gd name="T11" fmla="*/ 26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6"/>
                  </a:moveTo>
                  <a:lnTo>
                    <a:pt x="0" y="150"/>
                  </a:lnTo>
                  <a:lnTo>
                    <a:pt x="40" y="150"/>
                  </a:lnTo>
                  <a:lnTo>
                    <a:pt x="40" y="26"/>
                  </a:lnTo>
                  <a:lnTo>
                    <a:pt x="21" y="0"/>
                  </a:lnTo>
                  <a:lnTo>
                    <a:pt x="0" y="26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380"/>
            <p:cNvSpPr>
              <a:spLocks noChangeAspect="1"/>
            </p:cNvSpPr>
            <p:nvPr/>
          </p:nvSpPr>
          <p:spPr bwMode="auto">
            <a:xfrm>
              <a:off x="2274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381"/>
            <p:cNvSpPr>
              <a:spLocks noChangeAspect="1"/>
            </p:cNvSpPr>
            <p:nvPr/>
          </p:nvSpPr>
          <p:spPr bwMode="auto">
            <a:xfrm>
              <a:off x="2325" y="4464"/>
              <a:ext cx="39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382"/>
            <p:cNvSpPr>
              <a:spLocks noChangeAspect="1"/>
            </p:cNvSpPr>
            <p:nvPr/>
          </p:nvSpPr>
          <p:spPr bwMode="auto">
            <a:xfrm>
              <a:off x="237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383"/>
            <p:cNvSpPr>
              <a:spLocks noChangeAspect="1"/>
            </p:cNvSpPr>
            <p:nvPr/>
          </p:nvSpPr>
          <p:spPr bwMode="auto">
            <a:xfrm>
              <a:off x="2425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384"/>
            <p:cNvSpPr>
              <a:spLocks noChangeAspect="1"/>
            </p:cNvSpPr>
            <p:nvPr/>
          </p:nvSpPr>
          <p:spPr bwMode="auto">
            <a:xfrm>
              <a:off x="2475" y="4464"/>
              <a:ext cx="41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385"/>
            <p:cNvSpPr>
              <a:spLocks noChangeAspect="1"/>
            </p:cNvSpPr>
            <p:nvPr/>
          </p:nvSpPr>
          <p:spPr bwMode="auto">
            <a:xfrm>
              <a:off x="2526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386"/>
            <p:cNvSpPr>
              <a:spLocks noChangeAspect="1"/>
            </p:cNvSpPr>
            <p:nvPr/>
          </p:nvSpPr>
          <p:spPr bwMode="auto">
            <a:xfrm>
              <a:off x="30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8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387"/>
            <p:cNvSpPr>
              <a:spLocks noChangeAspect="1"/>
            </p:cNvSpPr>
            <p:nvPr/>
          </p:nvSpPr>
          <p:spPr bwMode="auto">
            <a:xfrm>
              <a:off x="3078" y="4464"/>
              <a:ext cx="40" cy="955"/>
            </a:xfrm>
            <a:custGeom>
              <a:avLst/>
              <a:gdLst>
                <a:gd name="T0" fmla="*/ 0 w 71"/>
                <a:gd name="T1" fmla="*/ 49 h 1706"/>
                <a:gd name="T2" fmla="*/ 0 w 71"/>
                <a:gd name="T3" fmla="*/ 1706 h 1706"/>
                <a:gd name="T4" fmla="*/ 71 w 71"/>
                <a:gd name="T5" fmla="*/ 1706 h 1706"/>
                <a:gd name="T6" fmla="*/ 71 w 71"/>
                <a:gd name="T7" fmla="*/ 49 h 1706"/>
                <a:gd name="T8" fmla="*/ 38 w 71"/>
                <a:gd name="T9" fmla="*/ 0 h 1706"/>
                <a:gd name="T10" fmla="*/ 0 w 71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1"/>
                <a:gd name="T19" fmla="*/ 0 h 1706"/>
                <a:gd name="T20" fmla="*/ 71 w 71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1" h="1706">
                  <a:moveTo>
                    <a:pt x="0" y="49"/>
                  </a:moveTo>
                  <a:lnTo>
                    <a:pt x="0" y="1706"/>
                  </a:lnTo>
                  <a:lnTo>
                    <a:pt x="71" y="1706"/>
                  </a:lnTo>
                  <a:lnTo>
                    <a:pt x="71" y="49"/>
                  </a:lnTo>
                  <a:lnTo>
                    <a:pt x="38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388"/>
            <p:cNvSpPr>
              <a:spLocks noChangeAspect="1"/>
            </p:cNvSpPr>
            <p:nvPr/>
          </p:nvSpPr>
          <p:spPr bwMode="auto">
            <a:xfrm>
              <a:off x="3128" y="4464"/>
              <a:ext cx="40" cy="955"/>
            </a:xfrm>
            <a:custGeom>
              <a:avLst/>
              <a:gdLst>
                <a:gd name="T0" fmla="*/ 0 w 72"/>
                <a:gd name="T1" fmla="*/ 49 h 1706"/>
                <a:gd name="T2" fmla="*/ 0 w 72"/>
                <a:gd name="T3" fmla="*/ 1706 h 1706"/>
                <a:gd name="T4" fmla="*/ 72 w 72"/>
                <a:gd name="T5" fmla="*/ 1706 h 1706"/>
                <a:gd name="T6" fmla="*/ 72 w 72"/>
                <a:gd name="T7" fmla="*/ 49 h 1706"/>
                <a:gd name="T8" fmla="*/ 39 w 72"/>
                <a:gd name="T9" fmla="*/ 0 h 1706"/>
                <a:gd name="T10" fmla="*/ 0 w 72"/>
                <a:gd name="T11" fmla="*/ 49 h 17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2"/>
                <a:gd name="T19" fmla="*/ 0 h 1706"/>
                <a:gd name="T20" fmla="*/ 72 w 72"/>
                <a:gd name="T21" fmla="*/ 1706 h 170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2" h="1706">
                  <a:moveTo>
                    <a:pt x="0" y="49"/>
                  </a:moveTo>
                  <a:lnTo>
                    <a:pt x="0" y="1706"/>
                  </a:lnTo>
                  <a:lnTo>
                    <a:pt x="72" y="1706"/>
                  </a:lnTo>
                  <a:lnTo>
                    <a:pt x="72" y="49"/>
                  </a:lnTo>
                  <a:lnTo>
                    <a:pt x="39" y="0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389"/>
            <p:cNvSpPr>
              <a:spLocks noChangeAspect="1"/>
            </p:cNvSpPr>
            <p:nvPr/>
          </p:nvSpPr>
          <p:spPr bwMode="auto">
            <a:xfrm>
              <a:off x="222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390"/>
            <p:cNvSpPr>
              <a:spLocks noChangeAspect="1"/>
            </p:cNvSpPr>
            <p:nvPr/>
          </p:nvSpPr>
          <p:spPr bwMode="auto">
            <a:xfrm>
              <a:off x="21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391"/>
            <p:cNvSpPr>
              <a:spLocks noChangeAspect="1"/>
            </p:cNvSpPr>
            <p:nvPr/>
          </p:nvSpPr>
          <p:spPr bwMode="auto">
            <a:xfrm>
              <a:off x="2125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392"/>
            <p:cNvSpPr>
              <a:spLocks noChangeAspect="1"/>
            </p:cNvSpPr>
            <p:nvPr/>
          </p:nvSpPr>
          <p:spPr bwMode="auto">
            <a:xfrm>
              <a:off x="2075" y="4925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393"/>
            <p:cNvSpPr>
              <a:spLocks noChangeAspect="1"/>
            </p:cNvSpPr>
            <p:nvPr/>
          </p:nvSpPr>
          <p:spPr bwMode="auto">
            <a:xfrm>
              <a:off x="2024" y="4924"/>
              <a:ext cx="39" cy="493"/>
            </a:xfrm>
            <a:custGeom>
              <a:avLst/>
              <a:gdLst>
                <a:gd name="T0" fmla="*/ 0 w 39"/>
                <a:gd name="T1" fmla="*/ 0 h 493"/>
                <a:gd name="T2" fmla="*/ 0 w 39"/>
                <a:gd name="T3" fmla="*/ 493 h 493"/>
                <a:gd name="T4" fmla="*/ 39 w 39"/>
                <a:gd name="T5" fmla="*/ 493 h 493"/>
                <a:gd name="T6" fmla="*/ 39 w 39"/>
                <a:gd name="T7" fmla="*/ 0 h 493"/>
                <a:gd name="T8" fmla="*/ 0 w 39"/>
                <a:gd name="T9" fmla="*/ 0 h 4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"/>
                <a:gd name="T16" fmla="*/ 0 h 493"/>
                <a:gd name="T17" fmla="*/ 39 w 39"/>
                <a:gd name="T18" fmla="*/ 493 h 4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" h="493">
                  <a:moveTo>
                    <a:pt x="0" y="0"/>
                  </a:moveTo>
                  <a:lnTo>
                    <a:pt x="0" y="493"/>
                  </a:lnTo>
                  <a:lnTo>
                    <a:pt x="39" y="493"/>
                  </a:lnTo>
                  <a:lnTo>
                    <a:pt x="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394"/>
            <p:cNvSpPr>
              <a:spLocks noChangeAspect="1"/>
            </p:cNvSpPr>
            <p:nvPr/>
          </p:nvSpPr>
          <p:spPr bwMode="auto">
            <a:xfrm>
              <a:off x="2224" y="4464"/>
              <a:ext cx="40" cy="150"/>
            </a:xfrm>
            <a:custGeom>
              <a:avLst/>
              <a:gdLst>
                <a:gd name="T0" fmla="*/ 0 w 40"/>
                <a:gd name="T1" fmla="*/ 27 h 150"/>
                <a:gd name="T2" fmla="*/ 1 w 40"/>
                <a:gd name="T3" fmla="*/ 150 h 150"/>
                <a:gd name="T4" fmla="*/ 40 w 40"/>
                <a:gd name="T5" fmla="*/ 150 h 150"/>
                <a:gd name="T6" fmla="*/ 40 w 40"/>
                <a:gd name="T7" fmla="*/ 27 h 150"/>
                <a:gd name="T8" fmla="*/ 22 w 40"/>
                <a:gd name="T9" fmla="*/ 0 h 150"/>
                <a:gd name="T10" fmla="*/ 0 w 40"/>
                <a:gd name="T11" fmla="*/ 27 h 15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150"/>
                <a:gd name="T20" fmla="*/ 40 w 40"/>
                <a:gd name="T21" fmla="*/ 150 h 15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150">
                  <a:moveTo>
                    <a:pt x="0" y="27"/>
                  </a:moveTo>
                  <a:lnTo>
                    <a:pt x="1" y="150"/>
                  </a:lnTo>
                  <a:lnTo>
                    <a:pt x="40" y="150"/>
                  </a:lnTo>
                  <a:lnTo>
                    <a:pt x="40" y="27"/>
                  </a:lnTo>
                  <a:lnTo>
                    <a:pt x="22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395"/>
            <p:cNvSpPr>
              <a:spLocks noChangeAspect="1"/>
            </p:cNvSpPr>
            <p:nvPr/>
          </p:nvSpPr>
          <p:spPr bwMode="auto">
            <a:xfrm>
              <a:off x="2626" y="5256"/>
              <a:ext cx="40" cy="163"/>
            </a:xfrm>
            <a:custGeom>
              <a:avLst/>
              <a:gdLst>
                <a:gd name="T0" fmla="*/ 1 w 40"/>
                <a:gd name="T1" fmla="*/ 0 h 163"/>
                <a:gd name="T2" fmla="*/ 0 w 40"/>
                <a:gd name="T3" fmla="*/ 163 h 163"/>
                <a:gd name="T4" fmla="*/ 40 w 40"/>
                <a:gd name="T5" fmla="*/ 163 h 163"/>
                <a:gd name="T6" fmla="*/ 40 w 40"/>
                <a:gd name="T7" fmla="*/ 0 h 163"/>
                <a:gd name="T8" fmla="*/ 1 w 40"/>
                <a:gd name="T9" fmla="*/ 0 h 1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163"/>
                <a:gd name="T17" fmla="*/ 40 w 40"/>
                <a:gd name="T18" fmla="*/ 163 h 1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163">
                  <a:moveTo>
                    <a:pt x="1" y="0"/>
                  </a:moveTo>
                  <a:lnTo>
                    <a:pt x="0" y="163"/>
                  </a:lnTo>
                  <a:lnTo>
                    <a:pt x="40" y="163"/>
                  </a:lnTo>
                  <a:lnTo>
                    <a:pt x="40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396"/>
            <p:cNvSpPr>
              <a:spLocks noChangeAspect="1"/>
            </p:cNvSpPr>
            <p:nvPr/>
          </p:nvSpPr>
          <p:spPr bwMode="auto">
            <a:xfrm>
              <a:off x="27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397"/>
            <p:cNvSpPr>
              <a:spLocks noChangeAspect="1"/>
            </p:cNvSpPr>
            <p:nvPr/>
          </p:nvSpPr>
          <p:spPr bwMode="auto">
            <a:xfrm>
              <a:off x="2675" y="5256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398"/>
            <p:cNvSpPr>
              <a:spLocks noChangeAspect="1"/>
            </p:cNvSpPr>
            <p:nvPr/>
          </p:nvSpPr>
          <p:spPr bwMode="auto">
            <a:xfrm>
              <a:off x="27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2" name="Freeform 399"/>
            <p:cNvSpPr>
              <a:spLocks noChangeAspect="1"/>
            </p:cNvSpPr>
            <p:nvPr/>
          </p:nvSpPr>
          <p:spPr bwMode="auto">
            <a:xfrm>
              <a:off x="28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3" name="Freeform 400"/>
            <p:cNvSpPr>
              <a:spLocks noChangeAspect="1"/>
            </p:cNvSpPr>
            <p:nvPr/>
          </p:nvSpPr>
          <p:spPr bwMode="auto">
            <a:xfrm>
              <a:off x="287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4" name="Freeform 401"/>
            <p:cNvSpPr>
              <a:spLocks noChangeAspect="1"/>
            </p:cNvSpPr>
            <p:nvPr/>
          </p:nvSpPr>
          <p:spPr bwMode="auto">
            <a:xfrm>
              <a:off x="2926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5" name="Freeform 402"/>
            <p:cNvSpPr>
              <a:spLocks noChangeAspect="1"/>
            </p:cNvSpPr>
            <p:nvPr/>
          </p:nvSpPr>
          <p:spPr bwMode="auto">
            <a:xfrm>
              <a:off x="2977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6" name="Freeform 403"/>
            <p:cNvSpPr>
              <a:spLocks noChangeAspect="1"/>
            </p:cNvSpPr>
            <p:nvPr/>
          </p:nvSpPr>
          <p:spPr bwMode="auto">
            <a:xfrm>
              <a:off x="2575" y="5255"/>
              <a:ext cx="42" cy="165"/>
            </a:xfrm>
            <a:custGeom>
              <a:avLst/>
              <a:gdLst>
                <a:gd name="T0" fmla="*/ 0 w 42"/>
                <a:gd name="T1" fmla="*/ 0 h 162"/>
                <a:gd name="T2" fmla="*/ 0 w 42"/>
                <a:gd name="T3" fmla="*/ 162 h 162"/>
                <a:gd name="T4" fmla="*/ 42 w 42"/>
                <a:gd name="T5" fmla="*/ 161 h 162"/>
                <a:gd name="T6" fmla="*/ 42 w 42"/>
                <a:gd name="T7" fmla="*/ 0 h 162"/>
                <a:gd name="T8" fmla="*/ 0 w 42"/>
                <a:gd name="T9" fmla="*/ 0 h 1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162"/>
                <a:gd name="T17" fmla="*/ 42 w 42"/>
                <a:gd name="T18" fmla="*/ 162 h 16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162">
                  <a:moveTo>
                    <a:pt x="0" y="0"/>
                  </a:moveTo>
                  <a:lnTo>
                    <a:pt x="0" y="162"/>
                  </a:lnTo>
                  <a:lnTo>
                    <a:pt x="42" y="161"/>
                  </a:lnTo>
                  <a:lnTo>
                    <a:pt x="4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7" name="Freeform 404"/>
            <p:cNvSpPr>
              <a:spLocks noChangeAspect="1"/>
            </p:cNvSpPr>
            <p:nvPr/>
          </p:nvSpPr>
          <p:spPr bwMode="auto">
            <a:xfrm>
              <a:off x="257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8" name="Freeform 405"/>
            <p:cNvSpPr>
              <a:spLocks noChangeAspect="1"/>
            </p:cNvSpPr>
            <p:nvPr/>
          </p:nvSpPr>
          <p:spPr bwMode="auto">
            <a:xfrm>
              <a:off x="2627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79" name="Freeform 406"/>
            <p:cNvSpPr>
              <a:spLocks noChangeAspect="1"/>
            </p:cNvSpPr>
            <p:nvPr/>
          </p:nvSpPr>
          <p:spPr bwMode="auto">
            <a:xfrm>
              <a:off x="2679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0" name="Freeform 407"/>
            <p:cNvSpPr>
              <a:spLocks noChangeAspect="1"/>
            </p:cNvSpPr>
            <p:nvPr/>
          </p:nvSpPr>
          <p:spPr bwMode="auto">
            <a:xfrm>
              <a:off x="27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1" name="Freeform 408"/>
            <p:cNvSpPr>
              <a:spLocks noChangeAspect="1"/>
            </p:cNvSpPr>
            <p:nvPr/>
          </p:nvSpPr>
          <p:spPr bwMode="auto">
            <a:xfrm>
              <a:off x="2781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2" name="Freeform 409"/>
            <p:cNvSpPr>
              <a:spLocks noChangeAspect="1"/>
            </p:cNvSpPr>
            <p:nvPr/>
          </p:nvSpPr>
          <p:spPr bwMode="auto">
            <a:xfrm>
              <a:off x="2830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3" name="Freeform 410"/>
            <p:cNvSpPr>
              <a:spLocks noChangeAspect="1"/>
            </p:cNvSpPr>
            <p:nvPr/>
          </p:nvSpPr>
          <p:spPr bwMode="auto">
            <a:xfrm>
              <a:off x="2878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4" name="Freeform 411"/>
            <p:cNvSpPr>
              <a:spLocks noChangeAspect="1"/>
            </p:cNvSpPr>
            <p:nvPr/>
          </p:nvSpPr>
          <p:spPr bwMode="auto">
            <a:xfrm>
              <a:off x="2926" y="4466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85" name="Freeform 412"/>
            <p:cNvSpPr>
              <a:spLocks noChangeAspect="1"/>
            </p:cNvSpPr>
            <p:nvPr/>
          </p:nvSpPr>
          <p:spPr bwMode="auto">
            <a:xfrm>
              <a:off x="2976" y="4465"/>
              <a:ext cx="41" cy="489"/>
            </a:xfrm>
            <a:custGeom>
              <a:avLst/>
              <a:gdLst>
                <a:gd name="T0" fmla="*/ 0 w 41"/>
                <a:gd name="T1" fmla="*/ 27 h 489"/>
                <a:gd name="T2" fmla="*/ 0 w 41"/>
                <a:gd name="T3" fmla="*/ 489 h 489"/>
                <a:gd name="T4" fmla="*/ 41 w 41"/>
                <a:gd name="T5" fmla="*/ 489 h 489"/>
                <a:gd name="T6" fmla="*/ 40 w 41"/>
                <a:gd name="T7" fmla="*/ 27 h 489"/>
                <a:gd name="T8" fmla="*/ 21 w 41"/>
                <a:gd name="T9" fmla="*/ 0 h 489"/>
                <a:gd name="T10" fmla="*/ 0 w 41"/>
                <a:gd name="T11" fmla="*/ 27 h 48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1"/>
                <a:gd name="T19" fmla="*/ 0 h 489"/>
                <a:gd name="T20" fmla="*/ 41 w 41"/>
                <a:gd name="T21" fmla="*/ 489 h 48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1" h="489">
                  <a:moveTo>
                    <a:pt x="0" y="27"/>
                  </a:moveTo>
                  <a:lnTo>
                    <a:pt x="0" y="489"/>
                  </a:lnTo>
                  <a:lnTo>
                    <a:pt x="41" y="489"/>
                  </a:lnTo>
                  <a:lnTo>
                    <a:pt x="40" y="27"/>
                  </a:lnTo>
                  <a:lnTo>
                    <a:pt x="21" y="0"/>
                  </a:lnTo>
                  <a:lnTo>
                    <a:pt x="0" y="27"/>
                  </a:lnTo>
                  <a:close/>
                </a:path>
              </a:pathLst>
            </a:custGeom>
            <a:solidFill>
              <a:schemeClr val="bg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42" name="Text Box 413"/>
          <p:cNvSpPr txBox="1">
            <a:spLocks noChangeArrowheads="1"/>
          </p:cNvSpPr>
          <p:nvPr/>
        </p:nvSpPr>
        <p:spPr bwMode="auto">
          <a:xfrm>
            <a:off x="5410200" y="7467602"/>
            <a:ext cx="14478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200"/>
              <a:t>Ungroup a wall section, select some boards and remove them to create a port, then group the object again.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2022</TotalTime>
  <Words>362</Words>
  <Application>Microsoft Macintosh PowerPoint</Application>
  <PresentationFormat>Custom</PresentationFormat>
  <Paragraphs>64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Default Design</vt:lpstr>
      <vt:lpstr>PowerPoint Presentation</vt:lpstr>
      <vt:lpstr>Written Stage Briefing</vt:lpstr>
      <vt:lpstr>PowerPoint Presentation</vt:lpstr>
      <vt:lpstr>PowerPoint Presentation</vt:lpstr>
      <vt:lpstr>PowerPoint Presentation</vt:lpstr>
      <vt:lpstr>PowerPoint Presentation</vt:lpstr>
      <vt:lpstr>LPC items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289</cp:revision>
  <dcterms:created xsi:type="dcterms:W3CDTF">2002-08-21T12:11:08Z</dcterms:created>
  <dcterms:modified xsi:type="dcterms:W3CDTF">2022-07-25T19:35:34Z</dcterms:modified>
  <cp:category>Shooting</cp:category>
</cp:coreProperties>
</file>