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32" autoAdjust="0"/>
    <p:restoredTop sz="94554" autoAdjust="0"/>
  </p:normalViewPr>
  <p:slideViewPr>
    <p:cSldViewPr>
      <p:cViewPr>
        <p:scale>
          <a:sx n="145" d="100"/>
          <a:sy n="145" d="100"/>
        </p:scale>
        <p:origin x="3912" y="-1240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87122"/>
              </p:ext>
            </p:extLst>
          </p:nvPr>
        </p:nvGraphicFramePr>
        <p:xfrm>
          <a:off x="177801" y="165099"/>
          <a:ext cx="6997700" cy="229527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28 Rounds v1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Handgun-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ers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need both hands on a set of 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PCC-</a:t>
                      </a:r>
                      <a:r>
                        <a:rPr kumimoji="0" 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ers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need one hand on an X. 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holstered, PCC buttstock on belt facing down range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visible from within shooting area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82">
            <a:extLst>
              <a:ext uri="{FF2B5EF4-FFF2-40B4-BE49-F238E27FC236}">
                <a16:creationId xmlns:a16="http://schemas.microsoft.com/office/drawing/2014/main" id="{B93C3FA9-4305-523F-F8C3-16BF4B9424C7}"/>
              </a:ext>
            </a:extLst>
          </p:cNvPr>
          <p:cNvGrpSpPr>
            <a:grpSpLocks/>
          </p:cNvGrpSpPr>
          <p:nvPr/>
        </p:nvGrpSpPr>
        <p:grpSpPr bwMode="auto">
          <a:xfrm>
            <a:off x="4225850" y="2703201"/>
            <a:ext cx="287338" cy="787400"/>
            <a:chOff x="2449" y="2688"/>
            <a:chExt cx="181" cy="496"/>
          </a:xfrm>
        </p:grpSpPr>
        <p:sp>
          <p:nvSpPr>
            <p:cNvPr id="3" name="Line 183">
              <a:extLst>
                <a:ext uri="{FF2B5EF4-FFF2-40B4-BE49-F238E27FC236}">
                  <a16:creationId xmlns:a16="http://schemas.microsoft.com/office/drawing/2014/main" id="{038F057D-9F50-43D1-8758-BEB23E344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Line 184">
              <a:extLst>
                <a:ext uri="{FF2B5EF4-FFF2-40B4-BE49-F238E27FC236}">
                  <a16:creationId xmlns:a16="http://schemas.microsoft.com/office/drawing/2014/main" id="{579978F8-C8D1-0DE4-2BBF-5F8D80E7F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85">
              <a:extLst>
                <a:ext uri="{FF2B5EF4-FFF2-40B4-BE49-F238E27FC236}">
                  <a16:creationId xmlns:a16="http://schemas.microsoft.com/office/drawing/2014/main" id="{180F0AAC-95BB-7420-E3E1-DD369F822B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6" name="Freeform 186">
                <a:extLst>
                  <a:ext uri="{FF2B5EF4-FFF2-40B4-BE49-F238E27FC236}">
                    <a16:creationId xmlns:a16="http://schemas.microsoft.com/office/drawing/2014/main" id="{B1E3D801-C92B-6548-5AA8-77E89CD2A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" name="Freeform 187">
                <a:extLst>
                  <a:ext uri="{FF2B5EF4-FFF2-40B4-BE49-F238E27FC236}">
                    <a16:creationId xmlns:a16="http://schemas.microsoft.com/office/drawing/2014/main" id="{B29195CA-5BFF-49A3-9900-23E7C283C0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29">
            <a:extLst>
              <a:ext uri="{FF2B5EF4-FFF2-40B4-BE49-F238E27FC236}">
                <a16:creationId xmlns:a16="http://schemas.microsoft.com/office/drawing/2014/main" id="{1CC41261-5AF7-E69E-8D84-4DD2B30EFBA1}"/>
              </a:ext>
            </a:extLst>
          </p:cNvPr>
          <p:cNvGrpSpPr>
            <a:grpSpLocks/>
          </p:cNvGrpSpPr>
          <p:nvPr/>
        </p:nvGrpSpPr>
        <p:grpSpPr bwMode="auto">
          <a:xfrm>
            <a:off x="3351106" y="2715097"/>
            <a:ext cx="287338" cy="790575"/>
            <a:chOff x="528" y="240"/>
            <a:chExt cx="181" cy="498"/>
          </a:xfrm>
        </p:grpSpPr>
        <p:sp>
          <p:nvSpPr>
            <p:cNvPr id="9" name="Line 30">
              <a:extLst>
                <a:ext uri="{FF2B5EF4-FFF2-40B4-BE49-F238E27FC236}">
                  <a16:creationId xmlns:a16="http://schemas.microsoft.com/office/drawing/2014/main" id="{DD75DF15-6B32-C07D-5D7D-5219D7104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31">
              <a:extLst>
                <a:ext uri="{FF2B5EF4-FFF2-40B4-BE49-F238E27FC236}">
                  <a16:creationId xmlns:a16="http://schemas.microsoft.com/office/drawing/2014/main" id="{D2913C52-28BE-60F6-460E-B21E4ED03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32">
              <a:extLst>
                <a:ext uri="{FF2B5EF4-FFF2-40B4-BE49-F238E27FC236}">
                  <a16:creationId xmlns:a16="http://schemas.microsoft.com/office/drawing/2014/main" id="{2CC44110-824C-2FB2-A5E0-2874EBCC6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" name="Group 107">
            <a:extLst>
              <a:ext uri="{FF2B5EF4-FFF2-40B4-BE49-F238E27FC236}">
                <a16:creationId xmlns:a16="http://schemas.microsoft.com/office/drawing/2014/main" id="{4A4FC5BE-0DCF-3260-A21D-571DCFB22EBA}"/>
              </a:ext>
            </a:extLst>
          </p:cNvPr>
          <p:cNvGrpSpPr/>
          <p:nvPr/>
        </p:nvGrpSpPr>
        <p:grpSpPr>
          <a:xfrm>
            <a:off x="2344654" y="2706925"/>
            <a:ext cx="312899" cy="2453967"/>
            <a:chOff x="1600200" y="3200400"/>
            <a:chExt cx="533400" cy="35052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3FD9578-990B-2101-A51B-AA9ADAD6F3C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002249A-4750-D380-7E49-AF36B0BDA4B9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34BD29B-3CDE-D3EC-BEC2-56D45B4EB24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CF539A0-667B-8516-457B-D702BC3538C1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83C0727-2945-5689-A4A5-04C236FA9768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22F1407-928B-9D08-9EEB-DFCCC8702420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E19191A6-114C-A719-E906-07D14F58ACC5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762E00FF-5B52-B285-A5DE-10D3C1BC6E5B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FCB20B7B-33A0-5B84-F2EC-B6AC523AD23A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6FA0B025-F955-67A4-B357-980DD0698F5D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7925E98B-A571-F5AB-BFB5-BC7B74A98CC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F9DBCE23-10CE-6D41-5B98-F973F240492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2040721F-142A-4E2B-70BD-C2070438947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8E04E2B7-7FE9-8FDC-1527-67816977548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E666C1F5-6C26-90CA-2E0C-3CE7FBBC077B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B49D408B-C675-FEB9-E94B-E666DCACBEAD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8C4159C2-EA55-6C24-3B69-44E62F8245A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65162DD1-DF00-B07A-D342-11EA3218C933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9036A66B-2F2E-18A6-FA56-98F018726371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76D92180-B52A-E6CF-EA66-1A67C77A404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971A2DD5-D746-CC81-DE87-913996A666CA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7EE0E56E-BA6B-26DB-CE7E-40ED792EECD1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B7405813-2D32-2080-A750-2BC16BAD3103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006E482C-4EAC-6E70-74D5-CC5D857FA2E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501A2958-B2C9-EDDA-CA84-36AA0BB301F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CBAC15AE-932F-8C23-EA43-A7ED17B1A364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367717AE-C22F-ECB1-F02B-7E1DCE72587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69D6A1EE-B9DA-82BC-CBA2-3CFEBF6EE42D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EE710EE6-3509-2A5C-37BF-1977833B20A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23" name="Straight Connector 25622">
            <a:extLst>
              <a:ext uri="{FF2B5EF4-FFF2-40B4-BE49-F238E27FC236}">
                <a16:creationId xmlns:a16="http://schemas.microsoft.com/office/drawing/2014/main" id="{D624CA4B-E3FF-80C0-1AF7-A989E51545AB}"/>
              </a:ext>
            </a:extLst>
          </p:cNvPr>
          <p:cNvCxnSpPr>
            <a:cxnSpLocks/>
          </p:cNvCxnSpPr>
          <p:nvPr/>
        </p:nvCxnSpPr>
        <p:spPr>
          <a:xfrm flipV="1">
            <a:off x="47707" y="4646707"/>
            <a:ext cx="3603377" cy="17115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40" name="Group 107">
            <a:extLst>
              <a:ext uri="{FF2B5EF4-FFF2-40B4-BE49-F238E27FC236}">
                <a16:creationId xmlns:a16="http://schemas.microsoft.com/office/drawing/2014/main" id="{B270B38B-4178-4E76-962D-1783A8776BD9}"/>
              </a:ext>
            </a:extLst>
          </p:cNvPr>
          <p:cNvGrpSpPr/>
          <p:nvPr/>
        </p:nvGrpSpPr>
        <p:grpSpPr>
          <a:xfrm>
            <a:off x="6061582" y="2789993"/>
            <a:ext cx="327365" cy="3258940"/>
            <a:chOff x="1600200" y="3200400"/>
            <a:chExt cx="533400" cy="3505200"/>
          </a:xfrm>
        </p:grpSpPr>
        <p:sp>
          <p:nvSpPr>
            <p:cNvPr id="25641" name="Rectangle 25640">
              <a:extLst>
                <a:ext uri="{FF2B5EF4-FFF2-40B4-BE49-F238E27FC236}">
                  <a16:creationId xmlns:a16="http://schemas.microsoft.com/office/drawing/2014/main" id="{1B557691-99FC-A1CB-7E5B-D72CCA21460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9DE0E526-159E-C192-0BDF-2C6F1814F26F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3" name="Straight Connector 25642">
              <a:extLst>
                <a:ext uri="{FF2B5EF4-FFF2-40B4-BE49-F238E27FC236}">
                  <a16:creationId xmlns:a16="http://schemas.microsoft.com/office/drawing/2014/main" id="{6DCE824B-4666-DCE4-761E-E8DFF384C33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4" name="Straight Connector 25643">
              <a:extLst>
                <a:ext uri="{FF2B5EF4-FFF2-40B4-BE49-F238E27FC236}">
                  <a16:creationId xmlns:a16="http://schemas.microsoft.com/office/drawing/2014/main" id="{F5110EA5-6613-299A-9747-1445D80C0BBC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5" name="Straight Connector 25644">
              <a:extLst>
                <a:ext uri="{FF2B5EF4-FFF2-40B4-BE49-F238E27FC236}">
                  <a16:creationId xmlns:a16="http://schemas.microsoft.com/office/drawing/2014/main" id="{3A5D6B86-6EE7-685F-2F8B-AAF37E0CA445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6" name="Straight Connector 25645">
              <a:extLst>
                <a:ext uri="{FF2B5EF4-FFF2-40B4-BE49-F238E27FC236}">
                  <a16:creationId xmlns:a16="http://schemas.microsoft.com/office/drawing/2014/main" id="{826C9B67-6429-13FA-0031-328240C267B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7" name="Straight Connector 25646">
              <a:extLst>
                <a:ext uri="{FF2B5EF4-FFF2-40B4-BE49-F238E27FC236}">
                  <a16:creationId xmlns:a16="http://schemas.microsoft.com/office/drawing/2014/main" id="{952A7125-2D40-449C-EB38-A0FE9C93BEB8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8" name="Straight Connector 25647">
              <a:extLst>
                <a:ext uri="{FF2B5EF4-FFF2-40B4-BE49-F238E27FC236}">
                  <a16:creationId xmlns:a16="http://schemas.microsoft.com/office/drawing/2014/main" id="{1DBF82BF-5DA5-E42F-1E3D-8A521BD27BBE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9" name="Straight Connector 25648">
              <a:extLst>
                <a:ext uri="{FF2B5EF4-FFF2-40B4-BE49-F238E27FC236}">
                  <a16:creationId xmlns:a16="http://schemas.microsoft.com/office/drawing/2014/main" id="{EB89FF44-7DB7-4723-1388-07EB7DB51C24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0" name="Straight Connector 25649">
              <a:extLst>
                <a:ext uri="{FF2B5EF4-FFF2-40B4-BE49-F238E27FC236}">
                  <a16:creationId xmlns:a16="http://schemas.microsoft.com/office/drawing/2014/main" id="{3D18B8C8-B8E0-8C2E-34D8-089F8777D318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1" name="Straight Connector 25650">
              <a:extLst>
                <a:ext uri="{FF2B5EF4-FFF2-40B4-BE49-F238E27FC236}">
                  <a16:creationId xmlns:a16="http://schemas.microsoft.com/office/drawing/2014/main" id="{B7EBA966-88CC-1009-7627-CD177605867E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2" name="Straight Connector 25651">
              <a:extLst>
                <a:ext uri="{FF2B5EF4-FFF2-40B4-BE49-F238E27FC236}">
                  <a16:creationId xmlns:a16="http://schemas.microsoft.com/office/drawing/2014/main" id="{77F66491-BC6B-3165-4875-9CF4F6546BC2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3" name="Straight Connector 25652">
              <a:extLst>
                <a:ext uri="{FF2B5EF4-FFF2-40B4-BE49-F238E27FC236}">
                  <a16:creationId xmlns:a16="http://schemas.microsoft.com/office/drawing/2014/main" id="{92A356A0-92B1-D800-A02F-E3AC8FA3AA98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4" name="Straight Connector 25653">
              <a:extLst>
                <a:ext uri="{FF2B5EF4-FFF2-40B4-BE49-F238E27FC236}">
                  <a16:creationId xmlns:a16="http://schemas.microsoft.com/office/drawing/2014/main" id="{41DB0BC6-CCE5-ED8C-F100-1F4B453720E9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5" name="Straight Connector 25654">
              <a:extLst>
                <a:ext uri="{FF2B5EF4-FFF2-40B4-BE49-F238E27FC236}">
                  <a16:creationId xmlns:a16="http://schemas.microsoft.com/office/drawing/2014/main" id="{2FBF2DEE-DD1E-46D1-D977-711801845386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6" name="Straight Connector 25655">
              <a:extLst>
                <a:ext uri="{FF2B5EF4-FFF2-40B4-BE49-F238E27FC236}">
                  <a16:creationId xmlns:a16="http://schemas.microsoft.com/office/drawing/2014/main" id="{58A9383D-581C-FCB2-EC7E-14136FDF9D28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7" name="Straight Connector 25656">
              <a:extLst>
                <a:ext uri="{FF2B5EF4-FFF2-40B4-BE49-F238E27FC236}">
                  <a16:creationId xmlns:a16="http://schemas.microsoft.com/office/drawing/2014/main" id="{30114499-2E32-7180-EA97-78B62E4B649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950619CB-8736-CA99-CF07-BE1D4AC9A254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9" name="Straight Connector 25658">
              <a:extLst>
                <a:ext uri="{FF2B5EF4-FFF2-40B4-BE49-F238E27FC236}">
                  <a16:creationId xmlns:a16="http://schemas.microsoft.com/office/drawing/2014/main" id="{2221ACA0-4F78-B8DE-4882-98EBB459C2C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0" name="Straight Connector 25659">
              <a:extLst>
                <a:ext uri="{FF2B5EF4-FFF2-40B4-BE49-F238E27FC236}">
                  <a16:creationId xmlns:a16="http://schemas.microsoft.com/office/drawing/2014/main" id="{03DB2AA4-57C5-F50B-F4D0-3D7EAB939886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1" name="Straight Connector 25660">
              <a:extLst>
                <a:ext uri="{FF2B5EF4-FFF2-40B4-BE49-F238E27FC236}">
                  <a16:creationId xmlns:a16="http://schemas.microsoft.com/office/drawing/2014/main" id="{98319CA6-4E1F-DAD2-A56B-E84BEE1206F2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C0EB0160-75BA-7DC6-95D0-68CBBA0512B7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26C8DE7C-0500-704F-B194-FDD12CFA6FB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59BF21-4448-31BD-6182-A4BF027B1159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E85D760-4832-192C-F5DA-10BEA1D99240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689ED6A-3679-49C0-7464-0BB918A1C623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B4AF9DF-A528-7C98-E238-45EE1DE621C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D9A4DD4-97CF-2B0C-98A1-7494A0423AE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9DEB46E-3A2A-134A-E822-FD274FFFBDD0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107">
            <a:extLst>
              <a:ext uri="{FF2B5EF4-FFF2-40B4-BE49-F238E27FC236}">
                <a16:creationId xmlns:a16="http://schemas.microsoft.com/office/drawing/2014/main" id="{80C564D8-6EF1-BA0F-EB9F-C80536FE35C8}"/>
              </a:ext>
            </a:extLst>
          </p:cNvPr>
          <p:cNvGrpSpPr/>
          <p:nvPr/>
        </p:nvGrpSpPr>
        <p:grpSpPr>
          <a:xfrm>
            <a:off x="4423648" y="2742649"/>
            <a:ext cx="330969" cy="2453971"/>
            <a:chOff x="1600200" y="3184694"/>
            <a:chExt cx="533400" cy="352090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D552B9B-2200-FD3C-377F-82A5F65795BC}"/>
                </a:ext>
              </a:extLst>
            </p:cNvPr>
            <p:cNvSpPr/>
            <p:nvPr/>
          </p:nvSpPr>
          <p:spPr>
            <a:xfrm>
              <a:off x="1600200" y="3184694"/>
              <a:ext cx="533400" cy="3520906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2256E32-BB9A-57A6-0635-5FB46FA71BBA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7FF583D-3400-5F54-CA1E-86047C9A3B8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65CC8E0-21C1-3CAA-7951-073F9422ABC7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90B1AAB-25D7-7989-56B7-26EFBD2289D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3FD137D-8523-DE17-F2D3-A456BCE99D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F701176-0D0D-9910-4837-420F159BD23F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9B5FC66-4422-B023-6D24-41CA38CD1B4D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E45977E-D754-0BC7-515F-2F719614A53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750F806-CB04-A1CE-57E4-AF4F9B62D47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C743835-57E6-8ADB-180D-19D9C18856B9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00D11C5-45BF-D241-4E4A-47C89FD4464B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8BD5095-84AB-2475-51F2-AB78B67E0B46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995A38D-8A7D-BB38-E134-37221D60C0CD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18C8FA8-DE22-6129-BAB7-5CBA67B6B6EA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DA1251A-57A9-1BD1-6E6C-82EC8F40EAA7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5CD7F76-6ADE-B783-AD0A-FF5D7E9BE4EF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C3D99E2-B047-0817-EDCB-43CF88B67A25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6FC9DAE-3A35-E034-866B-81B7E8D3045C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9E80A7E6-AAB5-CCAB-9AA0-9CDDAAA76019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285B123-2BE4-2289-9D6F-0684844BC333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D15700C-1E28-3D63-D7A9-1BF4250D6A85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BCCE910-388A-E783-AC7B-7FA21E9DF66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FF8D7CB5-CF1D-FF94-FF7B-9C82F434F8C4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F5B2AEC-931A-3C60-57D2-E0CD3FB1721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16B14A-792A-4E06-53D5-0C74C4F9A26B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C916C0A2-D668-C462-081B-19106C71310B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C315DE0-85DB-15FC-1A37-10092E3EF58E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94D7878-1CD8-38B7-EFC8-2C228A16074C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29">
            <a:extLst>
              <a:ext uri="{FF2B5EF4-FFF2-40B4-BE49-F238E27FC236}">
                <a16:creationId xmlns:a16="http://schemas.microsoft.com/office/drawing/2014/main" id="{22EBAAB6-B86D-7A03-4AD5-42DFB4E1E6DC}"/>
              </a:ext>
            </a:extLst>
          </p:cNvPr>
          <p:cNvGrpSpPr>
            <a:grpSpLocks/>
          </p:cNvGrpSpPr>
          <p:nvPr/>
        </p:nvGrpSpPr>
        <p:grpSpPr bwMode="auto">
          <a:xfrm>
            <a:off x="3785779" y="2720604"/>
            <a:ext cx="287338" cy="790575"/>
            <a:chOff x="528" y="240"/>
            <a:chExt cx="181" cy="498"/>
          </a:xfrm>
        </p:grpSpPr>
        <p:sp>
          <p:nvSpPr>
            <p:cNvPr id="102" name="Line 30">
              <a:extLst>
                <a:ext uri="{FF2B5EF4-FFF2-40B4-BE49-F238E27FC236}">
                  <a16:creationId xmlns:a16="http://schemas.microsoft.com/office/drawing/2014/main" id="{81941CDF-660D-5C7D-407C-787E94BDE9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31">
              <a:extLst>
                <a:ext uri="{FF2B5EF4-FFF2-40B4-BE49-F238E27FC236}">
                  <a16:creationId xmlns:a16="http://schemas.microsoft.com/office/drawing/2014/main" id="{695AD541-8757-5BF6-5EBB-C87EEAACE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Freeform 32">
              <a:extLst>
                <a:ext uri="{FF2B5EF4-FFF2-40B4-BE49-F238E27FC236}">
                  <a16:creationId xmlns:a16="http://schemas.microsoft.com/office/drawing/2014/main" id="{BF18509F-CE10-9489-5D57-E188949E9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B8BA8732-5FAC-9574-177C-D49F086D3008}"/>
              </a:ext>
            </a:extLst>
          </p:cNvPr>
          <p:cNvGrpSpPr/>
          <p:nvPr/>
        </p:nvGrpSpPr>
        <p:grpSpPr>
          <a:xfrm>
            <a:off x="2860050" y="2703201"/>
            <a:ext cx="287338" cy="787400"/>
            <a:chOff x="4625898" y="364825"/>
            <a:chExt cx="287338" cy="787400"/>
          </a:xfrm>
        </p:grpSpPr>
        <p:sp>
          <p:nvSpPr>
            <p:cNvPr id="136" name="Line 183">
              <a:extLst>
                <a:ext uri="{FF2B5EF4-FFF2-40B4-BE49-F238E27FC236}">
                  <a16:creationId xmlns:a16="http://schemas.microsoft.com/office/drawing/2014/main" id="{9B0FCB55-BC85-E439-0CD9-22448D9DC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84">
              <a:extLst>
                <a:ext uri="{FF2B5EF4-FFF2-40B4-BE49-F238E27FC236}">
                  <a16:creationId xmlns:a16="http://schemas.microsoft.com/office/drawing/2014/main" id="{C06E2C9D-C738-EB43-84C5-22D55196E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" name="Group 185">
              <a:extLst>
                <a:ext uri="{FF2B5EF4-FFF2-40B4-BE49-F238E27FC236}">
                  <a16:creationId xmlns:a16="http://schemas.microsoft.com/office/drawing/2014/main" id="{B75EB4B1-5390-50F8-9410-FB88A013FE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139" name="Freeform 186">
                <a:extLst>
                  <a:ext uri="{FF2B5EF4-FFF2-40B4-BE49-F238E27FC236}">
                    <a16:creationId xmlns:a16="http://schemas.microsoft.com/office/drawing/2014/main" id="{E54ACAD6-CA71-5B9F-13DA-87FC10752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Freeform 187">
                <a:extLst>
                  <a:ext uri="{FF2B5EF4-FFF2-40B4-BE49-F238E27FC236}">
                    <a16:creationId xmlns:a16="http://schemas.microsoft.com/office/drawing/2014/main" id="{2CFD3820-12F8-394F-F983-A8310F425EE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E7C0778D-0A68-44FA-819D-209580CE4856}"/>
              </a:ext>
            </a:extLst>
          </p:cNvPr>
          <p:cNvGrpSpPr/>
          <p:nvPr/>
        </p:nvGrpSpPr>
        <p:grpSpPr>
          <a:xfrm>
            <a:off x="0" y="6542826"/>
            <a:ext cx="251974" cy="634376"/>
            <a:chOff x="7022744" y="7638717"/>
            <a:chExt cx="251974" cy="646234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797B00F-3DF6-04E8-F0D8-F9D97C641D1C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462F7CEC-51C3-5F64-2DAB-428B11C55D75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A6EA5F3E-13F4-E13D-547A-E3C2B32E1F8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8FAD1DDA-5958-C4A5-B9EC-484628DBEDA1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82B652C3-E3E4-EE24-DFDF-F86A0D81452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D1AB16A0-A595-329A-D84A-C2BCE68B757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02171462-9733-3AF0-80A2-F8AFF92C8693}"/>
              </a:ext>
            </a:extLst>
          </p:cNvPr>
          <p:cNvSpPr txBox="1"/>
          <p:nvPr/>
        </p:nvSpPr>
        <p:spPr>
          <a:xfrm>
            <a:off x="2824527" y="5307324"/>
            <a:ext cx="169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Shooting Area </a:t>
            </a:r>
          </a:p>
        </p:txBody>
      </p:sp>
      <p:sp>
        <p:nvSpPr>
          <p:cNvPr id="149" name="Freeform 36">
            <a:extLst>
              <a:ext uri="{FF2B5EF4-FFF2-40B4-BE49-F238E27FC236}">
                <a16:creationId xmlns:a16="http://schemas.microsoft.com/office/drawing/2014/main" id="{CD39B420-3393-7A51-5E89-BD94EFB2FC58}"/>
              </a:ext>
            </a:extLst>
          </p:cNvPr>
          <p:cNvSpPr>
            <a:spLocks/>
          </p:cNvSpPr>
          <p:nvPr/>
        </p:nvSpPr>
        <p:spPr bwMode="auto">
          <a:xfrm>
            <a:off x="3578672" y="2709177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906936D-DCD3-B6A0-D52E-84A9ABC06430}"/>
              </a:ext>
            </a:extLst>
          </p:cNvPr>
          <p:cNvCxnSpPr>
            <a:cxnSpLocks/>
          </p:cNvCxnSpPr>
          <p:nvPr/>
        </p:nvCxnSpPr>
        <p:spPr>
          <a:xfrm>
            <a:off x="3633623" y="4648227"/>
            <a:ext cx="3581363" cy="171959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52E06BB-9D90-4EC7-9CBF-99B8F3B3A803}"/>
              </a:ext>
            </a:extLst>
          </p:cNvPr>
          <p:cNvCxnSpPr>
            <a:cxnSpLocks/>
          </p:cNvCxnSpPr>
          <p:nvPr/>
        </p:nvCxnSpPr>
        <p:spPr>
          <a:xfrm>
            <a:off x="3666981" y="5873159"/>
            <a:ext cx="3538107" cy="172516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E279CCD-89E5-2DB1-2A20-727A02C201FA}"/>
              </a:ext>
            </a:extLst>
          </p:cNvPr>
          <p:cNvCxnSpPr>
            <a:cxnSpLocks/>
          </p:cNvCxnSpPr>
          <p:nvPr/>
        </p:nvCxnSpPr>
        <p:spPr>
          <a:xfrm flipV="1">
            <a:off x="55655" y="5873159"/>
            <a:ext cx="3603377" cy="1711535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73" name="Group 25672">
            <a:extLst>
              <a:ext uri="{FF2B5EF4-FFF2-40B4-BE49-F238E27FC236}">
                <a16:creationId xmlns:a16="http://schemas.microsoft.com/office/drawing/2014/main" id="{0E7BA3B6-764D-919B-9DE8-835444772483}"/>
              </a:ext>
            </a:extLst>
          </p:cNvPr>
          <p:cNvGrpSpPr/>
          <p:nvPr/>
        </p:nvGrpSpPr>
        <p:grpSpPr>
          <a:xfrm>
            <a:off x="3490351" y="3389793"/>
            <a:ext cx="325438" cy="1233488"/>
            <a:chOff x="838200" y="239263"/>
            <a:chExt cx="325438" cy="1233488"/>
          </a:xfrm>
        </p:grpSpPr>
        <p:sp>
          <p:nvSpPr>
            <p:cNvPr id="25674" name="AutoShape 673">
              <a:extLst>
                <a:ext uri="{FF2B5EF4-FFF2-40B4-BE49-F238E27FC236}">
                  <a16:creationId xmlns:a16="http://schemas.microsoft.com/office/drawing/2014/main" id="{D798FE4A-DCE6-BB24-B430-91DA35E15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5" name="AutoShape 673">
              <a:extLst>
                <a:ext uri="{FF2B5EF4-FFF2-40B4-BE49-F238E27FC236}">
                  <a16:creationId xmlns:a16="http://schemas.microsoft.com/office/drawing/2014/main" id="{2EE460FE-F55F-E9AE-4C78-F2794AB80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" name="Group 107">
            <a:extLst>
              <a:ext uri="{FF2B5EF4-FFF2-40B4-BE49-F238E27FC236}">
                <a16:creationId xmlns:a16="http://schemas.microsoft.com/office/drawing/2014/main" id="{DF694F87-AFFC-1560-D89C-00DD45157FB1}"/>
              </a:ext>
            </a:extLst>
          </p:cNvPr>
          <p:cNvGrpSpPr/>
          <p:nvPr/>
        </p:nvGrpSpPr>
        <p:grpSpPr>
          <a:xfrm>
            <a:off x="639501" y="2741550"/>
            <a:ext cx="304064" cy="3323342"/>
            <a:chOff x="1600200" y="3200400"/>
            <a:chExt cx="533400" cy="35052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7EE6D80-D438-38BF-E475-26A76AA8FE5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B01725D-F48D-AAED-76BD-A252520441D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66B5B3B-A468-4B85-E94A-82A71F16D10C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CAE4482-6B16-99FD-013A-34774531B82C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5CFB5E-63ED-6641-E576-76B3B7D8E494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755EC3E-03DB-2832-5192-AD0D6FB2EF91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E53D27-E379-613A-899C-7BF20A3D698B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2A63E4-8B5F-8F7D-6D2A-C0772AC88AD4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99C790-FB9E-A759-A1E2-368D05E6C546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80085BE-9712-31AF-22DD-F51AA99FFA6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6B94B87-49C7-A7E1-CB9A-8E0D7C3BCEA3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0CB3FB6-DE29-1B69-7360-242CCFCC2B12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C6CFB2-ACC2-0127-F8CE-188D4962E41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856C70-10B9-2050-F598-FFA275EEBA64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264321-99C6-31AC-CFFD-DDD475FC56BA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5EFE138-D06F-CD03-A49A-3FD834CF7054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A70AB3-6F86-1323-4BEF-722DA6B32F6C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73EF9FD-F39C-A671-5BD9-496003CF419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AB8510F-95DE-F1CA-FE9F-2F6CA0BEAD0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FEC5E01-1869-52EB-6FF8-031D48DE9EF3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6C9907-89CB-B491-5811-116E3551D47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9F097D-A3F4-93F6-31E6-9713C097F57B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C2A333D-65E9-6992-A7AB-BE7E069DDB9B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18591E0-90E5-DBB0-D28A-2319505B399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C65E7BC-34F0-7A32-D380-AB18B9728C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369EB-4BD8-134A-771C-F6F89C83334E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5F1DE7-6890-588C-B3F1-77EC387D0183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D9E7D3-3948-756B-8C92-EA0B9509F116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4D3467E-7EBA-138A-CE3A-BE5B636026E9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97" name="Group 44">
            <a:extLst>
              <a:ext uri="{FF2B5EF4-FFF2-40B4-BE49-F238E27FC236}">
                <a16:creationId xmlns:a16="http://schemas.microsoft.com/office/drawing/2014/main" id="{B37E67FF-1CB0-6749-F56C-61C54160D53D}"/>
              </a:ext>
            </a:extLst>
          </p:cNvPr>
          <p:cNvGrpSpPr>
            <a:grpSpLocks/>
          </p:cNvGrpSpPr>
          <p:nvPr/>
        </p:nvGrpSpPr>
        <p:grpSpPr bwMode="auto">
          <a:xfrm>
            <a:off x="1515542" y="2702120"/>
            <a:ext cx="287338" cy="787400"/>
            <a:chOff x="1756" y="2113"/>
            <a:chExt cx="181" cy="499"/>
          </a:xfrm>
        </p:grpSpPr>
        <p:sp>
          <p:nvSpPr>
            <p:cNvPr id="25698" name="Line 45">
              <a:extLst>
                <a:ext uri="{FF2B5EF4-FFF2-40B4-BE49-F238E27FC236}">
                  <a16:creationId xmlns:a16="http://schemas.microsoft.com/office/drawing/2014/main" id="{7B354CAB-6787-F135-6187-6E2F17BCD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99" name="Line 46">
              <a:extLst>
                <a:ext uri="{FF2B5EF4-FFF2-40B4-BE49-F238E27FC236}">
                  <a16:creationId xmlns:a16="http://schemas.microsoft.com/office/drawing/2014/main" id="{981E6737-B1B8-78B4-785D-6A036F727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00" name="Group 47">
              <a:extLst>
                <a:ext uri="{FF2B5EF4-FFF2-40B4-BE49-F238E27FC236}">
                  <a16:creationId xmlns:a16="http://schemas.microsoft.com/office/drawing/2014/main" id="{FF703E71-E999-CFF4-C3EE-8F0C3E64E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5701" name="Freeform 48">
                <a:extLst>
                  <a:ext uri="{FF2B5EF4-FFF2-40B4-BE49-F238E27FC236}">
                    <a16:creationId xmlns:a16="http://schemas.microsoft.com/office/drawing/2014/main" id="{90E0A361-E304-637F-C627-DEFC3FDC1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2" name="Freeform 49">
                <a:extLst>
                  <a:ext uri="{FF2B5EF4-FFF2-40B4-BE49-F238E27FC236}">
                    <a16:creationId xmlns:a16="http://schemas.microsoft.com/office/drawing/2014/main" id="{927A7B8B-22CF-132E-9885-9B73BFFE41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3" name="Freeform 50">
                <a:extLst>
                  <a:ext uri="{FF2B5EF4-FFF2-40B4-BE49-F238E27FC236}">
                    <a16:creationId xmlns:a16="http://schemas.microsoft.com/office/drawing/2014/main" id="{86AF2C46-75D8-D6D1-47A6-BD924CDB756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04" name="Group 278">
            <a:extLst>
              <a:ext uri="{FF2B5EF4-FFF2-40B4-BE49-F238E27FC236}">
                <a16:creationId xmlns:a16="http://schemas.microsoft.com/office/drawing/2014/main" id="{87615380-8B39-7341-4576-F9FE5BBAD0FA}"/>
              </a:ext>
            </a:extLst>
          </p:cNvPr>
          <p:cNvGrpSpPr>
            <a:grpSpLocks/>
          </p:cNvGrpSpPr>
          <p:nvPr/>
        </p:nvGrpSpPr>
        <p:grpSpPr bwMode="auto">
          <a:xfrm>
            <a:off x="1912393" y="2704634"/>
            <a:ext cx="287338" cy="787400"/>
            <a:chOff x="2208" y="240"/>
            <a:chExt cx="181" cy="496"/>
          </a:xfrm>
        </p:grpSpPr>
        <p:sp>
          <p:nvSpPr>
            <p:cNvPr id="25705" name="Line 279">
              <a:extLst>
                <a:ext uri="{FF2B5EF4-FFF2-40B4-BE49-F238E27FC236}">
                  <a16:creationId xmlns:a16="http://schemas.microsoft.com/office/drawing/2014/main" id="{22392EFF-1A4A-36DD-2A42-82F83D131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6" name="Line 280">
              <a:extLst>
                <a:ext uri="{FF2B5EF4-FFF2-40B4-BE49-F238E27FC236}">
                  <a16:creationId xmlns:a16="http://schemas.microsoft.com/office/drawing/2014/main" id="{96118654-2BAA-E02F-11FD-2EEAC75A0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07" name="Freeform 281">
              <a:extLst>
                <a:ext uri="{FF2B5EF4-FFF2-40B4-BE49-F238E27FC236}">
                  <a16:creationId xmlns:a16="http://schemas.microsoft.com/office/drawing/2014/main" id="{613114E2-EFB5-D4B3-356D-912F4C10F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08" name="Freeform 282">
              <a:extLst>
                <a:ext uri="{FF2B5EF4-FFF2-40B4-BE49-F238E27FC236}">
                  <a16:creationId xmlns:a16="http://schemas.microsoft.com/office/drawing/2014/main" id="{334E4BA7-7ECA-84AA-0FB6-B184C79136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09" name="Group 283">
            <a:extLst>
              <a:ext uri="{FF2B5EF4-FFF2-40B4-BE49-F238E27FC236}">
                <a16:creationId xmlns:a16="http://schemas.microsoft.com/office/drawing/2014/main" id="{03254E77-EBF6-A74F-311F-EFD074FBBD4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08348" y="2695019"/>
            <a:ext cx="287338" cy="787400"/>
            <a:chOff x="2208" y="240"/>
            <a:chExt cx="181" cy="496"/>
          </a:xfrm>
        </p:grpSpPr>
        <p:sp>
          <p:nvSpPr>
            <p:cNvPr id="25710" name="Line 284">
              <a:extLst>
                <a:ext uri="{FF2B5EF4-FFF2-40B4-BE49-F238E27FC236}">
                  <a16:creationId xmlns:a16="http://schemas.microsoft.com/office/drawing/2014/main" id="{F1FE17B4-15B6-0760-4DB1-1844639576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1" name="Line 285">
              <a:extLst>
                <a:ext uri="{FF2B5EF4-FFF2-40B4-BE49-F238E27FC236}">
                  <a16:creationId xmlns:a16="http://schemas.microsoft.com/office/drawing/2014/main" id="{E8CF9B19-FD3C-6540-93D5-9D2EC719AB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2" name="Freeform 286">
              <a:extLst>
                <a:ext uri="{FF2B5EF4-FFF2-40B4-BE49-F238E27FC236}">
                  <a16:creationId xmlns:a16="http://schemas.microsoft.com/office/drawing/2014/main" id="{3D58B9C3-4F06-42D5-5999-4CC0C8162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13" name="Freeform 287">
              <a:extLst>
                <a:ext uri="{FF2B5EF4-FFF2-40B4-BE49-F238E27FC236}">
                  <a16:creationId xmlns:a16="http://schemas.microsoft.com/office/drawing/2014/main" id="{D2362B71-551B-B620-E828-141255A7B01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14" name="Group 44">
            <a:extLst>
              <a:ext uri="{FF2B5EF4-FFF2-40B4-BE49-F238E27FC236}">
                <a16:creationId xmlns:a16="http://schemas.microsoft.com/office/drawing/2014/main" id="{D805DDAA-39EE-C80C-E14A-416AA5EB2F15}"/>
              </a:ext>
            </a:extLst>
          </p:cNvPr>
          <p:cNvGrpSpPr>
            <a:grpSpLocks/>
          </p:cNvGrpSpPr>
          <p:nvPr/>
        </p:nvGrpSpPr>
        <p:grpSpPr bwMode="auto">
          <a:xfrm>
            <a:off x="5266510" y="2702120"/>
            <a:ext cx="287338" cy="787400"/>
            <a:chOff x="1756" y="2113"/>
            <a:chExt cx="181" cy="499"/>
          </a:xfrm>
        </p:grpSpPr>
        <p:sp>
          <p:nvSpPr>
            <p:cNvPr id="25715" name="Line 45">
              <a:extLst>
                <a:ext uri="{FF2B5EF4-FFF2-40B4-BE49-F238E27FC236}">
                  <a16:creationId xmlns:a16="http://schemas.microsoft.com/office/drawing/2014/main" id="{F76AF1F7-CADF-3384-555A-257729D44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16" name="Line 46">
              <a:extLst>
                <a:ext uri="{FF2B5EF4-FFF2-40B4-BE49-F238E27FC236}">
                  <a16:creationId xmlns:a16="http://schemas.microsoft.com/office/drawing/2014/main" id="{C8CE5822-8C67-5F7F-A7AF-86994A6ABD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17" name="Group 47">
              <a:extLst>
                <a:ext uri="{FF2B5EF4-FFF2-40B4-BE49-F238E27FC236}">
                  <a16:creationId xmlns:a16="http://schemas.microsoft.com/office/drawing/2014/main" id="{6271BCDB-F316-1664-296C-9F66A4104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25718" name="Freeform 48">
                <a:extLst>
                  <a:ext uri="{FF2B5EF4-FFF2-40B4-BE49-F238E27FC236}">
                    <a16:creationId xmlns:a16="http://schemas.microsoft.com/office/drawing/2014/main" id="{47469EB2-3650-9494-928E-E3393F932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9" name="Freeform 49">
                <a:extLst>
                  <a:ext uri="{FF2B5EF4-FFF2-40B4-BE49-F238E27FC236}">
                    <a16:creationId xmlns:a16="http://schemas.microsoft.com/office/drawing/2014/main" id="{D4A01A1F-AE00-5909-9A26-0E16D5900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0" name="Freeform 50">
                <a:extLst>
                  <a:ext uri="{FF2B5EF4-FFF2-40B4-BE49-F238E27FC236}">
                    <a16:creationId xmlns:a16="http://schemas.microsoft.com/office/drawing/2014/main" id="{85ED5D1F-0216-6030-B18A-DA5D85BF4BF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21" name="Group 278">
            <a:extLst>
              <a:ext uri="{FF2B5EF4-FFF2-40B4-BE49-F238E27FC236}">
                <a16:creationId xmlns:a16="http://schemas.microsoft.com/office/drawing/2014/main" id="{635846B9-4A2F-C4EC-6D9D-5A285909FB75}"/>
              </a:ext>
            </a:extLst>
          </p:cNvPr>
          <p:cNvGrpSpPr>
            <a:grpSpLocks/>
          </p:cNvGrpSpPr>
          <p:nvPr/>
        </p:nvGrpSpPr>
        <p:grpSpPr bwMode="auto">
          <a:xfrm>
            <a:off x="5666485" y="2699600"/>
            <a:ext cx="287338" cy="787400"/>
            <a:chOff x="2208" y="240"/>
            <a:chExt cx="181" cy="496"/>
          </a:xfrm>
        </p:grpSpPr>
        <p:sp>
          <p:nvSpPr>
            <p:cNvPr id="25722" name="Line 279">
              <a:extLst>
                <a:ext uri="{FF2B5EF4-FFF2-40B4-BE49-F238E27FC236}">
                  <a16:creationId xmlns:a16="http://schemas.microsoft.com/office/drawing/2014/main" id="{F4D9C476-A528-DCDA-8939-F9293BB8B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3" name="Line 280">
              <a:extLst>
                <a:ext uri="{FF2B5EF4-FFF2-40B4-BE49-F238E27FC236}">
                  <a16:creationId xmlns:a16="http://schemas.microsoft.com/office/drawing/2014/main" id="{BD9BA929-5E3D-D4DA-E805-DB0D65956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4" name="Freeform 281">
              <a:extLst>
                <a:ext uri="{FF2B5EF4-FFF2-40B4-BE49-F238E27FC236}">
                  <a16:creationId xmlns:a16="http://schemas.microsoft.com/office/drawing/2014/main" id="{F8F76146-40BB-B489-D404-D2D44284D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25" name="Freeform 282">
              <a:extLst>
                <a:ext uri="{FF2B5EF4-FFF2-40B4-BE49-F238E27FC236}">
                  <a16:creationId xmlns:a16="http://schemas.microsoft.com/office/drawing/2014/main" id="{DFD1DC03-D67F-F9F8-4646-95301E628C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26" name="Group 283">
            <a:extLst>
              <a:ext uri="{FF2B5EF4-FFF2-40B4-BE49-F238E27FC236}">
                <a16:creationId xmlns:a16="http://schemas.microsoft.com/office/drawing/2014/main" id="{CE240EC5-6664-9962-DB93-1D4825D066D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58957" y="2702061"/>
            <a:ext cx="287338" cy="787400"/>
            <a:chOff x="2208" y="240"/>
            <a:chExt cx="181" cy="496"/>
          </a:xfrm>
        </p:grpSpPr>
        <p:sp>
          <p:nvSpPr>
            <p:cNvPr id="25727" name="Line 284">
              <a:extLst>
                <a:ext uri="{FF2B5EF4-FFF2-40B4-BE49-F238E27FC236}">
                  <a16:creationId xmlns:a16="http://schemas.microsoft.com/office/drawing/2014/main" id="{FEA50302-C570-3E0C-16F1-D1188FEEE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8" name="Line 285">
              <a:extLst>
                <a:ext uri="{FF2B5EF4-FFF2-40B4-BE49-F238E27FC236}">
                  <a16:creationId xmlns:a16="http://schemas.microsoft.com/office/drawing/2014/main" id="{70DD3459-8942-5592-BB8C-D22DD3042F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9" name="Freeform 286">
              <a:extLst>
                <a:ext uri="{FF2B5EF4-FFF2-40B4-BE49-F238E27FC236}">
                  <a16:creationId xmlns:a16="http://schemas.microsoft.com/office/drawing/2014/main" id="{0DF8725A-5109-5B17-899B-EE8346C96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30" name="Freeform 287">
              <a:extLst>
                <a:ext uri="{FF2B5EF4-FFF2-40B4-BE49-F238E27FC236}">
                  <a16:creationId xmlns:a16="http://schemas.microsoft.com/office/drawing/2014/main" id="{6566F832-B3C6-70C2-638A-839E998EEBF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31" name="Group 25730">
            <a:extLst>
              <a:ext uri="{FF2B5EF4-FFF2-40B4-BE49-F238E27FC236}">
                <a16:creationId xmlns:a16="http://schemas.microsoft.com/office/drawing/2014/main" id="{F9FF72F7-DE4E-0A3B-F518-9D15C2B7FC54}"/>
              </a:ext>
            </a:extLst>
          </p:cNvPr>
          <p:cNvGrpSpPr/>
          <p:nvPr/>
        </p:nvGrpSpPr>
        <p:grpSpPr>
          <a:xfrm>
            <a:off x="6982171" y="6549522"/>
            <a:ext cx="251974" cy="634376"/>
            <a:chOff x="7022744" y="7638717"/>
            <a:chExt cx="251974" cy="646234"/>
          </a:xfrm>
        </p:grpSpPr>
        <p:grpSp>
          <p:nvGrpSpPr>
            <p:cNvPr id="25732" name="Group 25731">
              <a:extLst>
                <a:ext uri="{FF2B5EF4-FFF2-40B4-BE49-F238E27FC236}">
                  <a16:creationId xmlns:a16="http://schemas.microsoft.com/office/drawing/2014/main" id="{DFF0E37D-45CC-8AE9-5AA0-B7D54AEB9C88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25736" name="Straight Connector 25735">
                <a:extLst>
                  <a:ext uri="{FF2B5EF4-FFF2-40B4-BE49-F238E27FC236}">
                    <a16:creationId xmlns:a16="http://schemas.microsoft.com/office/drawing/2014/main" id="{418D8B4C-0272-43D0-C954-07618F035259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37" name="Straight Connector 25736">
                <a:extLst>
                  <a:ext uri="{FF2B5EF4-FFF2-40B4-BE49-F238E27FC236}">
                    <a16:creationId xmlns:a16="http://schemas.microsoft.com/office/drawing/2014/main" id="{EE3DD7FD-E2CE-960B-8CB2-062E70EBEF5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733" name="Group 25732">
              <a:extLst>
                <a:ext uri="{FF2B5EF4-FFF2-40B4-BE49-F238E27FC236}">
                  <a16:creationId xmlns:a16="http://schemas.microsoft.com/office/drawing/2014/main" id="{8BC93F73-D399-7562-CC1D-F70B6A4295A5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25734" name="Straight Connector 25733">
                <a:extLst>
                  <a:ext uri="{FF2B5EF4-FFF2-40B4-BE49-F238E27FC236}">
                    <a16:creationId xmlns:a16="http://schemas.microsoft.com/office/drawing/2014/main" id="{D7677FF8-BB75-3BBC-775D-A55CCAE3FDC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35" name="Straight Connector 25734">
                <a:extLst>
                  <a:ext uri="{FF2B5EF4-FFF2-40B4-BE49-F238E27FC236}">
                    <a16:creationId xmlns:a16="http://schemas.microsoft.com/office/drawing/2014/main" id="{2524DEE4-B9B4-04E1-9A54-5F6C361EAC1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99">
            <a:extLst>
              <a:ext uri="{FF2B5EF4-FFF2-40B4-BE49-F238E27FC236}">
                <a16:creationId xmlns:a16="http://schemas.microsoft.com/office/drawing/2014/main" id="{8BE84B88-634D-BC77-E7AB-7901870FFC68}"/>
              </a:ext>
            </a:extLst>
          </p:cNvPr>
          <p:cNvGrpSpPr>
            <a:grpSpLocks/>
          </p:cNvGrpSpPr>
          <p:nvPr/>
        </p:nvGrpSpPr>
        <p:grpSpPr bwMode="auto">
          <a:xfrm>
            <a:off x="6599703" y="2656403"/>
            <a:ext cx="293688" cy="965199"/>
            <a:chOff x="3504" y="1392"/>
            <a:chExt cx="185" cy="608"/>
          </a:xfrm>
        </p:grpSpPr>
        <p:grpSp>
          <p:nvGrpSpPr>
            <p:cNvPr id="43" name="Group 500">
              <a:extLst>
                <a:ext uri="{FF2B5EF4-FFF2-40B4-BE49-F238E27FC236}">
                  <a16:creationId xmlns:a16="http://schemas.microsoft.com/office/drawing/2014/main" id="{693F0AB5-500F-C54A-13A5-6EECFBB3E0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45" name="Freeform 501">
                <a:extLst>
                  <a:ext uri="{FF2B5EF4-FFF2-40B4-BE49-F238E27FC236}">
                    <a16:creationId xmlns:a16="http://schemas.microsoft.com/office/drawing/2014/main" id="{98C8368C-081A-D7E4-0055-2001AA62D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Freeform 502">
                <a:extLst>
                  <a:ext uri="{FF2B5EF4-FFF2-40B4-BE49-F238E27FC236}">
                    <a16:creationId xmlns:a16="http://schemas.microsoft.com/office/drawing/2014/main" id="{CA510F2F-8C10-3513-D50D-D2E9307327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" name="Group 503">
                <a:extLst>
                  <a:ext uri="{FF2B5EF4-FFF2-40B4-BE49-F238E27FC236}">
                    <a16:creationId xmlns:a16="http://schemas.microsoft.com/office/drawing/2014/main" id="{6388FFD9-5E58-E439-F690-8C57FD783F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48" name="Freeform 504">
                  <a:extLst>
                    <a:ext uri="{FF2B5EF4-FFF2-40B4-BE49-F238E27FC236}">
                      <a16:creationId xmlns:a16="http://schemas.microsoft.com/office/drawing/2014/main" id="{4C6F570D-5543-53AA-8B91-4A9B67A89E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505">
                  <a:extLst>
                    <a:ext uri="{FF2B5EF4-FFF2-40B4-BE49-F238E27FC236}">
                      <a16:creationId xmlns:a16="http://schemas.microsoft.com/office/drawing/2014/main" id="{83E6440F-9053-77D1-FC01-B40CAECAA1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4" name="Freeform 506">
              <a:extLst>
                <a:ext uri="{FF2B5EF4-FFF2-40B4-BE49-F238E27FC236}">
                  <a16:creationId xmlns:a16="http://schemas.microsoft.com/office/drawing/2014/main" id="{529476F0-4D45-418A-6EE7-7DA26219D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499">
            <a:extLst>
              <a:ext uri="{FF2B5EF4-FFF2-40B4-BE49-F238E27FC236}">
                <a16:creationId xmlns:a16="http://schemas.microsoft.com/office/drawing/2014/main" id="{FFF57918-9091-6636-9062-C23D1A133889}"/>
              </a:ext>
            </a:extLst>
          </p:cNvPr>
          <p:cNvGrpSpPr>
            <a:grpSpLocks/>
          </p:cNvGrpSpPr>
          <p:nvPr/>
        </p:nvGrpSpPr>
        <p:grpSpPr bwMode="auto">
          <a:xfrm>
            <a:off x="218147" y="2658038"/>
            <a:ext cx="293688" cy="965199"/>
            <a:chOff x="3504" y="1392"/>
            <a:chExt cx="185" cy="608"/>
          </a:xfrm>
        </p:grpSpPr>
        <p:grpSp>
          <p:nvGrpSpPr>
            <p:cNvPr id="51" name="Group 500">
              <a:extLst>
                <a:ext uri="{FF2B5EF4-FFF2-40B4-BE49-F238E27FC236}">
                  <a16:creationId xmlns:a16="http://schemas.microsoft.com/office/drawing/2014/main" id="{BCC50114-F86E-5615-36F7-549532356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53" name="Freeform 501">
                <a:extLst>
                  <a:ext uri="{FF2B5EF4-FFF2-40B4-BE49-F238E27FC236}">
                    <a16:creationId xmlns:a16="http://schemas.microsoft.com/office/drawing/2014/main" id="{3A966A58-CD99-A0DD-0AB7-AB01BA45F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Freeform 502">
                <a:extLst>
                  <a:ext uri="{FF2B5EF4-FFF2-40B4-BE49-F238E27FC236}">
                    <a16:creationId xmlns:a16="http://schemas.microsoft.com/office/drawing/2014/main" id="{ABB3022F-3DD6-6EBA-07A5-BE886588D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5" name="Group 503">
                <a:extLst>
                  <a:ext uri="{FF2B5EF4-FFF2-40B4-BE49-F238E27FC236}">
                    <a16:creationId xmlns:a16="http://schemas.microsoft.com/office/drawing/2014/main" id="{95CD051C-7BFC-33DE-733C-E5FC4DE36E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56" name="Freeform 504">
                  <a:extLst>
                    <a:ext uri="{FF2B5EF4-FFF2-40B4-BE49-F238E27FC236}">
                      <a16:creationId xmlns:a16="http://schemas.microsoft.com/office/drawing/2014/main" id="{10C165B9-C9A7-0A14-CA8E-FF42EF2841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24" name="Freeform 505">
                  <a:extLst>
                    <a:ext uri="{FF2B5EF4-FFF2-40B4-BE49-F238E27FC236}">
                      <a16:creationId xmlns:a16="http://schemas.microsoft.com/office/drawing/2014/main" id="{36195B97-2604-9535-E658-7BB53D31C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2" name="Freeform 506">
              <a:extLst>
                <a:ext uri="{FF2B5EF4-FFF2-40B4-BE49-F238E27FC236}">
                  <a16:creationId xmlns:a16="http://schemas.microsoft.com/office/drawing/2014/main" id="{C06ED7C1-5DF1-B055-B875-DA22A1054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25" name="TextBox 25624">
            <a:extLst>
              <a:ext uri="{FF2B5EF4-FFF2-40B4-BE49-F238E27FC236}">
                <a16:creationId xmlns:a16="http://schemas.microsoft.com/office/drawing/2014/main" id="{4E868935-A7E8-9925-8565-AE145EB83234}"/>
              </a:ext>
            </a:extLst>
          </p:cNvPr>
          <p:cNvSpPr txBox="1"/>
          <p:nvPr/>
        </p:nvSpPr>
        <p:spPr>
          <a:xfrm>
            <a:off x="78100" y="8805958"/>
            <a:ext cx="6622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Setup Note: </a:t>
            </a:r>
            <a:br>
              <a:rPr lang="en-US" sz="1000" dirty="0"/>
            </a:br>
            <a:r>
              <a:rPr lang="en-US" sz="1000" dirty="0"/>
              <a:t>1) V shaped shooting area should force movement</a:t>
            </a:r>
            <a:br>
              <a:rPr lang="en-US" sz="1000" dirty="0"/>
            </a:br>
            <a:r>
              <a:rPr lang="en-US" sz="1000" dirty="0"/>
              <a:t>2) Barrels should be 7-10 yards from target</a:t>
            </a:r>
            <a:br>
              <a:rPr lang="en-US" sz="1000" dirty="0"/>
            </a:br>
            <a:r>
              <a:rPr lang="en-US" sz="1000" dirty="0"/>
              <a:t>3) Long shots should be 15-20 yards.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126</Words>
  <Application>Microsoft Macintosh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294</cp:revision>
  <cp:lastPrinted>2022-11-22T04:58:46Z</cp:lastPrinted>
  <dcterms:created xsi:type="dcterms:W3CDTF">2002-08-21T12:11:08Z</dcterms:created>
  <dcterms:modified xsi:type="dcterms:W3CDTF">2022-11-22T04:58:57Z</dcterms:modified>
  <cp:category>Shooting</cp:category>
</cp:coreProperties>
</file>