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2" autoAdjust="0"/>
    <p:restoredTop sz="94560" autoAdjust="0"/>
  </p:normalViewPr>
  <p:slideViewPr>
    <p:cSldViewPr>
      <p:cViewPr varScale="1">
        <p:scale>
          <a:sx n="151" d="100"/>
          <a:sy n="151" d="100"/>
        </p:scale>
        <p:origin x="3048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Group 465">
            <a:extLst>
              <a:ext uri="{FF2B5EF4-FFF2-40B4-BE49-F238E27FC236}">
                <a16:creationId xmlns:a16="http://schemas.microsoft.com/office/drawing/2014/main" id="{9C60CEEA-FA7C-5AB5-2A1F-35005DA465E0}"/>
              </a:ext>
            </a:extLst>
          </p:cNvPr>
          <p:cNvGrpSpPr>
            <a:grpSpLocks/>
          </p:cNvGrpSpPr>
          <p:nvPr/>
        </p:nvGrpSpPr>
        <p:grpSpPr bwMode="auto">
          <a:xfrm>
            <a:off x="3366301" y="3233875"/>
            <a:ext cx="703263" cy="836612"/>
            <a:chOff x="3360" y="816"/>
            <a:chExt cx="443" cy="527"/>
          </a:xfrm>
        </p:grpSpPr>
        <p:grpSp>
          <p:nvGrpSpPr>
            <p:cNvPr id="25604" name="Group 466">
              <a:extLst>
                <a:ext uri="{FF2B5EF4-FFF2-40B4-BE49-F238E27FC236}">
                  <a16:creationId xmlns:a16="http://schemas.microsoft.com/office/drawing/2014/main" id="{38002ECD-8B3B-0203-1BA2-66A5EADA435C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25612" name="Freeform 467">
                <a:extLst>
                  <a:ext uri="{FF2B5EF4-FFF2-40B4-BE49-F238E27FC236}">
                    <a16:creationId xmlns:a16="http://schemas.microsoft.com/office/drawing/2014/main" id="{98E53902-B300-DD57-2EA4-760681D36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3" name="Freeform 468">
                <a:extLst>
                  <a:ext uri="{FF2B5EF4-FFF2-40B4-BE49-F238E27FC236}">
                    <a16:creationId xmlns:a16="http://schemas.microsoft.com/office/drawing/2014/main" id="{7D5E9359-6B0F-08E7-02FC-851138885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5" name="Group 469">
              <a:extLst>
                <a:ext uri="{FF2B5EF4-FFF2-40B4-BE49-F238E27FC236}">
                  <a16:creationId xmlns:a16="http://schemas.microsoft.com/office/drawing/2014/main" id="{E547BE19-1761-6499-5971-893119E4A859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25610" name="Freeform 470">
                <a:extLst>
                  <a:ext uri="{FF2B5EF4-FFF2-40B4-BE49-F238E27FC236}">
                    <a16:creationId xmlns:a16="http://schemas.microsoft.com/office/drawing/2014/main" id="{DEC03CAC-107D-6380-34A8-03BA17EB8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Freeform 471">
                <a:extLst>
                  <a:ext uri="{FF2B5EF4-FFF2-40B4-BE49-F238E27FC236}">
                    <a16:creationId xmlns:a16="http://schemas.microsoft.com/office/drawing/2014/main" id="{01BCAD2A-AA55-DAF3-A0CF-98EB338FA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6" name="Group 472">
              <a:extLst>
                <a:ext uri="{FF2B5EF4-FFF2-40B4-BE49-F238E27FC236}">
                  <a16:creationId xmlns:a16="http://schemas.microsoft.com/office/drawing/2014/main" id="{C5B00D12-694F-8207-D8A1-7BED0AB33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25607" name="Freeform 473">
                <a:extLst>
                  <a:ext uri="{FF2B5EF4-FFF2-40B4-BE49-F238E27FC236}">
                    <a16:creationId xmlns:a16="http://schemas.microsoft.com/office/drawing/2014/main" id="{9A85D581-E29E-871B-E0BD-F4AB75ADC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8" name="Freeform 474">
                <a:extLst>
                  <a:ext uri="{FF2B5EF4-FFF2-40B4-BE49-F238E27FC236}">
                    <a16:creationId xmlns:a16="http://schemas.microsoft.com/office/drawing/2014/main" id="{588E0C05-6BDF-84C4-DF6F-E70FC11FD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9" name="Freeform 475">
                <a:extLst>
                  <a:ext uri="{FF2B5EF4-FFF2-40B4-BE49-F238E27FC236}">
                    <a16:creationId xmlns:a16="http://schemas.microsoft.com/office/drawing/2014/main" id="{F2626C03-3C7D-EE2E-1F9E-5925B700B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92783"/>
              </p:ext>
            </p:extLst>
          </p:nvPr>
        </p:nvGraphicFramePr>
        <p:xfrm>
          <a:off x="177801" y="165099"/>
          <a:ext cx="6997700" cy="232886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12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box A or B facing down range.  For hand gunner, hands above shoulders. For PCC, support hand above shoulders.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 or stock on belt for PCC.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12 rounds, 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from box A or B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92">
            <a:extLst>
              <a:ext uri="{FF2B5EF4-FFF2-40B4-BE49-F238E27FC236}">
                <a16:creationId xmlns:a16="http://schemas.microsoft.com/office/drawing/2014/main" id="{5B4E8395-8C13-FE4C-C408-EFCCC7B3DE2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66171" y="3559843"/>
            <a:ext cx="222250" cy="858838"/>
            <a:chOff x="384" y="816"/>
            <a:chExt cx="140" cy="541"/>
          </a:xfrm>
        </p:grpSpPr>
        <p:sp>
          <p:nvSpPr>
            <p:cNvPr id="7" name="Line 293">
              <a:extLst>
                <a:ext uri="{FF2B5EF4-FFF2-40B4-BE49-F238E27FC236}">
                  <a16:creationId xmlns:a16="http://schemas.microsoft.com/office/drawing/2014/main" id="{45390A14-B96D-A18C-C36C-C85A98318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94">
              <a:extLst>
                <a:ext uri="{FF2B5EF4-FFF2-40B4-BE49-F238E27FC236}">
                  <a16:creationId xmlns:a16="http://schemas.microsoft.com/office/drawing/2014/main" id="{F75BE0FD-1F3A-9D71-A4C1-2C69A8F1F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95">
              <a:extLst>
                <a:ext uri="{FF2B5EF4-FFF2-40B4-BE49-F238E27FC236}">
                  <a16:creationId xmlns:a16="http://schemas.microsoft.com/office/drawing/2014/main" id="{5F6C80F7-BB35-BC76-CF77-D518B1DACA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88">
            <a:extLst>
              <a:ext uri="{FF2B5EF4-FFF2-40B4-BE49-F238E27FC236}">
                <a16:creationId xmlns:a16="http://schemas.microsoft.com/office/drawing/2014/main" id="{EA82081C-4F2B-6221-1E84-BB05F0C7FA60}"/>
              </a:ext>
            </a:extLst>
          </p:cNvPr>
          <p:cNvGrpSpPr>
            <a:grpSpLocks/>
          </p:cNvGrpSpPr>
          <p:nvPr/>
        </p:nvGrpSpPr>
        <p:grpSpPr bwMode="auto">
          <a:xfrm>
            <a:off x="4234362" y="3563558"/>
            <a:ext cx="222250" cy="858838"/>
            <a:chOff x="384" y="816"/>
            <a:chExt cx="140" cy="541"/>
          </a:xfrm>
        </p:grpSpPr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F9CD8CCB-C736-2B7D-4ABA-F0B34162B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0">
              <a:extLst>
                <a:ext uri="{FF2B5EF4-FFF2-40B4-BE49-F238E27FC236}">
                  <a16:creationId xmlns:a16="http://schemas.microsoft.com/office/drawing/2014/main" id="{9DCD33EB-8CA9-67EE-CAF2-4B02CFE26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91">
              <a:extLst>
                <a:ext uri="{FF2B5EF4-FFF2-40B4-BE49-F238E27FC236}">
                  <a16:creationId xmlns:a16="http://schemas.microsoft.com/office/drawing/2014/main" id="{C3A7FE05-682B-B3BD-4187-0596BBEA47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FF0F50-A24A-D5B0-46CB-2B62CBB5A48E}"/>
              </a:ext>
            </a:extLst>
          </p:cNvPr>
          <p:cNvGrpSpPr/>
          <p:nvPr/>
        </p:nvGrpSpPr>
        <p:grpSpPr>
          <a:xfrm>
            <a:off x="2711773" y="3597675"/>
            <a:ext cx="329764" cy="1280588"/>
            <a:chOff x="3224405" y="197325"/>
            <a:chExt cx="329764" cy="1280588"/>
          </a:xfrm>
        </p:grpSpPr>
        <p:sp>
          <p:nvSpPr>
            <p:cNvPr id="53" name="AutoShape 713">
              <a:extLst>
                <a:ext uri="{FF2B5EF4-FFF2-40B4-BE49-F238E27FC236}">
                  <a16:creationId xmlns:a16="http://schemas.microsoft.com/office/drawing/2014/main" id="{74AE2B20-C131-BA55-FE58-51F72D529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713">
              <a:extLst>
                <a:ext uri="{FF2B5EF4-FFF2-40B4-BE49-F238E27FC236}">
                  <a16:creationId xmlns:a16="http://schemas.microsoft.com/office/drawing/2014/main" id="{68C45A42-4661-F096-21F1-58D3AF11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25C37A-F635-D367-61D7-03B5A4F94530}"/>
              </a:ext>
            </a:extLst>
          </p:cNvPr>
          <p:cNvGrpSpPr/>
          <p:nvPr/>
        </p:nvGrpSpPr>
        <p:grpSpPr>
          <a:xfrm>
            <a:off x="3830369" y="3108860"/>
            <a:ext cx="329764" cy="1280588"/>
            <a:chOff x="3224405" y="197325"/>
            <a:chExt cx="329764" cy="1280588"/>
          </a:xfrm>
        </p:grpSpPr>
        <p:sp>
          <p:nvSpPr>
            <p:cNvPr id="56" name="AutoShape 713">
              <a:extLst>
                <a:ext uri="{FF2B5EF4-FFF2-40B4-BE49-F238E27FC236}">
                  <a16:creationId xmlns:a16="http://schemas.microsoft.com/office/drawing/2014/main" id="{C355F061-1F1C-0AB1-B37C-324F944E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713">
              <a:extLst>
                <a:ext uri="{FF2B5EF4-FFF2-40B4-BE49-F238E27FC236}">
                  <a16:creationId xmlns:a16="http://schemas.microsoft.com/office/drawing/2014/main" id="{6A864273-F8D9-77B1-CBE4-1F8EF6D62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39414B-ACF8-DFEA-413A-0FB9458F3AAA}"/>
              </a:ext>
            </a:extLst>
          </p:cNvPr>
          <p:cNvGrpSpPr/>
          <p:nvPr/>
        </p:nvGrpSpPr>
        <p:grpSpPr>
          <a:xfrm>
            <a:off x="3261093" y="3138093"/>
            <a:ext cx="329764" cy="1280588"/>
            <a:chOff x="3224405" y="197325"/>
            <a:chExt cx="329764" cy="1280588"/>
          </a:xfrm>
        </p:grpSpPr>
        <p:sp>
          <p:nvSpPr>
            <p:cNvPr id="59" name="AutoShape 713">
              <a:extLst>
                <a:ext uri="{FF2B5EF4-FFF2-40B4-BE49-F238E27FC236}">
                  <a16:creationId xmlns:a16="http://schemas.microsoft.com/office/drawing/2014/main" id="{E686EE33-FE28-1CF8-2EF2-7118F529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713">
              <a:extLst>
                <a:ext uri="{FF2B5EF4-FFF2-40B4-BE49-F238E27FC236}">
                  <a16:creationId xmlns:a16="http://schemas.microsoft.com/office/drawing/2014/main" id="{9FA8D263-8C7F-5515-EC63-97D7D5C19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238F289-809A-9622-C728-F2120E137330}"/>
              </a:ext>
            </a:extLst>
          </p:cNvPr>
          <p:cNvGrpSpPr/>
          <p:nvPr/>
        </p:nvGrpSpPr>
        <p:grpSpPr>
          <a:xfrm>
            <a:off x="4318854" y="3603121"/>
            <a:ext cx="329764" cy="1280588"/>
            <a:chOff x="3224405" y="197325"/>
            <a:chExt cx="329764" cy="1280588"/>
          </a:xfrm>
        </p:grpSpPr>
        <p:sp>
          <p:nvSpPr>
            <p:cNvPr id="62" name="AutoShape 713">
              <a:extLst>
                <a:ext uri="{FF2B5EF4-FFF2-40B4-BE49-F238E27FC236}">
                  <a16:creationId xmlns:a16="http://schemas.microsoft.com/office/drawing/2014/main" id="{EC39E2B4-BCBA-B111-362D-F43CF5C6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713">
              <a:extLst>
                <a:ext uri="{FF2B5EF4-FFF2-40B4-BE49-F238E27FC236}">
                  <a16:creationId xmlns:a16="http://schemas.microsoft.com/office/drawing/2014/main" id="{AEB8F4C4-99E4-2B55-857C-9520007C2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4" name="Group 123">
            <a:extLst>
              <a:ext uri="{FF2B5EF4-FFF2-40B4-BE49-F238E27FC236}">
                <a16:creationId xmlns:a16="http://schemas.microsoft.com/office/drawing/2014/main" id="{51644DE0-7D7C-BDCA-43D3-8219FEEF285C}"/>
              </a:ext>
            </a:extLst>
          </p:cNvPr>
          <p:cNvGrpSpPr/>
          <p:nvPr/>
        </p:nvGrpSpPr>
        <p:grpSpPr>
          <a:xfrm>
            <a:off x="4807339" y="5382948"/>
            <a:ext cx="533400" cy="533400"/>
            <a:chOff x="2412597" y="7391400"/>
            <a:chExt cx="533400" cy="533400"/>
          </a:xfrm>
        </p:grpSpPr>
        <p:sp>
          <p:nvSpPr>
            <p:cNvPr id="25615" name="Rectangle 25614">
              <a:extLst>
                <a:ext uri="{FF2B5EF4-FFF2-40B4-BE49-F238E27FC236}">
                  <a16:creationId xmlns:a16="http://schemas.microsoft.com/office/drawing/2014/main" id="{B09701A9-B96D-2617-2537-3A7B1E77E2C8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616" name="TextBox 25615">
              <a:extLst>
                <a:ext uri="{FF2B5EF4-FFF2-40B4-BE49-F238E27FC236}">
                  <a16:creationId xmlns:a16="http://schemas.microsoft.com/office/drawing/2014/main" id="{A38E48AA-9F94-9E4C-C862-A02647AF4221}"/>
                </a:ext>
              </a:extLst>
            </p:cNvPr>
            <p:cNvSpPr txBox="1"/>
            <p:nvPr/>
          </p:nvSpPr>
          <p:spPr>
            <a:xfrm>
              <a:off x="2521848" y="752268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</p:grpSp>
      <p:grpSp>
        <p:nvGrpSpPr>
          <p:cNvPr id="25617" name="Group 123">
            <a:extLst>
              <a:ext uri="{FF2B5EF4-FFF2-40B4-BE49-F238E27FC236}">
                <a16:creationId xmlns:a16="http://schemas.microsoft.com/office/drawing/2014/main" id="{FC29D612-B3D9-7DA3-4A3A-842381A2C667}"/>
              </a:ext>
            </a:extLst>
          </p:cNvPr>
          <p:cNvGrpSpPr/>
          <p:nvPr/>
        </p:nvGrpSpPr>
        <p:grpSpPr>
          <a:xfrm>
            <a:off x="2101870" y="5382948"/>
            <a:ext cx="533400" cy="533400"/>
            <a:chOff x="2412597" y="7391400"/>
            <a:chExt cx="533400" cy="533400"/>
          </a:xfrm>
        </p:grpSpPr>
        <p:sp>
          <p:nvSpPr>
            <p:cNvPr id="25618" name="Rectangle 25617">
              <a:extLst>
                <a:ext uri="{FF2B5EF4-FFF2-40B4-BE49-F238E27FC236}">
                  <a16:creationId xmlns:a16="http://schemas.microsoft.com/office/drawing/2014/main" id="{A0C570DF-25E8-0FF7-291C-AE16F0DCB70E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619" name="TextBox 25618">
              <a:extLst>
                <a:ext uri="{FF2B5EF4-FFF2-40B4-BE49-F238E27FC236}">
                  <a16:creationId xmlns:a16="http://schemas.microsoft.com/office/drawing/2014/main" id="{B12957C6-C8C5-AF32-7542-F2A31383C70A}"/>
                </a:ext>
              </a:extLst>
            </p:cNvPr>
            <p:cNvSpPr txBox="1"/>
            <p:nvPr/>
          </p:nvSpPr>
          <p:spPr>
            <a:xfrm>
              <a:off x="2521848" y="752268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</p:grpSp>
      <p:grpSp>
        <p:nvGrpSpPr>
          <p:cNvPr id="25632" name="Group 164">
            <a:extLst>
              <a:ext uri="{FF2B5EF4-FFF2-40B4-BE49-F238E27FC236}">
                <a16:creationId xmlns:a16="http://schemas.microsoft.com/office/drawing/2014/main" id="{73CD8312-8C2C-5476-10B0-8BE399D547EF}"/>
              </a:ext>
            </a:extLst>
          </p:cNvPr>
          <p:cNvGrpSpPr>
            <a:grpSpLocks/>
          </p:cNvGrpSpPr>
          <p:nvPr/>
        </p:nvGrpSpPr>
        <p:grpSpPr bwMode="auto">
          <a:xfrm>
            <a:off x="2346345" y="4072639"/>
            <a:ext cx="288925" cy="787400"/>
            <a:chOff x="1247" y="2496"/>
            <a:chExt cx="182" cy="496"/>
          </a:xfrm>
        </p:grpSpPr>
        <p:sp>
          <p:nvSpPr>
            <p:cNvPr id="25633" name="Line 165">
              <a:extLst>
                <a:ext uri="{FF2B5EF4-FFF2-40B4-BE49-F238E27FC236}">
                  <a16:creationId xmlns:a16="http://schemas.microsoft.com/office/drawing/2014/main" id="{BD4AD7D4-E606-80A4-C6AA-D0399021A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166">
              <a:extLst>
                <a:ext uri="{FF2B5EF4-FFF2-40B4-BE49-F238E27FC236}">
                  <a16:creationId xmlns:a16="http://schemas.microsoft.com/office/drawing/2014/main" id="{98CAFBB1-2C32-35C4-56B4-86A56DCD6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5" name="Group 167">
              <a:extLst>
                <a:ext uri="{FF2B5EF4-FFF2-40B4-BE49-F238E27FC236}">
                  <a16:creationId xmlns:a16="http://schemas.microsoft.com/office/drawing/2014/main" id="{3146AE50-987E-2567-1C9A-7CDD43E5B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636" name="Freeform 168">
                <a:extLst>
                  <a:ext uri="{FF2B5EF4-FFF2-40B4-BE49-F238E27FC236}">
                    <a16:creationId xmlns:a16="http://schemas.microsoft.com/office/drawing/2014/main" id="{ED2CFAF7-1C82-E3E1-28B3-33E52FA4F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Freeform 169">
                <a:extLst>
                  <a:ext uri="{FF2B5EF4-FFF2-40B4-BE49-F238E27FC236}">
                    <a16:creationId xmlns:a16="http://schemas.microsoft.com/office/drawing/2014/main" id="{5D22E4D5-C34C-5BB4-F5D4-56872C39D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38" name="Group 164">
            <a:extLst>
              <a:ext uri="{FF2B5EF4-FFF2-40B4-BE49-F238E27FC236}">
                <a16:creationId xmlns:a16="http://schemas.microsoft.com/office/drawing/2014/main" id="{C9667B10-AFED-FCD2-0A99-12017C282C10}"/>
              </a:ext>
            </a:extLst>
          </p:cNvPr>
          <p:cNvGrpSpPr>
            <a:grpSpLocks/>
          </p:cNvGrpSpPr>
          <p:nvPr/>
        </p:nvGrpSpPr>
        <p:grpSpPr bwMode="auto">
          <a:xfrm>
            <a:off x="4807339" y="4090863"/>
            <a:ext cx="288925" cy="787400"/>
            <a:chOff x="1247" y="2496"/>
            <a:chExt cx="182" cy="496"/>
          </a:xfrm>
        </p:grpSpPr>
        <p:sp>
          <p:nvSpPr>
            <p:cNvPr id="25639" name="Line 165">
              <a:extLst>
                <a:ext uri="{FF2B5EF4-FFF2-40B4-BE49-F238E27FC236}">
                  <a16:creationId xmlns:a16="http://schemas.microsoft.com/office/drawing/2014/main" id="{6F905506-BB49-2C15-F9F2-9893DDF4A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166">
              <a:extLst>
                <a:ext uri="{FF2B5EF4-FFF2-40B4-BE49-F238E27FC236}">
                  <a16:creationId xmlns:a16="http://schemas.microsoft.com/office/drawing/2014/main" id="{DB084ACF-B483-CFA3-48CD-EB96A9B09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41" name="Group 167">
              <a:extLst>
                <a:ext uri="{FF2B5EF4-FFF2-40B4-BE49-F238E27FC236}">
                  <a16:creationId xmlns:a16="http://schemas.microsoft.com/office/drawing/2014/main" id="{CA9565DF-FF6F-467A-BD0C-E71D96CD1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642" name="Freeform 168">
                <a:extLst>
                  <a:ext uri="{FF2B5EF4-FFF2-40B4-BE49-F238E27FC236}">
                    <a16:creationId xmlns:a16="http://schemas.microsoft.com/office/drawing/2014/main" id="{8A1A6F4E-8DF7-EC08-F971-6B2AF5A6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Freeform 169">
                <a:extLst>
                  <a:ext uri="{FF2B5EF4-FFF2-40B4-BE49-F238E27FC236}">
                    <a16:creationId xmlns:a16="http://schemas.microsoft.com/office/drawing/2014/main" id="{607D605D-3FC7-9EB5-CF0E-E1A2FFB78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797087-9678-AC89-F583-BCD0DA5B40BC}"/>
              </a:ext>
            </a:extLst>
          </p:cNvPr>
          <p:cNvSpPr txBox="1"/>
          <p:nvPr/>
        </p:nvSpPr>
        <p:spPr>
          <a:xfrm>
            <a:off x="136946" y="8730098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Setup Notes: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D7A4F-7818-95A3-00BF-122DA0A70F83}"/>
              </a:ext>
            </a:extLst>
          </p:cNvPr>
          <p:cNvSpPr txBox="1"/>
          <p:nvPr/>
        </p:nvSpPr>
        <p:spPr>
          <a:xfrm>
            <a:off x="127001" y="9007097"/>
            <a:ext cx="3637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Right side targets should only be able to be engaged from A. </a:t>
            </a:r>
          </a:p>
          <a:p>
            <a:r>
              <a:rPr lang="en-US" sz="1000" dirty="0"/>
              <a:t>Left side targets should only be able to </a:t>
            </a:r>
            <a:r>
              <a:rPr lang="en-US" sz="1000"/>
              <a:t>be engaged </a:t>
            </a:r>
            <a:r>
              <a:rPr lang="en-US" sz="1000" dirty="0"/>
              <a:t>from B.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133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294</cp:revision>
  <cp:lastPrinted>2022-07-25T20:27:37Z</cp:lastPrinted>
  <dcterms:created xsi:type="dcterms:W3CDTF">2002-08-21T12:11:08Z</dcterms:created>
  <dcterms:modified xsi:type="dcterms:W3CDTF">2022-07-25T20:28:31Z</dcterms:modified>
  <cp:category>Shooting</cp:category>
</cp:coreProperties>
</file>