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1" r:id="rId2"/>
    <p:sldId id="322" r:id="rId3"/>
    <p:sldId id="279" r:id="rId4"/>
    <p:sldId id="323" r:id="rId5"/>
    <p:sldId id="324" r:id="rId6"/>
    <p:sldId id="276" r:id="rId7"/>
    <p:sldId id="282" r:id="rId8"/>
    <p:sldId id="292" r:id="rId9"/>
    <p:sldId id="281" r:id="rId10"/>
    <p:sldId id="275" r:id="rId11"/>
    <p:sldId id="280" r:id="rId12"/>
  </p:sldIdLst>
  <p:sldSz cx="7315200" cy="9601200"/>
  <p:notesSz cx="6985000" cy="92837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4" autoAdjust="0"/>
    <p:restoredTop sz="94552" autoAdjust="0"/>
  </p:normalViewPr>
  <p:slideViewPr>
    <p:cSldViewPr>
      <p:cViewPr>
        <p:scale>
          <a:sx n="197" d="100"/>
          <a:sy n="197" d="100"/>
        </p:scale>
        <p:origin x="1128" y="-33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6/22/22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37815"/>
              </p:ext>
            </p:extLst>
          </p:nvPr>
        </p:nvGraphicFramePr>
        <p:xfrm>
          <a:off x="177801" y="165099"/>
          <a:ext cx="6997700" cy="229527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Your Club Here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Date: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Loaded gun in holster, hands relaxed at sides.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00 rounds, 000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0 IPSC, 0 PP, 0 USP, 0 Plates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675366" y="4267200"/>
            <a:ext cx="1541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</a:rPr>
              <a:t>SAVE</a:t>
            </a:r>
          </a:p>
        </p:txBody>
      </p:sp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3048000" y="2895601"/>
            <a:ext cx="152400" cy="633413"/>
            <a:chOff x="1488" y="768"/>
            <a:chExt cx="144" cy="543"/>
          </a:xfrm>
        </p:grpSpPr>
        <p:sp>
          <p:nvSpPr>
            <p:cNvPr id="6242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3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44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6245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6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7" name="Group 8"/>
          <p:cNvGrpSpPr>
            <a:grpSpLocks/>
          </p:cNvGrpSpPr>
          <p:nvPr/>
        </p:nvGrpSpPr>
        <p:grpSpPr bwMode="auto">
          <a:xfrm>
            <a:off x="1816101" y="3048001"/>
            <a:ext cx="550863" cy="655638"/>
            <a:chOff x="3360" y="240"/>
            <a:chExt cx="443" cy="527"/>
          </a:xfrm>
        </p:grpSpPr>
        <p:grpSp>
          <p:nvGrpSpPr>
            <p:cNvPr id="6232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39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0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1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3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37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8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4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35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8" name="Group 19"/>
          <p:cNvGrpSpPr>
            <a:grpSpLocks/>
          </p:cNvGrpSpPr>
          <p:nvPr/>
        </p:nvGrpSpPr>
        <p:grpSpPr bwMode="auto">
          <a:xfrm flipH="1">
            <a:off x="1803400" y="373062"/>
            <a:ext cx="312738" cy="1041401"/>
            <a:chOff x="640" y="3485"/>
            <a:chExt cx="173" cy="576"/>
          </a:xfrm>
        </p:grpSpPr>
        <p:sp>
          <p:nvSpPr>
            <p:cNvPr id="6226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8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9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0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1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149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1"/>
            <a:chOff x="640" y="3485"/>
            <a:chExt cx="173" cy="576"/>
          </a:xfrm>
        </p:grpSpPr>
        <p:sp>
          <p:nvSpPr>
            <p:cNvPr id="6220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2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3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50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34"/>
          <p:cNvSpPr>
            <a:spLocks/>
          </p:cNvSpPr>
          <p:nvPr/>
        </p:nvSpPr>
        <p:spPr bwMode="auto">
          <a:xfrm>
            <a:off x="855664" y="304799"/>
            <a:ext cx="590550" cy="1449389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35"/>
          <p:cNvSpPr>
            <a:spLocks/>
          </p:cNvSpPr>
          <p:nvPr/>
        </p:nvSpPr>
        <p:spPr bwMode="auto">
          <a:xfrm>
            <a:off x="1905000" y="914401"/>
            <a:ext cx="484188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36"/>
          <p:cNvSpPr>
            <a:spLocks/>
          </p:cNvSpPr>
          <p:nvPr/>
        </p:nvSpPr>
        <p:spPr bwMode="auto">
          <a:xfrm flipH="1">
            <a:off x="1219201" y="914401"/>
            <a:ext cx="482600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37"/>
          <p:cNvSpPr>
            <a:spLocks noEditPoints="1"/>
          </p:cNvSpPr>
          <p:nvPr/>
        </p:nvSpPr>
        <p:spPr bwMode="auto">
          <a:xfrm>
            <a:off x="3048001" y="685800"/>
            <a:ext cx="773113" cy="2209800"/>
          </a:xfrm>
          <a:custGeom>
            <a:avLst/>
            <a:gdLst>
              <a:gd name="T0" fmla="*/ 0 w 655"/>
              <a:gd name="T1" fmla="*/ 212 h 1941"/>
              <a:gd name="T2" fmla="*/ 0 w 655"/>
              <a:gd name="T3" fmla="*/ 1941 h 1941"/>
              <a:gd name="T4" fmla="*/ 655 w 655"/>
              <a:gd name="T5" fmla="*/ 1081 h 1941"/>
              <a:gd name="T6" fmla="*/ 655 w 655"/>
              <a:gd name="T7" fmla="*/ 0 h 1941"/>
              <a:gd name="T8" fmla="*/ 0 w 655"/>
              <a:gd name="T9" fmla="*/ 212 h 1941"/>
              <a:gd name="T10" fmla="*/ 512 w 655"/>
              <a:gd name="T11" fmla="*/ 45 h 1941"/>
              <a:gd name="T12" fmla="*/ 512 w 655"/>
              <a:gd name="T13" fmla="*/ 1275 h 1941"/>
              <a:gd name="T14" fmla="*/ 553 w 655"/>
              <a:gd name="T15" fmla="*/ 1223 h 1941"/>
              <a:gd name="T16" fmla="*/ 553 w 655"/>
              <a:gd name="T17" fmla="*/ 28 h 1941"/>
              <a:gd name="T18" fmla="*/ 512 w 655"/>
              <a:gd name="T19" fmla="*/ 45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38"/>
          <p:cNvSpPr>
            <a:spLocks noEditPoints="1"/>
          </p:cNvSpPr>
          <p:nvPr/>
        </p:nvSpPr>
        <p:spPr bwMode="auto">
          <a:xfrm>
            <a:off x="4267200" y="609601"/>
            <a:ext cx="304800" cy="2057400"/>
          </a:xfrm>
          <a:custGeom>
            <a:avLst/>
            <a:gdLst>
              <a:gd name="T0" fmla="*/ 89 w 258"/>
              <a:gd name="T1" fmla="*/ 364 h 1940"/>
              <a:gd name="T2" fmla="*/ 89 w 258"/>
              <a:gd name="T3" fmla="*/ 862 h 1940"/>
              <a:gd name="T4" fmla="*/ 167 w 258"/>
              <a:gd name="T5" fmla="*/ 1012 h 1940"/>
              <a:gd name="T6" fmla="*/ 167 w 258"/>
              <a:gd name="T7" fmla="*/ 442 h 1940"/>
              <a:gd name="T8" fmla="*/ 89 w 258"/>
              <a:gd name="T9" fmla="*/ 364 h 1940"/>
              <a:gd name="T10" fmla="*/ 258 w 258"/>
              <a:gd name="T11" fmla="*/ 212 h 1940"/>
              <a:gd name="T12" fmla="*/ 258 w 258"/>
              <a:gd name="T13" fmla="*/ 1940 h 1940"/>
              <a:gd name="T14" fmla="*/ 0 w 258"/>
              <a:gd name="T15" fmla="*/ 1405 h 1940"/>
              <a:gd name="T16" fmla="*/ 0 w 258"/>
              <a:gd name="T17" fmla="*/ 0 h 1940"/>
              <a:gd name="T18" fmla="*/ 258 w 258"/>
              <a:gd name="T19" fmla="*/ 212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39"/>
          <p:cNvSpPr>
            <a:spLocks noChangeAspect="1" noEditPoints="1"/>
          </p:cNvSpPr>
          <p:nvPr/>
        </p:nvSpPr>
        <p:spPr bwMode="auto">
          <a:xfrm>
            <a:off x="4953001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303 w 2303"/>
              <a:gd name="T3" fmla="*/ 0 h 1729"/>
              <a:gd name="T4" fmla="*/ 2303 w 2303"/>
              <a:gd name="T5" fmla="*/ 1729 h 1729"/>
              <a:gd name="T6" fmla="*/ 0 w 2303"/>
              <a:gd name="T7" fmla="*/ 1729 h 1729"/>
              <a:gd name="T8" fmla="*/ 0 w 2303"/>
              <a:gd name="T9" fmla="*/ 0 h 1729"/>
              <a:gd name="T10" fmla="*/ 360 w 2303"/>
              <a:gd name="T11" fmla="*/ 0 h 1729"/>
              <a:gd name="T12" fmla="*/ 503 w 2303"/>
              <a:gd name="T13" fmla="*/ 0 h 1729"/>
              <a:gd name="T14" fmla="*/ 503 w 2303"/>
              <a:gd name="T15" fmla="*/ 1729 h 1729"/>
              <a:gd name="T16" fmla="*/ 360 w 2303"/>
              <a:gd name="T17" fmla="*/ 1729 h 1729"/>
              <a:gd name="T18" fmla="*/ 360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Freeform 40"/>
          <p:cNvSpPr>
            <a:spLocks noEditPoints="1"/>
          </p:cNvSpPr>
          <p:nvPr/>
        </p:nvSpPr>
        <p:spPr bwMode="auto">
          <a:xfrm>
            <a:off x="6591300" y="2095499"/>
            <a:ext cx="533400" cy="1600200"/>
          </a:xfrm>
          <a:custGeom>
            <a:avLst/>
            <a:gdLst>
              <a:gd name="T0" fmla="*/ 0 w 576"/>
              <a:gd name="T1" fmla="*/ 0 h 1729"/>
              <a:gd name="T2" fmla="*/ 576 w 576"/>
              <a:gd name="T3" fmla="*/ 0 h 1729"/>
              <a:gd name="T4" fmla="*/ 576 w 576"/>
              <a:gd name="T5" fmla="*/ 1729 h 1729"/>
              <a:gd name="T6" fmla="*/ 0 w 576"/>
              <a:gd name="T7" fmla="*/ 1729 h 1729"/>
              <a:gd name="T8" fmla="*/ 0 w 576"/>
              <a:gd name="T9" fmla="*/ 0 h 1729"/>
              <a:gd name="T10" fmla="*/ 168 w 576"/>
              <a:gd name="T11" fmla="*/ 360 h 1729"/>
              <a:gd name="T12" fmla="*/ 384 w 576"/>
              <a:gd name="T13" fmla="*/ 360 h 1729"/>
              <a:gd name="T14" fmla="*/ 384 w 576"/>
              <a:gd name="T15" fmla="*/ 648 h 1729"/>
              <a:gd name="T16" fmla="*/ 168 w 576"/>
              <a:gd name="T17" fmla="*/ 648 h 1729"/>
              <a:gd name="T18" fmla="*/ 168 w 576"/>
              <a:gd name="T19" fmla="*/ 36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1151 w 1151"/>
              <a:gd name="T3" fmla="*/ 0 h 1729"/>
              <a:gd name="T4" fmla="*/ 1151 w 1151"/>
              <a:gd name="T5" fmla="*/ 1729 h 1729"/>
              <a:gd name="T6" fmla="*/ 0 w 1151"/>
              <a:gd name="T7" fmla="*/ 1729 h 1729"/>
              <a:gd name="T8" fmla="*/ 0 w 1151"/>
              <a:gd name="T9" fmla="*/ 0 h 1729"/>
              <a:gd name="T10" fmla="*/ 426 w 1151"/>
              <a:gd name="T11" fmla="*/ 354 h 1729"/>
              <a:gd name="T12" fmla="*/ 695 w 1151"/>
              <a:gd name="T13" fmla="*/ 354 h 1729"/>
              <a:gd name="T14" fmla="*/ 695 w 1151"/>
              <a:gd name="T15" fmla="*/ 731 h 1729"/>
              <a:gd name="T16" fmla="*/ 426 w 1151"/>
              <a:gd name="T17" fmla="*/ 731 h 1729"/>
              <a:gd name="T18" fmla="*/ 426 w 1151"/>
              <a:gd name="T19" fmla="*/ 354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144 h 1873"/>
              <a:gd name="T2" fmla="*/ 0 w 270"/>
              <a:gd name="T3" fmla="*/ 1873 h 1873"/>
              <a:gd name="T4" fmla="*/ 270 w 270"/>
              <a:gd name="T5" fmla="*/ 1410 h 1873"/>
              <a:gd name="T6" fmla="*/ 270 w 270"/>
              <a:gd name="T7" fmla="*/ 0 h 1873"/>
              <a:gd name="T8" fmla="*/ 0 w 270"/>
              <a:gd name="T9" fmla="*/ 144 h 1873"/>
              <a:gd name="T10" fmla="*/ 102 w 270"/>
              <a:gd name="T11" fmla="*/ 365 h 1873"/>
              <a:gd name="T12" fmla="*/ 102 w 270"/>
              <a:gd name="T13" fmla="*/ 743 h 1873"/>
              <a:gd name="T14" fmla="*/ 205 w 270"/>
              <a:gd name="T15" fmla="*/ 641 h 1873"/>
              <a:gd name="T16" fmla="*/ 205 w 270"/>
              <a:gd name="T17" fmla="*/ 299 h 1873"/>
              <a:gd name="T18" fmla="*/ 102 w 270"/>
              <a:gd name="T19" fmla="*/ 365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Freeform 43"/>
          <p:cNvSpPr>
            <a:spLocks noChangeAspect="1" noEditPoints="1"/>
          </p:cNvSpPr>
          <p:nvPr/>
        </p:nvSpPr>
        <p:spPr bwMode="auto">
          <a:xfrm>
            <a:off x="3924300" y="2616201"/>
            <a:ext cx="9144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1" name="Freeform 44"/>
          <p:cNvSpPr>
            <a:spLocks noChangeAspect="1" noEditPoints="1"/>
          </p:cNvSpPr>
          <p:nvPr/>
        </p:nvSpPr>
        <p:spPr bwMode="auto">
          <a:xfrm>
            <a:off x="1435101" y="2590801"/>
            <a:ext cx="13716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2" name="Freeform 45"/>
          <p:cNvSpPr>
            <a:spLocks noChangeAspect="1" noEditPoints="1"/>
          </p:cNvSpPr>
          <p:nvPr/>
        </p:nvSpPr>
        <p:spPr bwMode="auto">
          <a:xfrm>
            <a:off x="2806701" y="2286000"/>
            <a:ext cx="500063" cy="2133600"/>
          </a:xfrm>
          <a:custGeom>
            <a:avLst/>
            <a:gdLst>
              <a:gd name="T0" fmla="*/ 0 w 360"/>
              <a:gd name="T1" fmla="*/ 180 h 1332"/>
              <a:gd name="T2" fmla="*/ 0 w 360"/>
              <a:gd name="T3" fmla="*/ 1332 h 1332"/>
              <a:gd name="T4" fmla="*/ 360 w 360"/>
              <a:gd name="T5" fmla="*/ 972 h 1332"/>
              <a:gd name="T6" fmla="*/ 360 w 360"/>
              <a:gd name="T7" fmla="*/ 0 h 1332"/>
              <a:gd name="T8" fmla="*/ 0 w 360"/>
              <a:gd name="T9" fmla="*/ 180 h 1332"/>
              <a:gd name="T10" fmla="*/ 101 w 360"/>
              <a:gd name="T11" fmla="*/ 314 h 1332"/>
              <a:gd name="T12" fmla="*/ 101 w 360"/>
              <a:gd name="T13" fmla="*/ 747 h 1332"/>
              <a:gd name="T14" fmla="*/ 274 w 360"/>
              <a:gd name="T15" fmla="*/ 607 h 1332"/>
              <a:gd name="T16" fmla="*/ 274 w 360"/>
              <a:gd name="T17" fmla="*/ 217 h 1332"/>
              <a:gd name="T18" fmla="*/ 101 w 360"/>
              <a:gd name="T19" fmla="*/ 314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3" name="Freeform 46"/>
          <p:cNvSpPr>
            <a:spLocks noChangeAspect="1" noEditPoints="1"/>
          </p:cNvSpPr>
          <p:nvPr/>
        </p:nvSpPr>
        <p:spPr bwMode="auto">
          <a:xfrm>
            <a:off x="3543301" y="2603500"/>
            <a:ext cx="390525" cy="252730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656 h 1260"/>
              <a:gd name="T14" fmla="*/ 196 w 246"/>
              <a:gd name="T15" fmla="*/ 529 h 1260"/>
              <a:gd name="T16" fmla="*/ 196 w 246"/>
              <a:gd name="T17" fmla="*/ 169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4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1161 h 1260"/>
              <a:gd name="T14" fmla="*/ 196 w 246"/>
              <a:gd name="T15" fmla="*/ 973 h 1260"/>
              <a:gd name="T16" fmla="*/ 196 w 246"/>
              <a:gd name="T17" fmla="*/ 187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768 w 768"/>
              <a:gd name="T3" fmla="*/ 0 h 1152"/>
              <a:gd name="T4" fmla="*/ 768 w 768"/>
              <a:gd name="T5" fmla="*/ 1152 h 1152"/>
              <a:gd name="T6" fmla="*/ 0 w 768"/>
              <a:gd name="T7" fmla="*/ 1152 h 1152"/>
              <a:gd name="T8" fmla="*/ 0 w 768"/>
              <a:gd name="T9" fmla="*/ 0 h 1152"/>
              <a:gd name="T10" fmla="*/ 216 w 768"/>
              <a:gd name="T11" fmla="*/ 216 h 1152"/>
              <a:gd name="T12" fmla="*/ 558 w 768"/>
              <a:gd name="T13" fmla="*/ 216 h 1152"/>
              <a:gd name="T14" fmla="*/ 558 w 768"/>
              <a:gd name="T15" fmla="*/ 648 h 1152"/>
              <a:gd name="T16" fmla="*/ 216 w 768"/>
              <a:gd name="T17" fmla="*/ 648 h 1152"/>
              <a:gd name="T18" fmla="*/ 216 w 768"/>
              <a:gd name="T19" fmla="*/ 21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Rectangle 49"/>
          <p:cNvSpPr>
            <a:spLocks noChangeArrowheads="1"/>
          </p:cNvSpPr>
          <p:nvPr/>
        </p:nvSpPr>
        <p:spPr bwMode="auto">
          <a:xfrm>
            <a:off x="5791200" y="4114801"/>
            <a:ext cx="457200" cy="761999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67" name="Group 50"/>
          <p:cNvGrpSpPr>
            <a:grpSpLocks/>
          </p:cNvGrpSpPr>
          <p:nvPr/>
        </p:nvGrpSpPr>
        <p:grpSpPr bwMode="auto">
          <a:xfrm>
            <a:off x="2819401" y="6553200"/>
            <a:ext cx="473075" cy="611188"/>
            <a:chOff x="3360" y="240"/>
            <a:chExt cx="443" cy="527"/>
          </a:xfrm>
        </p:grpSpPr>
        <p:grpSp>
          <p:nvGrpSpPr>
            <p:cNvPr id="6210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17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1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15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2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13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4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68" name="Group 61"/>
          <p:cNvGrpSpPr>
            <a:grpSpLocks/>
          </p:cNvGrpSpPr>
          <p:nvPr/>
        </p:nvGrpSpPr>
        <p:grpSpPr bwMode="auto">
          <a:xfrm>
            <a:off x="2209800" y="6096001"/>
            <a:ext cx="1905000" cy="1633538"/>
            <a:chOff x="576" y="4512"/>
            <a:chExt cx="1200" cy="1029"/>
          </a:xfrm>
        </p:grpSpPr>
        <p:sp>
          <p:nvSpPr>
            <p:cNvPr id="6205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44 w 1344"/>
                <a:gd name="T3" fmla="*/ 0 h 1152"/>
                <a:gd name="T4" fmla="*/ 1344 w 1344"/>
                <a:gd name="T5" fmla="*/ 1152 h 1152"/>
                <a:gd name="T6" fmla="*/ 0 w 1344"/>
                <a:gd name="T7" fmla="*/ 1152 h 1152"/>
                <a:gd name="T8" fmla="*/ 0 w 1344"/>
                <a:gd name="T9" fmla="*/ 0 h 1152"/>
                <a:gd name="T10" fmla="*/ 48 w 1344"/>
                <a:gd name="T11" fmla="*/ 67 h 1152"/>
                <a:gd name="T12" fmla="*/ 1284 w 1344"/>
                <a:gd name="T13" fmla="*/ 67 h 1152"/>
                <a:gd name="T14" fmla="*/ 1284 w 1344"/>
                <a:gd name="T15" fmla="*/ 1076 h 1152"/>
                <a:gd name="T16" fmla="*/ 48 w 1344"/>
                <a:gd name="T17" fmla="*/ 1076 h 1152"/>
                <a:gd name="T18" fmla="*/ 48 w 1344"/>
                <a:gd name="T19" fmla="*/ 6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9" name="Group 67"/>
          <p:cNvGrpSpPr>
            <a:grpSpLocks/>
          </p:cNvGrpSpPr>
          <p:nvPr/>
        </p:nvGrpSpPr>
        <p:grpSpPr bwMode="auto">
          <a:xfrm>
            <a:off x="495300" y="4597401"/>
            <a:ext cx="1301750" cy="2251075"/>
            <a:chOff x="672" y="3840"/>
            <a:chExt cx="820" cy="1418"/>
          </a:xfrm>
        </p:grpSpPr>
        <p:grpSp>
          <p:nvGrpSpPr>
            <p:cNvPr id="6177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6192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98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200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1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2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99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93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94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6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7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78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6179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85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187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8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9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0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1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86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80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81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2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3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4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170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6175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PORT COVER, copy and paste to cover or change size of see-thru ports</a:t>
              </a:r>
            </a:p>
          </p:txBody>
        </p:sp>
        <p:sp>
          <p:nvSpPr>
            <p:cNvPr id="6176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1" name="Text Box 99"/>
          <p:cNvSpPr txBox="1">
            <a:spLocks noChangeArrowheads="1"/>
          </p:cNvSpPr>
          <p:nvPr/>
        </p:nvSpPr>
        <p:spPr bwMode="auto">
          <a:xfrm>
            <a:off x="3048001" y="152400"/>
            <a:ext cx="2209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ports</a:t>
            </a:r>
          </a:p>
        </p:txBody>
      </p:sp>
      <p:grpSp>
        <p:nvGrpSpPr>
          <p:cNvPr id="6172" name="Group 100"/>
          <p:cNvGrpSpPr>
            <a:grpSpLocks/>
          </p:cNvGrpSpPr>
          <p:nvPr/>
        </p:nvGrpSpPr>
        <p:grpSpPr bwMode="auto">
          <a:xfrm>
            <a:off x="4114801" y="6477002"/>
            <a:ext cx="1905000" cy="1077913"/>
            <a:chOff x="2592" y="4080"/>
            <a:chExt cx="1200" cy="679"/>
          </a:xfrm>
        </p:grpSpPr>
        <p:sp>
          <p:nvSpPr>
            <p:cNvPr id="6173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6174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doorways &amp; removable doors</a:t>
            </a:r>
          </a:p>
        </p:txBody>
      </p:sp>
      <p:sp>
        <p:nvSpPr>
          <p:cNvPr id="7171" name="Freeform 3"/>
          <p:cNvSpPr>
            <a:spLocks noEditPoints="1"/>
          </p:cNvSpPr>
          <p:nvPr/>
        </p:nvSpPr>
        <p:spPr bwMode="auto">
          <a:xfrm>
            <a:off x="2724151" y="609600"/>
            <a:ext cx="600075" cy="126047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Freeform 4"/>
          <p:cNvSpPr>
            <a:spLocks noEditPoints="1"/>
          </p:cNvSpPr>
          <p:nvPr/>
        </p:nvSpPr>
        <p:spPr bwMode="auto">
          <a:xfrm flipH="1">
            <a:off x="914400" y="692152"/>
            <a:ext cx="376238" cy="119062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3" name="Freeform 5"/>
          <p:cNvSpPr>
            <a:spLocks noEditPoints="1"/>
          </p:cNvSpPr>
          <p:nvPr/>
        </p:nvSpPr>
        <p:spPr bwMode="auto">
          <a:xfrm flipH="1">
            <a:off x="3498850" y="1079502"/>
            <a:ext cx="1557338" cy="1362074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405 w 1150"/>
              <a:gd name="T11" fmla="*/ 222 h 1006"/>
              <a:gd name="T12" fmla="*/ 754 w 1150"/>
              <a:gd name="T13" fmla="*/ 222 h 1006"/>
              <a:gd name="T14" fmla="*/ 754 w 1150"/>
              <a:gd name="T15" fmla="*/ 994 h 1006"/>
              <a:gd name="T16" fmla="*/ 405 w 1150"/>
              <a:gd name="T17" fmla="*/ 994 h 1006"/>
              <a:gd name="T18" fmla="*/ 405 w 1150"/>
              <a:gd name="T19" fmla="*/ 222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Freeform 6"/>
          <p:cNvSpPr>
            <a:spLocks noEditPoints="1"/>
          </p:cNvSpPr>
          <p:nvPr/>
        </p:nvSpPr>
        <p:spPr bwMode="auto">
          <a:xfrm flipH="1">
            <a:off x="2727326" y="819151"/>
            <a:ext cx="773113" cy="162242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7"/>
          <p:cNvSpPr>
            <a:spLocks noEditPoints="1"/>
          </p:cNvSpPr>
          <p:nvPr/>
        </p:nvSpPr>
        <p:spPr bwMode="auto">
          <a:xfrm flipH="1">
            <a:off x="5054601" y="1079501"/>
            <a:ext cx="666750" cy="211137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8"/>
          <p:cNvSpPr>
            <a:spLocks noEditPoints="1"/>
          </p:cNvSpPr>
          <p:nvPr/>
        </p:nvSpPr>
        <p:spPr bwMode="auto">
          <a:xfrm>
            <a:off x="1279525" y="825502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117 w 1150"/>
              <a:gd name="T11" fmla="*/ 221 h 1006"/>
              <a:gd name="T12" fmla="*/ 465 w 1150"/>
              <a:gd name="T13" fmla="*/ 221 h 1006"/>
              <a:gd name="T14" fmla="*/ 465 w 1150"/>
              <a:gd name="T15" fmla="*/ 992 h 1006"/>
              <a:gd name="T16" fmla="*/ 117 w 1150"/>
              <a:gd name="T17" fmla="*/ 992 h 1006"/>
              <a:gd name="T18" fmla="*/ 117 w 1150"/>
              <a:gd name="T19" fmla="*/ 221 h 1006"/>
              <a:gd name="T20" fmla="*/ 664 w 1150"/>
              <a:gd name="T21" fmla="*/ 221 h 1006"/>
              <a:gd name="T22" fmla="*/ 1012 w 1150"/>
              <a:gd name="T23" fmla="*/ 221 h 1006"/>
              <a:gd name="T24" fmla="*/ 1012 w 1150"/>
              <a:gd name="T25" fmla="*/ 992 h 1006"/>
              <a:gd name="T26" fmla="*/ 664 w 1150"/>
              <a:gd name="T27" fmla="*/ 992 h 1006"/>
              <a:gd name="T28" fmla="*/ 664 w 1150"/>
              <a:gd name="T29" fmla="*/ 221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9"/>
          <p:cNvSpPr>
            <a:spLocks noEditPoints="1"/>
          </p:cNvSpPr>
          <p:nvPr/>
        </p:nvSpPr>
        <p:spPr bwMode="auto">
          <a:xfrm>
            <a:off x="2590801" y="1111250"/>
            <a:ext cx="911225" cy="2025650"/>
          </a:xfrm>
          <a:custGeom>
            <a:avLst/>
            <a:gdLst>
              <a:gd name="T0" fmla="*/ 0 w 569"/>
              <a:gd name="T1" fmla="*/ 156 h 1264"/>
              <a:gd name="T2" fmla="*/ 0 w 569"/>
              <a:gd name="T3" fmla="*/ 1264 h 1264"/>
              <a:gd name="T4" fmla="*/ 569 w 569"/>
              <a:gd name="T5" fmla="*/ 833 h 1264"/>
              <a:gd name="T6" fmla="*/ 569 w 569"/>
              <a:gd name="T7" fmla="*/ 0 h 1264"/>
              <a:gd name="T8" fmla="*/ 0 w 569"/>
              <a:gd name="T9" fmla="*/ 156 h 1264"/>
              <a:gd name="T10" fmla="*/ 70 w 569"/>
              <a:gd name="T11" fmla="*/ 285 h 1264"/>
              <a:gd name="T12" fmla="*/ 70 w 569"/>
              <a:gd name="T13" fmla="*/ 1184 h 1264"/>
              <a:gd name="T14" fmla="*/ 257 w 569"/>
              <a:gd name="T15" fmla="*/ 1043 h 1264"/>
              <a:gd name="T16" fmla="*/ 257 w 569"/>
              <a:gd name="T17" fmla="*/ 223 h 1264"/>
              <a:gd name="T18" fmla="*/ 70 w 569"/>
              <a:gd name="T19" fmla="*/ 285 h 1264"/>
              <a:gd name="T20" fmla="*/ 337 w 569"/>
              <a:gd name="T21" fmla="*/ 199 h 1264"/>
              <a:gd name="T22" fmla="*/ 337 w 569"/>
              <a:gd name="T23" fmla="*/ 984 h 1264"/>
              <a:gd name="T24" fmla="*/ 500 w 569"/>
              <a:gd name="T25" fmla="*/ 857 h 1264"/>
              <a:gd name="T26" fmla="*/ 500 w 569"/>
              <a:gd name="T27" fmla="*/ 138 h 1264"/>
              <a:gd name="T28" fmla="*/ 337 w 569"/>
              <a:gd name="T29" fmla="*/ 199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575 w 575"/>
              <a:gd name="T3" fmla="*/ 0 h 1005"/>
              <a:gd name="T4" fmla="*/ 575 w 575"/>
              <a:gd name="T5" fmla="*/ 1005 h 1005"/>
              <a:gd name="T6" fmla="*/ 0 w 575"/>
              <a:gd name="T7" fmla="*/ 1005 h 1005"/>
              <a:gd name="T8" fmla="*/ 0 w 575"/>
              <a:gd name="T9" fmla="*/ 0 h 1005"/>
              <a:gd name="T10" fmla="*/ 116 w 575"/>
              <a:gd name="T11" fmla="*/ 154 h 1005"/>
              <a:gd name="T12" fmla="*/ 453 w 575"/>
              <a:gd name="T13" fmla="*/ 154 h 1005"/>
              <a:gd name="T14" fmla="*/ 453 w 575"/>
              <a:gd name="T15" fmla="*/ 992 h 1005"/>
              <a:gd name="T16" fmla="*/ 116 w 575"/>
              <a:gd name="T17" fmla="*/ 992 h 1005"/>
              <a:gd name="T18" fmla="*/ 116 w 575"/>
              <a:gd name="T19" fmla="*/ 154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9"/>
          </a:xfrm>
          <a:custGeom>
            <a:avLst/>
            <a:gdLst>
              <a:gd name="T0" fmla="*/ 0 w 291"/>
              <a:gd name="T1" fmla="*/ 65 h 1114"/>
              <a:gd name="T2" fmla="*/ 0 w 291"/>
              <a:gd name="T3" fmla="*/ 1114 h 1114"/>
              <a:gd name="T4" fmla="*/ 291 w 291"/>
              <a:gd name="T5" fmla="*/ 898 h 1114"/>
              <a:gd name="T6" fmla="*/ 291 w 291"/>
              <a:gd name="T7" fmla="*/ 0 h 1114"/>
              <a:gd name="T8" fmla="*/ 0 w 291"/>
              <a:gd name="T9" fmla="*/ 65 h 1114"/>
              <a:gd name="T10" fmla="*/ 60 w 291"/>
              <a:gd name="T11" fmla="*/ 213 h 1114"/>
              <a:gd name="T12" fmla="*/ 60 w 291"/>
              <a:gd name="T13" fmla="*/ 1049 h 1114"/>
              <a:gd name="T14" fmla="*/ 238 w 291"/>
              <a:gd name="T15" fmla="*/ 914 h 1114"/>
              <a:gd name="T16" fmla="*/ 238 w 291"/>
              <a:gd name="T17" fmla="*/ 161 h 1114"/>
              <a:gd name="T18" fmla="*/ 60 w 291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12"/>
          <p:cNvSpPr>
            <a:spLocks noEditPoints="1"/>
          </p:cNvSpPr>
          <p:nvPr/>
        </p:nvSpPr>
        <p:spPr bwMode="auto">
          <a:xfrm>
            <a:off x="660401" y="1490663"/>
            <a:ext cx="381000" cy="2538412"/>
          </a:xfrm>
          <a:custGeom>
            <a:avLst/>
            <a:gdLst>
              <a:gd name="T0" fmla="*/ 0 w 168"/>
              <a:gd name="T1" fmla="*/ 65 h 1114"/>
              <a:gd name="T2" fmla="*/ 0 w 168"/>
              <a:gd name="T3" fmla="*/ 1114 h 1114"/>
              <a:gd name="T4" fmla="*/ 168 w 168"/>
              <a:gd name="T5" fmla="*/ 898 h 1114"/>
              <a:gd name="T6" fmla="*/ 168 w 168"/>
              <a:gd name="T7" fmla="*/ 0 h 1114"/>
              <a:gd name="T8" fmla="*/ 0 w 168"/>
              <a:gd name="T9" fmla="*/ 65 h 1114"/>
              <a:gd name="T10" fmla="*/ 34 w 168"/>
              <a:gd name="T11" fmla="*/ 213 h 1114"/>
              <a:gd name="T12" fmla="*/ 34 w 168"/>
              <a:gd name="T13" fmla="*/ 1049 h 1114"/>
              <a:gd name="T14" fmla="*/ 137 w 168"/>
              <a:gd name="T15" fmla="*/ 914 h 1114"/>
              <a:gd name="T16" fmla="*/ 137 w 168"/>
              <a:gd name="T17" fmla="*/ 161 h 1114"/>
              <a:gd name="T18" fmla="*/ 34 w 168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600200" y="3962401"/>
            <a:ext cx="1079500" cy="1887538"/>
            <a:chOff x="2448" y="2256"/>
            <a:chExt cx="680" cy="1189"/>
          </a:xfrm>
        </p:grpSpPr>
        <p:sp>
          <p:nvSpPr>
            <p:cNvPr id="7230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575 w 575"/>
                <a:gd name="T3" fmla="*/ 0 h 1005"/>
                <a:gd name="T4" fmla="*/ 575 w 575"/>
                <a:gd name="T5" fmla="*/ 1005 h 1005"/>
                <a:gd name="T6" fmla="*/ 0 w 575"/>
                <a:gd name="T7" fmla="*/ 1005 h 1005"/>
                <a:gd name="T8" fmla="*/ 0 w 575"/>
                <a:gd name="T9" fmla="*/ 0 h 1005"/>
                <a:gd name="T10" fmla="*/ 116 w 575"/>
                <a:gd name="T11" fmla="*/ 154 h 1005"/>
                <a:gd name="T12" fmla="*/ 453 w 575"/>
                <a:gd name="T13" fmla="*/ 154 h 1005"/>
                <a:gd name="T14" fmla="*/ 453 w 575"/>
                <a:gd name="T15" fmla="*/ 992 h 1005"/>
                <a:gd name="T16" fmla="*/ 116 w 575"/>
                <a:gd name="T17" fmla="*/ 992 h 1005"/>
                <a:gd name="T18" fmla="*/ 116 w 575"/>
                <a:gd name="T19" fmla="*/ 154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31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7232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3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4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5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6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7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82" name="Group 22"/>
          <p:cNvGrpSpPr>
            <a:grpSpLocks/>
          </p:cNvGrpSpPr>
          <p:nvPr/>
        </p:nvGrpSpPr>
        <p:grpSpPr bwMode="auto">
          <a:xfrm>
            <a:off x="1179514" y="3960812"/>
            <a:ext cx="427037" cy="2284412"/>
            <a:chOff x="2183" y="2255"/>
            <a:chExt cx="269" cy="1439"/>
          </a:xfrm>
        </p:grpSpPr>
        <p:grpSp>
          <p:nvGrpSpPr>
            <p:cNvPr id="7222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7224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5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6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7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8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9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23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120 h 1222"/>
                <a:gd name="T2" fmla="*/ 0 w 228"/>
                <a:gd name="T3" fmla="*/ 1222 h 1222"/>
                <a:gd name="T4" fmla="*/ 228 w 228"/>
                <a:gd name="T5" fmla="*/ 1006 h 1222"/>
                <a:gd name="T6" fmla="*/ 228 w 228"/>
                <a:gd name="T7" fmla="*/ 0 h 1222"/>
                <a:gd name="T8" fmla="*/ 0 w 228"/>
                <a:gd name="T9" fmla="*/ 120 h 1222"/>
                <a:gd name="T10" fmla="*/ 52 w 228"/>
                <a:gd name="T11" fmla="*/ 251 h 1222"/>
                <a:gd name="T12" fmla="*/ 52 w 228"/>
                <a:gd name="T13" fmla="*/ 1164 h 1222"/>
                <a:gd name="T14" fmla="*/ 185 w 228"/>
                <a:gd name="T15" fmla="*/ 1039 h 1222"/>
                <a:gd name="T16" fmla="*/ 186 w 228"/>
                <a:gd name="T17" fmla="*/ 175 h 1222"/>
                <a:gd name="T18" fmla="*/ 52 w 228"/>
                <a:gd name="T19" fmla="*/ 251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3" name="Group 31"/>
          <p:cNvGrpSpPr>
            <a:grpSpLocks/>
          </p:cNvGrpSpPr>
          <p:nvPr/>
        </p:nvGrpSpPr>
        <p:grpSpPr bwMode="auto">
          <a:xfrm>
            <a:off x="1804989" y="1647826"/>
            <a:ext cx="563562" cy="1447800"/>
            <a:chOff x="-53" y="759"/>
            <a:chExt cx="336" cy="844"/>
          </a:xfrm>
        </p:grpSpPr>
        <p:sp>
          <p:nvSpPr>
            <p:cNvPr id="7216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4" name="Group 38"/>
          <p:cNvGrpSpPr>
            <a:grpSpLocks/>
          </p:cNvGrpSpPr>
          <p:nvPr/>
        </p:nvGrpSpPr>
        <p:grpSpPr bwMode="auto">
          <a:xfrm>
            <a:off x="3657601" y="5105401"/>
            <a:ext cx="233363" cy="1809750"/>
            <a:chOff x="-488" y="478"/>
            <a:chExt cx="125" cy="968"/>
          </a:xfrm>
        </p:grpSpPr>
        <p:sp>
          <p:nvSpPr>
            <p:cNvPr id="7210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5" name="Group 45"/>
          <p:cNvGrpSpPr>
            <a:grpSpLocks/>
          </p:cNvGrpSpPr>
          <p:nvPr/>
        </p:nvGrpSpPr>
        <p:grpSpPr bwMode="auto">
          <a:xfrm>
            <a:off x="4191001" y="5105401"/>
            <a:ext cx="630238" cy="1585913"/>
            <a:chOff x="1200" y="2400"/>
            <a:chExt cx="397" cy="999"/>
          </a:xfrm>
        </p:grpSpPr>
        <p:sp>
          <p:nvSpPr>
            <p:cNvPr id="7204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6" name="Group 52"/>
          <p:cNvGrpSpPr>
            <a:grpSpLocks/>
          </p:cNvGrpSpPr>
          <p:nvPr/>
        </p:nvGrpSpPr>
        <p:grpSpPr bwMode="auto">
          <a:xfrm>
            <a:off x="1162051" y="1700215"/>
            <a:ext cx="333375" cy="1695449"/>
            <a:chOff x="732" y="1071"/>
            <a:chExt cx="210" cy="1068"/>
          </a:xfrm>
        </p:grpSpPr>
        <p:sp>
          <p:nvSpPr>
            <p:cNvPr id="7198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7" name="Group 59"/>
          <p:cNvGrpSpPr>
            <a:grpSpLocks/>
          </p:cNvGrpSpPr>
          <p:nvPr/>
        </p:nvGrpSpPr>
        <p:grpSpPr bwMode="auto">
          <a:xfrm>
            <a:off x="5105401" y="5029202"/>
            <a:ext cx="333375" cy="1695449"/>
            <a:chOff x="732" y="1071"/>
            <a:chExt cx="210" cy="1068"/>
          </a:xfrm>
        </p:grpSpPr>
        <p:sp>
          <p:nvSpPr>
            <p:cNvPr id="7192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8" name="Freeform 66"/>
          <p:cNvSpPr>
            <a:spLocks/>
          </p:cNvSpPr>
          <p:nvPr/>
        </p:nvSpPr>
        <p:spPr bwMode="auto">
          <a:xfrm>
            <a:off x="3581400" y="3276600"/>
            <a:ext cx="882650" cy="1174751"/>
          </a:xfrm>
          <a:custGeom>
            <a:avLst/>
            <a:gdLst>
              <a:gd name="T0" fmla="*/ 0 w 556"/>
              <a:gd name="T1" fmla="*/ 0 h 520"/>
              <a:gd name="T2" fmla="*/ 556 w 556"/>
              <a:gd name="T3" fmla="*/ 0 h 520"/>
              <a:gd name="T4" fmla="*/ 556 w 556"/>
              <a:gd name="T5" fmla="*/ 520 h 520"/>
              <a:gd name="T6" fmla="*/ 0 w 556"/>
              <a:gd name="T7" fmla="*/ 520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D1E8F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Text Box 67"/>
          <p:cNvSpPr txBox="1">
            <a:spLocks noChangeArrowheads="1"/>
          </p:cNvSpPr>
          <p:nvPr/>
        </p:nvSpPr>
        <p:spPr bwMode="auto">
          <a:xfrm>
            <a:off x="3124201" y="4724401"/>
            <a:ext cx="381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Doors- copy and paste these to make a door wall.</a:t>
            </a:r>
          </a:p>
        </p:txBody>
      </p:sp>
      <p:sp>
        <p:nvSpPr>
          <p:cNvPr id="7190" name="Text Box 68"/>
          <p:cNvSpPr txBox="1">
            <a:spLocks noChangeArrowheads="1"/>
          </p:cNvSpPr>
          <p:nvPr/>
        </p:nvSpPr>
        <p:spPr bwMode="auto">
          <a:xfrm>
            <a:off x="4953001" y="3429001"/>
            <a:ext cx="1676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Copy and paste, resize or edit points of this panel to cover or change a see thru doorway.</a:t>
            </a:r>
          </a:p>
        </p:txBody>
      </p:sp>
      <p:sp>
        <p:nvSpPr>
          <p:cNvPr id="7191" name="Line 69"/>
          <p:cNvSpPr>
            <a:spLocks noChangeShapeType="1"/>
          </p:cNvSpPr>
          <p:nvPr/>
        </p:nvSpPr>
        <p:spPr bwMode="auto">
          <a:xfrm flipH="1">
            <a:off x="4495801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Written Stage Briefing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Welcome to:  </a:t>
            </a:r>
          </a:p>
          <a:p>
            <a:r>
              <a:rPr lang="en-US" sz="2000" dirty="0"/>
              <a:t>This is a 22 round Comstock course with 8 USPSA targets and 6 steel targets worth 110 points.</a:t>
            </a:r>
          </a:p>
          <a:p>
            <a:r>
              <a:rPr lang="en-US" sz="2000" dirty="0"/>
              <a:t>Scoring will be per the current edition with best 2 hits per paper and falling steel to score.</a:t>
            </a:r>
          </a:p>
          <a:p>
            <a:r>
              <a:rPr lang="en-US" sz="2000" dirty="0"/>
              <a:t>Firearm:  </a:t>
            </a:r>
            <a:r>
              <a:rPr lang="en-US" sz="2000" dirty="0">
                <a:latin typeface="Arial" charset="0"/>
                <a:cs typeface="Times New Roman" charset="0"/>
              </a:rPr>
              <a:t>Loaded.  Handgun holstered, PCC stock on belt, safety on.</a:t>
            </a:r>
          </a:p>
          <a:p>
            <a:r>
              <a:rPr lang="en-US" sz="2000" dirty="0"/>
              <a:t>Starting position: Hands touching both XX’s.  PCC Muzzle touching middle X. </a:t>
            </a:r>
            <a:endParaRPr lang="en-US" sz="2000" dirty="0">
              <a:latin typeface="Arial" charset="0"/>
              <a:cs typeface="Times New Roman" charset="0"/>
            </a:endParaRPr>
          </a:p>
          <a:p>
            <a:r>
              <a:rPr lang="en-US" sz="2000" dirty="0"/>
              <a:t>Upon the audible start signal engage targets as they are available from within the shooting areas.</a:t>
            </a:r>
          </a:p>
          <a:p>
            <a:r>
              <a:rPr lang="en-US" sz="2000" dirty="0"/>
              <a:t>Are there any questions?</a:t>
            </a:r>
          </a:p>
          <a:p>
            <a:r>
              <a:rPr lang="en-US" sz="2000" dirty="0"/>
              <a:t>You now have ____ minutes to walk the stage.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4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1" y="381001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1" y="381000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1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1" y="381000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581400" y="3352799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98" y="4732335"/>
            <a:ext cx="233363" cy="325438"/>
            <a:chOff x="4169" y="2981"/>
            <a:chExt cx="147" cy="205"/>
          </a:xfrm>
        </p:grpSpPr>
        <p:sp>
          <p:nvSpPr>
            <p:cNvPr id="3953" name="Freeform 143"/>
            <p:cNvSpPr>
              <a:spLocks/>
            </p:cNvSpPr>
            <p:nvPr/>
          </p:nvSpPr>
          <p:spPr bwMode="auto">
            <a:xfrm rot="1986145" flipH="1">
              <a:off x="4316" y="2981"/>
              <a:ext cx="0" cy="1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54" name="Freeform 144"/>
            <p:cNvSpPr>
              <a:spLocks/>
            </p:cNvSpPr>
            <p:nvPr/>
          </p:nvSpPr>
          <p:spPr bwMode="auto">
            <a:xfrm>
              <a:off x="4169" y="3012"/>
              <a:ext cx="0" cy="174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1" y="381000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1" y="381000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1" y="381000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1" y="3352801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6" y="335280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343400" y="3352799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1" y="7734300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1" y="7734300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>
            <a:off x="6535192" y="142440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86000" y="239262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5" name="Group 107">
            <a:extLst>
              <a:ext uri="{FF2B5EF4-FFF2-40B4-BE49-F238E27FC236}">
                <a16:creationId xmlns:a16="http://schemas.microsoft.com/office/drawing/2014/main" id="{CFADBD87-5815-3A93-27B3-61D8EB8F5EA1}"/>
              </a:ext>
            </a:extLst>
          </p:cNvPr>
          <p:cNvGrpSpPr/>
          <p:nvPr/>
        </p:nvGrpSpPr>
        <p:grpSpPr>
          <a:xfrm rot="5400000">
            <a:off x="5221136" y="-506914"/>
            <a:ext cx="533400" cy="1828800"/>
            <a:chOff x="1600200" y="3200400"/>
            <a:chExt cx="533400" cy="35052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41A708E-BBED-3621-2418-24EC673AB5F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B790A26-84AE-3064-EEBA-A2A57512297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A08115C-F7B5-6C79-1CBC-23B2F68CFB46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60ACBE4-7997-5CA8-AE4F-459DF69FE82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1DA6259-9AF7-A2D3-CE39-D88D79BB3C1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BD5C10F-229A-57FE-C159-E7C42E9D795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A068A1D-A119-3DDA-8B05-A630CC32C9F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11C1275-9805-E026-85DA-CF461FBA41C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9B38F03-3AF2-29B1-11A2-CF5A8CA6880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769D61-CA48-CBAA-F30E-25EB93CC5E41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25FBC89-8023-1593-4526-FD19CA5AB1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C4353-9AB1-939C-AF72-3C48C3F3CA5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4EF09C2-7540-54A4-311F-01B76155E8E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43506" y="9260552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3866202" y="8284902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1"/>
            <a:ext cx="1651000" cy="2095499"/>
            <a:chOff x="870" y="1576"/>
            <a:chExt cx="1272" cy="1615"/>
          </a:xfrm>
        </p:grpSpPr>
        <p:sp>
          <p:nvSpPr>
            <p:cNvPr id="4397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8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1287 w 1287"/>
                <a:gd name="T3" fmla="*/ 0 h 447"/>
                <a:gd name="T4" fmla="*/ 1287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1828800" y="2971801"/>
            <a:ext cx="914400" cy="457200"/>
          </a:xfrm>
          <a:custGeom>
            <a:avLst/>
            <a:gdLst>
              <a:gd name="T0" fmla="*/ 528 w 528"/>
              <a:gd name="T1" fmla="*/ 288 h 288"/>
              <a:gd name="T2" fmla="*/ 0 w 528"/>
              <a:gd name="T3" fmla="*/ 288 h 288"/>
              <a:gd name="T4" fmla="*/ 0 w 528"/>
              <a:gd name="T5" fmla="*/ 0 h 288"/>
              <a:gd name="T6" fmla="*/ 528 w 528"/>
              <a:gd name="T7" fmla="*/ 0 h 288"/>
              <a:gd name="T8" fmla="*/ 528 w 528"/>
              <a:gd name="T9" fmla="*/ 288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840 h 840"/>
              <a:gd name="T2" fmla="*/ 0 w 60"/>
              <a:gd name="T3" fmla="*/ 132 h 840"/>
              <a:gd name="T4" fmla="*/ 60 w 60"/>
              <a:gd name="T5" fmla="*/ 0 h 840"/>
              <a:gd name="T6" fmla="*/ 60 w 60"/>
              <a:gd name="T7" fmla="*/ 600 h 840"/>
              <a:gd name="T8" fmla="*/ 0 w 60"/>
              <a:gd name="T9" fmla="*/ 84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1" y="1600200"/>
            <a:ext cx="2944813" cy="1212850"/>
            <a:chOff x="576" y="4464"/>
            <a:chExt cx="2160" cy="864"/>
          </a:xfrm>
        </p:grpSpPr>
        <p:sp>
          <p:nvSpPr>
            <p:cNvPr id="4388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9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0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1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2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5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6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1" y="4334141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/>
            <a:endParaRPr 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1" y="3200401"/>
            <a:ext cx="341313" cy="1185863"/>
          </a:xfrm>
          <a:custGeom>
            <a:avLst/>
            <a:gdLst>
              <a:gd name="T0" fmla="*/ 0 w 240"/>
              <a:gd name="T1" fmla="*/ 1008 h 1008"/>
              <a:gd name="T2" fmla="*/ 0 w 240"/>
              <a:gd name="T3" fmla="*/ 0 h 1008"/>
              <a:gd name="T4" fmla="*/ 240 w 240"/>
              <a:gd name="T5" fmla="*/ 36 h 1008"/>
              <a:gd name="T6" fmla="*/ 240 w 240"/>
              <a:gd name="T7" fmla="*/ 828 h 1008"/>
              <a:gd name="T8" fmla="*/ 0 w 240"/>
              <a:gd name="T9" fmla="*/ 1008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1" y="228601"/>
            <a:ext cx="2157413" cy="1077913"/>
            <a:chOff x="1342" y="3555"/>
            <a:chExt cx="1359" cy="679"/>
          </a:xfrm>
        </p:grpSpPr>
        <p:sp>
          <p:nvSpPr>
            <p:cNvPr id="4385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6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7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5999"/>
            <a:ext cx="325438" cy="1360488"/>
            <a:chOff x="192" y="4800"/>
            <a:chExt cx="205" cy="857"/>
          </a:xfrm>
        </p:grpSpPr>
        <p:sp>
          <p:nvSpPr>
            <p:cNvPr id="4383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192 w 192"/>
                <a:gd name="T1" fmla="*/ 816 h 816"/>
                <a:gd name="T2" fmla="*/ 0 w 192"/>
                <a:gd name="T3" fmla="*/ 720 h 816"/>
                <a:gd name="T4" fmla="*/ 0 w 192"/>
                <a:gd name="T5" fmla="*/ 0 h 816"/>
                <a:gd name="T6" fmla="*/ 192 w 192"/>
                <a:gd name="T7" fmla="*/ 48 h 816"/>
                <a:gd name="T8" fmla="*/ 192 w 19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4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120 w 120"/>
                <a:gd name="T1" fmla="*/ 33 h 225"/>
                <a:gd name="T2" fmla="*/ 0 w 120"/>
                <a:gd name="T3" fmla="*/ 0 h 225"/>
                <a:gd name="T4" fmla="*/ 0 w 120"/>
                <a:gd name="T5" fmla="*/ 174 h 225"/>
                <a:gd name="T6" fmla="*/ 120 w 120"/>
                <a:gd name="T7" fmla="*/ 225 h 225"/>
                <a:gd name="T8" fmla="*/ 120 w 120"/>
                <a:gd name="T9" fmla="*/ 33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6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1"/>
            <a:ext cx="838200" cy="457200"/>
            <a:chOff x="2784" y="5280"/>
            <a:chExt cx="528" cy="288"/>
          </a:xfrm>
        </p:grpSpPr>
        <p:sp>
          <p:nvSpPr>
            <p:cNvPr id="4380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1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4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5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1" y="1828801"/>
            <a:ext cx="244475" cy="1814513"/>
            <a:chOff x="240" y="3600"/>
            <a:chExt cx="154" cy="1143"/>
          </a:xfrm>
        </p:grpSpPr>
        <p:sp>
          <p:nvSpPr>
            <p:cNvPr id="4362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1"/>
            <a:ext cx="381000" cy="1549400"/>
          </a:xfrm>
          <a:custGeom>
            <a:avLst/>
            <a:gdLst>
              <a:gd name="T0" fmla="*/ 0 w 288"/>
              <a:gd name="T1" fmla="*/ 176 h 976"/>
              <a:gd name="T2" fmla="*/ 288 w 288"/>
              <a:gd name="T3" fmla="*/ 0 h 976"/>
              <a:gd name="T4" fmla="*/ 288 w 288"/>
              <a:gd name="T5" fmla="*/ 800 h 976"/>
              <a:gd name="T6" fmla="*/ 0 w 288"/>
              <a:gd name="T7" fmla="*/ 976 h 976"/>
              <a:gd name="T8" fmla="*/ 0 w 288"/>
              <a:gd name="T9" fmla="*/ 17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575549"/>
            <a:ext cx="655638" cy="156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480 h 840"/>
              <a:gd name="T2" fmla="*/ 240 w 240"/>
              <a:gd name="T3" fmla="*/ 840 h 840"/>
              <a:gd name="T4" fmla="*/ 240 w 240"/>
              <a:gd name="T5" fmla="*/ 120 h 840"/>
              <a:gd name="T6" fmla="*/ 0 w 240"/>
              <a:gd name="T7" fmla="*/ 0 h 840"/>
              <a:gd name="T8" fmla="*/ 0 w 240"/>
              <a:gd name="T9" fmla="*/ 48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60 w 60"/>
              <a:gd name="T1" fmla="*/ 624 h 624"/>
              <a:gd name="T2" fmla="*/ 60 w 60"/>
              <a:gd name="T3" fmla="*/ 144 h 624"/>
              <a:gd name="T4" fmla="*/ 0 w 60"/>
              <a:gd name="T5" fmla="*/ 0 h 624"/>
              <a:gd name="T6" fmla="*/ 0 w 60"/>
              <a:gd name="T7" fmla="*/ 468 h 624"/>
              <a:gd name="T8" fmla="*/ 60 w 60"/>
              <a:gd name="T9" fmla="*/ 624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1" y="4486274"/>
            <a:ext cx="539750" cy="1044575"/>
            <a:chOff x="1584" y="4122"/>
            <a:chExt cx="340" cy="658"/>
          </a:xfrm>
        </p:grpSpPr>
        <p:grpSp>
          <p:nvGrpSpPr>
            <p:cNvPr id="4343" name="Group 58"/>
            <p:cNvGrpSpPr>
              <a:grpSpLocks/>
            </p:cNvGrpSpPr>
            <p:nvPr/>
          </p:nvGrpSpPr>
          <p:grpSpPr bwMode="auto">
            <a:xfrm>
              <a:off x="1632" y="4122"/>
              <a:ext cx="97" cy="377"/>
              <a:chOff x="1728" y="3642"/>
              <a:chExt cx="97" cy="377"/>
            </a:xfrm>
          </p:grpSpPr>
          <p:sp>
            <p:nvSpPr>
              <p:cNvPr id="4356" name="Freeform 59"/>
              <p:cNvSpPr>
                <a:spLocks/>
              </p:cNvSpPr>
              <p:nvPr/>
            </p:nvSpPr>
            <p:spPr bwMode="auto">
              <a:xfrm flipH="1">
                <a:off x="1731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7" name="Freeform 60"/>
              <p:cNvSpPr>
                <a:spLocks/>
              </p:cNvSpPr>
              <p:nvPr/>
            </p:nvSpPr>
            <p:spPr bwMode="auto">
              <a:xfrm flipH="1">
                <a:off x="1813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8" name="Group 61"/>
              <p:cNvGrpSpPr>
                <a:grpSpLocks/>
              </p:cNvGrpSpPr>
              <p:nvPr/>
            </p:nvGrpSpPr>
            <p:grpSpPr bwMode="auto">
              <a:xfrm>
                <a:off x="1728" y="3642"/>
                <a:ext cx="97" cy="255"/>
                <a:chOff x="1728" y="3642"/>
                <a:chExt cx="97" cy="255"/>
              </a:xfrm>
            </p:grpSpPr>
            <p:sp>
              <p:nvSpPr>
                <p:cNvPr id="4359" name="Freeform 62"/>
                <p:cNvSpPr>
                  <a:spLocks/>
                </p:cNvSpPr>
                <p:nvPr/>
              </p:nvSpPr>
              <p:spPr bwMode="auto">
                <a:xfrm flipH="1">
                  <a:off x="1728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4" name="Group 65"/>
            <p:cNvGrpSpPr>
              <a:grpSpLocks/>
            </p:cNvGrpSpPr>
            <p:nvPr/>
          </p:nvGrpSpPr>
          <p:grpSpPr bwMode="auto">
            <a:xfrm>
              <a:off x="1584" y="4337"/>
              <a:ext cx="302" cy="397"/>
              <a:chOff x="1176" y="5351"/>
              <a:chExt cx="302" cy="397"/>
            </a:xfrm>
          </p:grpSpPr>
          <p:sp>
            <p:nvSpPr>
              <p:cNvPr id="4351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Freeform 6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5" name="Group 71"/>
            <p:cNvGrpSpPr>
              <a:grpSpLocks/>
            </p:cNvGrpSpPr>
            <p:nvPr/>
          </p:nvGrpSpPr>
          <p:grpSpPr bwMode="auto">
            <a:xfrm>
              <a:off x="1740" y="4462"/>
              <a:ext cx="184" cy="318"/>
              <a:chOff x="2076" y="5251"/>
              <a:chExt cx="184" cy="318"/>
            </a:xfrm>
          </p:grpSpPr>
          <p:sp>
            <p:nvSpPr>
              <p:cNvPr id="4346" name="Freeform 7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7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Freeform 7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1" y="4456119"/>
            <a:ext cx="547688" cy="703263"/>
            <a:chOff x="2069" y="4295"/>
            <a:chExt cx="345" cy="443"/>
          </a:xfrm>
        </p:grpSpPr>
        <p:grpSp>
          <p:nvGrpSpPr>
            <p:cNvPr id="4331" name="Group 78"/>
            <p:cNvGrpSpPr>
              <a:grpSpLocks/>
            </p:cNvGrpSpPr>
            <p:nvPr/>
          </p:nvGrpSpPr>
          <p:grpSpPr bwMode="auto">
            <a:xfrm>
              <a:off x="2069" y="4295"/>
              <a:ext cx="304" cy="397"/>
              <a:chOff x="1181" y="5351"/>
              <a:chExt cx="304" cy="397"/>
            </a:xfrm>
          </p:grpSpPr>
          <p:sp>
            <p:nvSpPr>
              <p:cNvPr id="4338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9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Freeform 81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2" name="Group 84"/>
            <p:cNvGrpSpPr>
              <a:grpSpLocks/>
            </p:cNvGrpSpPr>
            <p:nvPr/>
          </p:nvGrpSpPr>
          <p:grpSpPr bwMode="auto">
            <a:xfrm>
              <a:off x="2230" y="4420"/>
              <a:ext cx="184" cy="318"/>
              <a:chOff x="2086" y="5251"/>
              <a:chExt cx="184" cy="318"/>
            </a:xfrm>
          </p:grpSpPr>
          <p:sp>
            <p:nvSpPr>
              <p:cNvPr id="4333" name="Freeform 85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4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Freeform 89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1"/>
            <a:ext cx="395288" cy="971551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1"/>
            <a:ext cx="520700" cy="1489075"/>
            <a:chOff x="2592" y="3166"/>
            <a:chExt cx="328" cy="938"/>
          </a:xfrm>
        </p:grpSpPr>
        <p:sp>
          <p:nvSpPr>
            <p:cNvPr id="4329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1" y="3048001"/>
            <a:ext cx="323850" cy="1016000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6553201" y="6096000"/>
            <a:ext cx="482600" cy="381000"/>
            <a:chOff x="4081" y="3840"/>
            <a:chExt cx="351" cy="313"/>
          </a:xfrm>
        </p:grpSpPr>
        <p:sp>
          <p:nvSpPr>
            <p:cNvPr id="4264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1302 w 2112"/>
                <a:gd name="T1" fmla="*/ 95 h 1878"/>
                <a:gd name="T2" fmla="*/ 1355 w 2112"/>
                <a:gd name="T3" fmla="*/ 97 h 1878"/>
                <a:gd name="T4" fmla="*/ 1442 w 2112"/>
                <a:gd name="T5" fmla="*/ 92 h 1878"/>
                <a:gd name="T6" fmla="*/ 1511 w 2112"/>
                <a:gd name="T7" fmla="*/ 73 h 1878"/>
                <a:gd name="T8" fmla="*/ 1594 w 2112"/>
                <a:gd name="T9" fmla="*/ 80 h 1878"/>
                <a:gd name="T10" fmla="*/ 1650 w 2112"/>
                <a:gd name="T11" fmla="*/ 86 h 1878"/>
                <a:gd name="T12" fmla="*/ 1794 w 2112"/>
                <a:gd name="T13" fmla="*/ 99 h 1878"/>
                <a:gd name="T14" fmla="*/ 1836 w 2112"/>
                <a:gd name="T15" fmla="*/ 121 h 1878"/>
                <a:gd name="T16" fmla="*/ 1907 w 2112"/>
                <a:gd name="T17" fmla="*/ 171 h 1878"/>
                <a:gd name="T18" fmla="*/ 1965 w 2112"/>
                <a:gd name="T19" fmla="*/ 209 h 1878"/>
                <a:gd name="T20" fmla="*/ 2048 w 2112"/>
                <a:gd name="T21" fmla="*/ 290 h 1878"/>
                <a:gd name="T22" fmla="*/ 2079 w 2112"/>
                <a:gd name="T23" fmla="*/ 349 h 1878"/>
                <a:gd name="T24" fmla="*/ 2103 w 2112"/>
                <a:gd name="T25" fmla="*/ 474 h 1878"/>
                <a:gd name="T26" fmla="*/ 2112 w 2112"/>
                <a:gd name="T27" fmla="*/ 717 h 1878"/>
                <a:gd name="T28" fmla="*/ 2094 w 2112"/>
                <a:gd name="T29" fmla="*/ 1124 h 1878"/>
                <a:gd name="T30" fmla="*/ 2080 w 2112"/>
                <a:gd name="T31" fmla="*/ 1231 h 1878"/>
                <a:gd name="T32" fmla="*/ 2068 w 2112"/>
                <a:gd name="T33" fmla="*/ 1306 h 1878"/>
                <a:gd name="T34" fmla="*/ 2050 w 2112"/>
                <a:gd name="T35" fmla="*/ 1382 h 1878"/>
                <a:gd name="T36" fmla="*/ 2017 w 2112"/>
                <a:gd name="T37" fmla="*/ 1431 h 1878"/>
                <a:gd name="T38" fmla="*/ 1861 w 2112"/>
                <a:gd name="T39" fmla="*/ 1546 h 1878"/>
                <a:gd name="T40" fmla="*/ 1770 w 2112"/>
                <a:gd name="T41" fmla="*/ 1578 h 1878"/>
                <a:gd name="T42" fmla="*/ 1660 w 2112"/>
                <a:gd name="T43" fmla="*/ 1588 h 1878"/>
                <a:gd name="T44" fmla="*/ 1465 w 2112"/>
                <a:gd name="T45" fmla="*/ 1645 h 1878"/>
                <a:gd name="T46" fmla="*/ 1386 w 2112"/>
                <a:gd name="T47" fmla="*/ 1665 h 1878"/>
                <a:gd name="T48" fmla="*/ 1280 w 2112"/>
                <a:gd name="T49" fmla="*/ 1688 h 1878"/>
                <a:gd name="T50" fmla="*/ 1099 w 2112"/>
                <a:gd name="T51" fmla="*/ 1734 h 1878"/>
                <a:gd name="T52" fmla="*/ 973 w 2112"/>
                <a:gd name="T53" fmla="*/ 1764 h 1878"/>
                <a:gd name="T54" fmla="*/ 779 w 2112"/>
                <a:gd name="T55" fmla="*/ 1810 h 1878"/>
                <a:gd name="T56" fmla="*/ 665 w 2112"/>
                <a:gd name="T57" fmla="*/ 1839 h 1878"/>
                <a:gd name="T58" fmla="*/ 618 w 2112"/>
                <a:gd name="T59" fmla="*/ 1834 h 1878"/>
                <a:gd name="T60" fmla="*/ 594 w 2112"/>
                <a:gd name="T61" fmla="*/ 1851 h 1878"/>
                <a:gd name="T62" fmla="*/ 411 w 2112"/>
                <a:gd name="T63" fmla="*/ 1872 h 1878"/>
                <a:gd name="T64" fmla="*/ 305 w 2112"/>
                <a:gd name="T65" fmla="*/ 1853 h 1878"/>
                <a:gd name="T66" fmla="*/ 212 w 2112"/>
                <a:gd name="T67" fmla="*/ 1816 h 1878"/>
                <a:gd name="T68" fmla="*/ 190 w 2112"/>
                <a:gd name="T69" fmla="*/ 1717 h 1878"/>
                <a:gd name="T70" fmla="*/ 132 w 2112"/>
                <a:gd name="T71" fmla="*/ 1701 h 1878"/>
                <a:gd name="T72" fmla="*/ 47 w 2112"/>
                <a:gd name="T73" fmla="*/ 1688 h 1878"/>
                <a:gd name="T74" fmla="*/ 18 w 2112"/>
                <a:gd name="T75" fmla="*/ 1606 h 1878"/>
                <a:gd name="T76" fmla="*/ 3 w 2112"/>
                <a:gd name="T77" fmla="*/ 1544 h 1878"/>
                <a:gd name="T78" fmla="*/ 4 w 2112"/>
                <a:gd name="T79" fmla="*/ 1442 h 1878"/>
                <a:gd name="T80" fmla="*/ 5 w 2112"/>
                <a:gd name="T81" fmla="*/ 1246 h 1878"/>
                <a:gd name="T82" fmla="*/ 19 w 2112"/>
                <a:gd name="T83" fmla="*/ 848 h 1878"/>
                <a:gd name="T84" fmla="*/ 33 w 2112"/>
                <a:gd name="T85" fmla="*/ 575 h 1878"/>
                <a:gd name="T86" fmla="*/ 121 w 2112"/>
                <a:gd name="T87" fmla="*/ 418 h 1878"/>
                <a:gd name="T88" fmla="*/ 275 w 2112"/>
                <a:gd name="T89" fmla="*/ 326 h 1878"/>
                <a:gd name="T90" fmla="*/ 353 w 2112"/>
                <a:gd name="T91" fmla="*/ 278 h 1878"/>
                <a:gd name="T92" fmla="*/ 409 w 2112"/>
                <a:gd name="T93" fmla="*/ 251 h 1878"/>
                <a:gd name="T94" fmla="*/ 509 w 2112"/>
                <a:gd name="T95" fmla="*/ 237 h 1878"/>
                <a:gd name="T96" fmla="*/ 667 w 2112"/>
                <a:gd name="T97" fmla="*/ 210 h 1878"/>
                <a:gd name="T98" fmla="*/ 817 w 2112"/>
                <a:gd name="T99" fmla="*/ 154 h 1878"/>
                <a:gd name="T100" fmla="*/ 843 w 2112"/>
                <a:gd name="T101" fmla="*/ 65 h 1878"/>
                <a:gd name="T102" fmla="*/ 996 w 2112"/>
                <a:gd name="T103" fmla="*/ 17 h 1878"/>
                <a:gd name="T104" fmla="*/ 1148 w 2112"/>
                <a:gd name="T105" fmla="*/ 2 h 1878"/>
                <a:gd name="T106" fmla="*/ 1191 w 2112"/>
                <a:gd name="T107" fmla="*/ 3 h 1878"/>
                <a:gd name="T108" fmla="*/ 1216 w 2112"/>
                <a:gd name="T109" fmla="*/ 102 h 1878"/>
                <a:gd name="T110" fmla="*/ 1113 w 2112"/>
                <a:gd name="T111" fmla="*/ 119 h 1878"/>
                <a:gd name="T112" fmla="*/ 1023 w 2112"/>
                <a:gd name="T113" fmla="*/ 132 h 1878"/>
                <a:gd name="T114" fmla="*/ 900 w 2112"/>
                <a:gd name="T115" fmla="*/ 139 h 1878"/>
                <a:gd name="T116" fmla="*/ 981 w 2112"/>
                <a:gd name="T117" fmla="*/ 104 h 1878"/>
                <a:gd name="T118" fmla="*/ 1101 w 2112"/>
                <a:gd name="T119" fmla="*/ 84 h 1878"/>
                <a:gd name="T120" fmla="*/ 1209 w 2112"/>
                <a:gd name="T121" fmla="*/ 96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472 w 580"/>
                <a:gd name="T1" fmla="*/ 4 h 283"/>
                <a:gd name="T2" fmla="*/ 471 w 580"/>
                <a:gd name="T3" fmla="*/ 5 h 283"/>
                <a:gd name="T4" fmla="*/ 491 w 580"/>
                <a:gd name="T5" fmla="*/ 17 h 283"/>
                <a:gd name="T6" fmla="*/ 511 w 580"/>
                <a:gd name="T7" fmla="*/ 40 h 283"/>
                <a:gd name="T8" fmla="*/ 528 w 580"/>
                <a:gd name="T9" fmla="*/ 93 h 283"/>
                <a:gd name="T10" fmla="*/ 545 w 580"/>
                <a:gd name="T11" fmla="*/ 132 h 283"/>
                <a:gd name="T12" fmla="*/ 574 w 580"/>
                <a:gd name="T13" fmla="*/ 157 h 283"/>
                <a:gd name="T14" fmla="*/ 578 w 580"/>
                <a:gd name="T15" fmla="*/ 180 h 283"/>
                <a:gd name="T16" fmla="*/ 560 w 580"/>
                <a:gd name="T17" fmla="*/ 188 h 283"/>
                <a:gd name="T18" fmla="*/ 533 w 580"/>
                <a:gd name="T19" fmla="*/ 193 h 283"/>
                <a:gd name="T20" fmla="*/ 501 w 580"/>
                <a:gd name="T21" fmla="*/ 194 h 283"/>
                <a:gd name="T22" fmla="*/ 480 w 580"/>
                <a:gd name="T23" fmla="*/ 199 h 283"/>
                <a:gd name="T24" fmla="*/ 462 w 580"/>
                <a:gd name="T25" fmla="*/ 199 h 283"/>
                <a:gd name="T26" fmla="*/ 461 w 580"/>
                <a:gd name="T27" fmla="*/ 182 h 283"/>
                <a:gd name="T28" fmla="*/ 473 w 580"/>
                <a:gd name="T29" fmla="*/ 163 h 283"/>
                <a:gd name="T30" fmla="*/ 476 w 580"/>
                <a:gd name="T31" fmla="*/ 133 h 283"/>
                <a:gd name="T32" fmla="*/ 471 w 580"/>
                <a:gd name="T33" fmla="*/ 101 h 283"/>
                <a:gd name="T34" fmla="*/ 464 w 580"/>
                <a:gd name="T35" fmla="*/ 88 h 283"/>
                <a:gd name="T36" fmla="*/ 451 w 580"/>
                <a:gd name="T37" fmla="*/ 72 h 283"/>
                <a:gd name="T38" fmla="*/ 433 w 580"/>
                <a:gd name="T39" fmla="*/ 65 h 283"/>
                <a:gd name="T40" fmla="*/ 419 w 580"/>
                <a:gd name="T41" fmla="*/ 57 h 283"/>
                <a:gd name="T42" fmla="*/ 402 w 580"/>
                <a:gd name="T43" fmla="*/ 58 h 283"/>
                <a:gd name="T44" fmla="*/ 391 w 580"/>
                <a:gd name="T45" fmla="*/ 58 h 283"/>
                <a:gd name="T46" fmla="*/ 380 w 580"/>
                <a:gd name="T47" fmla="*/ 54 h 283"/>
                <a:gd name="T48" fmla="*/ 293 w 580"/>
                <a:gd name="T49" fmla="*/ 60 h 283"/>
                <a:gd name="T50" fmla="*/ 269 w 580"/>
                <a:gd name="T51" fmla="*/ 65 h 283"/>
                <a:gd name="T52" fmla="*/ 226 w 580"/>
                <a:gd name="T53" fmla="*/ 73 h 283"/>
                <a:gd name="T54" fmla="*/ 177 w 580"/>
                <a:gd name="T55" fmla="*/ 88 h 283"/>
                <a:gd name="T56" fmla="*/ 146 w 580"/>
                <a:gd name="T57" fmla="*/ 97 h 283"/>
                <a:gd name="T58" fmla="*/ 124 w 580"/>
                <a:gd name="T59" fmla="*/ 109 h 283"/>
                <a:gd name="T60" fmla="*/ 113 w 580"/>
                <a:gd name="T61" fmla="*/ 143 h 283"/>
                <a:gd name="T62" fmla="*/ 112 w 580"/>
                <a:gd name="T63" fmla="*/ 181 h 283"/>
                <a:gd name="T64" fmla="*/ 112 w 580"/>
                <a:gd name="T65" fmla="*/ 205 h 283"/>
                <a:gd name="T66" fmla="*/ 118 w 580"/>
                <a:gd name="T67" fmla="*/ 225 h 283"/>
                <a:gd name="T68" fmla="*/ 136 w 580"/>
                <a:gd name="T69" fmla="*/ 232 h 283"/>
                <a:gd name="T70" fmla="*/ 152 w 580"/>
                <a:gd name="T71" fmla="*/ 243 h 283"/>
                <a:gd name="T72" fmla="*/ 135 w 580"/>
                <a:gd name="T73" fmla="*/ 266 h 283"/>
                <a:gd name="T74" fmla="*/ 98 w 580"/>
                <a:gd name="T75" fmla="*/ 275 h 283"/>
                <a:gd name="T76" fmla="*/ 61 w 580"/>
                <a:gd name="T77" fmla="*/ 280 h 283"/>
                <a:gd name="T78" fmla="*/ 24 w 580"/>
                <a:gd name="T79" fmla="*/ 283 h 283"/>
                <a:gd name="T80" fmla="*/ 0 w 580"/>
                <a:gd name="T81" fmla="*/ 270 h 283"/>
                <a:gd name="T82" fmla="*/ 13 w 580"/>
                <a:gd name="T83" fmla="*/ 254 h 283"/>
                <a:gd name="T84" fmla="*/ 41 w 580"/>
                <a:gd name="T85" fmla="*/ 224 h 283"/>
                <a:gd name="T86" fmla="*/ 58 w 580"/>
                <a:gd name="T87" fmla="*/ 202 h 283"/>
                <a:gd name="T88" fmla="*/ 62 w 580"/>
                <a:gd name="T89" fmla="*/ 165 h 283"/>
                <a:gd name="T90" fmla="*/ 67 w 580"/>
                <a:gd name="T91" fmla="*/ 121 h 283"/>
                <a:gd name="T92" fmla="*/ 78 w 580"/>
                <a:gd name="T93" fmla="*/ 76 h 283"/>
                <a:gd name="T94" fmla="*/ 109 w 580"/>
                <a:gd name="T95" fmla="*/ 51 h 283"/>
                <a:gd name="T96" fmla="*/ 146 w 580"/>
                <a:gd name="T97" fmla="*/ 35 h 283"/>
                <a:gd name="T98" fmla="*/ 269 w 580"/>
                <a:gd name="T99" fmla="*/ 13 h 283"/>
                <a:gd name="T100" fmla="*/ 422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83 w 101"/>
                <a:gd name="T1" fmla="*/ 17 h 54"/>
                <a:gd name="T2" fmla="*/ 85 w 101"/>
                <a:gd name="T3" fmla="*/ 19 h 54"/>
                <a:gd name="T4" fmla="*/ 87 w 101"/>
                <a:gd name="T5" fmla="*/ 22 h 54"/>
                <a:gd name="T6" fmla="*/ 89 w 101"/>
                <a:gd name="T7" fmla="*/ 23 h 54"/>
                <a:gd name="T8" fmla="*/ 92 w 101"/>
                <a:gd name="T9" fmla="*/ 24 h 54"/>
                <a:gd name="T10" fmla="*/ 94 w 101"/>
                <a:gd name="T11" fmla="*/ 26 h 54"/>
                <a:gd name="T12" fmla="*/ 97 w 101"/>
                <a:gd name="T13" fmla="*/ 29 h 54"/>
                <a:gd name="T14" fmla="*/ 98 w 101"/>
                <a:gd name="T15" fmla="*/ 30 h 54"/>
                <a:gd name="T16" fmla="*/ 101 w 101"/>
                <a:gd name="T17" fmla="*/ 32 h 54"/>
                <a:gd name="T18" fmla="*/ 94 w 101"/>
                <a:gd name="T19" fmla="*/ 32 h 54"/>
                <a:gd name="T20" fmla="*/ 87 w 101"/>
                <a:gd name="T21" fmla="*/ 34 h 54"/>
                <a:gd name="T22" fmla="*/ 81 w 101"/>
                <a:gd name="T23" fmla="*/ 36 h 54"/>
                <a:gd name="T24" fmla="*/ 74 w 101"/>
                <a:gd name="T25" fmla="*/ 40 h 54"/>
                <a:gd name="T26" fmla="*/ 68 w 101"/>
                <a:gd name="T27" fmla="*/ 43 h 54"/>
                <a:gd name="T28" fmla="*/ 62 w 101"/>
                <a:gd name="T29" fmla="*/ 47 h 54"/>
                <a:gd name="T30" fmla="*/ 56 w 101"/>
                <a:gd name="T31" fmla="*/ 50 h 54"/>
                <a:gd name="T32" fmla="*/ 50 w 101"/>
                <a:gd name="T33" fmla="*/ 54 h 54"/>
                <a:gd name="T34" fmla="*/ 43 w 101"/>
                <a:gd name="T35" fmla="*/ 49 h 54"/>
                <a:gd name="T36" fmla="*/ 36 w 101"/>
                <a:gd name="T37" fmla="*/ 45 h 54"/>
                <a:gd name="T38" fmla="*/ 31 w 101"/>
                <a:gd name="T39" fmla="*/ 40 h 54"/>
                <a:gd name="T40" fmla="*/ 25 w 101"/>
                <a:gd name="T41" fmla="*/ 35 h 54"/>
                <a:gd name="T42" fmla="*/ 20 w 101"/>
                <a:gd name="T43" fmla="*/ 30 h 54"/>
                <a:gd name="T44" fmla="*/ 13 w 101"/>
                <a:gd name="T45" fmla="*/ 26 h 54"/>
                <a:gd name="T46" fmla="*/ 8 w 101"/>
                <a:gd name="T47" fmla="*/ 23 h 54"/>
                <a:gd name="T48" fmla="*/ 0 w 101"/>
                <a:gd name="T49" fmla="*/ 19 h 54"/>
                <a:gd name="T50" fmla="*/ 6 w 101"/>
                <a:gd name="T51" fmla="*/ 13 h 54"/>
                <a:gd name="T52" fmla="*/ 11 w 101"/>
                <a:gd name="T53" fmla="*/ 8 h 54"/>
                <a:gd name="T54" fmla="*/ 18 w 101"/>
                <a:gd name="T55" fmla="*/ 5 h 54"/>
                <a:gd name="T56" fmla="*/ 24 w 101"/>
                <a:gd name="T57" fmla="*/ 3 h 54"/>
                <a:gd name="T58" fmla="*/ 32 w 101"/>
                <a:gd name="T59" fmla="*/ 1 h 54"/>
                <a:gd name="T60" fmla="*/ 39 w 101"/>
                <a:gd name="T61" fmla="*/ 0 h 54"/>
                <a:gd name="T62" fmla="*/ 46 w 101"/>
                <a:gd name="T63" fmla="*/ 0 h 54"/>
                <a:gd name="T64" fmla="*/ 53 w 101"/>
                <a:gd name="T65" fmla="*/ 0 h 54"/>
                <a:gd name="T66" fmla="*/ 56 w 101"/>
                <a:gd name="T67" fmla="*/ 4 h 54"/>
                <a:gd name="T68" fmla="*/ 60 w 101"/>
                <a:gd name="T69" fmla="*/ 6 h 54"/>
                <a:gd name="T70" fmla="*/ 64 w 101"/>
                <a:gd name="T71" fmla="*/ 8 h 54"/>
                <a:gd name="T72" fmla="*/ 67 w 101"/>
                <a:gd name="T73" fmla="*/ 11 h 54"/>
                <a:gd name="T74" fmla="*/ 71 w 101"/>
                <a:gd name="T75" fmla="*/ 13 h 54"/>
                <a:gd name="T76" fmla="*/ 75 w 101"/>
                <a:gd name="T77" fmla="*/ 14 h 54"/>
                <a:gd name="T78" fmla="*/ 80 w 101"/>
                <a:gd name="T79" fmla="*/ 16 h 54"/>
                <a:gd name="T80" fmla="*/ 83 w 101"/>
                <a:gd name="T81" fmla="*/ 17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139 w 265"/>
                <a:gd name="T1" fmla="*/ 85 h 809"/>
                <a:gd name="T2" fmla="*/ 156 w 265"/>
                <a:gd name="T3" fmla="*/ 105 h 809"/>
                <a:gd name="T4" fmla="*/ 176 w 265"/>
                <a:gd name="T5" fmla="*/ 123 h 809"/>
                <a:gd name="T6" fmla="*/ 205 w 265"/>
                <a:gd name="T7" fmla="*/ 161 h 809"/>
                <a:gd name="T8" fmla="*/ 231 w 265"/>
                <a:gd name="T9" fmla="*/ 203 h 809"/>
                <a:gd name="T10" fmla="*/ 252 w 265"/>
                <a:gd name="T11" fmla="*/ 252 h 809"/>
                <a:gd name="T12" fmla="*/ 262 w 265"/>
                <a:gd name="T13" fmla="*/ 320 h 809"/>
                <a:gd name="T14" fmla="*/ 265 w 265"/>
                <a:gd name="T15" fmla="*/ 378 h 809"/>
                <a:gd name="T16" fmla="*/ 261 w 265"/>
                <a:gd name="T17" fmla="*/ 413 h 809"/>
                <a:gd name="T18" fmla="*/ 263 w 265"/>
                <a:gd name="T19" fmla="*/ 474 h 809"/>
                <a:gd name="T20" fmla="*/ 265 w 265"/>
                <a:gd name="T21" fmla="*/ 534 h 809"/>
                <a:gd name="T22" fmla="*/ 259 w 265"/>
                <a:gd name="T23" fmla="*/ 594 h 809"/>
                <a:gd name="T24" fmla="*/ 262 w 265"/>
                <a:gd name="T25" fmla="*/ 656 h 809"/>
                <a:gd name="T26" fmla="*/ 262 w 265"/>
                <a:gd name="T27" fmla="*/ 719 h 809"/>
                <a:gd name="T28" fmla="*/ 257 w 265"/>
                <a:gd name="T29" fmla="*/ 746 h 809"/>
                <a:gd name="T30" fmla="*/ 257 w 265"/>
                <a:gd name="T31" fmla="*/ 756 h 809"/>
                <a:gd name="T32" fmla="*/ 255 w 265"/>
                <a:gd name="T33" fmla="*/ 765 h 809"/>
                <a:gd name="T34" fmla="*/ 246 w 265"/>
                <a:gd name="T35" fmla="*/ 784 h 809"/>
                <a:gd name="T36" fmla="*/ 236 w 265"/>
                <a:gd name="T37" fmla="*/ 801 h 809"/>
                <a:gd name="T38" fmla="*/ 227 w 265"/>
                <a:gd name="T39" fmla="*/ 750 h 809"/>
                <a:gd name="T40" fmla="*/ 229 w 265"/>
                <a:gd name="T41" fmla="*/ 565 h 809"/>
                <a:gd name="T42" fmla="*/ 226 w 265"/>
                <a:gd name="T43" fmla="*/ 378 h 809"/>
                <a:gd name="T44" fmla="*/ 230 w 265"/>
                <a:gd name="T45" fmla="*/ 288 h 809"/>
                <a:gd name="T46" fmla="*/ 221 w 265"/>
                <a:gd name="T47" fmla="*/ 241 h 809"/>
                <a:gd name="T48" fmla="*/ 205 w 265"/>
                <a:gd name="T49" fmla="*/ 215 h 809"/>
                <a:gd name="T50" fmla="*/ 160 w 265"/>
                <a:gd name="T51" fmla="*/ 172 h 809"/>
                <a:gd name="T52" fmla="*/ 161 w 265"/>
                <a:gd name="T53" fmla="*/ 155 h 809"/>
                <a:gd name="T54" fmla="*/ 149 w 265"/>
                <a:gd name="T55" fmla="*/ 134 h 809"/>
                <a:gd name="T56" fmla="*/ 125 w 265"/>
                <a:gd name="T57" fmla="*/ 114 h 809"/>
                <a:gd name="T58" fmla="*/ 115 w 265"/>
                <a:gd name="T59" fmla="*/ 106 h 809"/>
                <a:gd name="T60" fmla="*/ 109 w 265"/>
                <a:gd name="T61" fmla="*/ 110 h 809"/>
                <a:gd name="T62" fmla="*/ 104 w 265"/>
                <a:gd name="T63" fmla="*/ 111 h 809"/>
                <a:gd name="T64" fmla="*/ 85 w 265"/>
                <a:gd name="T65" fmla="*/ 91 h 809"/>
                <a:gd name="T66" fmla="*/ 64 w 265"/>
                <a:gd name="T67" fmla="*/ 74 h 809"/>
                <a:gd name="T68" fmla="*/ 57 w 265"/>
                <a:gd name="T69" fmla="*/ 62 h 809"/>
                <a:gd name="T70" fmla="*/ 47 w 265"/>
                <a:gd name="T71" fmla="*/ 48 h 809"/>
                <a:gd name="T72" fmla="*/ 34 w 265"/>
                <a:gd name="T73" fmla="*/ 36 h 809"/>
                <a:gd name="T74" fmla="*/ 22 w 265"/>
                <a:gd name="T75" fmla="*/ 24 h 809"/>
                <a:gd name="T76" fmla="*/ 11 w 265"/>
                <a:gd name="T77" fmla="*/ 16 h 809"/>
                <a:gd name="T78" fmla="*/ 1 w 265"/>
                <a:gd name="T79" fmla="*/ 9 h 809"/>
                <a:gd name="T80" fmla="*/ 10 w 265"/>
                <a:gd name="T81" fmla="*/ 0 h 809"/>
                <a:gd name="T82" fmla="*/ 36 w 265"/>
                <a:gd name="T83" fmla="*/ 5 h 809"/>
                <a:gd name="T84" fmla="*/ 60 w 265"/>
                <a:gd name="T85" fmla="*/ 19 h 809"/>
                <a:gd name="T86" fmla="*/ 95 w 265"/>
                <a:gd name="T87" fmla="*/ 52 h 809"/>
                <a:gd name="T88" fmla="*/ 118 w 265"/>
                <a:gd name="T89" fmla="*/ 71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162 w 204"/>
                <a:gd name="T1" fmla="*/ 34 h 82"/>
                <a:gd name="T2" fmla="*/ 167 w 204"/>
                <a:gd name="T3" fmla="*/ 37 h 82"/>
                <a:gd name="T4" fmla="*/ 171 w 204"/>
                <a:gd name="T5" fmla="*/ 41 h 82"/>
                <a:gd name="T6" fmla="*/ 174 w 204"/>
                <a:gd name="T7" fmla="*/ 45 h 82"/>
                <a:gd name="T8" fmla="*/ 178 w 204"/>
                <a:gd name="T9" fmla="*/ 50 h 82"/>
                <a:gd name="T10" fmla="*/ 182 w 204"/>
                <a:gd name="T11" fmla="*/ 53 h 82"/>
                <a:gd name="T12" fmla="*/ 185 w 204"/>
                <a:gd name="T13" fmla="*/ 57 h 82"/>
                <a:gd name="T14" fmla="*/ 190 w 204"/>
                <a:gd name="T15" fmla="*/ 59 h 82"/>
                <a:gd name="T16" fmla="*/ 195 w 204"/>
                <a:gd name="T17" fmla="*/ 60 h 82"/>
                <a:gd name="T18" fmla="*/ 196 w 204"/>
                <a:gd name="T19" fmla="*/ 62 h 82"/>
                <a:gd name="T20" fmla="*/ 198 w 204"/>
                <a:gd name="T21" fmla="*/ 63 h 82"/>
                <a:gd name="T22" fmla="*/ 199 w 204"/>
                <a:gd name="T23" fmla="*/ 64 h 82"/>
                <a:gd name="T24" fmla="*/ 200 w 204"/>
                <a:gd name="T25" fmla="*/ 65 h 82"/>
                <a:gd name="T26" fmla="*/ 201 w 204"/>
                <a:gd name="T27" fmla="*/ 66 h 82"/>
                <a:gd name="T28" fmla="*/ 202 w 204"/>
                <a:gd name="T29" fmla="*/ 66 h 82"/>
                <a:gd name="T30" fmla="*/ 203 w 204"/>
                <a:gd name="T31" fmla="*/ 68 h 82"/>
                <a:gd name="T32" fmla="*/ 204 w 204"/>
                <a:gd name="T33" fmla="*/ 68 h 82"/>
                <a:gd name="T34" fmla="*/ 204 w 204"/>
                <a:gd name="T35" fmla="*/ 71 h 82"/>
                <a:gd name="T36" fmla="*/ 191 w 204"/>
                <a:gd name="T37" fmla="*/ 72 h 82"/>
                <a:gd name="T38" fmla="*/ 178 w 204"/>
                <a:gd name="T39" fmla="*/ 71 h 82"/>
                <a:gd name="T40" fmla="*/ 166 w 204"/>
                <a:gd name="T41" fmla="*/ 72 h 82"/>
                <a:gd name="T42" fmla="*/ 152 w 204"/>
                <a:gd name="T43" fmla="*/ 72 h 82"/>
                <a:gd name="T44" fmla="*/ 139 w 204"/>
                <a:gd name="T45" fmla="*/ 74 h 82"/>
                <a:gd name="T46" fmla="*/ 127 w 204"/>
                <a:gd name="T47" fmla="*/ 75 h 82"/>
                <a:gd name="T48" fmla="*/ 115 w 204"/>
                <a:gd name="T49" fmla="*/ 77 h 82"/>
                <a:gd name="T50" fmla="*/ 102 w 204"/>
                <a:gd name="T51" fmla="*/ 82 h 82"/>
                <a:gd name="T52" fmla="*/ 97 w 204"/>
                <a:gd name="T53" fmla="*/ 81 h 82"/>
                <a:gd name="T54" fmla="*/ 94 w 204"/>
                <a:gd name="T55" fmla="*/ 81 h 82"/>
                <a:gd name="T56" fmla="*/ 89 w 204"/>
                <a:gd name="T57" fmla="*/ 78 h 82"/>
                <a:gd name="T58" fmla="*/ 86 w 204"/>
                <a:gd name="T59" fmla="*/ 77 h 82"/>
                <a:gd name="T60" fmla="*/ 79 w 204"/>
                <a:gd name="T61" fmla="*/ 71 h 82"/>
                <a:gd name="T62" fmla="*/ 74 w 204"/>
                <a:gd name="T63" fmla="*/ 64 h 82"/>
                <a:gd name="T64" fmla="*/ 67 w 204"/>
                <a:gd name="T65" fmla="*/ 58 h 82"/>
                <a:gd name="T66" fmla="*/ 62 w 204"/>
                <a:gd name="T67" fmla="*/ 52 h 82"/>
                <a:gd name="T68" fmla="*/ 57 w 204"/>
                <a:gd name="T69" fmla="*/ 49 h 82"/>
                <a:gd name="T70" fmla="*/ 54 w 204"/>
                <a:gd name="T71" fmla="*/ 47 h 82"/>
                <a:gd name="T72" fmla="*/ 50 w 204"/>
                <a:gd name="T73" fmla="*/ 46 h 82"/>
                <a:gd name="T74" fmla="*/ 45 w 204"/>
                <a:gd name="T75" fmla="*/ 45 h 82"/>
                <a:gd name="T76" fmla="*/ 40 w 204"/>
                <a:gd name="T77" fmla="*/ 40 h 82"/>
                <a:gd name="T78" fmla="*/ 34 w 204"/>
                <a:gd name="T79" fmla="*/ 35 h 82"/>
                <a:gd name="T80" fmla="*/ 28 w 204"/>
                <a:gd name="T81" fmla="*/ 29 h 82"/>
                <a:gd name="T82" fmla="*/ 22 w 204"/>
                <a:gd name="T83" fmla="*/ 25 h 82"/>
                <a:gd name="T84" fmla="*/ 16 w 204"/>
                <a:gd name="T85" fmla="*/ 19 h 82"/>
                <a:gd name="T86" fmla="*/ 11 w 204"/>
                <a:gd name="T87" fmla="*/ 14 h 82"/>
                <a:gd name="T88" fmla="*/ 5 w 204"/>
                <a:gd name="T89" fmla="*/ 8 h 82"/>
                <a:gd name="T90" fmla="*/ 0 w 204"/>
                <a:gd name="T91" fmla="*/ 1 h 82"/>
                <a:gd name="T92" fmla="*/ 1 w 204"/>
                <a:gd name="T93" fmla="*/ 0 h 82"/>
                <a:gd name="T94" fmla="*/ 22 w 204"/>
                <a:gd name="T95" fmla="*/ 1 h 82"/>
                <a:gd name="T96" fmla="*/ 44 w 204"/>
                <a:gd name="T97" fmla="*/ 2 h 82"/>
                <a:gd name="T98" fmla="*/ 65 w 204"/>
                <a:gd name="T99" fmla="*/ 4 h 82"/>
                <a:gd name="T100" fmla="*/ 86 w 204"/>
                <a:gd name="T101" fmla="*/ 6 h 82"/>
                <a:gd name="T102" fmla="*/ 106 w 204"/>
                <a:gd name="T103" fmla="*/ 9 h 82"/>
                <a:gd name="T104" fmla="*/ 126 w 204"/>
                <a:gd name="T105" fmla="*/ 15 h 82"/>
                <a:gd name="T106" fmla="*/ 136 w 204"/>
                <a:gd name="T107" fmla="*/ 19 h 82"/>
                <a:gd name="T108" fmla="*/ 145 w 204"/>
                <a:gd name="T109" fmla="*/ 22 h 82"/>
                <a:gd name="T110" fmla="*/ 153 w 204"/>
                <a:gd name="T111" fmla="*/ 28 h 82"/>
                <a:gd name="T112" fmla="*/ 162 w 204"/>
                <a:gd name="T113" fmla="*/ 34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109 w 288"/>
                <a:gd name="T1" fmla="*/ 47 h 804"/>
                <a:gd name="T2" fmla="*/ 106 w 288"/>
                <a:gd name="T3" fmla="*/ 62 h 804"/>
                <a:gd name="T4" fmla="*/ 108 w 288"/>
                <a:gd name="T5" fmla="*/ 76 h 804"/>
                <a:gd name="T6" fmla="*/ 125 w 288"/>
                <a:gd name="T7" fmla="*/ 97 h 804"/>
                <a:gd name="T8" fmla="*/ 146 w 288"/>
                <a:gd name="T9" fmla="*/ 117 h 804"/>
                <a:gd name="T10" fmla="*/ 166 w 288"/>
                <a:gd name="T11" fmla="*/ 118 h 804"/>
                <a:gd name="T12" fmla="*/ 175 w 288"/>
                <a:gd name="T13" fmla="*/ 120 h 804"/>
                <a:gd name="T14" fmla="*/ 182 w 288"/>
                <a:gd name="T15" fmla="*/ 130 h 804"/>
                <a:gd name="T16" fmla="*/ 182 w 288"/>
                <a:gd name="T17" fmla="*/ 143 h 804"/>
                <a:gd name="T18" fmla="*/ 189 w 288"/>
                <a:gd name="T19" fmla="*/ 158 h 804"/>
                <a:gd name="T20" fmla="*/ 210 w 288"/>
                <a:gd name="T21" fmla="*/ 174 h 804"/>
                <a:gd name="T22" fmla="*/ 232 w 288"/>
                <a:gd name="T23" fmla="*/ 198 h 804"/>
                <a:gd name="T24" fmla="*/ 261 w 288"/>
                <a:gd name="T25" fmla="*/ 238 h 804"/>
                <a:gd name="T26" fmla="*/ 269 w 288"/>
                <a:gd name="T27" fmla="*/ 263 h 804"/>
                <a:gd name="T28" fmla="*/ 273 w 288"/>
                <a:gd name="T29" fmla="*/ 290 h 804"/>
                <a:gd name="T30" fmla="*/ 272 w 288"/>
                <a:gd name="T31" fmla="*/ 315 h 804"/>
                <a:gd name="T32" fmla="*/ 274 w 288"/>
                <a:gd name="T33" fmla="*/ 335 h 804"/>
                <a:gd name="T34" fmla="*/ 276 w 288"/>
                <a:gd name="T35" fmla="*/ 354 h 804"/>
                <a:gd name="T36" fmla="*/ 282 w 288"/>
                <a:gd name="T37" fmla="*/ 447 h 804"/>
                <a:gd name="T38" fmla="*/ 288 w 288"/>
                <a:gd name="T39" fmla="*/ 576 h 804"/>
                <a:gd name="T40" fmla="*/ 283 w 288"/>
                <a:gd name="T41" fmla="*/ 705 h 804"/>
                <a:gd name="T42" fmla="*/ 286 w 288"/>
                <a:gd name="T43" fmla="*/ 743 h 804"/>
                <a:gd name="T44" fmla="*/ 286 w 288"/>
                <a:gd name="T45" fmla="*/ 779 h 804"/>
                <a:gd name="T46" fmla="*/ 277 w 288"/>
                <a:gd name="T47" fmla="*/ 801 h 804"/>
                <a:gd name="T48" fmla="*/ 264 w 288"/>
                <a:gd name="T49" fmla="*/ 791 h 804"/>
                <a:gd name="T50" fmla="*/ 256 w 288"/>
                <a:gd name="T51" fmla="*/ 775 h 804"/>
                <a:gd name="T52" fmla="*/ 250 w 288"/>
                <a:gd name="T53" fmla="*/ 744 h 804"/>
                <a:gd name="T54" fmla="*/ 245 w 288"/>
                <a:gd name="T55" fmla="*/ 668 h 804"/>
                <a:gd name="T56" fmla="*/ 240 w 288"/>
                <a:gd name="T57" fmla="*/ 508 h 804"/>
                <a:gd name="T58" fmla="*/ 236 w 288"/>
                <a:gd name="T59" fmla="*/ 352 h 804"/>
                <a:gd name="T60" fmla="*/ 229 w 288"/>
                <a:gd name="T61" fmla="*/ 288 h 804"/>
                <a:gd name="T62" fmla="*/ 226 w 288"/>
                <a:gd name="T63" fmla="*/ 266 h 804"/>
                <a:gd name="T64" fmla="*/ 222 w 288"/>
                <a:gd name="T65" fmla="*/ 253 h 804"/>
                <a:gd name="T66" fmla="*/ 214 w 288"/>
                <a:gd name="T67" fmla="*/ 238 h 804"/>
                <a:gd name="T68" fmla="*/ 198 w 288"/>
                <a:gd name="T69" fmla="*/ 216 h 804"/>
                <a:gd name="T70" fmla="*/ 181 w 288"/>
                <a:gd name="T71" fmla="*/ 194 h 804"/>
                <a:gd name="T72" fmla="*/ 148 w 288"/>
                <a:gd name="T73" fmla="*/ 153 h 804"/>
                <a:gd name="T74" fmla="*/ 106 w 288"/>
                <a:gd name="T75" fmla="*/ 106 h 804"/>
                <a:gd name="T76" fmla="*/ 67 w 288"/>
                <a:gd name="T77" fmla="*/ 56 h 804"/>
                <a:gd name="T78" fmla="*/ 42 w 288"/>
                <a:gd name="T79" fmla="*/ 35 h 804"/>
                <a:gd name="T80" fmla="*/ 15 w 288"/>
                <a:gd name="T81" fmla="*/ 17 h 804"/>
                <a:gd name="T82" fmla="*/ 7 w 288"/>
                <a:gd name="T83" fmla="*/ 2 h 804"/>
                <a:gd name="T84" fmla="*/ 30 w 288"/>
                <a:gd name="T85" fmla="*/ 0 h 804"/>
                <a:gd name="T86" fmla="*/ 53 w 288"/>
                <a:gd name="T87" fmla="*/ 0 h 804"/>
                <a:gd name="T88" fmla="*/ 74 w 288"/>
                <a:gd name="T89" fmla="*/ 8 h 804"/>
                <a:gd name="T90" fmla="*/ 94 w 288"/>
                <a:gd name="T91" fmla="*/ 23 h 804"/>
                <a:gd name="T92" fmla="*/ 113 w 288"/>
                <a:gd name="T93" fmla="*/ 39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840 w 924"/>
                <a:gd name="T1" fmla="*/ 25 h 241"/>
                <a:gd name="T2" fmla="*/ 873 w 924"/>
                <a:gd name="T3" fmla="*/ 47 h 241"/>
                <a:gd name="T4" fmla="*/ 898 w 924"/>
                <a:gd name="T5" fmla="*/ 69 h 241"/>
                <a:gd name="T6" fmla="*/ 919 w 924"/>
                <a:gd name="T7" fmla="*/ 94 h 241"/>
                <a:gd name="T8" fmla="*/ 900 w 924"/>
                <a:gd name="T9" fmla="*/ 104 h 241"/>
                <a:gd name="T10" fmla="*/ 866 w 924"/>
                <a:gd name="T11" fmla="*/ 108 h 241"/>
                <a:gd name="T12" fmla="*/ 838 w 924"/>
                <a:gd name="T13" fmla="*/ 116 h 241"/>
                <a:gd name="T14" fmla="*/ 809 w 924"/>
                <a:gd name="T15" fmla="*/ 120 h 241"/>
                <a:gd name="T16" fmla="*/ 774 w 924"/>
                <a:gd name="T17" fmla="*/ 126 h 241"/>
                <a:gd name="T18" fmla="*/ 736 w 924"/>
                <a:gd name="T19" fmla="*/ 132 h 241"/>
                <a:gd name="T20" fmla="*/ 711 w 924"/>
                <a:gd name="T21" fmla="*/ 137 h 241"/>
                <a:gd name="T22" fmla="*/ 688 w 924"/>
                <a:gd name="T23" fmla="*/ 138 h 241"/>
                <a:gd name="T24" fmla="*/ 610 w 924"/>
                <a:gd name="T25" fmla="*/ 150 h 241"/>
                <a:gd name="T26" fmla="*/ 519 w 924"/>
                <a:gd name="T27" fmla="*/ 166 h 241"/>
                <a:gd name="T28" fmla="*/ 370 w 924"/>
                <a:gd name="T29" fmla="*/ 192 h 241"/>
                <a:gd name="T30" fmla="*/ 206 w 924"/>
                <a:gd name="T31" fmla="*/ 218 h 241"/>
                <a:gd name="T32" fmla="*/ 144 w 924"/>
                <a:gd name="T33" fmla="*/ 231 h 241"/>
                <a:gd name="T34" fmla="*/ 118 w 924"/>
                <a:gd name="T35" fmla="*/ 241 h 241"/>
                <a:gd name="T36" fmla="*/ 69 w 924"/>
                <a:gd name="T37" fmla="*/ 199 h 241"/>
                <a:gd name="T38" fmla="*/ 15 w 924"/>
                <a:gd name="T39" fmla="*/ 144 h 241"/>
                <a:gd name="T40" fmla="*/ 67 w 924"/>
                <a:gd name="T41" fmla="*/ 117 h 241"/>
                <a:gd name="T42" fmla="*/ 157 w 924"/>
                <a:gd name="T43" fmla="*/ 94 h 241"/>
                <a:gd name="T44" fmla="*/ 198 w 924"/>
                <a:gd name="T45" fmla="*/ 86 h 241"/>
                <a:gd name="T46" fmla="*/ 222 w 924"/>
                <a:gd name="T47" fmla="*/ 82 h 241"/>
                <a:gd name="T48" fmla="*/ 225 w 924"/>
                <a:gd name="T49" fmla="*/ 95 h 241"/>
                <a:gd name="T50" fmla="*/ 220 w 924"/>
                <a:gd name="T51" fmla="*/ 111 h 241"/>
                <a:gd name="T52" fmla="*/ 191 w 924"/>
                <a:gd name="T53" fmla="*/ 139 h 241"/>
                <a:gd name="T54" fmla="*/ 173 w 924"/>
                <a:gd name="T55" fmla="*/ 162 h 241"/>
                <a:gd name="T56" fmla="*/ 169 w 924"/>
                <a:gd name="T57" fmla="*/ 186 h 241"/>
                <a:gd name="T58" fmla="*/ 169 w 924"/>
                <a:gd name="T59" fmla="*/ 197 h 241"/>
                <a:gd name="T60" fmla="*/ 174 w 924"/>
                <a:gd name="T61" fmla="*/ 201 h 241"/>
                <a:gd name="T62" fmla="*/ 210 w 924"/>
                <a:gd name="T63" fmla="*/ 201 h 241"/>
                <a:gd name="T64" fmla="*/ 276 w 924"/>
                <a:gd name="T65" fmla="*/ 195 h 241"/>
                <a:gd name="T66" fmla="*/ 317 w 924"/>
                <a:gd name="T67" fmla="*/ 186 h 241"/>
                <a:gd name="T68" fmla="*/ 339 w 924"/>
                <a:gd name="T69" fmla="*/ 179 h 241"/>
                <a:gd name="T70" fmla="*/ 345 w 924"/>
                <a:gd name="T71" fmla="*/ 168 h 241"/>
                <a:gd name="T72" fmla="*/ 345 w 924"/>
                <a:gd name="T73" fmla="*/ 145 h 241"/>
                <a:gd name="T74" fmla="*/ 331 w 924"/>
                <a:gd name="T75" fmla="*/ 127 h 241"/>
                <a:gd name="T76" fmla="*/ 312 w 924"/>
                <a:gd name="T77" fmla="*/ 121 h 241"/>
                <a:gd name="T78" fmla="*/ 303 w 924"/>
                <a:gd name="T79" fmla="*/ 104 h 241"/>
                <a:gd name="T80" fmla="*/ 395 w 924"/>
                <a:gd name="T81" fmla="*/ 44 h 241"/>
                <a:gd name="T82" fmla="*/ 520 w 924"/>
                <a:gd name="T83" fmla="*/ 28 h 241"/>
                <a:gd name="T84" fmla="*/ 583 w 924"/>
                <a:gd name="T85" fmla="*/ 20 h 241"/>
                <a:gd name="T86" fmla="*/ 626 w 924"/>
                <a:gd name="T87" fmla="*/ 13 h 241"/>
                <a:gd name="T88" fmla="*/ 639 w 924"/>
                <a:gd name="T89" fmla="*/ 33 h 241"/>
                <a:gd name="T90" fmla="*/ 637 w 924"/>
                <a:gd name="T91" fmla="*/ 59 h 241"/>
                <a:gd name="T92" fmla="*/ 625 w 924"/>
                <a:gd name="T93" fmla="*/ 81 h 241"/>
                <a:gd name="T94" fmla="*/ 620 w 924"/>
                <a:gd name="T95" fmla="*/ 106 h 241"/>
                <a:gd name="T96" fmla="*/ 638 w 924"/>
                <a:gd name="T97" fmla="*/ 123 h 241"/>
                <a:gd name="T98" fmla="*/ 663 w 924"/>
                <a:gd name="T99" fmla="*/ 118 h 241"/>
                <a:gd name="T100" fmla="*/ 704 w 924"/>
                <a:gd name="T101" fmla="*/ 112 h 241"/>
                <a:gd name="T102" fmla="*/ 749 w 924"/>
                <a:gd name="T103" fmla="*/ 105 h 241"/>
                <a:gd name="T104" fmla="*/ 773 w 924"/>
                <a:gd name="T105" fmla="*/ 92 h 241"/>
                <a:gd name="T106" fmla="*/ 771 w 924"/>
                <a:gd name="T107" fmla="*/ 67 h 241"/>
                <a:gd name="T108" fmla="*/ 754 w 924"/>
                <a:gd name="T109" fmla="*/ 49 h 241"/>
                <a:gd name="T110" fmla="*/ 734 w 924"/>
                <a:gd name="T111" fmla="*/ 30 h 241"/>
                <a:gd name="T112" fmla="*/ 730 w 924"/>
                <a:gd name="T113" fmla="*/ 19 h 241"/>
                <a:gd name="T114" fmla="*/ 726 w 924"/>
                <a:gd name="T115" fmla="*/ 13 h 241"/>
                <a:gd name="T116" fmla="*/ 749 w 924"/>
                <a:gd name="T117" fmla="*/ 3 h 241"/>
                <a:gd name="T118" fmla="*/ 788 w 924"/>
                <a:gd name="T119" fmla="*/ 3 h 241"/>
                <a:gd name="T120" fmla="*/ 803 w 924"/>
                <a:gd name="T121" fmla="*/ 3 h 241"/>
                <a:gd name="T122" fmla="*/ 811 w 924"/>
                <a:gd name="T123" fmla="*/ 3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91 w 91"/>
                <a:gd name="T1" fmla="*/ 14 h 69"/>
                <a:gd name="T2" fmla="*/ 83 w 91"/>
                <a:gd name="T3" fmla="*/ 13 h 69"/>
                <a:gd name="T4" fmla="*/ 73 w 91"/>
                <a:gd name="T5" fmla="*/ 12 h 69"/>
                <a:gd name="T6" fmla="*/ 64 w 91"/>
                <a:gd name="T7" fmla="*/ 11 h 69"/>
                <a:gd name="T8" fmla="*/ 56 w 91"/>
                <a:gd name="T9" fmla="*/ 10 h 69"/>
                <a:gd name="T10" fmla="*/ 47 w 91"/>
                <a:gd name="T11" fmla="*/ 11 h 69"/>
                <a:gd name="T12" fmla="*/ 39 w 91"/>
                <a:gd name="T13" fmla="*/ 13 h 69"/>
                <a:gd name="T14" fmla="*/ 32 w 91"/>
                <a:gd name="T15" fmla="*/ 17 h 69"/>
                <a:gd name="T16" fmla="*/ 24 w 91"/>
                <a:gd name="T17" fmla="*/ 24 h 69"/>
                <a:gd name="T18" fmla="*/ 23 w 91"/>
                <a:gd name="T19" fmla="*/ 30 h 69"/>
                <a:gd name="T20" fmla="*/ 21 w 91"/>
                <a:gd name="T21" fmla="*/ 35 h 69"/>
                <a:gd name="T22" fmla="*/ 18 w 91"/>
                <a:gd name="T23" fmla="*/ 41 h 69"/>
                <a:gd name="T24" fmla="*/ 16 w 91"/>
                <a:gd name="T25" fmla="*/ 47 h 69"/>
                <a:gd name="T26" fmla="*/ 15 w 91"/>
                <a:gd name="T27" fmla="*/ 53 h 69"/>
                <a:gd name="T28" fmla="*/ 16 w 91"/>
                <a:gd name="T29" fmla="*/ 59 h 69"/>
                <a:gd name="T30" fmla="*/ 17 w 91"/>
                <a:gd name="T31" fmla="*/ 64 h 69"/>
                <a:gd name="T32" fmla="*/ 21 w 91"/>
                <a:gd name="T33" fmla="*/ 69 h 69"/>
                <a:gd name="T34" fmla="*/ 17 w 91"/>
                <a:gd name="T35" fmla="*/ 68 h 69"/>
                <a:gd name="T36" fmla="*/ 15 w 91"/>
                <a:gd name="T37" fmla="*/ 66 h 69"/>
                <a:gd name="T38" fmla="*/ 12 w 91"/>
                <a:gd name="T39" fmla="*/ 63 h 69"/>
                <a:gd name="T40" fmla="*/ 10 w 91"/>
                <a:gd name="T41" fmla="*/ 60 h 69"/>
                <a:gd name="T42" fmla="*/ 7 w 91"/>
                <a:gd name="T43" fmla="*/ 57 h 69"/>
                <a:gd name="T44" fmla="*/ 4 w 91"/>
                <a:gd name="T45" fmla="*/ 54 h 69"/>
                <a:gd name="T46" fmla="*/ 2 w 91"/>
                <a:gd name="T47" fmla="*/ 50 h 69"/>
                <a:gd name="T48" fmla="*/ 0 w 91"/>
                <a:gd name="T49" fmla="*/ 47 h 69"/>
                <a:gd name="T50" fmla="*/ 1 w 91"/>
                <a:gd name="T51" fmla="*/ 41 h 69"/>
                <a:gd name="T52" fmla="*/ 3 w 91"/>
                <a:gd name="T53" fmla="*/ 36 h 69"/>
                <a:gd name="T54" fmla="*/ 5 w 91"/>
                <a:gd name="T55" fmla="*/ 30 h 69"/>
                <a:gd name="T56" fmla="*/ 9 w 91"/>
                <a:gd name="T57" fmla="*/ 25 h 69"/>
                <a:gd name="T58" fmla="*/ 12 w 91"/>
                <a:gd name="T59" fmla="*/ 20 h 69"/>
                <a:gd name="T60" fmla="*/ 15 w 91"/>
                <a:gd name="T61" fmla="*/ 17 h 69"/>
                <a:gd name="T62" fmla="*/ 20 w 91"/>
                <a:gd name="T63" fmla="*/ 12 h 69"/>
                <a:gd name="T64" fmla="*/ 24 w 91"/>
                <a:gd name="T65" fmla="*/ 8 h 69"/>
                <a:gd name="T66" fmla="*/ 32 w 91"/>
                <a:gd name="T67" fmla="*/ 5 h 69"/>
                <a:gd name="T68" fmla="*/ 41 w 91"/>
                <a:gd name="T69" fmla="*/ 2 h 69"/>
                <a:gd name="T70" fmla="*/ 51 w 91"/>
                <a:gd name="T71" fmla="*/ 0 h 69"/>
                <a:gd name="T72" fmla="*/ 60 w 91"/>
                <a:gd name="T73" fmla="*/ 0 h 69"/>
                <a:gd name="T74" fmla="*/ 70 w 91"/>
                <a:gd name="T75" fmla="*/ 0 h 69"/>
                <a:gd name="T76" fmla="*/ 78 w 91"/>
                <a:gd name="T77" fmla="*/ 2 h 69"/>
                <a:gd name="T78" fmla="*/ 83 w 91"/>
                <a:gd name="T79" fmla="*/ 5 h 69"/>
                <a:gd name="T80" fmla="*/ 86 w 91"/>
                <a:gd name="T81" fmla="*/ 7 h 69"/>
                <a:gd name="T82" fmla="*/ 89 w 91"/>
                <a:gd name="T83" fmla="*/ 11 h 69"/>
                <a:gd name="T84" fmla="*/ 91 w 91"/>
                <a:gd name="T85" fmla="*/ 14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31 w 31"/>
                <a:gd name="T1" fmla="*/ 34 h 42"/>
                <a:gd name="T2" fmla="*/ 31 w 31"/>
                <a:gd name="T3" fmla="*/ 36 h 42"/>
                <a:gd name="T4" fmla="*/ 30 w 31"/>
                <a:gd name="T5" fmla="*/ 37 h 42"/>
                <a:gd name="T6" fmla="*/ 28 w 31"/>
                <a:gd name="T7" fmla="*/ 38 h 42"/>
                <a:gd name="T8" fmla="*/ 27 w 31"/>
                <a:gd name="T9" fmla="*/ 38 h 42"/>
                <a:gd name="T10" fmla="*/ 26 w 31"/>
                <a:gd name="T11" fmla="*/ 40 h 42"/>
                <a:gd name="T12" fmla="*/ 25 w 31"/>
                <a:gd name="T13" fmla="*/ 40 h 42"/>
                <a:gd name="T14" fmla="*/ 23 w 31"/>
                <a:gd name="T15" fmla="*/ 41 h 42"/>
                <a:gd name="T16" fmla="*/ 22 w 31"/>
                <a:gd name="T17" fmla="*/ 42 h 42"/>
                <a:gd name="T18" fmla="*/ 19 w 31"/>
                <a:gd name="T19" fmla="*/ 36 h 42"/>
                <a:gd name="T20" fmla="*/ 16 w 31"/>
                <a:gd name="T21" fmla="*/ 31 h 42"/>
                <a:gd name="T22" fmla="*/ 13 w 31"/>
                <a:gd name="T23" fmla="*/ 25 h 42"/>
                <a:gd name="T24" fmla="*/ 11 w 31"/>
                <a:gd name="T25" fmla="*/ 19 h 42"/>
                <a:gd name="T26" fmla="*/ 9 w 31"/>
                <a:gd name="T27" fmla="*/ 15 h 42"/>
                <a:gd name="T28" fmla="*/ 6 w 31"/>
                <a:gd name="T29" fmla="*/ 9 h 42"/>
                <a:gd name="T30" fmla="*/ 3 w 31"/>
                <a:gd name="T31" fmla="*/ 4 h 42"/>
                <a:gd name="T32" fmla="*/ 0 w 31"/>
                <a:gd name="T33" fmla="*/ 0 h 42"/>
                <a:gd name="T34" fmla="*/ 5 w 31"/>
                <a:gd name="T35" fmla="*/ 0 h 42"/>
                <a:gd name="T36" fmla="*/ 11 w 31"/>
                <a:gd name="T37" fmla="*/ 3 h 42"/>
                <a:gd name="T38" fmla="*/ 15 w 31"/>
                <a:gd name="T39" fmla="*/ 6 h 42"/>
                <a:gd name="T40" fmla="*/ 20 w 31"/>
                <a:gd name="T41" fmla="*/ 11 h 42"/>
                <a:gd name="T42" fmla="*/ 23 w 31"/>
                <a:gd name="T43" fmla="*/ 17 h 42"/>
                <a:gd name="T44" fmla="*/ 25 w 31"/>
                <a:gd name="T45" fmla="*/ 23 h 42"/>
                <a:gd name="T46" fmla="*/ 28 w 31"/>
                <a:gd name="T47" fmla="*/ 29 h 42"/>
                <a:gd name="T48" fmla="*/ 31 w 31"/>
                <a:gd name="T49" fmla="*/ 34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52 w 127"/>
                <a:gd name="T1" fmla="*/ 49 h 82"/>
                <a:gd name="T2" fmla="*/ 58 w 127"/>
                <a:gd name="T3" fmla="*/ 46 h 82"/>
                <a:gd name="T4" fmla="*/ 64 w 127"/>
                <a:gd name="T5" fmla="*/ 45 h 82"/>
                <a:gd name="T6" fmla="*/ 69 w 127"/>
                <a:gd name="T7" fmla="*/ 40 h 82"/>
                <a:gd name="T8" fmla="*/ 75 w 127"/>
                <a:gd name="T9" fmla="*/ 36 h 82"/>
                <a:gd name="T10" fmla="*/ 76 w 127"/>
                <a:gd name="T11" fmla="*/ 31 h 82"/>
                <a:gd name="T12" fmla="*/ 76 w 127"/>
                <a:gd name="T13" fmla="*/ 26 h 82"/>
                <a:gd name="T14" fmla="*/ 76 w 127"/>
                <a:gd name="T15" fmla="*/ 21 h 82"/>
                <a:gd name="T16" fmla="*/ 84 w 127"/>
                <a:gd name="T17" fmla="*/ 21 h 82"/>
                <a:gd name="T18" fmla="*/ 96 w 127"/>
                <a:gd name="T19" fmla="*/ 32 h 82"/>
                <a:gd name="T20" fmla="*/ 107 w 127"/>
                <a:gd name="T21" fmla="*/ 43 h 82"/>
                <a:gd name="T22" fmla="*/ 119 w 127"/>
                <a:gd name="T23" fmla="*/ 51 h 82"/>
                <a:gd name="T24" fmla="*/ 126 w 127"/>
                <a:gd name="T25" fmla="*/ 58 h 82"/>
                <a:gd name="T26" fmla="*/ 122 w 127"/>
                <a:gd name="T27" fmla="*/ 65 h 82"/>
                <a:gd name="T28" fmla="*/ 118 w 127"/>
                <a:gd name="T29" fmla="*/ 71 h 82"/>
                <a:gd name="T30" fmla="*/ 111 w 127"/>
                <a:gd name="T31" fmla="*/ 76 h 82"/>
                <a:gd name="T32" fmla="*/ 101 w 127"/>
                <a:gd name="T33" fmla="*/ 79 h 82"/>
                <a:gd name="T34" fmla="*/ 86 w 127"/>
                <a:gd name="T35" fmla="*/ 81 h 82"/>
                <a:gd name="T36" fmla="*/ 71 w 127"/>
                <a:gd name="T37" fmla="*/ 81 h 82"/>
                <a:gd name="T38" fmla="*/ 56 w 127"/>
                <a:gd name="T39" fmla="*/ 79 h 82"/>
                <a:gd name="T40" fmla="*/ 42 w 127"/>
                <a:gd name="T41" fmla="*/ 70 h 82"/>
                <a:gd name="T42" fmla="*/ 32 w 127"/>
                <a:gd name="T43" fmla="*/ 57 h 82"/>
                <a:gd name="T44" fmla="*/ 23 w 127"/>
                <a:gd name="T45" fmla="*/ 43 h 82"/>
                <a:gd name="T46" fmla="*/ 12 w 127"/>
                <a:gd name="T47" fmla="*/ 32 h 82"/>
                <a:gd name="T48" fmla="*/ 3 w 127"/>
                <a:gd name="T49" fmla="*/ 25 h 82"/>
                <a:gd name="T50" fmla="*/ 2 w 127"/>
                <a:gd name="T51" fmla="*/ 20 h 82"/>
                <a:gd name="T52" fmla="*/ 1 w 127"/>
                <a:gd name="T53" fmla="*/ 14 h 82"/>
                <a:gd name="T54" fmla="*/ 0 w 127"/>
                <a:gd name="T55" fmla="*/ 8 h 82"/>
                <a:gd name="T56" fmla="*/ 2 w 127"/>
                <a:gd name="T57" fmla="*/ 5 h 82"/>
                <a:gd name="T58" fmla="*/ 6 w 127"/>
                <a:gd name="T59" fmla="*/ 2 h 82"/>
                <a:gd name="T60" fmla="*/ 11 w 127"/>
                <a:gd name="T61" fmla="*/ 0 h 82"/>
                <a:gd name="T62" fmla="*/ 15 w 127"/>
                <a:gd name="T63" fmla="*/ 0 h 82"/>
                <a:gd name="T64" fmla="*/ 22 w 127"/>
                <a:gd name="T65" fmla="*/ 3 h 82"/>
                <a:gd name="T66" fmla="*/ 26 w 127"/>
                <a:gd name="T67" fmla="*/ 8 h 82"/>
                <a:gd name="T68" fmla="*/ 31 w 127"/>
                <a:gd name="T69" fmla="*/ 19 h 82"/>
                <a:gd name="T70" fmla="*/ 35 w 127"/>
                <a:gd name="T71" fmla="*/ 33 h 82"/>
                <a:gd name="T72" fmla="*/ 40 w 127"/>
                <a:gd name="T73" fmla="*/ 44 h 82"/>
                <a:gd name="T74" fmla="*/ 44 w 127"/>
                <a:gd name="T75" fmla="*/ 49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268 w 268"/>
                <a:gd name="T1" fmla="*/ 141 h 148"/>
                <a:gd name="T2" fmla="*/ 256 w 268"/>
                <a:gd name="T3" fmla="*/ 140 h 148"/>
                <a:gd name="T4" fmla="*/ 243 w 268"/>
                <a:gd name="T5" fmla="*/ 137 h 148"/>
                <a:gd name="T6" fmla="*/ 228 w 268"/>
                <a:gd name="T7" fmla="*/ 134 h 148"/>
                <a:gd name="T8" fmla="*/ 214 w 268"/>
                <a:gd name="T9" fmla="*/ 131 h 148"/>
                <a:gd name="T10" fmla="*/ 185 w 268"/>
                <a:gd name="T11" fmla="*/ 131 h 148"/>
                <a:gd name="T12" fmla="*/ 158 w 268"/>
                <a:gd name="T13" fmla="*/ 137 h 148"/>
                <a:gd name="T14" fmla="*/ 130 w 268"/>
                <a:gd name="T15" fmla="*/ 142 h 148"/>
                <a:gd name="T16" fmla="*/ 103 w 268"/>
                <a:gd name="T17" fmla="*/ 144 h 148"/>
                <a:gd name="T18" fmla="*/ 101 w 268"/>
                <a:gd name="T19" fmla="*/ 147 h 148"/>
                <a:gd name="T20" fmla="*/ 99 w 268"/>
                <a:gd name="T21" fmla="*/ 148 h 148"/>
                <a:gd name="T22" fmla="*/ 97 w 268"/>
                <a:gd name="T23" fmla="*/ 148 h 148"/>
                <a:gd name="T24" fmla="*/ 94 w 268"/>
                <a:gd name="T25" fmla="*/ 148 h 148"/>
                <a:gd name="T26" fmla="*/ 88 w 268"/>
                <a:gd name="T27" fmla="*/ 143 h 148"/>
                <a:gd name="T28" fmla="*/ 85 w 268"/>
                <a:gd name="T29" fmla="*/ 140 h 148"/>
                <a:gd name="T30" fmla="*/ 84 w 268"/>
                <a:gd name="T31" fmla="*/ 134 h 148"/>
                <a:gd name="T32" fmla="*/ 82 w 268"/>
                <a:gd name="T33" fmla="*/ 128 h 148"/>
                <a:gd name="T34" fmla="*/ 69 w 268"/>
                <a:gd name="T35" fmla="*/ 112 h 148"/>
                <a:gd name="T36" fmla="*/ 51 w 268"/>
                <a:gd name="T37" fmla="*/ 85 h 148"/>
                <a:gd name="T38" fmla="*/ 32 w 268"/>
                <a:gd name="T39" fmla="*/ 56 h 148"/>
                <a:gd name="T40" fmla="*/ 12 w 268"/>
                <a:gd name="T41" fmla="*/ 29 h 148"/>
                <a:gd name="T42" fmla="*/ 0 w 268"/>
                <a:gd name="T43" fmla="*/ 13 h 148"/>
                <a:gd name="T44" fmla="*/ 13 w 268"/>
                <a:gd name="T45" fmla="*/ 11 h 148"/>
                <a:gd name="T46" fmla="*/ 25 w 268"/>
                <a:gd name="T47" fmla="*/ 11 h 148"/>
                <a:gd name="T48" fmla="*/ 37 w 268"/>
                <a:gd name="T49" fmla="*/ 8 h 148"/>
                <a:gd name="T50" fmla="*/ 48 w 268"/>
                <a:gd name="T51" fmla="*/ 4 h 148"/>
                <a:gd name="T52" fmla="*/ 79 w 268"/>
                <a:gd name="T53" fmla="*/ 0 h 148"/>
                <a:gd name="T54" fmla="*/ 108 w 268"/>
                <a:gd name="T55" fmla="*/ 4 h 148"/>
                <a:gd name="T56" fmla="*/ 136 w 268"/>
                <a:gd name="T57" fmla="*/ 12 h 148"/>
                <a:gd name="T58" fmla="*/ 161 w 268"/>
                <a:gd name="T59" fmla="*/ 26 h 148"/>
                <a:gd name="T60" fmla="*/ 185 w 268"/>
                <a:gd name="T61" fmla="*/ 43 h 148"/>
                <a:gd name="T62" fmla="*/ 207 w 268"/>
                <a:gd name="T63" fmla="*/ 63 h 148"/>
                <a:gd name="T64" fmla="*/ 249 w 268"/>
                <a:gd name="T65" fmla="*/ 109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858 w 917"/>
                <a:gd name="T1" fmla="*/ 54 h 274"/>
                <a:gd name="T2" fmla="*/ 877 w 917"/>
                <a:gd name="T3" fmla="*/ 78 h 274"/>
                <a:gd name="T4" fmla="*/ 893 w 917"/>
                <a:gd name="T5" fmla="*/ 103 h 274"/>
                <a:gd name="T6" fmla="*/ 903 w 917"/>
                <a:gd name="T7" fmla="*/ 117 h 274"/>
                <a:gd name="T8" fmla="*/ 913 w 917"/>
                <a:gd name="T9" fmla="*/ 132 h 274"/>
                <a:gd name="T10" fmla="*/ 912 w 917"/>
                <a:gd name="T11" fmla="*/ 143 h 274"/>
                <a:gd name="T12" fmla="*/ 894 w 917"/>
                <a:gd name="T13" fmla="*/ 149 h 274"/>
                <a:gd name="T14" fmla="*/ 874 w 917"/>
                <a:gd name="T15" fmla="*/ 152 h 274"/>
                <a:gd name="T16" fmla="*/ 829 w 917"/>
                <a:gd name="T17" fmla="*/ 160 h 274"/>
                <a:gd name="T18" fmla="*/ 768 w 917"/>
                <a:gd name="T19" fmla="*/ 170 h 274"/>
                <a:gd name="T20" fmla="*/ 707 w 917"/>
                <a:gd name="T21" fmla="*/ 178 h 274"/>
                <a:gd name="T22" fmla="*/ 694 w 917"/>
                <a:gd name="T23" fmla="*/ 182 h 274"/>
                <a:gd name="T24" fmla="*/ 679 w 917"/>
                <a:gd name="T25" fmla="*/ 184 h 274"/>
                <a:gd name="T26" fmla="*/ 648 w 917"/>
                <a:gd name="T27" fmla="*/ 189 h 274"/>
                <a:gd name="T28" fmla="*/ 582 w 917"/>
                <a:gd name="T29" fmla="*/ 197 h 274"/>
                <a:gd name="T30" fmla="*/ 514 w 917"/>
                <a:gd name="T31" fmla="*/ 203 h 274"/>
                <a:gd name="T32" fmla="*/ 482 w 917"/>
                <a:gd name="T33" fmla="*/ 208 h 274"/>
                <a:gd name="T34" fmla="*/ 463 w 917"/>
                <a:gd name="T35" fmla="*/ 208 h 274"/>
                <a:gd name="T36" fmla="*/ 446 w 917"/>
                <a:gd name="T37" fmla="*/ 214 h 274"/>
                <a:gd name="T38" fmla="*/ 428 w 917"/>
                <a:gd name="T39" fmla="*/ 216 h 274"/>
                <a:gd name="T40" fmla="*/ 410 w 917"/>
                <a:gd name="T41" fmla="*/ 221 h 274"/>
                <a:gd name="T42" fmla="*/ 379 w 917"/>
                <a:gd name="T43" fmla="*/ 226 h 274"/>
                <a:gd name="T44" fmla="*/ 326 w 917"/>
                <a:gd name="T45" fmla="*/ 237 h 274"/>
                <a:gd name="T46" fmla="*/ 273 w 917"/>
                <a:gd name="T47" fmla="*/ 247 h 274"/>
                <a:gd name="T48" fmla="*/ 217 w 917"/>
                <a:gd name="T49" fmla="*/ 258 h 274"/>
                <a:gd name="T50" fmla="*/ 161 w 917"/>
                <a:gd name="T51" fmla="*/ 269 h 274"/>
                <a:gd name="T52" fmla="*/ 101 w 917"/>
                <a:gd name="T53" fmla="*/ 274 h 274"/>
                <a:gd name="T54" fmla="*/ 64 w 917"/>
                <a:gd name="T55" fmla="*/ 226 h 274"/>
                <a:gd name="T56" fmla="*/ 28 w 917"/>
                <a:gd name="T57" fmla="*/ 175 h 274"/>
                <a:gd name="T58" fmla="*/ 0 w 917"/>
                <a:gd name="T59" fmla="*/ 142 h 274"/>
                <a:gd name="T60" fmla="*/ 4 w 917"/>
                <a:gd name="T61" fmla="*/ 139 h 274"/>
                <a:gd name="T62" fmla="*/ 11 w 917"/>
                <a:gd name="T63" fmla="*/ 135 h 274"/>
                <a:gd name="T64" fmla="*/ 64 w 917"/>
                <a:gd name="T65" fmla="*/ 124 h 274"/>
                <a:gd name="T66" fmla="*/ 137 w 917"/>
                <a:gd name="T67" fmla="*/ 108 h 274"/>
                <a:gd name="T68" fmla="*/ 215 w 917"/>
                <a:gd name="T69" fmla="*/ 96 h 274"/>
                <a:gd name="T70" fmla="*/ 407 w 917"/>
                <a:gd name="T71" fmla="*/ 64 h 274"/>
                <a:gd name="T72" fmla="*/ 599 w 917"/>
                <a:gd name="T73" fmla="*/ 33 h 274"/>
                <a:gd name="T74" fmla="*/ 734 w 917"/>
                <a:gd name="T75" fmla="*/ 10 h 274"/>
                <a:gd name="T76" fmla="*/ 762 w 917"/>
                <a:gd name="T77" fmla="*/ 5 h 274"/>
                <a:gd name="T78" fmla="*/ 791 w 917"/>
                <a:gd name="T79" fmla="*/ 3 h 274"/>
                <a:gd name="T80" fmla="*/ 812 w 917"/>
                <a:gd name="T81" fmla="*/ 9 h 274"/>
                <a:gd name="T82" fmla="*/ 828 w 917"/>
                <a:gd name="T83" fmla="*/ 24 h 274"/>
                <a:gd name="T84" fmla="*/ 847 w 917"/>
                <a:gd name="T85" fmla="*/ 38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109 w 109"/>
                <a:gd name="T1" fmla="*/ 27 h 60"/>
                <a:gd name="T2" fmla="*/ 107 w 109"/>
                <a:gd name="T3" fmla="*/ 30 h 60"/>
                <a:gd name="T4" fmla="*/ 105 w 109"/>
                <a:gd name="T5" fmla="*/ 33 h 60"/>
                <a:gd name="T6" fmla="*/ 104 w 109"/>
                <a:gd name="T7" fmla="*/ 36 h 60"/>
                <a:gd name="T8" fmla="*/ 102 w 109"/>
                <a:gd name="T9" fmla="*/ 40 h 60"/>
                <a:gd name="T10" fmla="*/ 101 w 109"/>
                <a:gd name="T11" fmla="*/ 42 h 60"/>
                <a:gd name="T12" fmla="*/ 98 w 109"/>
                <a:gd name="T13" fmla="*/ 46 h 60"/>
                <a:gd name="T14" fmla="*/ 95 w 109"/>
                <a:gd name="T15" fmla="*/ 48 h 60"/>
                <a:gd name="T16" fmla="*/ 92 w 109"/>
                <a:gd name="T17" fmla="*/ 50 h 60"/>
                <a:gd name="T18" fmla="*/ 80 w 109"/>
                <a:gd name="T19" fmla="*/ 55 h 60"/>
                <a:gd name="T20" fmla="*/ 67 w 109"/>
                <a:gd name="T21" fmla="*/ 59 h 60"/>
                <a:gd name="T22" fmla="*/ 56 w 109"/>
                <a:gd name="T23" fmla="*/ 60 h 60"/>
                <a:gd name="T24" fmla="*/ 44 w 109"/>
                <a:gd name="T25" fmla="*/ 60 h 60"/>
                <a:gd name="T26" fmla="*/ 33 w 109"/>
                <a:gd name="T27" fmla="*/ 58 h 60"/>
                <a:gd name="T28" fmla="*/ 21 w 109"/>
                <a:gd name="T29" fmla="*/ 53 h 60"/>
                <a:gd name="T30" fmla="*/ 10 w 109"/>
                <a:gd name="T31" fmla="*/ 47 h 60"/>
                <a:gd name="T32" fmla="*/ 0 w 109"/>
                <a:gd name="T33" fmla="*/ 38 h 60"/>
                <a:gd name="T34" fmla="*/ 11 w 109"/>
                <a:gd name="T35" fmla="*/ 38 h 60"/>
                <a:gd name="T36" fmla="*/ 22 w 109"/>
                <a:gd name="T37" fmla="*/ 38 h 60"/>
                <a:gd name="T38" fmla="*/ 33 w 109"/>
                <a:gd name="T39" fmla="*/ 38 h 60"/>
                <a:gd name="T40" fmla="*/ 44 w 109"/>
                <a:gd name="T41" fmla="*/ 37 h 60"/>
                <a:gd name="T42" fmla="*/ 54 w 109"/>
                <a:gd name="T43" fmla="*/ 34 h 60"/>
                <a:gd name="T44" fmla="*/ 64 w 109"/>
                <a:gd name="T45" fmla="*/ 30 h 60"/>
                <a:gd name="T46" fmla="*/ 69 w 109"/>
                <a:gd name="T47" fmla="*/ 27 h 60"/>
                <a:gd name="T48" fmla="*/ 73 w 109"/>
                <a:gd name="T49" fmla="*/ 24 h 60"/>
                <a:gd name="T50" fmla="*/ 77 w 109"/>
                <a:gd name="T51" fmla="*/ 21 h 60"/>
                <a:gd name="T52" fmla="*/ 81 w 109"/>
                <a:gd name="T53" fmla="*/ 16 h 60"/>
                <a:gd name="T54" fmla="*/ 82 w 109"/>
                <a:gd name="T55" fmla="*/ 13 h 60"/>
                <a:gd name="T56" fmla="*/ 84 w 109"/>
                <a:gd name="T57" fmla="*/ 10 h 60"/>
                <a:gd name="T58" fmla="*/ 85 w 109"/>
                <a:gd name="T59" fmla="*/ 7 h 60"/>
                <a:gd name="T60" fmla="*/ 86 w 109"/>
                <a:gd name="T61" fmla="*/ 5 h 60"/>
                <a:gd name="T62" fmla="*/ 87 w 109"/>
                <a:gd name="T63" fmla="*/ 2 h 60"/>
                <a:gd name="T64" fmla="*/ 90 w 109"/>
                <a:gd name="T65" fmla="*/ 0 h 60"/>
                <a:gd name="T66" fmla="*/ 92 w 109"/>
                <a:gd name="T67" fmla="*/ 0 h 60"/>
                <a:gd name="T68" fmla="*/ 95 w 109"/>
                <a:gd name="T69" fmla="*/ 0 h 60"/>
                <a:gd name="T70" fmla="*/ 97 w 109"/>
                <a:gd name="T71" fmla="*/ 4 h 60"/>
                <a:gd name="T72" fmla="*/ 99 w 109"/>
                <a:gd name="T73" fmla="*/ 7 h 60"/>
                <a:gd name="T74" fmla="*/ 102 w 109"/>
                <a:gd name="T75" fmla="*/ 10 h 60"/>
                <a:gd name="T76" fmla="*/ 103 w 109"/>
                <a:gd name="T77" fmla="*/ 13 h 60"/>
                <a:gd name="T78" fmla="*/ 104 w 109"/>
                <a:gd name="T79" fmla="*/ 17 h 60"/>
                <a:gd name="T80" fmla="*/ 106 w 109"/>
                <a:gd name="T81" fmla="*/ 21 h 60"/>
                <a:gd name="T82" fmla="*/ 107 w 109"/>
                <a:gd name="T83" fmla="*/ 24 h 60"/>
                <a:gd name="T84" fmla="*/ 109 w 109"/>
                <a:gd name="T85" fmla="*/ 27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78 w 298"/>
                <a:gd name="T1" fmla="*/ 18 h 887"/>
                <a:gd name="T2" fmla="*/ 111 w 298"/>
                <a:gd name="T3" fmla="*/ 48 h 887"/>
                <a:gd name="T4" fmla="*/ 154 w 298"/>
                <a:gd name="T5" fmla="*/ 98 h 887"/>
                <a:gd name="T6" fmla="*/ 190 w 298"/>
                <a:gd name="T7" fmla="*/ 137 h 887"/>
                <a:gd name="T8" fmla="*/ 206 w 298"/>
                <a:gd name="T9" fmla="*/ 152 h 887"/>
                <a:gd name="T10" fmla="*/ 221 w 298"/>
                <a:gd name="T11" fmla="*/ 167 h 887"/>
                <a:gd name="T12" fmla="*/ 239 w 298"/>
                <a:gd name="T13" fmla="*/ 197 h 887"/>
                <a:gd name="T14" fmla="*/ 267 w 298"/>
                <a:gd name="T15" fmla="*/ 233 h 887"/>
                <a:gd name="T16" fmla="*/ 281 w 298"/>
                <a:gd name="T17" fmla="*/ 259 h 887"/>
                <a:gd name="T18" fmla="*/ 288 w 298"/>
                <a:gd name="T19" fmla="*/ 295 h 887"/>
                <a:gd name="T20" fmla="*/ 288 w 298"/>
                <a:gd name="T21" fmla="*/ 360 h 887"/>
                <a:gd name="T22" fmla="*/ 289 w 298"/>
                <a:gd name="T23" fmla="*/ 426 h 887"/>
                <a:gd name="T24" fmla="*/ 290 w 298"/>
                <a:gd name="T25" fmla="*/ 501 h 887"/>
                <a:gd name="T26" fmla="*/ 290 w 298"/>
                <a:gd name="T27" fmla="*/ 583 h 887"/>
                <a:gd name="T28" fmla="*/ 298 w 298"/>
                <a:gd name="T29" fmla="*/ 666 h 887"/>
                <a:gd name="T30" fmla="*/ 295 w 298"/>
                <a:gd name="T31" fmla="*/ 713 h 887"/>
                <a:gd name="T32" fmla="*/ 292 w 298"/>
                <a:gd name="T33" fmla="*/ 760 h 887"/>
                <a:gd name="T34" fmla="*/ 285 w 298"/>
                <a:gd name="T35" fmla="*/ 803 h 887"/>
                <a:gd name="T36" fmla="*/ 278 w 298"/>
                <a:gd name="T37" fmla="*/ 836 h 887"/>
                <a:gd name="T38" fmla="*/ 266 w 298"/>
                <a:gd name="T39" fmla="*/ 867 h 887"/>
                <a:gd name="T40" fmla="*/ 258 w 298"/>
                <a:gd name="T41" fmla="*/ 883 h 887"/>
                <a:gd name="T42" fmla="*/ 253 w 298"/>
                <a:gd name="T43" fmla="*/ 885 h 887"/>
                <a:gd name="T44" fmla="*/ 245 w 298"/>
                <a:gd name="T45" fmla="*/ 887 h 887"/>
                <a:gd name="T46" fmla="*/ 250 w 298"/>
                <a:gd name="T47" fmla="*/ 782 h 887"/>
                <a:gd name="T48" fmla="*/ 250 w 298"/>
                <a:gd name="T49" fmla="*/ 673 h 887"/>
                <a:gd name="T50" fmla="*/ 247 w 298"/>
                <a:gd name="T51" fmla="*/ 587 h 887"/>
                <a:gd name="T52" fmla="*/ 243 w 298"/>
                <a:gd name="T53" fmla="*/ 482 h 887"/>
                <a:gd name="T54" fmla="*/ 238 w 298"/>
                <a:gd name="T55" fmla="*/ 369 h 887"/>
                <a:gd name="T56" fmla="*/ 233 w 298"/>
                <a:gd name="T57" fmla="*/ 289 h 887"/>
                <a:gd name="T58" fmla="*/ 225 w 298"/>
                <a:gd name="T59" fmla="*/ 267 h 887"/>
                <a:gd name="T60" fmla="*/ 195 w 298"/>
                <a:gd name="T61" fmla="*/ 230 h 887"/>
                <a:gd name="T62" fmla="*/ 170 w 298"/>
                <a:gd name="T63" fmla="*/ 193 h 887"/>
                <a:gd name="T64" fmla="*/ 170 w 298"/>
                <a:gd name="T65" fmla="*/ 189 h 887"/>
                <a:gd name="T66" fmla="*/ 171 w 298"/>
                <a:gd name="T67" fmla="*/ 184 h 887"/>
                <a:gd name="T68" fmla="*/ 173 w 298"/>
                <a:gd name="T69" fmla="*/ 174 h 887"/>
                <a:gd name="T70" fmla="*/ 168 w 298"/>
                <a:gd name="T71" fmla="*/ 154 h 887"/>
                <a:gd name="T72" fmla="*/ 154 w 298"/>
                <a:gd name="T73" fmla="*/ 141 h 887"/>
                <a:gd name="T74" fmla="*/ 131 w 298"/>
                <a:gd name="T75" fmla="*/ 128 h 887"/>
                <a:gd name="T76" fmla="*/ 110 w 298"/>
                <a:gd name="T77" fmla="*/ 105 h 887"/>
                <a:gd name="T78" fmla="*/ 88 w 298"/>
                <a:gd name="T79" fmla="*/ 80 h 887"/>
                <a:gd name="T80" fmla="*/ 78 w 298"/>
                <a:gd name="T81" fmla="*/ 74 h 887"/>
                <a:gd name="T82" fmla="*/ 68 w 298"/>
                <a:gd name="T83" fmla="*/ 67 h 887"/>
                <a:gd name="T84" fmla="*/ 64 w 298"/>
                <a:gd name="T85" fmla="*/ 60 h 887"/>
                <a:gd name="T86" fmla="*/ 65 w 298"/>
                <a:gd name="T87" fmla="*/ 52 h 887"/>
                <a:gd name="T88" fmla="*/ 64 w 298"/>
                <a:gd name="T89" fmla="*/ 45 h 887"/>
                <a:gd name="T90" fmla="*/ 49 w 298"/>
                <a:gd name="T91" fmla="*/ 32 h 887"/>
                <a:gd name="T92" fmla="*/ 28 w 298"/>
                <a:gd name="T93" fmla="*/ 15 h 887"/>
                <a:gd name="T94" fmla="*/ 3 w 298"/>
                <a:gd name="T95" fmla="*/ 10 h 887"/>
                <a:gd name="T96" fmla="*/ 14 w 298"/>
                <a:gd name="T97" fmla="*/ 1 h 887"/>
                <a:gd name="T98" fmla="*/ 37 w 298"/>
                <a:gd name="T99" fmla="*/ 2 h 887"/>
                <a:gd name="T100" fmla="*/ 60 w 298"/>
                <a:gd name="T101" fmla="*/ 6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111 w 111"/>
                <a:gd name="T1" fmla="*/ 16 h 72"/>
                <a:gd name="T2" fmla="*/ 104 w 111"/>
                <a:gd name="T3" fmla="*/ 17 h 72"/>
                <a:gd name="T4" fmla="*/ 95 w 111"/>
                <a:gd name="T5" fmla="*/ 21 h 72"/>
                <a:gd name="T6" fmla="*/ 87 w 111"/>
                <a:gd name="T7" fmla="*/ 25 h 72"/>
                <a:gd name="T8" fmla="*/ 80 w 111"/>
                <a:gd name="T9" fmla="*/ 31 h 72"/>
                <a:gd name="T10" fmla="*/ 74 w 111"/>
                <a:gd name="T11" fmla="*/ 37 h 72"/>
                <a:gd name="T12" fmla="*/ 67 w 111"/>
                <a:gd name="T13" fmla="*/ 44 h 72"/>
                <a:gd name="T14" fmla="*/ 63 w 111"/>
                <a:gd name="T15" fmla="*/ 53 h 72"/>
                <a:gd name="T16" fmla="*/ 58 w 111"/>
                <a:gd name="T17" fmla="*/ 61 h 72"/>
                <a:gd name="T18" fmla="*/ 61 w 111"/>
                <a:gd name="T19" fmla="*/ 71 h 72"/>
                <a:gd name="T20" fmla="*/ 57 w 111"/>
                <a:gd name="T21" fmla="*/ 72 h 72"/>
                <a:gd name="T22" fmla="*/ 54 w 111"/>
                <a:gd name="T23" fmla="*/ 72 h 72"/>
                <a:gd name="T24" fmla="*/ 51 w 111"/>
                <a:gd name="T25" fmla="*/ 70 h 72"/>
                <a:gd name="T26" fmla="*/ 47 w 111"/>
                <a:gd name="T27" fmla="*/ 68 h 72"/>
                <a:gd name="T28" fmla="*/ 44 w 111"/>
                <a:gd name="T29" fmla="*/ 66 h 72"/>
                <a:gd name="T30" fmla="*/ 40 w 111"/>
                <a:gd name="T31" fmla="*/ 64 h 72"/>
                <a:gd name="T32" fmla="*/ 36 w 111"/>
                <a:gd name="T33" fmla="*/ 62 h 72"/>
                <a:gd name="T34" fmla="*/ 32 w 111"/>
                <a:gd name="T35" fmla="*/ 61 h 72"/>
                <a:gd name="T36" fmla="*/ 29 w 111"/>
                <a:gd name="T37" fmla="*/ 58 h 72"/>
                <a:gd name="T38" fmla="*/ 24 w 111"/>
                <a:gd name="T39" fmla="*/ 55 h 72"/>
                <a:gd name="T40" fmla="*/ 20 w 111"/>
                <a:gd name="T41" fmla="*/ 53 h 72"/>
                <a:gd name="T42" fmla="*/ 15 w 111"/>
                <a:gd name="T43" fmla="*/ 50 h 72"/>
                <a:gd name="T44" fmla="*/ 11 w 111"/>
                <a:gd name="T45" fmla="*/ 48 h 72"/>
                <a:gd name="T46" fmla="*/ 6 w 111"/>
                <a:gd name="T47" fmla="*/ 46 h 72"/>
                <a:gd name="T48" fmla="*/ 3 w 111"/>
                <a:gd name="T49" fmla="*/ 42 h 72"/>
                <a:gd name="T50" fmla="*/ 0 w 111"/>
                <a:gd name="T51" fmla="*/ 36 h 72"/>
                <a:gd name="T52" fmla="*/ 3 w 111"/>
                <a:gd name="T53" fmla="*/ 33 h 72"/>
                <a:gd name="T54" fmla="*/ 5 w 111"/>
                <a:gd name="T55" fmla="*/ 29 h 72"/>
                <a:gd name="T56" fmla="*/ 9 w 111"/>
                <a:gd name="T57" fmla="*/ 25 h 72"/>
                <a:gd name="T58" fmla="*/ 12 w 111"/>
                <a:gd name="T59" fmla="*/ 22 h 72"/>
                <a:gd name="T60" fmla="*/ 15 w 111"/>
                <a:gd name="T61" fmla="*/ 19 h 72"/>
                <a:gd name="T62" fmla="*/ 19 w 111"/>
                <a:gd name="T63" fmla="*/ 18 h 72"/>
                <a:gd name="T64" fmla="*/ 23 w 111"/>
                <a:gd name="T65" fmla="*/ 16 h 72"/>
                <a:gd name="T66" fmla="*/ 27 w 111"/>
                <a:gd name="T67" fmla="*/ 16 h 72"/>
                <a:gd name="T68" fmla="*/ 32 w 111"/>
                <a:gd name="T69" fmla="*/ 11 h 72"/>
                <a:gd name="T70" fmla="*/ 36 w 111"/>
                <a:gd name="T71" fmla="*/ 9 h 72"/>
                <a:gd name="T72" fmla="*/ 42 w 111"/>
                <a:gd name="T73" fmla="*/ 5 h 72"/>
                <a:gd name="T74" fmla="*/ 46 w 111"/>
                <a:gd name="T75" fmla="*/ 4 h 72"/>
                <a:gd name="T76" fmla="*/ 57 w 111"/>
                <a:gd name="T77" fmla="*/ 0 h 72"/>
                <a:gd name="T78" fmla="*/ 68 w 111"/>
                <a:gd name="T79" fmla="*/ 0 h 72"/>
                <a:gd name="T80" fmla="*/ 79 w 111"/>
                <a:gd name="T81" fmla="*/ 2 h 72"/>
                <a:gd name="T82" fmla="*/ 90 w 111"/>
                <a:gd name="T83" fmla="*/ 4 h 72"/>
                <a:gd name="T84" fmla="*/ 101 w 111"/>
                <a:gd name="T85" fmla="*/ 7 h 72"/>
                <a:gd name="T86" fmla="*/ 111 w 111"/>
                <a:gd name="T87" fmla="*/ 11 h 72"/>
                <a:gd name="T88" fmla="*/ 111 w 111"/>
                <a:gd name="T89" fmla="*/ 16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92 w 92"/>
                <a:gd name="T1" fmla="*/ 20 h 93"/>
                <a:gd name="T2" fmla="*/ 87 w 92"/>
                <a:gd name="T3" fmla="*/ 23 h 93"/>
                <a:gd name="T4" fmla="*/ 84 w 92"/>
                <a:gd name="T5" fmla="*/ 24 h 93"/>
                <a:gd name="T6" fmla="*/ 81 w 92"/>
                <a:gd name="T7" fmla="*/ 25 h 93"/>
                <a:gd name="T8" fmla="*/ 77 w 92"/>
                <a:gd name="T9" fmla="*/ 25 h 93"/>
                <a:gd name="T10" fmla="*/ 74 w 92"/>
                <a:gd name="T11" fmla="*/ 25 h 93"/>
                <a:gd name="T12" fmla="*/ 71 w 92"/>
                <a:gd name="T13" fmla="*/ 25 h 93"/>
                <a:gd name="T14" fmla="*/ 66 w 92"/>
                <a:gd name="T15" fmla="*/ 25 h 93"/>
                <a:gd name="T16" fmla="*/ 63 w 92"/>
                <a:gd name="T17" fmla="*/ 26 h 93"/>
                <a:gd name="T18" fmla="*/ 59 w 92"/>
                <a:gd name="T19" fmla="*/ 27 h 93"/>
                <a:gd name="T20" fmla="*/ 54 w 92"/>
                <a:gd name="T21" fmla="*/ 30 h 93"/>
                <a:gd name="T22" fmla="*/ 50 w 92"/>
                <a:gd name="T23" fmla="*/ 31 h 93"/>
                <a:gd name="T24" fmla="*/ 45 w 92"/>
                <a:gd name="T25" fmla="*/ 32 h 93"/>
                <a:gd name="T26" fmla="*/ 41 w 92"/>
                <a:gd name="T27" fmla="*/ 35 h 93"/>
                <a:gd name="T28" fmla="*/ 37 w 92"/>
                <a:gd name="T29" fmla="*/ 36 h 93"/>
                <a:gd name="T30" fmla="*/ 32 w 92"/>
                <a:gd name="T31" fmla="*/ 37 h 93"/>
                <a:gd name="T32" fmla="*/ 28 w 92"/>
                <a:gd name="T33" fmla="*/ 38 h 93"/>
                <a:gd name="T34" fmla="*/ 24 w 92"/>
                <a:gd name="T35" fmla="*/ 41 h 93"/>
                <a:gd name="T36" fmla="*/ 21 w 92"/>
                <a:gd name="T37" fmla="*/ 44 h 93"/>
                <a:gd name="T38" fmla="*/ 20 w 92"/>
                <a:gd name="T39" fmla="*/ 47 h 93"/>
                <a:gd name="T40" fmla="*/ 19 w 92"/>
                <a:gd name="T41" fmla="*/ 50 h 93"/>
                <a:gd name="T42" fmla="*/ 18 w 92"/>
                <a:gd name="T43" fmla="*/ 56 h 93"/>
                <a:gd name="T44" fmla="*/ 19 w 92"/>
                <a:gd name="T45" fmla="*/ 63 h 93"/>
                <a:gd name="T46" fmla="*/ 20 w 92"/>
                <a:gd name="T47" fmla="*/ 70 h 93"/>
                <a:gd name="T48" fmla="*/ 21 w 92"/>
                <a:gd name="T49" fmla="*/ 78 h 93"/>
                <a:gd name="T50" fmla="*/ 22 w 92"/>
                <a:gd name="T51" fmla="*/ 86 h 93"/>
                <a:gd name="T52" fmla="*/ 21 w 92"/>
                <a:gd name="T53" fmla="*/ 93 h 93"/>
                <a:gd name="T54" fmla="*/ 16 w 92"/>
                <a:gd name="T55" fmla="*/ 92 h 93"/>
                <a:gd name="T56" fmla="*/ 11 w 92"/>
                <a:gd name="T57" fmla="*/ 89 h 93"/>
                <a:gd name="T58" fmla="*/ 9 w 92"/>
                <a:gd name="T59" fmla="*/ 86 h 93"/>
                <a:gd name="T60" fmla="*/ 8 w 92"/>
                <a:gd name="T61" fmla="*/ 81 h 93"/>
                <a:gd name="T62" fmla="*/ 7 w 92"/>
                <a:gd name="T63" fmla="*/ 75 h 93"/>
                <a:gd name="T64" fmla="*/ 6 w 92"/>
                <a:gd name="T65" fmla="*/ 70 h 93"/>
                <a:gd name="T66" fmla="*/ 3 w 92"/>
                <a:gd name="T67" fmla="*/ 66 h 93"/>
                <a:gd name="T68" fmla="*/ 1 w 92"/>
                <a:gd name="T69" fmla="*/ 61 h 93"/>
                <a:gd name="T70" fmla="*/ 0 w 92"/>
                <a:gd name="T71" fmla="*/ 55 h 93"/>
                <a:gd name="T72" fmla="*/ 0 w 92"/>
                <a:gd name="T73" fmla="*/ 50 h 93"/>
                <a:gd name="T74" fmla="*/ 1 w 92"/>
                <a:gd name="T75" fmla="*/ 45 h 93"/>
                <a:gd name="T76" fmla="*/ 3 w 92"/>
                <a:gd name="T77" fmla="*/ 41 h 93"/>
                <a:gd name="T78" fmla="*/ 6 w 92"/>
                <a:gd name="T79" fmla="*/ 36 h 93"/>
                <a:gd name="T80" fmla="*/ 8 w 92"/>
                <a:gd name="T81" fmla="*/ 32 h 93"/>
                <a:gd name="T82" fmla="*/ 10 w 92"/>
                <a:gd name="T83" fmla="*/ 27 h 93"/>
                <a:gd name="T84" fmla="*/ 12 w 92"/>
                <a:gd name="T85" fmla="*/ 23 h 93"/>
                <a:gd name="T86" fmla="*/ 20 w 92"/>
                <a:gd name="T87" fmla="*/ 18 h 93"/>
                <a:gd name="T88" fmla="*/ 30 w 92"/>
                <a:gd name="T89" fmla="*/ 13 h 93"/>
                <a:gd name="T90" fmla="*/ 39 w 92"/>
                <a:gd name="T91" fmla="*/ 7 h 93"/>
                <a:gd name="T92" fmla="*/ 49 w 92"/>
                <a:gd name="T93" fmla="*/ 4 h 93"/>
                <a:gd name="T94" fmla="*/ 54 w 92"/>
                <a:gd name="T95" fmla="*/ 1 h 93"/>
                <a:gd name="T96" fmla="*/ 59 w 92"/>
                <a:gd name="T97" fmla="*/ 0 h 93"/>
                <a:gd name="T98" fmla="*/ 63 w 92"/>
                <a:gd name="T99" fmla="*/ 0 h 93"/>
                <a:gd name="T100" fmla="*/ 69 w 92"/>
                <a:gd name="T101" fmla="*/ 0 h 93"/>
                <a:gd name="T102" fmla="*/ 73 w 92"/>
                <a:gd name="T103" fmla="*/ 1 h 93"/>
                <a:gd name="T104" fmla="*/ 77 w 92"/>
                <a:gd name="T105" fmla="*/ 4 h 93"/>
                <a:gd name="T106" fmla="*/ 82 w 92"/>
                <a:gd name="T107" fmla="*/ 7 h 93"/>
                <a:gd name="T108" fmla="*/ 86 w 92"/>
                <a:gd name="T109" fmla="*/ 12 h 93"/>
                <a:gd name="T110" fmla="*/ 86 w 92"/>
                <a:gd name="T111" fmla="*/ 13 h 93"/>
                <a:gd name="T112" fmla="*/ 87 w 92"/>
                <a:gd name="T113" fmla="*/ 13 h 93"/>
                <a:gd name="T114" fmla="*/ 88 w 92"/>
                <a:gd name="T115" fmla="*/ 14 h 93"/>
                <a:gd name="T116" fmla="*/ 90 w 92"/>
                <a:gd name="T117" fmla="*/ 16 h 93"/>
                <a:gd name="T118" fmla="*/ 91 w 92"/>
                <a:gd name="T119" fmla="*/ 17 h 93"/>
                <a:gd name="T120" fmla="*/ 92 w 92"/>
                <a:gd name="T121" fmla="*/ 18 h 93"/>
                <a:gd name="T122" fmla="*/ 92 w 92"/>
                <a:gd name="T123" fmla="*/ 19 h 93"/>
                <a:gd name="T124" fmla="*/ 92 w 92"/>
                <a:gd name="T125" fmla="*/ 2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143 w 147"/>
                <a:gd name="T1" fmla="*/ 128 h 1296"/>
                <a:gd name="T2" fmla="*/ 145 w 147"/>
                <a:gd name="T3" fmla="*/ 167 h 1296"/>
                <a:gd name="T4" fmla="*/ 144 w 147"/>
                <a:gd name="T5" fmla="*/ 204 h 1296"/>
                <a:gd name="T6" fmla="*/ 144 w 147"/>
                <a:gd name="T7" fmla="*/ 302 h 1296"/>
                <a:gd name="T8" fmla="*/ 147 w 147"/>
                <a:gd name="T9" fmla="*/ 399 h 1296"/>
                <a:gd name="T10" fmla="*/ 147 w 147"/>
                <a:gd name="T11" fmla="*/ 476 h 1296"/>
                <a:gd name="T12" fmla="*/ 147 w 147"/>
                <a:gd name="T13" fmla="*/ 517 h 1296"/>
                <a:gd name="T14" fmla="*/ 145 w 147"/>
                <a:gd name="T15" fmla="*/ 558 h 1296"/>
                <a:gd name="T16" fmla="*/ 145 w 147"/>
                <a:gd name="T17" fmla="*/ 586 h 1296"/>
                <a:gd name="T18" fmla="*/ 146 w 147"/>
                <a:gd name="T19" fmla="*/ 609 h 1296"/>
                <a:gd name="T20" fmla="*/ 141 w 147"/>
                <a:gd name="T21" fmla="*/ 629 h 1296"/>
                <a:gd name="T22" fmla="*/ 139 w 147"/>
                <a:gd name="T23" fmla="*/ 740 h 1296"/>
                <a:gd name="T24" fmla="*/ 139 w 147"/>
                <a:gd name="T25" fmla="*/ 852 h 1296"/>
                <a:gd name="T26" fmla="*/ 135 w 147"/>
                <a:gd name="T27" fmla="*/ 968 h 1296"/>
                <a:gd name="T28" fmla="*/ 137 w 147"/>
                <a:gd name="T29" fmla="*/ 1098 h 1296"/>
                <a:gd name="T30" fmla="*/ 131 w 147"/>
                <a:gd name="T31" fmla="*/ 1227 h 1296"/>
                <a:gd name="T32" fmla="*/ 107 w 147"/>
                <a:gd name="T33" fmla="*/ 1279 h 1296"/>
                <a:gd name="T34" fmla="*/ 78 w 147"/>
                <a:gd name="T35" fmla="*/ 1293 h 1296"/>
                <a:gd name="T36" fmla="*/ 57 w 147"/>
                <a:gd name="T37" fmla="*/ 1296 h 1296"/>
                <a:gd name="T38" fmla="*/ 29 w 147"/>
                <a:gd name="T39" fmla="*/ 1292 h 1296"/>
                <a:gd name="T40" fmla="*/ 33 w 147"/>
                <a:gd name="T41" fmla="*/ 1247 h 1296"/>
                <a:gd name="T42" fmla="*/ 31 w 147"/>
                <a:gd name="T43" fmla="*/ 1200 h 1296"/>
                <a:gd name="T44" fmla="*/ 38 w 147"/>
                <a:gd name="T45" fmla="*/ 1111 h 1296"/>
                <a:gd name="T46" fmla="*/ 45 w 147"/>
                <a:gd name="T47" fmla="*/ 929 h 1296"/>
                <a:gd name="T48" fmla="*/ 48 w 147"/>
                <a:gd name="T49" fmla="*/ 747 h 1296"/>
                <a:gd name="T50" fmla="*/ 48 w 147"/>
                <a:gd name="T51" fmla="*/ 674 h 1296"/>
                <a:gd name="T52" fmla="*/ 54 w 147"/>
                <a:gd name="T53" fmla="*/ 659 h 1296"/>
                <a:gd name="T54" fmla="*/ 50 w 147"/>
                <a:gd name="T55" fmla="*/ 642 h 1296"/>
                <a:gd name="T56" fmla="*/ 50 w 147"/>
                <a:gd name="T57" fmla="*/ 519 h 1296"/>
                <a:gd name="T58" fmla="*/ 52 w 147"/>
                <a:gd name="T59" fmla="*/ 396 h 1296"/>
                <a:gd name="T60" fmla="*/ 48 w 147"/>
                <a:gd name="T61" fmla="*/ 302 h 1296"/>
                <a:gd name="T62" fmla="*/ 46 w 147"/>
                <a:gd name="T63" fmla="*/ 274 h 1296"/>
                <a:gd name="T64" fmla="*/ 47 w 147"/>
                <a:gd name="T65" fmla="*/ 246 h 1296"/>
                <a:gd name="T66" fmla="*/ 40 w 147"/>
                <a:gd name="T67" fmla="*/ 209 h 1296"/>
                <a:gd name="T68" fmla="*/ 38 w 147"/>
                <a:gd name="T69" fmla="*/ 152 h 1296"/>
                <a:gd name="T70" fmla="*/ 36 w 147"/>
                <a:gd name="T71" fmla="*/ 95 h 1296"/>
                <a:gd name="T72" fmla="*/ 25 w 147"/>
                <a:gd name="T73" fmla="*/ 57 h 1296"/>
                <a:gd name="T74" fmla="*/ 0 w 147"/>
                <a:gd name="T75" fmla="*/ 25 h 1296"/>
                <a:gd name="T76" fmla="*/ 31 w 147"/>
                <a:gd name="T77" fmla="*/ 19 h 1296"/>
                <a:gd name="T78" fmla="*/ 62 w 147"/>
                <a:gd name="T79" fmla="*/ 11 h 1296"/>
                <a:gd name="T80" fmla="*/ 92 w 147"/>
                <a:gd name="T81" fmla="*/ 11 h 1296"/>
                <a:gd name="T82" fmla="*/ 126 w 147"/>
                <a:gd name="T83" fmla="*/ 43 h 1296"/>
                <a:gd name="T84" fmla="*/ 139 w 147"/>
                <a:gd name="T85" fmla="*/ 62 h 1296"/>
                <a:gd name="T86" fmla="*/ 145 w 147"/>
                <a:gd name="T87" fmla="*/ 85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107 w 332"/>
                <a:gd name="T1" fmla="*/ 35 h 867"/>
                <a:gd name="T2" fmla="*/ 132 w 332"/>
                <a:gd name="T3" fmla="*/ 47 h 867"/>
                <a:gd name="T4" fmla="*/ 152 w 332"/>
                <a:gd name="T5" fmla="*/ 70 h 867"/>
                <a:gd name="T6" fmla="*/ 164 w 332"/>
                <a:gd name="T7" fmla="*/ 85 h 867"/>
                <a:gd name="T8" fmla="*/ 189 w 332"/>
                <a:gd name="T9" fmla="*/ 100 h 867"/>
                <a:gd name="T10" fmla="*/ 209 w 332"/>
                <a:gd name="T11" fmla="*/ 121 h 867"/>
                <a:gd name="T12" fmla="*/ 226 w 332"/>
                <a:gd name="T13" fmla="*/ 132 h 867"/>
                <a:gd name="T14" fmla="*/ 240 w 332"/>
                <a:gd name="T15" fmla="*/ 143 h 867"/>
                <a:gd name="T16" fmla="*/ 247 w 332"/>
                <a:gd name="T17" fmla="*/ 157 h 867"/>
                <a:gd name="T18" fmla="*/ 250 w 332"/>
                <a:gd name="T19" fmla="*/ 163 h 867"/>
                <a:gd name="T20" fmla="*/ 255 w 332"/>
                <a:gd name="T21" fmla="*/ 165 h 867"/>
                <a:gd name="T22" fmla="*/ 267 w 332"/>
                <a:gd name="T23" fmla="*/ 178 h 867"/>
                <a:gd name="T24" fmla="*/ 295 w 332"/>
                <a:gd name="T25" fmla="*/ 217 h 867"/>
                <a:gd name="T26" fmla="*/ 311 w 332"/>
                <a:gd name="T27" fmla="*/ 261 h 867"/>
                <a:gd name="T28" fmla="*/ 322 w 332"/>
                <a:gd name="T29" fmla="*/ 305 h 867"/>
                <a:gd name="T30" fmla="*/ 324 w 332"/>
                <a:gd name="T31" fmla="*/ 349 h 867"/>
                <a:gd name="T32" fmla="*/ 330 w 332"/>
                <a:gd name="T33" fmla="*/ 392 h 867"/>
                <a:gd name="T34" fmla="*/ 332 w 332"/>
                <a:gd name="T35" fmla="*/ 516 h 867"/>
                <a:gd name="T36" fmla="*/ 328 w 332"/>
                <a:gd name="T37" fmla="*/ 639 h 867"/>
                <a:gd name="T38" fmla="*/ 332 w 332"/>
                <a:gd name="T39" fmla="*/ 737 h 867"/>
                <a:gd name="T40" fmla="*/ 331 w 332"/>
                <a:gd name="T41" fmla="*/ 783 h 867"/>
                <a:gd name="T42" fmla="*/ 331 w 332"/>
                <a:gd name="T43" fmla="*/ 832 h 867"/>
                <a:gd name="T44" fmla="*/ 324 w 332"/>
                <a:gd name="T45" fmla="*/ 863 h 867"/>
                <a:gd name="T46" fmla="*/ 318 w 332"/>
                <a:gd name="T47" fmla="*/ 866 h 867"/>
                <a:gd name="T48" fmla="*/ 311 w 332"/>
                <a:gd name="T49" fmla="*/ 866 h 867"/>
                <a:gd name="T50" fmla="*/ 301 w 332"/>
                <a:gd name="T51" fmla="*/ 855 h 867"/>
                <a:gd name="T52" fmla="*/ 292 w 332"/>
                <a:gd name="T53" fmla="*/ 830 h 867"/>
                <a:gd name="T54" fmla="*/ 289 w 332"/>
                <a:gd name="T55" fmla="*/ 789 h 867"/>
                <a:gd name="T56" fmla="*/ 286 w 332"/>
                <a:gd name="T57" fmla="*/ 743 h 867"/>
                <a:gd name="T58" fmla="*/ 290 w 332"/>
                <a:gd name="T59" fmla="*/ 686 h 867"/>
                <a:gd name="T60" fmla="*/ 292 w 332"/>
                <a:gd name="T61" fmla="*/ 627 h 867"/>
                <a:gd name="T62" fmla="*/ 289 w 332"/>
                <a:gd name="T63" fmla="*/ 571 h 867"/>
                <a:gd name="T64" fmla="*/ 291 w 332"/>
                <a:gd name="T65" fmla="*/ 514 h 867"/>
                <a:gd name="T66" fmla="*/ 289 w 332"/>
                <a:gd name="T67" fmla="*/ 477 h 867"/>
                <a:gd name="T68" fmla="*/ 286 w 332"/>
                <a:gd name="T69" fmla="*/ 440 h 867"/>
                <a:gd name="T70" fmla="*/ 281 w 332"/>
                <a:gd name="T71" fmla="*/ 377 h 867"/>
                <a:gd name="T72" fmla="*/ 277 w 332"/>
                <a:gd name="T73" fmla="*/ 312 h 867"/>
                <a:gd name="T74" fmla="*/ 277 w 332"/>
                <a:gd name="T75" fmla="*/ 280 h 867"/>
                <a:gd name="T76" fmla="*/ 270 w 332"/>
                <a:gd name="T77" fmla="*/ 267 h 867"/>
                <a:gd name="T78" fmla="*/ 264 w 332"/>
                <a:gd name="T79" fmla="*/ 252 h 867"/>
                <a:gd name="T80" fmla="*/ 240 w 332"/>
                <a:gd name="T81" fmla="*/ 223 h 867"/>
                <a:gd name="T82" fmla="*/ 217 w 332"/>
                <a:gd name="T83" fmla="*/ 194 h 867"/>
                <a:gd name="T84" fmla="*/ 185 w 332"/>
                <a:gd name="T85" fmla="*/ 162 h 867"/>
                <a:gd name="T86" fmla="*/ 143 w 332"/>
                <a:gd name="T87" fmla="*/ 119 h 867"/>
                <a:gd name="T88" fmla="*/ 96 w 332"/>
                <a:gd name="T89" fmla="*/ 83 h 867"/>
                <a:gd name="T90" fmla="*/ 60 w 332"/>
                <a:gd name="T91" fmla="*/ 60 h 867"/>
                <a:gd name="T92" fmla="*/ 28 w 332"/>
                <a:gd name="T93" fmla="*/ 45 h 867"/>
                <a:gd name="T94" fmla="*/ 0 w 332"/>
                <a:gd name="T95" fmla="*/ 26 h 867"/>
                <a:gd name="T96" fmla="*/ 20 w 332"/>
                <a:gd name="T97" fmla="*/ 11 h 867"/>
                <a:gd name="T98" fmla="*/ 43 w 332"/>
                <a:gd name="T99" fmla="*/ 2 h 867"/>
                <a:gd name="T100" fmla="*/ 90 w 332"/>
                <a:gd name="T101" fmla="*/ 26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32 w 37"/>
                <a:gd name="T1" fmla="*/ 24 h 37"/>
                <a:gd name="T2" fmla="*/ 33 w 37"/>
                <a:gd name="T3" fmla="*/ 25 h 37"/>
                <a:gd name="T4" fmla="*/ 33 w 37"/>
                <a:gd name="T5" fmla="*/ 26 h 37"/>
                <a:gd name="T6" fmla="*/ 34 w 37"/>
                <a:gd name="T7" fmla="*/ 29 h 37"/>
                <a:gd name="T8" fmla="*/ 35 w 37"/>
                <a:gd name="T9" fmla="*/ 30 h 37"/>
                <a:gd name="T10" fmla="*/ 35 w 37"/>
                <a:gd name="T11" fmla="*/ 31 h 37"/>
                <a:gd name="T12" fmla="*/ 37 w 37"/>
                <a:gd name="T13" fmla="*/ 32 h 37"/>
                <a:gd name="T14" fmla="*/ 37 w 37"/>
                <a:gd name="T15" fmla="*/ 33 h 37"/>
                <a:gd name="T16" fmla="*/ 37 w 37"/>
                <a:gd name="T17" fmla="*/ 36 h 37"/>
                <a:gd name="T18" fmla="*/ 34 w 37"/>
                <a:gd name="T19" fmla="*/ 36 h 37"/>
                <a:gd name="T20" fmla="*/ 33 w 37"/>
                <a:gd name="T21" fmla="*/ 37 h 37"/>
                <a:gd name="T22" fmla="*/ 32 w 37"/>
                <a:gd name="T23" fmla="*/ 37 h 37"/>
                <a:gd name="T24" fmla="*/ 30 w 37"/>
                <a:gd name="T25" fmla="*/ 37 h 37"/>
                <a:gd name="T26" fmla="*/ 29 w 37"/>
                <a:gd name="T27" fmla="*/ 37 h 37"/>
                <a:gd name="T28" fmla="*/ 27 w 37"/>
                <a:gd name="T29" fmla="*/ 37 h 37"/>
                <a:gd name="T30" fmla="*/ 26 w 37"/>
                <a:gd name="T31" fmla="*/ 37 h 37"/>
                <a:gd name="T32" fmla="*/ 23 w 37"/>
                <a:gd name="T33" fmla="*/ 37 h 37"/>
                <a:gd name="T34" fmla="*/ 22 w 37"/>
                <a:gd name="T35" fmla="*/ 32 h 37"/>
                <a:gd name="T36" fmla="*/ 19 w 37"/>
                <a:gd name="T37" fmla="*/ 27 h 37"/>
                <a:gd name="T38" fmla="*/ 16 w 37"/>
                <a:gd name="T39" fmla="*/ 24 h 37"/>
                <a:gd name="T40" fmla="*/ 11 w 37"/>
                <a:gd name="T41" fmla="*/ 19 h 37"/>
                <a:gd name="T42" fmla="*/ 7 w 37"/>
                <a:gd name="T43" fmla="*/ 16 h 37"/>
                <a:gd name="T44" fmla="*/ 3 w 37"/>
                <a:gd name="T45" fmla="*/ 11 h 37"/>
                <a:gd name="T46" fmla="*/ 1 w 37"/>
                <a:gd name="T47" fmla="*/ 6 h 37"/>
                <a:gd name="T48" fmla="*/ 0 w 37"/>
                <a:gd name="T49" fmla="*/ 1 h 37"/>
                <a:gd name="T50" fmla="*/ 6 w 37"/>
                <a:gd name="T51" fmla="*/ 0 h 37"/>
                <a:gd name="T52" fmla="*/ 10 w 37"/>
                <a:gd name="T53" fmla="*/ 1 h 37"/>
                <a:gd name="T54" fmla="*/ 15 w 37"/>
                <a:gd name="T55" fmla="*/ 4 h 37"/>
                <a:gd name="T56" fmla="*/ 18 w 37"/>
                <a:gd name="T57" fmla="*/ 8 h 37"/>
                <a:gd name="T58" fmla="*/ 21 w 37"/>
                <a:gd name="T59" fmla="*/ 12 h 37"/>
                <a:gd name="T60" fmla="*/ 26 w 37"/>
                <a:gd name="T61" fmla="*/ 17 h 37"/>
                <a:gd name="T62" fmla="*/ 29 w 37"/>
                <a:gd name="T63" fmla="*/ 20 h 37"/>
                <a:gd name="T64" fmla="*/ 32 w 37"/>
                <a:gd name="T65" fmla="*/ 24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138 w 138"/>
                <a:gd name="T1" fmla="*/ 74 h 96"/>
                <a:gd name="T2" fmla="*/ 117 w 138"/>
                <a:gd name="T3" fmla="*/ 82 h 96"/>
                <a:gd name="T4" fmla="*/ 95 w 138"/>
                <a:gd name="T5" fmla="*/ 90 h 96"/>
                <a:gd name="T6" fmla="*/ 73 w 138"/>
                <a:gd name="T7" fmla="*/ 96 h 96"/>
                <a:gd name="T8" fmla="*/ 49 w 138"/>
                <a:gd name="T9" fmla="*/ 96 h 96"/>
                <a:gd name="T10" fmla="*/ 35 w 138"/>
                <a:gd name="T11" fmla="*/ 84 h 96"/>
                <a:gd name="T12" fmla="*/ 20 w 138"/>
                <a:gd name="T13" fmla="*/ 74 h 96"/>
                <a:gd name="T14" fmla="*/ 8 w 138"/>
                <a:gd name="T15" fmla="*/ 62 h 96"/>
                <a:gd name="T16" fmla="*/ 0 w 138"/>
                <a:gd name="T17" fmla="*/ 45 h 96"/>
                <a:gd name="T18" fmla="*/ 1 w 138"/>
                <a:gd name="T19" fmla="*/ 35 h 96"/>
                <a:gd name="T20" fmla="*/ 0 w 138"/>
                <a:gd name="T21" fmla="*/ 25 h 96"/>
                <a:gd name="T22" fmla="*/ 1 w 138"/>
                <a:gd name="T23" fmla="*/ 15 h 96"/>
                <a:gd name="T24" fmla="*/ 9 w 138"/>
                <a:gd name="T25" fmla="*/ 10 h 96"/>
                <a:gd name="T26" fmla="*/ 12 w 138"/>
                <a:gd name="T27" fmla="*/ 15 h 96"/>
                <a:gd name="T28" fmla="*/ 17 w 138"/>
                <a:gd name="T29" fmla="*/ 15 h 96"/>
                <a:gd name="T30" fmla="*/ 20 w 138"/>
                <a:gd name="T31" fmla="*/ 14 h 96"/>
                <a:gd name="T32" fmla="*/ 24 w 138"/>
                <a:gd name="T33" fmla="*/ 14 h 96"/>
                <a:gd name="T34" fmla="*/ 35 w 138"/>
                <a:gd name="T35" fmla="*/ 23 h 96"/>
                <a:gd name="T36" fmla="*/ 42 w 138"/>
                <a:gd name="T37" fmla="*/ 35 h 96"/>
                <a:gd name="T38" fmla="*/ 51 w 138"/>
                <a:gd name="T39" fmla="*/ 45 h 96"/>
                <a:gd name="T40" fmla="*/ 57 w 138"/>
                <a:gd name="T41" fmla="*/ 46 h 96"/>
                <a:gd name="T42" fmla="*/ 64 w 138"/>
                <a:gd name="T43" fmla="*/ 45 h 96"/>
                <a:gd name="T44" fmla="*/ 69 w 138"/>
                <a:gd name="T45" fmla="*/ 43 h 96"/>
                <a:gd name="T46" fmla="*/ 73 w 138"/>
                <a:gd name="T47" fmla="*/ 39 h 96"/>
                <a:gd name="T48" fmla="*/ 77 w 138"/>
                <a:gd name="T49" fmla="*/ 34 h 96"/>
                <a:gd name="T50" fmla="*/ 77 w 138"/>
                <a:gd name="T51" fmla="*/ 29 h 96"/>
                <a:gd name="T52" fmla="*/ 77 w 138"/>
                <a:gd name="T53" fmla="*/ 28 h 96"/>
                <a:gd name="T54" fmla="*/ 77 w 138"/>
                <a:gd name="T55" fmla="*/ 27 h 96"/>
                <a:gd name="T56" fmla="*/ 78 w 138"/>
                <a:gd name="T57" fmla="*/ 26 h 96"/>
                <a:gd name="T58" fmla="*/ 79 w 138"/>
                <a:gd name="T59" fmla="*/ 26 h 96"/>
                <a:gd name="T60" fmla="*/ 59 w 138"/>
                <a:gd name="T61" fmla="*/ 0 h 96"/>
                <a:gd name="T62" fmla="*/ 65 w 138"/>
                <a:gd name="T63" fmla="*/ 2 h 96"/>
                <a:gd name="T64" fmla="*/ 71 w 138"/>
                <a:gd name="T65" fmla="*/ 6 h 96"/>
                <a:gd name="T66" fmla="*/ 78 w 138"/>
                <a:gd name="T67" fmla="*/ 9 h 96"/>
                <a:gd name="T68" fmla="*/ 85 w 138"/>
                <a:gd name="T69" fmla="*/ 16 h 96"/>
                <a:gd name="T70" fmla="*/ 98 w 138"/>
                <a:gd name="T71" fmla="*/ 26 h 96"/>
                <a:gd name="T72" fmla="*/ 110 w 138"/>
                <a:gd name="T73" fmla="*/ 35 h 96"/>
                <a:gd name="T74" fmla="*/ 120 w 138"/>
                <a:gd name="T75" fmla="*/ 47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229 w 282"/>
                <a:gd name="T1" fmla="*/ 14 h 1209"/>
                <a:gd name="T2" fmla="*/ 234 w 282"/>
                <a:gd name="T3" fmla="*/ 17 h 1209"/>
                <a:gd name="T4" fmla="*/ 239 w 282"/>
                <a:gd name="T5" fmla="*/ 19 h 1209"/>
                <a:gd name="T6" fmla="*/ 262 w 282"/>
                <a:gd name="T7" fmla="*/ 58 h 1209"/>
                <a:gd name="T8" fmla="*/ 272 w 282"/>
                <a:gd name="T9" fmla="*/ 104 h 1209"/>
                <a:gd name="T10" fmla="*/ 274 w 282"/>
                <a:gd name="T11" fmla="*/ 168 h 1209"/>
                <a:gd name="T12" fmla="*/ 275 w 282"/>
                <a:gd name="T13" fmla="*/ 234 h 1209"/>
                <a:gd name="T14" fmla="*/ 282 w 282"/>
                <a:gd name="T15" fmla="*/ 297 h 1209"/>
                <a:gd name="T16" fmla="*/ 280 w 282"/>
                <a:gd name="T17" fmla="*/ 400 h 1209"/>
                <a:gd name="T18" fmla="*/ 277 w 282"/>
                <a:gd name="T19" fmla="*/ 503 h 1209"/>
                <a:gd name="T20" fmla="*/ 275 w 282"/>
                <a:gd name="T21" fmla="*/ 580 h 1209"/>
                <a:gd name="T22" fmla="*/ 274 w 282"/>
                <a:gd name="T23" fmla="*/ 642 h 1209"/>
                <a:gd name="T24" fmla="*/ 267 w 282"/>
                <a:gd name="T25" fmla="*/ 704 h 1209"/>
                <a:gd name="T26" fmla="*/ 261 w 282"/>
                <a:gd name="T27" fmla="*/ 811 h 1209"/>
                <a:gd name="T28" fmla="*/ 246 w 282"/>
                <a:gd name="T29" fmla="*/ 916 h 1209"/>
                <a:gd name="T30" fmla="*/ 235 w 282"/>
                <a:gd name="T31" fmla="*/ 991 h 1209"/>
                <a:gd name="T32" fmla="*/ 230 w 282"/>
                <a:gd name="T33" fmla="*/ 1009 h 1209"/>
                <a:gd name="T34" fmla="*/ 224 w 282"/>
                <a:gd name="T35" fmla="*/ 1027 h 1209"/>
                <a:gd name="T36" fmla="*/ 211 w 282"/>
                <a:gd name="T37" fmla="*/ 1055 h 1209"/>
                <a:gd name="T38" fmla="*/ 191 w 282"/>
                <a:gd name="T39" fmla="*/ 1086 h 1209"/>
                <a:gd name="T40" fmla="*/ 174 w 282"/>
                <a:gd name="T41" fmla="*/ 1118 h 1209"/>
                <a:gd name="T42" fmla="*/ 157 w 282"/>
                <a:gd name="T43" fmla="*/ 1136 h 1209"/>
                <a:gd name="T44" fmla="*/ 140 w 282"/>
                <a:gd name="T45" fmla="*/ 1155 h 1209"/>
                <a:gd name="T46" fmla="*/ 121 w 282"/>
                <a:gd name="T47" fmla="*/ 1173 h 1209"/>
                <a:gd name="T48" fmla="*/ 113 w 282"/>
                <a:gd name="T49" fmla="*/ 1173 h 1209"/>
                <a:gd name="T50" fmla="*/ 101 w 282"/>
                <a:gd name="T51" fmla="*/ 1180 h 1209"/>
                <a:gd name="T52" fmla="*/ 87 w 282"/>
                <a:gd name="T53" fmla="*/ 1186 h 1209"/>
                <a:gd name="T54" fmla="*/ 55 w 282"/>
                <a:gd name="T55" fmla="*/ 1195 h 1209"/>
                <a:gd name="T56" fmla="*/ 24 w 282"/>
                <a:gd name="T57" fmla="*/ 1205 h 1209"/>
                <a:gd name="T58" fmla="*/ 5 w 282"/>
                <a:gd name="T59" fmla="*/ 1205 h 1209"/>
                <a:gd name="T60" fmla="*/ 2 w 282"/>
                <a:gd name="T61" fmla="*/ 1192 h 1209"/>
                <a:gd name="T62" fmla="*/ 1 w 282"/>
                <a:gd name="T63" fmla="*/ 1180 h 1209"/>
                <a:gd name="T64" fmla="*/ 1 w 282"/>
                <a:gd name="T65" fmla="*/ 1168 h 1209"/>
                <a:gd name="T66" fmla="*/ 2 w 282"/>
                <a:gd name="T67" fmla="*/ 1154 h 1209"/>
                <a:gd name="T68" fmla="*/ 2 w 282"/>
                <a:gd name="T69" fmla="*/ 1138 h 1209"/>
                <a:gd name="T70" fmla="*/ 6 w 282"/>
                <a:gd name="T71" fmla="*/ 948 h 1209"/>
                <a:gd name="T72" fmla="*/ 6 w 282"/>
                <a:gd name="T73" fmla="*/ 761 h 1209"/>
                <a:gd name="T74" fmla="*/ 9 w 282"/>
                <a:gd name="T75" fmla="*/ 627 h 1209"/>
                <a:gd name="T76" fmla="*/ 9 w 282"/>
                <a:gd name="T77" fmla="*/ 605 h 1209"/>
                <a:gd name="T78" fmla="*/ 12 w 282"/>
                <a:gd name="T79" fmla="*/ 587 h 1209"/>
                <a:gd name="T80" fmla="*/ 20 w 282"/>
                <a:gd name="T81" fmla="*/ 580 h 1209"/>
                <a:gd name="T82" fmla="*/ 32 w 282"/>
                <a:gd name="T83" fmla="*/ 579 h 1209"/>
                <a:gd name="T84" fmla="*/ 42 w 282"/>
                <a:gd name="T85" fmla="*/ 565 h 1209"/>
                <a:gd name="T86" fmla="*/ 49 w 282"/>
                <a:gd name="T87" fmla="*/ 544 h 1209"/>
                <a:gd name="T88" fmla="*/ 59 w 282"/>
                <a:gd name="T89" fmla="*/ 507 h 1209"/>
                <a:gd name="T90" fmla="*/ 61 w 282"/>
                <a:gd name="T91" fmla="*/ 464 h 1209"/>
                <a:gd name="T92" fmla="*/ 64 w 282"/>
                <a:gd name="T93" fmla="*/ 417 h 1209"/>
                <a:gd name="T94" fmla="*/ 61 w 282"/>
                <a:gd name="T95" fmla="*/ 376 h 1209"/>
                <a:gd name="T96" fmla="*/ 61 w 282"/>
                <a:gd name="T97" fmla="*/ 332 h 1209"/>
                <a:gd name="T98" fmla="*/ 61 w 282"/>
                <a:gd name="T99" fmla="*/ 166 h 1209"/>
                <a:gd name="T100" fmla="*/ 63 w 282"/>
                <a:gd name="T101" fmla="*/ 141 h 1209"/>
                <a:gd name="T102" fmla="*/ 62 w 282"/>
                <a:gd name="T103" fmla="*/ 114 h 1209"/>
                <a:gd name="T104" fmla="*/ 61 w 282"/>
                <a:gd name="T105" fmla="*/ 86 h 1209"/>
                <a:gd name="T106" fmla="*/ 58 w 282"/>
                <a:gd name="T107" fmla="*/ 57 h 1209"/>
                <a:gd name="T108" fmla="*/ 56 w 282"/>
                <a:gd name="T109" fmla="*/ 29 h 1209"/>
                <a:gd name="T110" fmla="*/ 60 w 282"/>
                <a:gd name="T111" fmla="*/ 15 h 1209"/>
                <a:gd name="T112" fmla="*/ 71 w 282"/>
                <a:gd name="T113" fmla="*/ 15 h 1209"/>
                <a:gd name="T114" fmla="*/ 82 w 282"/>
                <a:gd name="T115" fmla="*/ 13 h 1209"/>
                <a:gd name="T116" fmla="*/ 137 w 282"/>
                <a:gd name="T117" fmla="*/ 1 h 1209"/>
                <a:gd name="T118" fmla="*/ 192 w 282"/>
                <a:gd name="T119" fmla="*/ 1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384 w 430"/>
                <a:gd name="T1" fmla="*/ 56 h 1329"/>
                <a:gd name="T2" fmla="*/ 408 w 430"/>
                <a:gd name="T3" fmla="*/ 75 h 1329"/>
                <a:gd name="T4" fmla="*/ 425 w 430"/>
                <a:gd name="T5" fmla="*/ 90 h 1329"/>
                <a:gd name="T6" fmla="*/ 407 w 430"/>
                <a:gd name="T7" fmla="*/ 102 h 1329"/>
                <a:gd name="T8" fmla="*/ 342 w 430"/>
                <a:gd name="T9" fmla="*/ 139 h 1329"/>
                <a:gd name="T10" fmla="*/ 292 w 430"/>
                <a:gd name="T11" fmla="*/ 174 h 1329"/>
                <a:gd name="T12" fmla="*/ 259 w 430"/>
                <a:gd name="T13" fmla="*/ 205 h 1329"/>
                <a:gd name="T14" fmla="*/ 230 w 430"/>
                <a:gd name="T15" fmla="*/ 247 h 1329"/>
                <a:gd name="T16" fmla="*/ 211 w 430"/>
                <a:gd name="T17" fmla="*/ 303 h 1329"/>
                <a:gd name="T18" fmla="*/ 196 w 430"/>
                <a:gd name="T19" fmla="*/ 371 h 1329"/>
                <a:gd name="T20" fmla="*/ 185 w 430"/>
                <a:gd name="T21" fmla="*/ 426 h 1329"/>
                <a:gd name="T22" fmla="*/ 175 w 430"/>
                <a:gd name="T23" fmla="*/ 457 h 1329"/>
                <a:gd name="T24" fmla="*/ 174 w 430"/>
                <a:gd name="T25" fmla="*/ 476 h 1329"/>
                <a:gd name="T26" fmla="*/ 172 w 430"/>
                <a:gd name="T27" fmla="*/ 492 h 1329"/>
                <a:gd name="T28" fmla="*/ 168 w 430"/>
                <a:gd name="T29" fmla="*/ 526 h 1329"/>
                <a:gd name="T30" fmla="*/ 168 w 430"/>
                <a:gd name="T31" fmla="*/ 576 h 1329"/>
                <a:gd name="T32" fmla="*/ 158 w 430"/>
                <a:gd name="T33" fmla="*/ 687 h 1329"/>
                <a:gd name="T34" fmla="*/ 155 w 430"/>
                <a:gd name="T35" fmla="*/ 757 h 1329"/>
                <a:gd name="T36" fmla="*/ 158 w 430"/>
                <a:gd name="T37" fmla="*/ 794 h 1329"/>
                <a:gd name="T38" fmla="*/ 155 w 430"/>
                <a:gd name="T39" fmla="*/ 892 h 1329"/>
                <a:gd name="T40" fmla="*/ 147 w 430"/>
                <a:gd name="T41" fmla="*/ 969 h 1329"/>
                <a:gd name="T42" fmla="*/ 147 w 430"/>
                <a:gd name="T43" fmla="*/ 1022 h 1329"/>
                <a:gd name="T44" fmla="*/ 146 w 430"/>
                <a:gd name="T45" fmla="*/ 1173 h 1329"/>
                <a:gd name="T46" fmla="*/ 148 w 430"/>
                <a:gd name="T47" fmla="*/ 1312 h 1329"/>
                <a:gd name="T48" fmla="*/ 146 w 430"/>
                <a:gd name="T49" fmla="*/ 1324 h 1329"/>
                <a:gd name="T50" fmla="*/ 104 w 430"/>
                <a:gd name="T51" fmla="*/ 1257 h 1329"/>
                <a:gd name="T52" fmla="*/ 92 w 430"/>
                <a:gd name="T53" fmla="*/ 1196 h 1329"/>
                <a:gd name="T54" fmla="*/ 61 w 430"/>
                <a:gd name="T55" fmla="*/ 1167 h 1329"/>
                <a:gd name="T56" fmla="*/ 39 w 430"/>
                <a:gd name="T57" fmla="*/ 1168 h 1329"/>
                <a:gd name="T58" fmla="*/ 21 w 430"/>
                <a:gd name="T59" fmla="*/ 1181 h 1329"/>
                <a:gd name="T60" fmla="*/ 16 w 430"/>
                <a:gd name="T61" fmla="*/ 1202 h 1329"/>
                <a:gd name="T62" fmla="*/ 13 w 430"/>
                <a:gd name="T63" fmla="*/ 1210 h 1329"/>
                <a:gd name="T64" fmla="*/ 14 w 430"/>
                <a:gd name="T65" fmla="*/ 1214 h 1329"/>
                <a:gd name="T66" fmla="*/ 9 w 430"/>
                <a:gd name="T67" fmla="*/ 1215 h 1329"/>
                <a:gd name="T68" fmla="*/ 2 w 430"/>
                <a:gd name="T69" fmla="*/ 1143 h 1329"/>
                <a:gd name="T70" fmla="*/ 4 w 430"/>
                <a:gd name="T71" fmla="*/ 1001 h 1329"/>
                <a:gd name="T72" fmla="*/ 2 w 430"/>
                <a:gd name="T73" fmla="*/ 869 h 1329"/>
                <a:gd name="T74" fmla="*/ 9 w 430"/>
                <a:gd name="T75" fmla="*/ 736 h 1329"/>
                <a:gd name="T76" fmla="*/ 13 w 430"/>
                <a:gd name="T77" fmla="*/ 566 h 1329"/>
                <a:gd name="T78" fmla="*/ 19 w 430"/>
                <a:gd name="T79" fmla="*/ 477 h 1329"/>
                <a:gd name="T80" fmla="*/ 19 w 430"/>
                <a:gd name="T81" fmla="*/ 445 h 1329"/>
                <a:gd name="T82" fmla="*/ 23 w 430"/>
                <a:gd name="T83" fmla="*/ 307 h 1329"/>
                <a:gd name="T84" fmla="*/ 34 w 430"/>
                <a:gd name="T85" fmla="*/ 235 h 1329"/>
                <a:gd name="T86" fmla="*/ 44 w 430"/>
                <a:gd name="T87" fmla="*/ 198 h 1329"/>
                <a:gd name="T88" fmla="*/ 50 w 430"/>
                <a:gd name="T89" fmla="*/ 182 h 1329"/>
                <a:gd name="T90" fmla="*/ 92 w 430"/>
                <a:gd name="T91" fmla="*/ 117 h 1329"/>
                <a:gd name="T92" fmla="*/ 147 w 430"/>
                <a:gd name="T93" fmla="*/ 62 h 1329"/>
                <a:gd name="T94" fmla="*/ 212 w 430"/>
                <a:gd name="T95" fmla="*/ 25 h 1329"/>
                <a:gd name="T96" fmla="*/ 268 w 430"/>
                <a:gd name="T97" fmla="*/ 2 h 1329"/>
                <a:gd name="T98" fmla="*/ 294 w 430"/>
                <a:gd name="T99" fmla="*/ 1 h 1329"/>
                <a:gd name="T100" fmla="*/ 322 w 430"/>
                <a:gd name="T101" fmla="*/ 20 h 1329"/>
                <a:gd name="T102" fmla="*/ 355 w 430"/>
                <a:gd name="T103" fmla="*/ 38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893 w 955"/>
                <a:gd name="T1" fmla="*/ 35 h 1415"/>
                <a:gd name="T2" fmla="*/ 896 w 955"/>
                <a:gd name="T3" fmla="*/ 127 h 1415"/>
                <a:gd name="T4" fmla="*/ 897 w 955"/>
                <a:gd name="T5" fmla="*/ 180 h 1415"/>
                <a:gd name="T6" fmla="*/ 900 w 955"/>
                <a:gd name="T7" fmla="*/ 248 h 1415"/>
                <a:gd name="T8" fmla="*/ 903 w 955"/>
                <a:gd name="T9" fmla="*/ 408 h 1415"/>
                <a:gd name="T10" fmla="*/ 915 w 955"/>
                <a:gd name="T11" fmla="*/ 503 h 1415"/>
                <a:gd name="T12" fmla="*/ 930 w 955"/>
                <a:gd name="T13" fmla="*/ 541 h 1415"/>
                <a:gd name="T14" fmla="*/ 946 w 955"/>
                <a:gd name="T15" fmla="*/ 551 h 1415"/>
                <a:gd name="T16" fmla="*/ 955 w 955"/>
                <a:gd name="T17" fmla="*/ 560 h 1415"/>
                <a:gd name="T18" fmla="*/ 953 w 955"/>
                <a:gd name="T19" fmla="*/ 772 h 1415"/>
                <a:gd name="T20" fmla="*/ 947 w 955"/>
                <a:gd name="T21" fmla="*/ 954 h 1415"/>
                <a:gd name="T22" fmla="*/ 941 w 955"/>
                <a:gd name="T23" fmla="*/ 1088 h 1415"/>
                <a:gd name="T24" fmla="*/ 937 w 955"/>
                <a:gd name="T25" fmla="*/ 1150 h 1415"/>
                <a:gd name="T26" fmla="*/ 928 w 955"/>
                <a:gd name="T27" fmla="*/ 1187 h 1415"/>
                <a:gd name="T28" fmla="*/ 909 w 955"/>
                <a:gd name="T29" fmla="*/ 1197 h 1415"/>
                <a:gd name="T30" fmla="*/ 891 w 955"/>
                <a:gd name="T31" fmla="*/ 1206 h 1415"/>
                <a:gd name="T32" fmla="*/ 872 w 955"/>
                <a:gd name="T33" fmla="*/ 1214 h 1415"/>
                <a:gd name="T34" fmla="*/ 823 w 955"/>
                <a:gd name="T35" fmla="*/ 1223 h 1415"/>
                <a:gd name="T36" fmla="*/ 784 w 955"/>
                <a:gd name="T37" fmla="*/ 1234 h 1415"/>
                <a:gd name="T38" fmla="*/ 761 w 955"/>
                <a:gd name="T39" fmla="*/ 1236 h 1415"/>
                <a:gd name="T40" fmla="*/ 747 w 955"/>
                <a:gd name="T41" fmla="*/ 1242 h 1415"/>
                <a:gd name="T42" fmla="*/ 728 w 955"/>
                <a:gd name="T43" fmla="*/ 1248 h 1415"/>
                <a:gd name="T44" fmla="*/ 685 w 955"/>
                <a:gd name="T45" fmla="*/ 1257 h 1415"/>
                <a:gd name="T46" fmla="*/ 636 w 955"/>
                <a:gd name="T47" fmla="*/ 1271 h 1415"/>
                <a:gd name="T48" fmla="*/ 575 w 955"/>
                <a:gd name="T49" fmla="*/ 1283 h 1415"/>
                <a:gd name="T50" fmla="*/ 564 w 955"/>
                <a:gd name="T51" fmla="*/ 1286 h 1415"/>
                <a:gd name="T52" fmla="*/ 527 w 955"/>
                <a:gd name="T53" fmla="*/ 1295 h 1415"/>
                <a:gd name="T54" fmla="*/ 456 w 955"/>
                <a:gd name="T55" fmla="*/ 1313 h 1415"/>
                <a:gd name="T56" fmla="*/ 422 w 955"/>
                <a:gd name="T57" fmla="*/ 1321 h 1415"/>
                <a:gd name="T58" fmla="*/ 397 w 955"/>
                <a:gd name="T59" fmla="*/ 1329 h 1415"/>
                <a:gd name="T60" fmla="*/ 368 w 955"/>
                <a:gd name="T61" fmla="*/ 1337 h 1415"/>
                <a:gd name="T62" fmla="*/ 335 w 955"/>
                <a:gd name="T63" fmla="*/ 1344 h 1415"/>
                <a:gd name="T64" fmla="*/ 303 w 955"/>
                <a:gd name="T65" fmla="*/ 1353 h 1415"/>
                <a:gd name="T66" fmla="*/ 282 w 955"/>
                <a:gd name="T67" fmla="*/ 1358 h 1415"/>
                <a:gd name="T68" fmla="*/ 266 w 955"/>
                <a:gd name="T69" fmla="*/ 1360 h 1415"/>
                <a:gd name="T70" fmla="*/ 252 w 955"/>
                <a:gd name="T71" fmla="*/ 1364 h 1415"/>
                <a:gd name="T72" fmla="*/ 129 w 955"/>
                <a:gd name="T73" fmla="*/ 1391 h 1415"/>
                <a:gd name="T74" fmla="*/ 4 w 955"/>
                <a:gd name="T75" fmla="*/ 1409 h 1415"/>
                <a:gd name="T76" fmla="*/ 2 w 955"/>
                <a:gd name="T77" fmla="*/ 1379 h 1415"/>
                <a:gd name="T78" fmla="*/ 0 w 955"/>
                <a:gd name="T79" fmla="*/ 777 h 1415"/>
                <a:gd name="T80" fmla="*/ 25 w 955"/>
                <a:gd name="T81" fmla="*/ 763 h 1415"/>
                <a:gd name="T82" fmla="*/ 32 w 955"/>
                <a:gd name="T83" fmla="*/ 746 h 1415"/>
                <a:gd name="T84" fmla="*/ 51 w 955"/>
                <a:gd name="T85" fmla="*/ 696 h 1415"/>
                <a:gd name="T86" fmla="*/ 64 w 955"/>
                <a:gd name="T87" fmla="*/ 625 h 1415"/>
                <a:gd name="T88" fmla="*/ 67 w 955"/>
                <a:gd name="T89" fmla="*/ 526 h 1415"/>
                <a:gd name="T90" fmla="*/ 60 w 955"/>
                <a:gd name="T91" fmla="*/ 384 h 1415"/>
                <a:gd name="T92" fmla="*/ 60 w 955"/>
                <a:gd name="T93" fmla="*/ 247 h 1415"/>
                <a:gd name="T94" fmla="*/ 56 w 955"/>
                <a:gd name="T95" fmla="*/ 165 h 1415"/>
                <a:gd name="T96" fmla="*/ 111 w 955"/>
                <a:gd name="T97" fmla="*/ 122 h 1415"/>
                <a:gd name="T98" fmla="*/ 201 w 955"/>
                <a:gd name="T99" fmla="*/ 104 h 1415"/>
                <a:gd name="T100" fmla="*/ 272 w 955"/>
                <a:gd name="T101" fmla="*/ 91 h 1415"/>
                <a:gd name="T102" fmla="*/ 324 w 955"/>
                <a:gd name="T103" fmla="*/ 79 h 1415"/>
                <a:gd name="T104" fmla="*/ 345 w 955"/>
                <a:gd name="T105" fmla="*/ 78 h 1415"/>
                <a:gd name="T106" fmla="*/ 411 w 955"/>
                <a:gd name="T107" fmla="*/ 62 h 1415"/>
                <a:gd name="T108" fmla="*/ 573 w 955"/>
                <a:gd name="T109" fmla="*/ 49 h 1415"/>
                <a:gd name="T110" fmla="*/ 680 w 955"/>
                <a:gd name="T111" fmla="*/ 30 h 1415"/>
                <a:gd name="T112" fmla="*/ 768 w 955"/>
                <a:gd name="T113" fmla="*/ 17 h 1415"/>
                <a:gd name="T114" fmla="*/ 848 w 955"/>
                <a:gd name="T115" fmla="*/ 3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106 w 106"/>
                <a:gd name="T1" fmla="*/ 4 h 42"/>
                <a:gd name="T2" fmla="*/ 105 w 106"/>
                <a:gd name="T3" fmla="*/ 7 h 42"/>
                <a:gd name="T4" fmla="*/ 104 w 106"/>
                <a:gd name="T5" fmla="*/ 11 h 42"/>
                <a:gd name="T6" fmla="*/ 102 w 106"/>
                <a:gd name="T7" fmla="*/ 15 h 42"/>
                <a:gd name="T8" fmla="*/ 100 w 106"/>
                <a:gd name="T9" fmla="*/ 17 h 42"/>
                <a:gd name="T10" fmla="*/ 98 w 106"/>
                <a:gd name="T11" fmla="*/ 19 h 42"/>
                <a:gd name="T12" fmla="*/ 94 w 106"/>
                <a:gd name="T13" fmla="*/ 21 h 42"/>
                <a:gd name="T14" fmla="*/ 92 w 106"/>
                <a:gd name="T15" fmla="*/ 23 h 42"/>
                <a:gd name="T16" fmla="*/ 89 w 106"/>
                <a:gd name="T17" fmla="*/ 25 h 42"/>
                <a:gd name="T18" fmla="*/ 78 w 106"/>
                <a:gd name="T19" fmla="*/ 29 h 42"/>
                <a:gd name="T20" fmla="*/ 67 w 106"/>
                <a:gd name="T21" fmla="*/ 34 h 42"/>
                <a:gd name="T22" fmla="*/ 56 w 106"/>
                <a:gd name="T23" fmla="*/ 37 h 42"/>
                <a:gd name="T24" fmla="*/ 45 w 106"/>
                <a:gd name="T25" fmla="*/ 41 h 42"/>
                <a:gd name="T26" fmla="*/ 34 w 106"/>
                <a:gd name="T27" fmla="*/ 42 h 42"/>
                <a:gd name="T28" fmla="*/ 22 w 106"/>
                <a:gd name="T29" fmla="*/ 42 h 42"/>
                <a:gd name="T30" fmla="*/ 17 w 106"/>
                <a:gd name="T31" fmla="*/ 41 h 42"/>
                <a:gd name="T32" fmla="*/ 11 w 106"/>
                <a:gd name="T33" fmla="*/ 38 h 42"/>
                <a:gd name="T34" fmla="*/ 6 w 106"/>
                <a:gd name="T35" fmla="*/ 36 h 42"/>
                <a:gd name="T36" fmla="*/ 0 w 106"/>
                <a:gd name="T37" fmla="*/ 32 h 42"/>
                <a:gd name="T38" fmla="*/ 3 w 106"/>
                <a:gd name="T39" fmla="*/ 25 h 42"/>
                <a:gd name="T40" fmla="*/ 16 w 106"/>
                <a:gd name="T41" fmla="*/ 23 h 42"/>
                <a:gd name="T42" fmla="*/ 29 w 106"/>
                <a:gd name="T43" fmla="*/ 19 h 42"/>
                <a:gd name="T44" fmla="*/ 41 w 106"/>
                <a:gd name="T45" fmla="*/ 13 h 42"/>
                <a:gd name="T46" fmla="*/ 54 w 106"/>
                <a:gd name="T47" fmla="*/ 9 h 42"/>
                <a:gd name="T48" fmla="*/ 67 w 106"/>
                <a:gd name="T49" fmla="*/ 4 h 42"/>
                <a:gd name="T50" fmla="*/ 79 w 106"/>
                <a:gd name="T51" fmla="*/ 0 h 42"/>
                <a:gd name="T52" fmla="*/ 85 w 106"/>
                <a:gd name="T53" fmla="*/ 0 h 42"/>
                <a:gd name="T54" fmla="*/ 92 w 106"/>
                <a:gd name="T55" fmla="*/ 0 h 42"/>
                <a:gd name="T56" fmla="*/ 99 w 106"/>
                <a:gd name="T57" fmla="*/ 1 h 42"/>
                <a:gd name="T58" fmla="*/ 106 w 106"/>
                <a:gd name="T59" fmla="*/ 4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147 w 164"/>
                <a:gd name="T1" fmla="*/ 111 h 1382"/>
                <a:gd name="T2" fmla="*/ 151 w 164"/>
                <a:gd name="T3" fmla="*/ 167 h 1382"/>
                <a:gd name="T4" fmla="*/ 155 w 164"/>
                <a:gd name="T5" fmla="*/ 221 h 1382"/>
                <a:gd name="T6" fmla="*/ 158 w 164"/>
                <a:gd name="T7" fmla="*/ 295 h 1382"/>
                <a:gd name="T8" fmla="*/ 160 w 164"/>
                <a:gd name="T9" fmla="*/ 370 h 1382"/>
                <a:gd name="T10" fmla="*/ 164 w 164"/>
                <a:gd name="T11" fmla="*/ 443 h 1382"/>
                <a:gd name="T12" fmla="*/ 164 w 164"/>
                <a:gd name="T13" fmla="*/ 524 h 1382"/>
                <a:gd name="T14" fmla="*/ 162 w 164"/>
                <a:gd name="T15" fmla="*/ 603 h 1382"/>
                <a:gd name="T16" fmla="*/ 161 w 164"/>
                <a:gd name="T17" fmla="*/ 647 h 1382"/>
                <a:gd name="T18" fmla="*/ 160 w 164"/>
                <a:gd name="T19" fmla="*/ 674 h 1382"/>
                <a:gd name="T20" fmla="*/ 152 w 164"/>
                <a:gd name="T21" fmla="*/ 702 h 1382"/>
                <a:gd name="T22" fmla="*/ 152 w 164"/>
                <a:gd name="T23" fmla="*/ 844 h 1382"/>
                <a:gd name="T24" fmla="*/ 154 w 164"/>
                <a:gd name="T25" fmla="*/ 982 h 1382"/>
                <a:gd name="T26" fmla="*/ 154 w 164"/>
                <a:gd name="T27" fmla="*/ 1104 h 1382"/>
                <a:gd name="T28" fmla="*/ 153 w 164"/>
                <a:gd name="T29" fmla="*/ 1186 h 1382"/>
                <a:gd name="T30" fmla="*/ 155 w 164"/>
                <a:gd name="T31" fmla="*/ 1270 h 1382"/>
                <a:gd name="T32" fmla="*/ 154 w 164"/>
                <a:gd name="T33" fmla="*/ 1302 h 1382"/>
                <a:gd name="T34" fmla="*/ 155 w 164"/>
                <a:gd name="T35" fmla="*/ 1308 h 1382"/>
                <a:gd name="T36" fmla="*/ 158 w 164"/>
                <a:gd name="T37" fmla="*/ 1314 h 1382"/>
                <a:gd name="T38" fmla="*/ 154 w 164"/>
                <a:gd name="T39" fmla="*/ 1329 h 1382"/>
                <a:gd name="T40" fmla="*/ 154 w 164"/>
                <a:gd name="T41" fmla="*/ 1344 h 1382"/>
                <a:gd name="T42" fmla="*/ 159 w 164"/>
                <a:gd name="T43" fmla="*/ 1356 h 1382"/>
                <a:gd name="T44" fmla="*/ 150 w 164"/>
                <a:gd name="T45" fmla="*/ 1364 h 1382"/>
                <a:gd name="T46" fmla="*/ 126 w 164"/>
                <a:gd name="T47" fmla="*/ 1372 h 1382"/>
                <a:gd name="T48" fmla="*/ 102 w 164"/>
                <a:gd name="T49" fmla="*/ 1381 h 1382"/>
                <a:gd name="T50" fmla="*/ 83 w 164"/>
                <a:gd name="T51" fmla="*/ 1381 h 1382"/>
                <a:gd name="T52" fmla="*/ 64 w 164"/>
                <a:gd name="T53" fmla="*/ 1382 h 1382"/>
                <a:gd name="T54" fmla="*/ 52 w 164"/>
                <a:gd name="T55" fmla="*/ 1362 h 1382"/>
                <a:gd name="T56" fmla="*/ 53 w 164"/>
                <a:gd name="T57" fmla="*/ 1312 h 1382"/>
                <a:gd name="T58" fmla="*/ 52 w 164"/>
                <a:gd name="T59" fmla="*/ 1259 h 1382"/>
                <a:gd name="T60" fmla="*/ 47 w 164"/>
                <a:gd name="T61" fmla="*/ 1112 h 1382"/>
                <a:gd name="T62" fmla="*/ 53 w 164"/>
                <a:gd name="T63" fmla="*/ 925 h 1382"/>
                <a:gd name="T64" fmla="*/ 53 w 164"/>
                <a:gd name="T65" fmla="*/ 732 h 1382"/>
                <a:gd name="T66" fmla="*/ 58 w 164"/>
                <a:gd name="T67" fmla="*/ 635 h 1382"/>
                <a:gd name="T68" fmla="*/ 56 w 164"/>
                <a:gd name="T69" fmla="*/ 535 h 1382"/>
                <a:gd name="T70" fmla="*/ 56 w 164"/>
                <a:gd name="T71" fmla="*/ 461 h 1382"/>
                <a:gd name="T72" fmla="*/ 55 w 164"/>
                <a:gd name="T73" fmla="*/ 436 h 1382"/>
                <a:gd name="T74" fmla="*/ 58 w 164"/>
                <a:gd name="T75" fmla="*/ 409 h 1382"/>
                <a:gd name="T76" fmla="*/ 56 w 164"/>
                <a:gd name="T77" fmla="*/ 319 h 1382"/>
                <a:gd name="T78" fmla="*/ 54 w 164"/>
                <a:gd name="T79" fmla="*/ 196 h 1382"/>
                <a:gd name="T80" fmla="*/ 44 w 164"/>
                <a:gd name="T81" fmla="*/ 116 h 1382"/>
                <a:gd name="T82" fmla="*/ 0 w 164"/>
                <a:gd name="T83" fmla="*/ 26 h 1382"/>
                <a:gd name="T84" fmla="*/ 31 w 164"/>
                <a:gd name="T85" fmla="*/ 21 h 1382"/>
                <a:gd name="T86" fmla="*/ 60 w 164"/>
                <a:gd name="T87" fmla="*/ 6 h 1382"/>
                <a:gd name="T88" fmla="*/ 88 w 164"/>
                <a:gd name="T89" fmla="*/ 10 h 1382"/>
                <a:gd name="T90" fmla="*/ 109 w 164"/>
                <a:gd name="T91" fmla="*/ 40 h 1382"/>
                <a:gd name="T92" fmla="*/ 130 w 164"/>
                <a:gd name="T93" fmla="*/ 67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358 w 383"/>
                <a:gd name="T1" fmla="*/ 71 h 1378"/>
                <a:gd name="T2" fmla="*/ 379 w 383"/>
                <a:gd name="T3" fmla="*/ 102 h 1378"/>
                <a:gd name="T4" fmla="*/ 358 w 383"/>
                <a:gd name="T5" fmla="*/ 122 h 1378"/>
                <a:gd name="T6" fmla="*/ 326 w 383"/>
                <a:gd name="T7" fmla="*/ 142 h 1378"/>
                <a:gd name="T8" fmla="*/ 309 w 383"/>
                <a:gd name="T9" fmla="*/ 149 h 1378"/>
                <a:gd name="T10" fmla="*/ 292 w 383"/>
                <a:gd name="T11" fmla="*/ 165 h 1378"/>
                <a:gd name="T12" fmla="*/ 271 w 383"/>
                <a:gd name="T13" fmla="*/ 182 h 1378"/>
                <a:gd name="T14" fmla="*/ 243 w 383"/>
                <a:gd name="T15" fmla="*/ 213 h 1378"/>
                <a:gd name="T16" fmla="*/ 221 w 383"/>
                <a:gd name="T17" fmla="*/ 248 h 1378"/>
                <a:gd name="T18" fmla="*/ 208 w 383"/>
                <a:gd name="T19" fmla="*/ 300 h 1378"/>
                <a:gd name="T20" fmla="*/ 196 w 383"/>
                <a:gd name="T21" fmla="*/ 346 h 1378"/>
                <a:gd name="T22" fmla="*/ 190 w 383"/>
                <a:gd name="T23" fmla="*/ 381 h 1378"/>
                <a:gd name="T24" fmla="*/ 183 w 383"/>
                <a:gd name="T25" fmla="*/ 432 h 1378"/>
                <a:gd name="T26" fmla="*/ 178 w 383"/>
                <a:gd name="T27" fmla="*/ 536 h 1378"/>
                <a:gd name="T28" fmla="*/ 174 w 383"/>
                <a:gd name="T29" fmla="*/ 633 h 1378"/>
                <a:gd name="T30" fmla="*/ 172 w 383"/>
                <a:gd name="T31" fmla="*/ 721 h 1378"/>
                <a:gd name="T32" fmla="*/ 168 w 383"/>
                <a:gd name="T33" fmla="*/ 809 h 1378"/>
                <a:gd name="T34" fmla="*/ 166 w 383"/>
                <a:gd name="T35" fmla="*/ 832 h 1378"/>
                <a:gd name="T36" fmla="*/ 168 w 383"/>
                <a:gd name="T37" fmla="*/ 853 h 1378"/>
                <a:gd name="T38" fmla="*/ 165 w 383"/>
                <a:gd name="T39" fmla="*/ 986 h 1378"/>
                <a:gd name="T40" fmla="*/ 161 w 383"/>
                <a:gd name="T41" fmla="*/ 1118 h 1378"/>
                <a:gd name="T42" fmla="*/ 161 w 383"/>
                <a:gd name="T43" fmla="*/ 1191 h 1378"/>
                <a:gd name="T44" fmla="*/ 168 w 383"/>
                <a:gd name="T45" fmla="*/ 1264 h 1378"/>
                <a:gd name="T46" fmla="*/ 168 w 383"/>
                <a:gd name="T47" fmla="*/ 1275 h 1378"/>
                <a:gd name="T48" fmla="*/ 169 w 383"/>
                <a:gd name="T49" fmla="*/ 1286 h 1378"/>
                <a:gd name="T50" fmla="*/ 176 w 383"/>
                <a:gd name="T51" fmla="*/ 1317 h 1378"/>
                <a:gd name="T52" fmla="*/ 182 w 383"/>
                <a:gd name="T53" fmla="*/ 1354 h 1378"/>
                <a:gd name="T54" fmla="*/ 176 w 383"/>
                <a:gd name="T55" fmla="*/ 1368 h 1378"/>
                <a:gd name="T56" fmla="*/ 150 w 383"/>
                <a:gd name="T57" fmla="*/ 1348 h 1378"/>
                <a:gd name="T58" fmla="*/ 138 w 383"/>
                <a:gd name="T59" fmla="*/ 1332 h 1378"/>
                <a:gd name="T60" fmla="*/ 135 w 383"/>
                <a:gd name="T61" fmla="*/ 1319 h 1378"/>
                <a:gd name="T62" fmla="*/ 133 w 383"/>
                <a:gd name="T63" fmla="*/ 1289 h 1378"/>
                <a:gd name="T64" fmla="*/ 129 w 383"/>
                <a:gd name="T65" fmla="*/ 1243 h 1378"/>
                <a:gd name="T66" fmla="*/ 111 w 383"/>
                <a:gd name="T67" fmla="*/ 1214 h 1378"/>
                <a:gd name="T68" fmla="*/ 86 w 383"/>
                <a:gd name="T69" fmla="*/ 1202 h 1378"/>
                <a:gd name="T70" fmla="*/ 60 w 383"/>
                <a:gd name="T71" fmla="*/ 1215 h 1378"/>
                <a:gd name="T72" fmla="*/ 43 w 383"/>
                <a:gd name="T73" fmla="*/ 1247 h 1378"/>
                <a:gd name="T74" fmla="*/ 33 w 383"/>
                <a:gd name="T75" fmla="*/ 1255 h 1378"/>
                <a:gd name="T76" fmla="*/ 12 w 383"/>
                <a:gd name="T77" fmla="*/ 1240 h 1378"/>
                <a:gd name="T78" fmla="*/ 2 w 383"/>
                <a:gd name="T79" fmla="*/ 1154 h 1378"/>
                <a:gd name="T80" fmla="*/ 2 w 383"/>
                <a:gd name="T81" fmla="*/ 931 h 1378"/>
                <a:gd name="T82" fmla="*/ 11 w 383"/>
                <a:gd name="T83" fmla="*/ 629 h 1378"/>
                <a:gd name="T84" fmla="*/ 16 w 383"/>
                <a:gd name="T85" fmla="*/ 536 h 1378"/>
                <a:gd name="T86" fmla="*/ 20 w 383"/>
                <a:gd name="T87" fmla="*/ 442 h 1378"/>
                <a:gd name="T88" fmla="*/ 28 w 383"/>
                <a:gd name="T89" fmla="*/ 359 h 1378"/>
                <a:gd name="T90" fmla="*/ 43 w 383"/>
                <a:gd name="T91" fmla="*/ 284 h 1378"/>
                <a:gd name="T92" fmla="*/ 52 w 383"/>
                <a:gd name="T93" fmla="*/ 252 h 1378"/>
                <a:gd name="T94" fmla="*/ 55 w 383"/>
                <a:gd name="T95" fmla="*/ 232 h 1378"/>
                <a:gd name="T96" fmla="*/ 64 w 383"/>
                <a:gd name="T97" fmla="*/ 185 h 1378"/>
                <a:gd name="T98" fmla="*/ 86 w 383"/>
                <a:gd name="T99" fmla="*/ 135 h 1378"/>
                <a:gd name="T100" fmla="*/ 121 w 383"/>
                <a:gd name="T101" fmla="*/ 93 h 1378"/>
                <a:gd name="T102" fmla="*/ 162 w 383"/>
                <a:gd name="T103" fmla="*/ 60 h 1378"/>
                <a:gd name="T104" fmla="*/ 211 w 383"/>
                <a:gd name="T105" fmla="*/ 28 h 1378"/>
                <a:gd name="T106" fmla="*/ 256 w 383"/>
                <a:gd name="T107" fmla="*/ 5 h 1378"/>
                <a:gd name="T108" fmla="*/ 282 w 383"/>
                <a:gd name="T109" fmla="*/ 0 h 1378"/>
                <a:gd name="T110" fmla="*/ 298 w 383"/>
                <a:gd name="T111" fmla="*/ 5 h 1378"/>
                <a:gd name="T112" fmla="*/ 313 w 383"/>
                <a:gd name="T113" fmla="*/ 18 h 1378"/>
                <a:gd name="T114" fmla="*/ 328 w 383"/>
                <a:gd name="T115" fmla="*/ 36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225 w 286"/>
                <a:gd name="T1" fmla="*/ 50 h 1286"/>
                <a:gd name="T2" fmla="*/ 228 w 286"/>
                <a:gd name="T3" fmla="*/ 105 h 1286"/>
                <a:gd name="T4" fmla="*/ 235 w 286"/>
                <a:gd name="T5" fmla="*/ 161 h 1286"/>
                <a:gd name="T6" fmla="*/ 233 w 286"/>
                <a:gd name="T7" fmla="*/ 186 h 1286"/>
                <a:gd name="T8" fmla="*/ 237 w 286"/>
                <a:gd name="T9" fmla="*/ 211 h 1286"/>
                <a:gd name="T10" fmla="*/ 238 w 286"/>
                <a:gd name="T11" fmla="*/ 252 h 1286"/>
                <a:gd name="T12" fmla="*/ 238 w 286"/>
                <a:gd name="T13" fmla="*/ 322 h 1286"/>
                <a:gd name="T14" fmla="*/ 237 w 286"/>
                <a:gd name="T15" fmla="*/ 392 h 1286"/>
                <a:gd name="T16" fmla="*/ 231 w 286"/>
                <a:gd name="T17" fmla="*/ 439 h 1286"/>
                <a:gd name="T18" fmla="*/ 231 w 286"/>
                <a:gd name="T19" fmla="*/ 475 h 1286"/>
                <a:gd name="T20" fmla="*/ 235 w 286"/>
                <a:gd name="T21" fmla="*/ 512 h 1286"/>
                <a:gd name="T22" fmla="*/ 237 w 286"/>
                <a:gd name="T23" fmla="*/ 545 h 1286"/>
                <a:gd name="T24" fmla="*/ 246 w 286"/>
                <a:gd name="T25" fmla="*/ 576 h 1286"/>
                <a:gd name="T26" fmla="*/ 257 w 286"/>
                <a:gd name="T27" fmla="*/ 587 h 1286"/>
                <a:gd name="T28" fmla="*/ 267 w 286"/>
                <a:gd name="T29" fmla="*/ 593 h 1286"/>
                <a:gd name="T30" fmla="*/ 276 w 286"/>
                <a:gd name="T31" fmla="*/ 598 h 1286"/>
                <a:gd name="T32" fmla="*/ 286 w 286"/>
                <a:gd name="T33" fmla="*/ 596 h 1286"/>
                <a:gd name="T34" fmla="*/ 283 w 286"/>
                <a:gd name="T35" fmla="*/ 697 h 1286"/>
                <a:gd name="T36" fmla="*/ 283 w 286"/>
                <a:gd name="T37" fmla="*/ 796 h 1286"/>
                <a:gd name="T38" fmla="*/ 281 w 286"/>
                <a:gd name="T39" fmla="*/ 874 h 1286"/>
                <a:gd name="T40" fmla="*/ 280 w 286"/>
                <a:gd name="T41" fmla="*/ 911 h 1286"/>
                <a:gd name="T42" fmla="*/ 281 w 286"/>
                <a:gd name="T43" fmla="*/ 948 h 1286"/>
                <a:gd name="T44" fmla="*/ 282 w 286"/>
                <a:gd name="T45" fmla="*/ 1014 h 1286"/>
                <a:gd name="T46" fmla="*/ 282 w 286"/>
                <a:gd name="T47" fmla="*/ 1098 h 1286"/>
                <a:gd name="T48" fmla="*/ 286 w 286"/>
                <a:gd name="T49" fmla="*/ 1180 h 1286"/>
                <a:gd name="T50" fmla="*/ 283 w 286"/>
                <a:gd name="T51" fmla="*/ 1200 h 1286"/>
                <a:gd name="T52" fmla="*/ 283 w 286"/>
                <a:gd name="T53" fmla="*/ 1220 h 1286"/>
                <a:gd name="T54" fmla="*/ 281 w 286"/>
                <a:gd name="T55" fmla="*/ 1235 h 1286"/>
                <a:gd name="T56" fmla="*/ 279 w 286"/>
                <a:gd name="T57" fmla="*/ 1236 h 1286"/>
                <a:gd name="T58" fmla="*/ 277 w 286"/>
                <a:gd name="T59" fmla="*/ 1238 h 1286"/>
                <a:gd name="T60" fmla="*/ 276 w 286"/>
                <a:gd name="T61" fmla="*/ 1247 h 1286"/>
                <a:gd name="T62" fmla="*/ 267 w 286"/>
                <a:gd name="T63" fmla="*/ 1255 h 1286"/>
                <a:gd name="T64" fmla="*/ 256 w 286"/>
                <a:gd name="T65" fmla="*/ 1260 h 1286"/>
                <a:gd name="T66" fmla="*/ 178 w 286"/>
                <a:gd name="T67" fmla="*/ 1278 h 1286"/>
                <a:gd name="T68" fmla="*/ 125 w 286"/>
                <a:gd name="T69" fmla="*/ 1286 h 1286"/>
                <a:gd name="T70" fmla="*/ 87 w 286"/>
                <a:gd name="T71" fmla="*/ 1285 h 1286"/>
                <a:gd name="T72" fmla="*/ 49 w 286"/>
                <a:gd name="T73" fmla="*/ 1273 h 1286"/>
                <a:gd name="T74" fmla="*/ 35 w 286"/>
                <a:gd name="T75" fmla="*/ 1259 h 1286"/>
                <a:gd name="T76" fmla="*/ 23 w 286"/>
                <a:gd name="T77" fmla="*/ 1230 h 1286"/>
                <a:gd name="T78" fmla="*/ 16 w 286"/>
                <a:gd name="T79" fmla="*/ 1192 h 1286"/>
                <a:gd name="T80" fmla="*/ 5 w 286"/>
                <a:gd name="T81" fmla="*/ 1129 h 1286"/>
                <a:gd name="T82" fmla="*/ 0 w 286"/>
                <a:gd name="T83" fmla="*/ 1030 h 1286"/>
                <a:gd name="T84" fmla="*/ 2 w 286"/>
                <a:gd name="T85" fmla="*/ 884 h 1286"/>
                <a:gd name="T86" fmla="*/ 2 w 286"/>
                <a:gd name="T87" fmla="*/ 760 h 1286"/>
                <a:gd name="T88" fmla="*/ 7 w 286"/>
                <a:gd name="T89" fmla="*/ 694 h 1286"/>
                <a:gd name="T90" fmla="*/ 9 w 286"/>
                <a:gd name="T91" fmla="*/ 626 h 1286"/>
                <a:gd name="T92" fmla="*/ 14 w 286"/>
                <a:gd name="T93" fmla="*/ 549 h 1286"/>
                <a:gd name="T94" fmla="*/ 15 w 286"/>
                <a:gd name="T95" fmla="*/ 440 h 1286"/>
                <a:gd name="T96" fmla="*/ 18 w 286"/>
                <a:gd name="T97" fmla="*/ 330 h 1286"/>
                <a:gd name="T98" fmla="*/ 27 w 286"/>
                <a:gd name="T99" fmla="*/ 252 h 1286"/>
                <a:gd name="T100" fmla="*/ 47 w 286"/>
                <a:gd name="T101" fmla="*/ 176 h 1286"/>
                <a:gd name="T102" fmla="*/ 51 w 286"/>
                <a:gd name="T103" fmla="*/ 155 h 1286"/>
                <a:gd name="T104" fmla="*/ 59 w 286"/>
                <a:gd name="T105" fmla="*/ 136 h 1286"/>
                <a:gd name="T106" fmla="*/ 69 w 286"/>
                <a:gd name="T107" fmla="*/ 111 h 1286"/>
                <a:gd name="T108" fmla="*/ 93 w 286"/>
                <a:gd name="T109" fmla="*/ 81 h 1286"/>
                <a:gd name="T110" fmla="*/ 153 w 286"/>
                <a:gd name="T111" fmla="*/ 34 h 1286"/>
                <a:gd name="T112" fmla="*/ 218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27 w 27"/>
                <a:gd name="T1" fmla="*/ 86 h 86"/>
                <a:gd name="T2" fmla="*/ 20 w 27"/>
                <a:gd name="T3" fmla="*/ 82 h 86"/>
                <a:gd name="T4" fmla="*/ 14 w 27"/>
                <a:gd name="T5" fmla="*/ 79 h 86"/>
                <a:gd name="T6" fmla="*/ 10 w 27"/>
                <a:gd name="T7" fmla="*/ 74 h 86"/>
                <a:gd name="T8" fmla="*/ 7 w 27"/>
                <a:gd name="T9" fmla="*/ 68 h 86"/>
                <a:gd name="T10" fmla="*/ 4 w 27"/>
                <a:gd name="T11" fmla="*/ 61 h 86"/>
                <a:gd name="T12" fmla="*/ 2 w 27"/>
                <a:gd name="T13" fmla="*/ 54 h 86"/>
                <a:gd name="T14" fmla="*/ 1 w 27"/>
                <a:gd name="T15" fmla="*/ 47 h 86"/>
                <a:gd name="T16" fmla="*/ 0 w 27"/>
                <a:gd name="T17" fmla="*/ 39 h 86"/>
                <a:gd name="T18" fmla="*/ 0 w 27"/>
                <a:gd name="T19" fmla="*/ 34 h 86"/>
                <a:gd name="T20" fmla="*/ 0 w 27"/>
                <a:gd name="T21" fmla="*/ 28 h 86"/>
                <a:gd name="T22" fmla="*/ 0 w 27"/>
                <a:gd name="T23" fmla="*/ 23 h 86"/>
                <a:gd name="T24" fmla="*/ 0 w 27"/>
                <a:gd name="T25" fmla="*/ 17 h 86"/>
                <a:gd name="T26" fmla="*/ 0 w 27"/>
                <a:gd name="T27" fmla="*/ 12 h 86"/>
                <a:gd name="T28" fmla="*/ 1 w 27"/>
                <a:gd name="T29" fmla="*/ 7 h 86"/>
                <a:gd name="T30" fmla="*/ 3 w 27"/>
                <a:gd name="T31" fmla="*/ 4 h 86"/>
                <a:gd name="T32" fmla="*/ 8 w 27"/>
                <a:gd name="T33" fmla="*/ 0 h 86"/>
                <a:gd name="T34" fmla="*/ 14 w 27"/>
                <a:gd name="T35" fmla="*/ 2 h 86"/>
                <a:gd name="T36" fmla="*/ 19 w 27"/>
                <a:gd name="T37" fmla="*/ 6 h 86"/>
                <a:gd name="T38" fmla="*/ 22 w 27"/>
                <a:gd name="T39" fmla="*/ 10 h 86"/>
                <a:gd name="T40" fmla="*/ 24 w 27"/>
                <a:gd name="T41" fmla="*/ 14 h 86"/>
                <a:gd name="T42" fmla="*/ 27 w 27"/>
                <a:gd name="T43" fmla="*/ 19 h 86"/>
                <a:gd name="T44" fmla="*/ 27 w 27"/>
                <a:gd name="T45" fmla="*/ 25 h 86"/>
                <a:gd name="T46" fmla="*/ 27 w 27"/>
                <a:gd name="T47" fmla="*/ 31 h 86"/>
                <a:gd name="T48" fmla="*/ 25 w 27"/>
                <a:gd name="T49" fmla="*/ 37 h 86"/>
                <a:gd name="T50" fmla="*/ 24 w 27"/>
                <a:gd name="T51" fmla="*/ 49 h 86"/>
                <a:gd name="T52" fmla="*/ 22 w 27"/>
                <a:gd name="T53" fmla="*/ 62 h 86"/>
                <a:gd name="T54" fmla="*/ 22 w 27"/>
                <a:gd name="T55" fmla="*/ 68 h 86"/>
                <a:gd name="T56" fmla="*/ 23 w 27"/>
                <a:gd name="T57" fmla="*/ 74 h 86"/>
                <a:gd name="T58" fmla="*/ 24 w 27"/>
                <a:gd name="T59" fmla="*/ 80 h 86"/>
                <a:gd name="T60" fmla="*/ 27 w 27"/>
                <a:gd name="T61" fmla="*/ 86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44 w 75"/>
                <a:gd name="T1" fmla="*/ 34 h 81"/>
                <a:gd name="T2" fmla="*/ 48 w 75"/>
                <a:gd name="T3" fmla="*/ 36 h 81"/>
                <a:gd name="T4" fmla="*/ 53 w 75"/>
                <a:gd name="T5" fmla="*/ 38 h 81"/>
                <a:gd name="T6" fmla="*/ 56 w 75"/>
                <a:gd name="T7" fmla="*/ 42 h 81"/>
                <a:gd name="T8" fmla="*/ 60 w 75"/>
                <a:gd name="T9" fmla="*/ 45 h 81"/>
                <a:gd name="T10" fmla="*/ 64 w 75"/>
                <a:gd name="T11" fmla="*/ 49 h 81"/>
                <a:gd name="T12" fmla="*/ 68 w 75"/>
                <a:gd name="T13" fmla="*/ 53 h 81"/>
                <a:gd name="T14" fmla="*/ 71 w 75"/>
                <a:gd name="T15" fmla="*/ 55 h 81"/>
                <a:gd name="T16" fmla="*/ 75 w 75"/>
                <a:gd name="T17" fmla="*/ 59 h 81"/>
                <a:gd name="T18" fmla="*/ 72 w 75"/>
                <a:gd name="T19" fmla="*/ 63 h 81"/>
                <a:gd name="T20" fmla="*/ 69 w 75"/>
                <a:gd name="T21" fmla="*/ 68 h 81"/>
                <a:gd name="T22" fmla="*/ 65 w 75"/>
                <a:gd name="T23" fmla="*/ 72 h 81"/>
                <a:gd name="T24" fmla="*/ 60 w 75"/>
                <a:gd name="T25" fmla="*/ 74 h 81"/>
                <a:gd name="T26" fmla="*/ 56 w 75"/>
                <a:gd name="T27" fmla="*/ 77 h 81"/>
                <a:gd name="T28" fmla="*/ 51 w 75"/>
                <a:gd name="T29" fmla="*/ 79 h 81"/>
                <a:gd name="T30" fmla="*/ 46 w 75"/>
                <a:gd name="T31" fmla="*/ 80 h 81"/>
                <a:gd name="T32" fmla="*/ 42 w 75"/>
                <a:gd name="T33" fmla="*/ 81 h 81"/>
                <a:gd name="T34" fmla="*/ 36 w 75"/>
                <a:gd name="T35" fmla="*/ 81 h 81"/>
                <a:gd name="T36" fmla="*/ 32 w 75"/>
                <a:gd name="T37" fmla="*/ 80 h 81"/>
                <a:gd name="T38" fmla="*/ 27 w 75"/>
                <a:gd name="T39" fmla="*/ 80 h 81"/>
                <a:gd name="T40" fmla="*/ 24 w 75"/>
                <a:gd name="T41" fmla="*/ 79 h 81"/>
                <a:gd name="T42" fmla="*/ 19 w 75"/>
                <a:gd name="T43" fmla="*/ 77 h 81"/>
                <a:gd name="T44" fmla="*/ 16 w 75"/>
                <a:gd name="T45" fmla="*/ 74 h 81"/>
                <a:gd name="T46" fmla="*/ 12 w 75"/>
                <a:gd name="T47" fmla="*/ 72 h 81"/>
                <a:gd name="T48" fmla="*/ 8 w 75"/>
                <a:gd name="T49" fmla="*/ 68 h 81"/>
                <a:gd name="T50" fmla="*/ 5 w 75"/>
                <a:gd name="T51" fmla="*/ 61 h 81"/>
                <a:gd name="T52" fmla="*/ 2 w 75"/>
                <a:gd name="T53" fmla="*/ 53 h 81"/>
                <a:gd name="T54" fmla="*/ 1 w 75"/>
                <a:gd name="T55" fmla="*/ 43 h 81"/>
                <a:gd name="T56" fmla="*/ 0 w 75"/>
                <a:gd name="T57" fmla="*/ 35 h 81"/>
                <a:gd name="T58" fmla="*/ 0 w 75"/>
                <a:gd name="T59" fmla="*/ 25 h 81"/>
                <a:gd name="T60" fmla="*/ 0 w 75"/>
                <a:gd name="T61" fmla="*/ 17 h 81"/>
                <a:gd name="T62" fmla="*/ 2 w 75"/>
                <a:gd name="T63" fmla="*/ 7 h 81"/>
                <a:gd name="T64" fmla="*/ 4 w 75"/>
                <a:gd name="T65" fmla="*/ 0 h 81"/>
                <a:gd name="T66" fmla="*/ 11 w 75"/>
                <a:gd name="T67" fmla="*/ 1 h 81"/>
                <a:gd name="T68" fmla="*/ 16 w 75"/>
                <a:gd name="T69" fmla="*/ 5 h 81"/>
                <a:gd name="T70" fmla="*/ 21 w 75"/>
                <a:gd name="T71" fmla="*/ 10 h 81"/>
                <a:gd name="T72" fmla="*/ 25 w 75"/>
                <a:gd name="T73" fmla="*/ 14 h 81"/>
                <a:gd name="T74" fmla="*/ 29 w 75"/>
                <a:gd name="T75" fmla="*/ 20 h 81"/>
                <a:gd name="T76" fmla="*/ 34 w 75"/>
                <a:gd name="T77" fmla="*/ 26 h 81"/>
                <a:gd name="T78" fmla="*/ 38 w 75"/>
                <a:gd name="T79" fmla="*/ 30 h 81"/>
                <a:gd name="T80" fmla="*/ 44 w 75"/>
                <a:gd name="T81" fmla="*/ 34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2 w 70"/>
                <a:gd name="T35" fmla="*/ 87 h 105"/>
                <a:gd name="T36" fmla="*/ 33 w 70"/>
                <a:gd name="T37" fmla="*/ 82 h 105"/>
                <a:gd name="T38" fmla="*/ 24 w 70"/>
                <a:gd name="T39" fmla="*/ 76 h 105"/>
                <a:gd name="T40" fmla="*/ 17 w 70"/>
                <a:gd name="T41" fmla="*/ 70 h 105"/>
                <a:gd name="T42" fmla="*/ 10 w 70"/>
                <a:gd name="T43" fmla="*/ 63 h 105"/>
                <a:gd name="T44" fmla="*/ 5 w 70"/>
                <a:gd name="T45" fmla="*/ 55 h 105"/>
                <a:gd name="T46" fmla="*/ 2 w 70"/>
                <a:gd name="T47" fmla="*/ 50 h 105"/>
                <a:gd name="T48" fmla="*/ 1 w 70"/>
                <a:gd name="T49" fmla="*/ 45 h 105"/>
                <a:gd name="T50" fmla="*/ 0 w 70"/>
                <a:gd name="T51" fmla="*/ 40 h 105"/>
                <a:gd name="T52" fmla="*/ 0 w 70"/>
                <a:gd name="T53" fmla="*/ 34 h 105"/>
                <a:gd name="T54" fmla="*/ 1 w 70"/>
                <a:gd name="T55" fmla="*/ 28 h 105"/>
                <a:gd name="T56" fmla="*/ 3 w 70"/>
                <a:gd name="T57" fmla="*/ 23 h 105"/>
                <a:gd name="T58" fmla="*/ 6 w 70"/>
                <a:gd name="T59" fmla="*/ 19 h 105"/>
                <a:gd name="T60" fmla="*/ 9 w 70"/>
                <a:gd name="T61" fmla="*/ 14 h 105"/>
                <a:gd name="T62" fmla="*/ 12 w 70"/>
                <a:gd name="T63" fmla="*/ 10 h 105"/>
                <a:gd name="T64" fmla="*/ 17 w 70"/>
                <a:gd name="T65" fmla="*/ 6 h 105"/>
                <a:gd name="T66" fmla="*/ 21 w 70"/>
                <a:gd name="T67" fmla="*/ 3 h 105"/>
                <a:gd name="T68" fmla="*/ 26 w 70"/>
                <a:gd name="T69" fmla="*/ 0 h 105"/>
                <a:gd name="T70" fmla="*/ 31 w 70"/>
                <a:gd name="T71" fmla="*/ 1 h 105"/>
                <a:gd name="T72" fmla="*/ 37 w 70"/>
                <a:gd name="T73" fmla="*/ 2 h 105"/>
                <a:gd name="T74" fmla="*/ 43 w 70"/>
                <a:gd name="T75" fmla="*/ 4 h 105"/>
                <a:gd name="T76" fmla="*/ 48 w 70"/>
                <a:gd name="T77" fmla="*/ 7 h 105"/>
                <a:gd name="T78" fmla="*/ 53 w 70"/>
                <a:gd name="T79" fmla="*/ 10 h 105"/>
                <a:gd name="T80" fmla="*/ 58 w 70"/>
                <a:gd name="T81" fmla="*/ 15 h 105"/>
                <a:gd name="T82" fmla="*/ 61 w 70"/>
                <a:gd name="T83" fmla="*/ 21 h 105"/>
                <a:gd name="T84" fmla="*/ 64 w 70"/>
                <a:gd name="T85" fmla="*/ 26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28 w 32"/>
                <a:gd name="T1" fmla="*/ 19 h 79"/>
                <a:gd name="T2" fmla="*/ 28 w 32"/>
                <a:gd name="T3" fmla="*/ 26 h 79"/>
                <a:gd name="T4" fmla="*/ 27 w 32"/>
                <a:gd name="T5" fmla="*/ 35 h 79"/>
                <a:gd name="T6" fmla="*/ 27 w 32"/>
                <a:gd name="T7" fmla="*/ 42 h 79"/>
                <a:gd name="T8" fmla="*/ 27 w 32"/>
                <a:gd name="T9" fmla="*/ 50 h 79"/>
                <a:gd name="T10" fmla="*/ 27 w 32"/>
                <a:gd name="T11" fmla="*/ 57 h 79"/>
                <a:gd name="T12" fmla="*/ 28 w 32"/>
                <a:gd name="T13" fmla="*/ 64 h 79"/>
                <a:gd name="T14" fmla="*/ 29 w 32"/>
                <a:gd name="T15" fmla="*/ 72 h 79"/>
                <a:gd name="T16" fmla="*/ 32 w 32"/>
                <a:gd name="T17" fmla="*/ 79 h 79"/>
                <a:gd name="T18" fmla="*/ 27 w 32"/>
                <a:gd name="T19" fmla="*/ 78 h 79"/>
                <a:gd name="T20" fmla="*/ 21 w 32"/>
                <a:gd name="T21" fmla="*/ 75 h 79"/>
                <a:gd name="T22" fmla="*/ 18 w 32"/>
                <a:gd name="T23" fmla="*/ 72 h 79"/>
                <a:gd name="T24" fmla="*/ 15 w 32"/>
                <a:gd name="T25" fmla="*/ 69 h 79"/>
                <a:gd name="T26" fmla="*/ 9 w 32"/>
                <a:gd name="T27" fmla="*/ 61 h 79"/>
                <a:gd name="T28" fmla="*/ 6 w 32"/>
                <a:gd name="T29" fmla="*/ 51 h 79"/>
                <a:gd name="T30" fmla="*/ 4 w 32"/>
                <a:gd name="T31" fmla="*/ 41 h 79"/>
                <a:gd name="T32" fmla="*/ 2 w 32"/>
                <a:gd name="T33" fmla="*/ 29 h 79"/>
                <a:gd name="T34" fmla="*/ 1 w 32"/>
                <a:gd name="T35" fmla="*/ 18 h 79"/>
                <a:gd name="T36" fmla="*/ 0 w 32"/>
                <a:gd name="T37" fmla="*/ 8 h 79"/>
                <a:gd name="T38" fmla="*/ 4 w 32"/>
                <a:gd name="T39" fmla="*/ 0 h 79"/>
                <a:gd name="T40" fmla="*/ 28 w 32"/>
                <a:gd name="T41" fmla="*/ 19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69 w 69"/>
                <a:gd name="T1" fmla="*/ 50 h 66"/>
                <a:gd name="T2" fmla="*/ 69 w 69"/>
                <a:gd name="T3" fmla="*/ 51 h 66"/>
                <a:gd name="T4" fmla="*/ 67 w 69"/>
                <a:gd name="T5" fmla="*/ 54 h 66"/>
                <a:gd name="T6" fmla="*/ 66 w 69"/>
                <a:gd name="T7" fmla="*/ 56 h 66"/>
                <a:gd name="T8" fmla="*/ 64 w 69"/>
                <a:gd name="T9" fmla="*/ 59 h 66"/>
                <a:gd name="T10" fmla="*/ 63 w 69"/>
                <a:gd name="T11" fmla="*/ 60 h 66"/>
                <a:gd name="T12" fmla="*/ 61 w 69"/>
                <a:gd name="T13" fmla="*/ 61 h 66"/>
                <a:gd name="T14" fmla="*/ 59 w 69"/>
                <a:gd name="T15" fmla="*/ 62 h 66"/>
                <a:gd name="T16" fmla="*/ 56 w 69"/>
                <a:gd name="T17" fmla="*/ 63 h 66"/>
                <a:gd name="T18" fmla="*/ 50 w 69"/>
                <a:gd name="T19" fmla="*/ 66 h 66"/>
                <a:gd name="T20" fmla="*/ 43 w 69"/>
                <a:gd name="T21" fmla="*/ 66 h 66"/>
                <a:gd name="T22" fmla="*/ 37 w 69"/>
                <a:gd name="T23" fmla="*/ 64 h 66"/>
                <a:gd name="T24" fmla="*/ 31 w 69"/>
                <a:gd name="T25" fmla="*/ 62 h 66"/>
                <a:gd name="T26" fmla="*/ 24 w 69"/>
                <a:gd name="T27" fmla="*/ 59 h 66"/>
                <a:gd name="T28" fmla="*/ 19 w 69"/>
                <a:gd name="T29" fmla="*/ 55 h 66"/>
                <a:gd name="T30" fmla="*/ 13 w 69"/>
                <a:gd name="T31" fmla="*/ 51 h 66"/>
                <a:gd name="T32" fmla="*/ 8 w 69"/>
                <a:gd name="T33" fmla="*/ 48 h 66"/>
                <a:gd name="T34" fmla="*/ 5 w 69"/>
                <a:gd name="T35" fmla="*/ 43 h 66"/>
                <a:gd name="T36" fmla="*/ 2 w 69"/>
                <a:gd name="T37" fmla="*/ 37 h 66"/>
                <a:gd name="T38" fmla="*/ 1 w 69"/>
                <a:gd name="T39" fmla="*/ 31 h 66"/>
                <a:gd name="T40" fmla="*/ 0 w 69"/>
                <a:gd name="T41" fmla="*/ 25 h 66"/>
                <a:gd name="T42" fmla="*/ 0 w 69"/>
                <a:gd name="T43" fmla="*/ 19 h 66"/>
                <a:gd name="T44" fmla="*/ 0 w 69"/>
                <a:gd name="T45" fmla="*/ 12 h 66"/>
                <a:gd name="T46" fmla="*/ 0 w 69"/>
                <a:gd name="T47" fmla="*/ 6 h 66"/>
                <a:gd name="T48" fmla="*/ 1 w 69"/>
                <a:gd name="T49" fmla="*/ 0 h 66"/>
                <a:gd name="T50" fmla="*/ 10 w 69"/>
                <a:gd name="T51" fmla="*/ 5 h 66"/>
                <a:gd name="T52" fmla="*/ 19 w 69"/>
                <a:gd name="T53" fmla="*/ 11 h 66"/>
                <a:gd name="T54" fmla="*/ 27 w 69"/>
                <a:gd name="T55" fmla="*/ 17 h 66"/>
                <a:gd name="T56" fmla="*/ 35 w 69"/>
                <a:gd name="T57" fmla="*/ 24 h 66"/>
                <a:gd name="T58" fmla="*/ 43 w 69"/>
                <a:gd name="T59" fmla="*/ 30 h 66"/>
                <a:gd name="T60" fmla="*/ 52 w 69"/>
                <a:gd name="T61" fmla="*/ 37 h 66"/>
                <a:gd name="T62" fmla="*/ 60 w 69"/>
                <a:gd name="T63" fmla="*/ 43 h 66"/>
                <a:gd name="T64" fmla="*/ 69 w 69"/>
                <a:gd name="T65" fmla="*/ 5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134 w 202"/>
                <a:gd name="T1" fmla="*/ 43 h 106"/>
                <a:gd name="T2" fmla="*/ 138 w 202"/>
                <a:gd name="T3" fmla="*/ 47 h 106"/>
                <a:gd name="T4" fmla="*/ 143 w 202"/>
                <a:gd name="T5" fmla="*/ 51 h 106"/>
                <a:gd name="T6" fmla="*/ 150 w 202"/>
                <a:gd name="T7" fmla="*/ 53 h 106"/>
                <a:gd name="T8" fmla="*/ 156 w 202"/>
                <a:gd name="T9" fmla="*/ 56 h 106"/>
                <a:gd name="T10" fmla="*/ 161 w 202"/>
                <a:gd name="T11" fmla="*/ 59 h 106"/>
                <a:gd name="T12" fmla="*/ 167 w 202"/>
                <a:gd name="T13" fmla="*/ 63 h 106"/>
                <a:gd name="T14" fmla="*/ 171 w 202"/>
                <a:gd name="T15" fmla="*/ 68 h 106"/>
                <a:gd name="T16" fmla="*/ 176 w 202"/>
                <a:gd name="T17" fmla="*/ 74 h 106"/>
                <a:gd name="T18" fmla="*/ 180 w 202"/>
                <a:gd name="T19" fmla="*/ 75 h 106"/>
                <a:gd name="T20" fmla="*/ 183 w 202"/>
                <a:gd name="T21" fmla="*/ 77 h 106"/>
                <a:gd name="T22" fmla="*/ 187 w 202"/>
                <a:gd name="T23" fmla="*/ 80 h 106"/>
                <a:gd name="T24" fmla="*/ 191 w 202"/>
                <a:gd name="T25" fmla="*/ 83 h 106"/>
                <a:gd name="T26" fmla="*/ 193 w 202"/>
                <a:gd name="T27" fmla="*/ 87 h 106"/>
                <a:gd name="T28" fmla="*/ 197 w 202"/>
                <a:gd name="T29" fmla="*/ 90 h 106"/>
                <a:gd name="T30" fmla="*/ 200 w 202"/>
                <a:gd name="T31" fmla="*/ 95 h 106"/>
                <a:gd name="T32" fmla="*/ 202 w 202"/>
                <a:gd name="T33" fmla="*/ 99 h 106"/>
                <a:gd name="T34" fmla="*/ 198 w 202"/>
                <a:gd name="T35" fmla="*/ 99 h 106"/>
                <a:gd name="T36" fmla="*/ 193 w 202"/>
                <a:gd name="T37" fmla="*/ 99 h 106"/>
                <a:gd name="T38" fmla="*/ 189 w 202"/>
                <a:gd name="T39" fmla="*/ 100 h 106"/>
                <a:gd name="T40" fmla="*/ 183 w 202"/>
                <a:gd name="T41" fmla="*/ 100 h 106"/>
                <a:gd name="T42" fmla="*/ 179 w 202"/>
                <a:gd name="T43" fmla="*/ 101 h 106"/>
                <a:gd name="T44" fmla="*/ 174 w 202"/>
                <a:gd name="T45" fmla="*/ 103 h 106"/>
                <a:gd name="T46" fmla="*/ 171 w 202"/>
                <a:gd name="T47" fmla="*/ 105 h 106"/>
                <a:gd name="T48" fmla="*/ 167 w 202"/>
                <a:gd name="T49" fmla="*/ 106 h 106"/>
                <a:gd name="T50" fmla="*/ 157 w 202"/>
                <a:gd name="T51" fmla="*/ 99 h 106"/>
                <a:gd name="T52" fmla="*/ 102 w 202"/>
                <a:gd name="T53" fmla="*/ 50 h 106"/>
                <a:gd name="T54" fmla="*/ 42 w 202"/>
                <a:gd name="T55" fmla="*/ 24 h 106"/>
                <a:gd name="T56" fmla="*/ 0 w 202"/>
                <a:gd name="T57" fmla="*/ 20 h 106"/>
                <a:gd name="T58" fmla="*/ 10 w 202"/>
                <a:gd name="T59" fmla="*/ 16 h 106"/>
                <a:gd name="T60" fmla="*/ 20 w 202"/>
                <a:gd name="T61" fmla="*/ 12 h 106"/>
                <a:gd name="T62" fmla="*/ 30 w 202"/>
                <a:gd name="T63" fmla="*/ 6 h 106"/>
                <a:gd name="T64" fmla="*/ 41 w 202"/>
                <a:gd name="T65" fmla="*/ 2 h 106"/>
                <a:gd name="T66" fmla="*/ 46 w 202"/>
                <a:gd name="T67" fmla="*/ 0 h 106"/>
                <a:gd name="T68" fmla="*/ 51 w 202"/>
                <a:gd name="T69" fmla="*/ 0 h 106"/>
                <a:gd name="T70" fmla="*/ 56 w 202"/>
                <a:gd name="T71" fmla="*/ 0 h 106"/>
                <a:gd name="T72" fmla="*/ 62 w 202"/>
                <a:gd name="T73" fmla="*/ 0 h 106"/>
                <a:gd name="T74" fmla="*/ 66 w 202"/>
                <a:gd name="T75" fmla="*/ 2 h 106"/>
                <a:gd name="T76" fmla="*/ 72 w 202"/>
                <a:gd name="T77" fmla="*/ 4 h 106"/>
                <a:gd name="T78" fmla="*/ 76 w 202"/>
                <a:gd name="T79" fmla="*/ 9 h 106"/>
                <a:gd name="T80" fmla="*/ 81 w 202"/>
                <a:gd name="T81" fmla="*/ 14 h 106"/>
                <a:gd name="T82" fmla="*/ 87 w 202"/>
                <a:gd name="T83" fmla="*/ 18 h 106"/>
                <a:gd name="T84" fmla="*/ 94 w 202"/>
                <a:gd name="T85" fmla="*/ 20 h 106"/>
                <a:gd name="T86" fmla="*/ 102 w 202"/>
                <a:gd name="T87" fmla="*/ 22 h 106"/>
                <a:gd name="T88" fmla="*/ 108 w 202"/>
                <a:gd name="T89" fmla="*/ 26 h 106"/>
                <a:gd name="T90" fmla="*/ 115 w 202"/>
                <a:gd name="T91" fmla="*/ 29 h 106"/>
                <a:gd name="T92" fmla="*/ 121 w 202"/>
                <a:gd name="T93" fmla="*/ 33 h 106"/>
                <a:gd name="T94" fmla="*/ 127 w 202"/>
                <a:gd name="T95" fmla="*/ 38 h 106"/>
                <a:gd name="T96" fmla="*/ 134 w 202"/>
                <a:gd name="T97" fmla="*/ 43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87 w 128"/>
                <a:gd name="T1" fmla="*/ 47 h 117"/>
                <a:gd name="T2" fmla="*/ 93 w 128"/>
                <a:gd name="T3" fmla="*/ 55 h 117"/>
                <a:gd name="T4" fmla="*/ 99 w 128"/>
                <a:gd name="T5" fmla="*/ 62 h 117"/>
                <a:gd name="T6" fmla="*/ 103 w 128"/>
                <a:gd name="T7" fmla="*/ 71 h 117"/>
                <a:gd name="T8" fmla="*/ 108 w 128"/>
                <a:gd name="T9" fmla="*/ 78 h 117"/>
                <a:gd name="T10" fmla="*/ 114 w 128"/>
                <a:gd name="T11" fmla="*/ 86 h 117"/>
                <a:gd name="T12" fmla="*/ 118 w 128"/>
                <a:gd name="T13" fmla="*/ 93 h 117"/>
                <a:gd name="T14" fmla="*/ 124 w 128"/>
                <a:gd name="T15" fmla="*/ 102 h 117"/>
                <a:gd name="T16" fmla="*/ 128 w 128"/>
                <a:gd name="T17" fmla="*/ 110 h 117"/>
                <a:gd name="T18" fmla="*/ 126 w 128"/>
                <a:gd name="T19" fmla="*/ 111 h 117"/>
                <a:gd name="T20" fmla="*/ 124 w 128"/>
                <a:gd name="T21" fmla="*/ 111 h 117"/>
                <a:gd name="T22" fmla="*/ 122 w 128"/>
                <a:gd name="T23" fmla="*/ 112 h 117"/>
                <a:gd name="T24" fmla="*/ 121 w 128"/>
                <a:gd name="T25" fmla="*/ 114 h 117"/>
                <a:gd name="T26" fmla="*/ 118 w 128"/>
                <a:gd name="T27" fmla="*/ 114 h 117"/>
                <a:gd name="T28" fmla="*/ 116 w 128"/>
                <a:gd name="T29" fmla="*/ 115 h 117"/>
                <a:gd name="T30" fmla="*/ 114 w 128"/>
                <a:gd name="T31" fmla="*/ 116 h 117"/>
                <a:gd name="T32" fmla="*/ 112 w 128"/>
                <a:gd name="T33" fmla="*/ 117 h 117"/>
                <a:gd name="T34" fmla="*/ 79 w 128"/>
                <a:gd name="T35" fmla="*/ 71 h 117"/>
                <a:gd name="T36" fmla="*/ 29 w 128"/>
                <a:gd name="T37" fmla="*/ 28 h 117"/>
                <a:gd name="T38" fmla="*/ 0 w 128"/>
                <a:gd name="T39" fmla="*/ 6 h 117"/>
                <a:gd name="T40" fmla="*/ 4 w 128"/>
                <a:gd name="T41" fmla="*/ 5 h 117"/>
                <a:gd name="T42" fmla="*/ 6 w 128"/>
                <a:gd name="T43" fmla="*/ 5 h 117"/>
                <a:gd name="T44" fmla="*/ 9 w 128"/>
                <a:gd name="T45" fmla="*/ 4 h 117"/>
                <a:gd name="T46" fmla="*/ 11 w 128"/>
                <a:gd name="T47" fmla="*/ 4 h 117"/>
                <a:gd name="T48" fmla="*/ 15 w 128"/>
                <a:gd name="T49" fmla="*/ 4 h 117"/>
                <a:gd name="T50" fmla="*/ 17 w 128"/>
                <a:gd name="T51" fmla="*/ 3 h 117"/>
                <a:gd name="T52" fmla="*/ 20 w 128"/>
                <a:gd name="T53" fmla="*/ 3 h 117"/>
                <a:gd name="T54" fmla="*/ 22 w 128"/>
                <a:gd name="T55" fmla="*/ 3 h 117"/>
                <a:gd name="T56" fmla="*/ 27 w 128"/>
                <a:gd name="T57" fmla="*/ 0 h 117"/>
                <a:gd name="T58" fmla="*/ 31 w 128"/>
                <a:gd name="T59" fmla="*/ 0 h 117"/>
                <a:gd name="T60" fmla="*/ 34 w 128"/>
                <a:gd name="T61" fmla="*/ 0 h 117"/>
                <a:gd name="T62" fmla="*/ 39 w 128"/>
                <a:gd name="T63" fmla="*/ 1 h 117"/>
                <a:gd name="T64" fmla="*/ 42 w 128"/>
                <a:gd name="T65" fmla="*/ 4 h 117"/>
                <a:gd name="T66" fmla="*/ 46 w 128"/>
                <a:gd name="T67" fmla="*/ 6 h 117"/>
                <a:gd name="T68" fmla="*/ 49 w 128"/>
                <a:gd name="T69" fmla="*/ 10 h 117"/>
                <a:gd name="T70" fmla="*/ 53 w 128"/>
                <a:gd name="T71" fmla="*/ 12 h 117"/>
                <a:gd name="T72" fmla="*/ 55 w 128"/>
                <a:gd name="T73" fmla="*/ 15 h 117"/>
                <a:gd name="T74" fmla="*/ 59 w 128"/>
                <a:gd name="T75" fmla="*/ 19 h 117"/>
                <a:gd name="T76" fmla="*/ 62 w 128"/>
                <a:gd name="T77" fmla="*/ 24 h 117"/>
                <a:gd name="T78" fmla="*/ 65 w 128"/>
                <a:gd name="T79" fmla="*/ 29 h 117"/>
                <a:gd name="T80" fmla="*/ 70 w 128"/>
                <a:gd name="T81" fmla="*/ 32 h 117"/>
                <a:gd name="T82" fmla="*/ 74 w 128"/>
                <a:gd name="T83" fmla="*/ 37 h 117"/>
                <a:gd name="T84" fmla="*/ 79 w 128"/>
                <a:gd name="T85" fmla="*/ 41 h 117"/>
                <a:gd name="T86" fmla="*/ 83 w 128"/>
                <a:gd name="T87" fmla="*/ 44 h 117"/>
                <a:gd name="T88" fmla="*/ 87 w 128"/>
                <a:gd name="T89" fmla="*/ 47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183 w 186"/>
                <a:gd name="T1" fmla="*/ 123 h 1023"/>
                <a:gd name="T2" fmla="*/ 177 w 186"/>
                <a:gd name="T3" fmla="*/ 140 h 1023"/>
                <a:gd name="T4" fmla="*/ 176 w 186"/>
                <a:gd name="T5" fmla="*/ 158 h 1023"/>
                <a:gd name="T6" fmla="*/ 174 w 186"/>
                <a:gd name="T7" fmla="*/ 166 h 1023"/>
                <a:gd name="T8" fmla="*/ 173 w 186"/>
                <a:gd name="T9" fmla="*/ 175 h 1023"/>
                <a:gd name="T10" fmla="*/ 172 w 186"/>
                <a:gd name="T11" fmla="*/ 186 h 1023"/>
                <a:gd name="T12" fmla="*/ 171 w 186"/>
                <a:gd name="T13" fmla="*/ 207 h 1023"/>
                <a:gd name="T14" fmla="*/ 167 w 186"/>
                <a:gd name="T15" fmla="*/ 226 h 1023"/>
                <a:gd name="T16" fmla="*/ 168 w 186"/>
                <a:gd name="T17" fmla="*/ 258 h 1023"/>
                <a:gd name="T18" fmla="*/ 166 w 186"/>
                <a:gd name="T19" fmla="*/ 307 h 1023"/>
                <a:gd name="T20" fmla="*/ 158 w 186"/>
                <a:gd name="T21" fmla="*/ 381 h 1023"/>
                <a:gd name="T22" fmla="*/ 156 w 186"/>
                <a:gd name="T23" fmla="*/ 436 h 1023"/>
                <a:gd name="T24" fmla="*/ 155 w 186"/>
                <a:gd name="T25" fmla="*/ 458 h 1023"/>
                <a:gd name="T26" fmla="*/ 158 w 186"/>
                <a:gd name="T27" fmla="*/ 481 h 1023"/>
                <a:gd name="T28" fmla="*/ 155 w 186"/>
                <a:gd name="T29" fmla="*/ 528 h 1023"/>
                <a:gd name="T30" fmla="*/ 155 w 186"/>
                <a:gd name="T31" fmla="*/ 586 h 1023"/>
                <a:gd name="T32" fmla="*/ 150 w 186"/>
                <a:gd name="T33" fmla="*/ 641 h 1023"/>
                <a:gd name="T34" fmla="*/ 148 w 186"/>
                <a:gd name="T35" fmla="*/ 673 h 1023"/>
                <a:gd name="T36" fmla="*/ 148 w 186"/>
                <a:gd name="T37" fmla="*/ 705 h 1023"/>
                <a:gd name="T38" fmla="*/ 146 w 186"/>
                <a:gd name="T39" fmla="*/ 762 h 1023"/>
                <a:gd name="T40" fmla="*/ 146 w 186"/>
                <a:gd name="T41" fmla="*/ 867 h 1023"/>
                <a:gd name="T42" fmla="*/ 147 w 186"/>
                <a:gd name="T43" fmla="*/ 970 h 1023"/>
                <a:gd name="T44" fmla="*/ 147 w 186"/>
                <a:gd name="T45" fmla="*/ 1009 h 1023"/>
                <a:gd name="T46" fmla="*/ 146 w 186"/>
                <a:gd name="T47" fmla="*/ 1016 h 1023"/>
                <a:gd name="T48" fmla="*/ 146 w 186"/>
                <a:gd name="T49" fmla="*/ 1023 h 1023"/>
                <a:gd name="T50" fmla="*/ 104 w 186"/>
                <a:gd name="T51" fmla="*/ 951 h 1023"/>
                <a:gd name="T52" fmla="*/ 99 w 186"/>
                <a:gd name="T53" fmla="*/ 906 h 1023"/>
                <a:gd name="T54" fmla="*/ 88 w 186"/>
                <a:gd name="T55" fmla="*/ 882 h 1023"/>
                <a:gd name="T56" fmla="*/ 70 w 186"/>
                <a:gd name="T57" fmla="*/ 864 h 1023"/>
                <a:gd name="T58" fmla="*/ 52 w 186"/>
                <a:gd name="T59" fmla="*/ 858 h 1023"/>
                <a:gd name="T60" fmla="*/ 39 w 186"/>
                <a:gd name="T61" fmla="*/ 862 h 1023"/>
                <a:gd name="T62" fmla="*/ 28 w 186"/>
                <a:gd name="T63" fmla="*/ 868 h 1023"/>
                <a:gd name="T64" fmla="*/ 20 w 186"/>
                <a:gd name="T65" fmla="*/ 880 h 1023"/>
                <a:gd name="T66" fmla="*/ 18 w 186"/>
                <a:gd name="T67" fmla="*/ 893 h 1023"/>
                <a:gd name="T68" fmla="*/ 12 w 186"/>
                <a:gd name="T69" fmla="*/ 901 h 1023"/>
                <a:gd name="T70" fmla="*/ 13 w 186"/>
                <a:gd name="T71" fmla="*/ 904 h 1023"/>
                <a:gd name="T72" fmla="*/ 14 w 186"/>
                <a:gd name="T73" fmla="*/ 906 h 1023"/>
                <a:gd name="T74" fmla="*/ 13 w 186"/>
                <a:gd name="T75" fmla="*/ 909 h 1023"/>
                <a:gd name="T76" fmla="*/ 10 w 186"/>
                <a:gd name="T77" fmla="*/ 909 h 1023"/>
                <a:gd name="T78" fmla="*/ 8 w 186"/>
                <a:gd name="T79" fmla="*/ 909 h 1023"/>
                <a:gd name="T80" fmla="*/ 2 w 186"/>
                <a:gd name="T81" fmla="*/ 837 h 1023"/>
                <a:gd name="T82" fmla="*/ 2 w 186"/>
                <a:gd name="T83" fmla="*/ 752 h 1023"/>
                <a:gd name="T84" fmla="*/ 7 w 186"/>
                <a:gd name="T85" fmla="*/ 666 h 1023"/>
                <a:gd name="T86" fmla="*/ 4 w 186"/>
                <a:gd name="T87" fmla="*/ 646 h 1023"/>
                <a:gd name="T88" fmla="*/ 3 w 186"/>
                <a:gd name="T89" fmla="*/ 627 h 1023"/>
                <a:gd name="T90" fmla="*/ 4 w 186"/>
                <a:gd name="T91" fmla="*/ 517 h 1023"/>
                <a:gd name="T92" fmla="*/ 6 w 186"/>
                <a:gd name="T93" fmla="*/ 497 h 1023"/>
                <a:gd name="T94" fmla="*/ 7 w 186"/>
                <a:gd name="T95" fmla="*/ 476 h 1023"/>
                <a:gd name="T96" fmla="*/ 9 w 186"/>
                <a:gd name="T97" fmla="*/ 430 h 1023"/>
                <a:gd name="T98" fmla="*/ 12 w 186"/>
                <a:gd name="T99" fmla="*/ 328 h 1023"/>
                <a:gd name="T100" fmla="*/ 15 w 186"/>
                <a:gd name="T101" fmla="*/ 225 h 1023"/>
                <a:gd name="T102" fmla="*/ 19 w 186"/>
                <a:gd name="T103" fmla="*/ 177 h 1023"/>
                <a:gd name="T104" fmla="*/ 17 w 186"/>
                <a:gd name="T105" fmla="*/ 158 h 1023"/>
                <a:gd name="T106" fmla="*/ 19 w 186"/>
                <a:gd name="T107" fmla="*/ 139 h 1023"/>
                <a:gd name="T108" fmla="*/ 23 w 186"/>
                <a:gd name="T109" fmla="*/ 87 h 1023"/>
                <a:gd name="T110" fmla="*/ 23 w 186"/>
                <a:gd name="T111" fmla="*/ 35 h 1023"/>
                <a:gd name="T112" fmla="*/ 70 w 186"/>
                <a:gd name="T113" fmla="*/ 58 h 1023"/>
                <a:gd name="T114" fmla="*/ 186 w 186"/>
                <a:gd name="T115" fmla="*/ 111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174 w 190"/>
                <a:gd name="T1" fmla="*/ 325 h 1068"/>
                <a:gd name="T2" fmla="*/ 174 w 190"/>
                <a:gd name="T3" fmla="*/ 332 h 1068"/>
                <a:gd name="T4" fmla="*/ 174 w 190"/>
                <a:gd name="T5" fmla="*/ 340 h 1068"/>
                <a:gd name="T6" fmla="*/ 172 w 190"/>
                <a:gd name="T7" fmla="*/ 437 h 1068"/>
                <a:gd name="T8" fmla="*/ 170 w 190"/>
                <a:gd name="T9" fmla="*/ 465 h 1068"/>
                <a:gd name="T10" fmla="*/ 169 w 190"/>
                <a:gd name="T11" fmla="*/ 491 h 1068"/>
                <a:gd name="T12" fmla="*/ 166 w 190"/>
                <a:gd name="T13" fmla="*/ 510 h 1068"/>
                <a:gd name="T14" fmla="*/ 166 w 190"/>
                <a:gd name="T15" fmla="*/ 528 h 1068"/>
                <a:gd name="T16" fmla="*/ 168 w 190"/>
                <a:gd name="T17" fmla="*/ 543 h 1068"/>
                <a:gd name="T18" fmla="*/ 165 w 190"/>
                <a:gd name="T19" fmla="*/ 644 h 1068"/>
                <a:gd name="T20" fmla="*/ 165 w 190"/>
                <a:gd name="T21" fmla="*/ 741 h 1068"/>
                <a:gd name="T22" fmla="*/ 161 w 190"/>
                <a:gd name="T23" fmla="*/ 826 h 1068"/>
                <a:gd name="T24" fmla="*/ 161 w 190"/>
                <a:gd name="T25" fmla="*/ 881 h 1068"/>
                <a:gd name="T26" fmla="*/ 166 w 190"/>
                <a:gd name="T27" fmla="*/ 936 h 1068"/>
                <a:gd name="T28" fmla="*/ 167 w 190"/>
                <a:gd name="T29" fmla="*/ 960 h 1068"/>
                <a:gd name="T30" fmla="*/ 168 w 190"/>
                <a:gd name="T31" fmla="*/ 968 h 1068"/>
                <a:gd name="T32" fmla="*/ 169 w 190"/>
                <a:gd name="T33" fmla="*/ 976 h 1068"/>
                <a:gd name="T34" fmla="*/ 174 w 190"/>
                <a:gd name="T35" fmla="*/ 998 h 1068"/>
                <a:gd name="T36" fmla="*/ 180 w 190"/>
                <a:gd name="T37" fmla="*/ 1025 h 1068"/>
                <a:gd name="T38" fmla="*/ 182 w 190"/>
                <a:gd name="T39" fmla="*/ 1055 h 1068"/>
                <a:gd name="T40" fmla="*/ 176 w 190"/>
                <a:gd name="T41" fmla="*/ 1058 h 1068"/>
                <a:gd name="T42" fmla="*/ 157 w 190"/>
                <a:gd name="T43" fmla="*/ 1043 h 1068"/>
                <a:gd name="T44" fmla="*/ 137 w 190"/>
                <a:gd name="T45" fmla="*/ 1028 h 1068"/>
                <a:gd name="T46" fmla="*/ 138 w 190"/>
                <a:gd name="T47" fmla="*/ 1018 h 1068"/>
                <a:gd name="T48" fmla="*/ 135 w 190"/>
                <a:gd name="T49" fmla="*/ 1009 h 1068"/>
                <a:gd name="T50" fmla="*/ 133 w 190"/>
                <a:gd name="T51" fmla="*/ 991 h 1068"/>
                <a:gd name="T52" fmla="*/ 133 w 190"/>
                <a:gd name="T53" fmla="*/ 955 h 1068"/>
                <a:gd name="T54" fmla="*/ 126 w 190"/>
                <a:gd name="T55" fmla="*/ 923 h 1068"/>
                <a:gd name="T56" fmla="*/ 111 w 190"/>
                <a:gd name="T57" fmla="*/ 904 h 1068"/>
                <a:gd name="T58" fmla="*/ 93 w 190"/>
                <a:gd name="T59" fmla="*/ 893 h 1068"/>
                <a:gd name="T60" fmla="*/ 73 w 190"/>
                <a:gd name="T61" fmla="*/ 893 h 1068"/>
                <a:gd name="T62" fmla="*/ 54 w 190"/>
                <a:gd name="T63" fmla="*/ 912 h 1068"/>
                <a:gd name="T64" fmla="*/ 43 w 190"/>
                <a:gd name="T65" fmla="*/ 937 h 1068"/>
                <a:gd name="T66" fmla="*/ 41 w 190"/>
                <a:gd name="T67" fmla="*/ 953 h 1068"/>
                <a:gd name="T68" fmla="*/ 33 w 190"/>
                <a:gd name="T69" fmla="*/ 945 h 1068"/>
                <a:gd name="T70" fmla="*/ 24 w 190"/>
                <a:gd name="T71" fmla="*/ 939 h 1068"/>
                <a:gd name="T72" fmla="*/ 11 w 190"/>
                <a:gd name="T73" fmla="*/ 929 h 1068"/>
                <a:gd name="T74" fmla="*/ 8 w 190"/>
                <a:gd name="T75" fmla="*/ 924 h 1068"/>
                <a:gd name="T76" fmla="*/ 7 w 190"/>
                <a:gd name="T77" fmla="*/ 919 h 1068"/>
                <a:gd name="T78" fmla="*/ 2 w 190"/>
                <a:gd name="T79" fmla="*/ 844 h 1068"/>
                <a:gd name="T80" fmla="*/ 1 w 190"/>
                <a:gd name="T81" fmla="*/ 696 h 1068"/>
                <a:gd name="T82" fmla="*/ 8 w 190"/>
                <a:gd name="T83" fmla="*/ 471 h 1068"/>
                <a:gd name="T84" fmla="*/ 15 w 190"/>
                <a:gd name="T85" fmla="*/ 300 h 1068"/>
                <a:gd name="T86" fmla="*/ 16 w 190"/>
                <a:gd name="T87" fmla="*/ 226 h 1068"/>
                <a:gd name="T88" fmla="*/ 19 w 190"/>
                <a:gd name="T89" fmla="*/ 156 h 1068"/>
                <a:gd name="T90" fmla="*/ 21 w 190"/>
                <a:gd name="T91" fmla="*/ 93 h 1068"/>
                <a:gd name="T92" fmla="*/ 28 w 190"/>
                <a:gd name="T93" fmla="*/ 53 h 1068"/>
                <a:gd name="T94" fmla="*/ 35 w 190"/>
                <a:gd name="T95" fmla="*/ 14 h 1068"/>
                <a:gd name="T96" fmla="*/ 179 w 190"/>
                <a:gd name="T97" fmla="*/ 79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8 w 70"/>
                <a:gd name="T35" fmla="*/ 90 h 105"/>
                <a:gd name="T36" fmla="*/ 45 w 70"/>
                <a:gd name="T37" fmla="*/ 89 h 105"/>
                <a:gd name="T38" fmla="*/ 43 w 70"/>
                <a:gd name="T39" fmla="*/ 88 h 105"/>
                <a:gd name="T40" fmla="*/ 41 w 70"/>
                <a:gd name="T41" fmla="*/ 87 h 105"/>
                <a:gd name="T42" fmla="*/ 39 w 70"/>
                <a:gd name="T43" fmla="*/ 86 h 105"/>
                <a:gd name="T44" fmla="*/ 37 w 70"/>
                <a:gd name="T45" fmla="*/ 83 h 105"/>
                <a:gd name="T46" fmla="*/ 34 w 70"/>
                <a:gd name="T47" fmla="*/ 82 h 105"/>
                <a:gd name="T48" fmla="*/ 31 w 70"/>
                <a:gd name="T49" fmla="*/ 81 h 105"/>
                <a:gd name="T50" fmla="*/ 10 w 70"/>
                <a:gd name="T51" fmla="*/ 63 h 105"/>
                <a:gd name="T52" fmla="*/ 8 w 70"/>
                <a:gd name="T53" fmla="*/ 59 h 105"/>
                <a:gd name="T54" fmla="*/ 6 w 70"/>
                <a:gd name="T55" fmla="*/ 57 h 105"/>
                <a:gd name="T56" fmla="*/ 3 w 70"/>
                <a:gd name="T57" fmla="*/ 53 h 105"/>
                <a:gd name="T58" fmla="*/ 2 w 70"/>
                <a:gd name="T59" fmla="*/ 50 h 105"/>
                <a:gd name="T60" fmla="*/ 1 w 70"/>
                <a:gd name="T61" fmla="*/ 46 h 105"/>
                <a:gd name="T62" fmla="*/ 1 w 70"/>
                <a:gd name="T63" fmla="*/ 43 h 105"/>
                <a:gd name="T64" fmla="*/ 0 w 70"/>
                <a:gd name="T65" fmla="*/ 39 h 105"/>
                <a:gd name="T66" fmla="*/ 0 w 70"/>
                <a:gd name="T67" fmla="*/ 34 h 105"/>
                <a:gd name="T68" fmla="*/ 1 w 70"/>
                <a:gd name="T69" fmla="*/ 28 h 105"/>
                <a:gd name="T70" fmla="*/ 3 w 70"/>
                <a:gd name="T71" fmla="*/ 23 h 105"/>
                <a:gd name="T72" fmla="*/ 6 w 70"/>
                <a:gd name="T73" fmla="*/ 19 h 105"/>
                <a:gd name="T74" fmla="*/ 9 w 70"/>
                <a:gd name="T75" fmla="*/ 14 h 105"/>
                <a:gd name="T76" fmla="*/ 12 w 70"/>
                <a:gd name="T77" fmla="*/ 10 h 105"/>
                <a:gd name="T78" fmla="*/ 17 w 70"/>
                <a:gd name="T79" fmla="*/ 6 h 105"/>
                <a:gd name="T80" fmla="*/ 21 w 70"/>
                <a:gd name="T81" fmla="*/ 3 h 105"/>
                <a:gd name="T82" fmla="*/ 26 w 70"/>
                <a:gd name="T83" fmla="*/ 0 h 105"/>
                <a:gd name="T84" fmla="*/ 31 w 70"/>
                <a:gd name="T85" fmla="*/ 1 h 105"/>
                <a:gd name="T86" fmla="*/ 37 w 70"/>
                <a:gd name="T87" fmla="*/ 2 h 105"/>
                <a:gd name="T88" fmla="*/ 43 w 70"/>
                <a:gd name="T89" fmla="*/ 4 h 105"/>
                <a:gd name="T90" fmla="*/ 48 w 70"/>
                <a:gd name="T91" fmla="*/ 7 h 105"/>
                <a:gd name="T92" fmla="*/ 53 w 70"/>
                <a:gd name="T93" fmla="*/ 10 h 105"/>
                <a:gd name="T94" fmla="*/ 58 w 70"/>
                <a:gd name="T95" fmla="*/ 15 h 105"/>
                <a:gd name="T96" fmla="*/ 61 w 70"/>
                <a:gd name="T97" fmla="*/ 21 h 105"/>
                <a:gd name="T98" fmla="*/ 64 w 70"/>
                <a:gd name="T99" fmla="*/ 26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882 w 926"/>
                <a:gd name="T1" fmla="*/ 0 h 1112"/>
                <a:gd name="T2" fmla="*/ 883 w 926"/>
                <a:gd name="T3" fmla="*/ 19 h 1112"/>
                <a:gd name="T4" fmla="*/ 883 w 926"/>
                <a:gd name="T5" fmla="*/ 39 h 1112"/>
                <a:gd name="T6" fmla="*/ 883 w 926"/>
                <a:gd name="T7" fmla="*/ 60 h 1112"/>
                <a:gd name="T8" fmla="*/ 884 w 926"/>
                <a:gd name="T9" fmla="*/ 80 h 1112"/>
                <a:gd name="T10" fmla="*/ 884 w 926"/>
                <a:gd name="T11" fmla="*/ 100 h 1112"/>
                <a:gd name="T12" fmla="*/ 885 w 926"/>
                <a:gd name="T13" fmla="*/ 119 h 1112"/>
                <a:gd name="T14" fmla="*/ 886 w 926"/>
                <a:gd name="T15" fmla="*/ 140 h 1112"/>
                <a:gd name="T16" fmla="*/ 887 w 926"/>
                <a:gd name="T17" fmla="*/ 160 h 1112"/>
                <a:gd name="T18" fmla="*/ 887 w 926"/>
                <a:gd name="T19" fmla="*/ 166 h 1112"/>
                <a:gd name="T20" fmla="*/ 887 w 926"/>
                <a:gd name="T21" fmla="*/ 167 h 1112"/>
                <a:gd name="T22" fmla="*/ 887 w 926"/>
                <a:gd name="T23" fmla="*/ 167 h 1112"/>
                <a:gd name="T24" fmla="*/ 887 w 926"/>
                <a:gd name="T25" fmla="*/ 167 h 1112"/>
                <a:gd name="T26" fmla="*/ 887 w 926"/>
                <a:gd name="T27" fmla="*/ 168 h 1112"/>
                <a:gd name="T28" fmla="*/ 887 w 926"/>
                <a:gd name="T29" fmla="*/ 168 h 1112"/>
                <a:gd name="T30" fmla="*/ 887 w 926"/>
                <a:gd name="T31" fmla="*/ 168 h 1112"/>
                <a:gd name="T32" fmla="*/ 887 w 926"/>
                <a:gd name="T33" fmla="*/ 169 h 1112"/>
                <a:gd name="T34" fmla="*/ 887 w 926"/>
                <a:gd name="T35" fmla="*/ 169 h 1112"/>
                <a:gd name="T36" fmla="*/ 887 w 926"/>
                <a:gd name="T37" fmla="*/ 169 h 1112"/>
                <a:gd name="T38" fmla="*/ 891 w 926"/>
                <a:gd name="T39" fmla="*/ 179 h 1112"/>
                <a:gd name="T40" fmla="*/ 895 w 926"/>
                <a:gd name="T41" fmla="*/ 190 h 1112"/>
                <a:gd name="T42" fmla="*/ 897 w 926"/>
                <a:gd name="T43" fmla="*/ 201 h 1112"/>
                <a:gd name="T44" fmla="*/ 899 w 926"/>
                <a:gd name="T45" fmla="*/ 210 h 1112"/>
                <a:gd name="T46" fmla="*/ 901 w 926"/>
                <a:gd name="T47" fmla="*/ 221 h 1112"/>
                <a:gd name="T48" fmla="*/ 906 w 926"/>
                <a:gd name="T49" fmla="*/ 230 h 1112"/>
                <a:gd name="T50" fmla="*/ 909 w 926"/>
                <a:gd name="T51" fmla="*/ 235 h 1112"/>
                <a:gd name="T52" fmla="*/ 912 w 926"/>
                <a:gd name="T53" fmla="*/ 239 h 1112"/>
                <a:gd name="T54" fmla="*/ 916 w 926"/>
                <a:gd name="T55" fmla="*/ 242 h 1112"/>
                <a:gd name="T56" fmla="*/ 921 w 926"/>
                <a:gd name="T57" fmla="*/ 246 h 1112"/>
                <a:gd name="T58" fmla="*/ 921 w 926"/>
                <a:gd name="T59" fmla="*/ 247 h 1112"/>
                <a:gd name="T60" fmla="*/ 922 w 926"/>
                <a:gd name="T61" fmla="*/ 247 h 1112"/>
                <a:gd name="T62" fmla="*/ 922 w 926"/>
                <a:gd name="T63" fmla="*/ 247 h 1112"/>
                <a:gd name="T64" fmla="*/ 923 w 926"/>
                <a:gd name="T65" fmla="*/ 248 h 1112"/>
                <a:gd name="T66" fmla="*/ 923 w 926"/>
                <a:gd name="T67" fmla="*/ 248 h 1112"/>
                <a:gd name="T68" fmla="*/ 925 w 926"/>
                <a:gd name="T69" fmla="*/ 249 h 1112"/>
                <a:gd name="T70" fmla="*/ 926 w 926"/>
                <a:gd name="T71" fmla="*/ 249 h 1112"/>
                <a:gd name="T72" fmla="*/ 926 w 926"/>
                <a:gd name="T73" fmla="*/ 249 h 1112"/>
                <a:gd name="T74" fmla="*/ 907 w 926"/>
                <a:gd name="T75" fmla="*/ 887 h 1112"/>
                <a:gd name="T76" fmla="*/ 906 w 926"/>
                <a:gd name="T77" fmla="*/ 887 h 1112"/>
                <a:gd name="T78" fmla="*/ 905 w 926"/>
                <a:gd name="T79" fmla="*/ 887 h 1112"/>
                <a:gd name="T80" fmla="*/ 905 w 926"/>
                <a:gd name="T81" fmla="*/ 888 h 1112"/>
                <a:gd name="T82" fmla="*/ 904 w 926"/>
                <a:gd name="T83" fmla="*/ 888 h 1112"/>
                <a:gd name="T84" fmla="*/ 902 w 926"/>
                <a:gd name="T85" fmla="*/ 889 h 1112"/>
                <a:gd name="T86" fmla="*/ 901 w 926"/>
                <a:gd name="T87" fmla="*/ 889 h 1112"/>
                <a:gd name="T88" fmla="*/ 901 w 926"/>
                <a:gd name="T89" fmla="*/ 890 h 1112"/>
                <a:gd name="T90" fmla="*/ 900 w 926"/>
                <a:gd name="T91" fmla="*/ 890 h 1112"/>
                <a:gd name="T92" fmla="*/ 15 w 926"/>
                <a:gd name="T93" fmla="*/ 1111 h 1112"/>
                <a:gd name="T94" fmla="*/ 12 w 926"/>
                <a:gd name="T95" fmla="*/ 1111 h 1112"/>
                <a:gd name="T96" fmla="*/ 11 w 926"/>
                <a:gd name="T97" fmla="*/ 1111 h 1112"/>
                <a:gd name="T98" fmla="*/ 9 w 926"/>
                <a:gd name="T99" fmla="*/ 1112 h 1112"/>
                <a:gd name="T100" fmla="*/ 7 w 926"/>
                <a:gd name="T101" fmla="*/ 1112 h 1112"/>
                <a:gd name="T102" fmla="*/ 6 w 926"/>
                <a:gd name="T103" fmla="*/ 1112 h 1112"/>
                <a:gd name="T104" fmla="*/ 4 w 926"/>
                <a:gd name="T105" fmla="*/ 1112 h 1112"/>
                <a:gd name="T106" fmla="*/ 1 w 926"/>
                <a:gd name="T107" fmla="*/ 1112 h 1112"/>
                <a:gd name="T108" fmla="*/ 0 w 926"/>
                <a:gd name="T109" fmla="*/ 1112 h 1112"/>
                <a:gd name="T110" fmla="*/ 882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2 w 2"/>
                <a:gd name="T1" fmla="*/ 3 h 20"/>
                <a:gd name="T2" fmla="*/ 2 w 2"/>
                <a:gd name="T3" fmla="*/ 3 h 20"/>
                <a:gd name="T4" fmla="*/ 2 w 2"/>
                <a:gd name="T5" fmla="*/ 3 h 20"/>
                <a:gd name="T6" fmla="*/ 2 w 2"/>
                <a:gd name="T7" fmla="*/ 5 h 20"/>
                <a:gd name="T8" fmla="*/ 2 w 2"/>
                <a:gd name="T9" fmla="*/ 5 h 20"/>
                <a:gd name="T10" fmla="*/ 2 w 2"/>
                <a:gd name="T11" fmla="*/ 5 h 20"/>
                <a:gd name="T12" fmla="*/ 2 w 2"/>
                <a:gd name="T13" fmla="*/ 5 h 20"/>
                <a:gd name="T14" fmla="*/ 2 w 2"/>
                <a:gd name="T15" fmla="*/ 6 h 20"/>
                <a:gd name="T16" fmla="*/ 2 w 2"/>
                <a:gd name="T17" fmla="*/ 6 h 20"/>
                <a:gd name="T18" fmla="*/ 2 w 2"/>
                <a:gd name="T19" fmla="*/ 7 h 20"/>
                <a:gd name="T20" fmla="*/ 2 w 2"/>
                <a:gd name="T21" fmla="*/ 9 h 20"/>
                <a:gd name="T22" fmla="*/ 0 w 2"/>
                <a:gd name="T23" fmla="*/ 11 h 20"/>
                <a:gd name="T24" fmla="*/ 0 w 2"/>
                <a:gd name="T25" fmla="*/ 13 h 20"/>
                <a:gd name="T26" fmla="*/ 0 w 2"/>
                <a:gd name="T27" fmla="*/ 14 h 20"/>
                <a:gd name="T28" fmla="*/ 0 w 2"/>
                <a:gd name="T29" fmla="*/ 17 h 20"/>
                <a:gd name="T30" fmla="*/ 0 w 2"/>
                <a:gd name="T31" fmla="*/ 18 h 20"/>
                <a:gd name="T32" fmla="*/ 0 w 2"/>
                <a:gd name="T33" fmla="*/ 20 h 20"/>
                <a:gd name="T34" fmla="*/ 0 w 2"/>
                <a:gd name="T35" fmla="*/ 0 h 20"/>
                <a:gd name="T36" fmla="*/ 2 w 2"/>
                <a:gd name="T37" fmla="*/ 3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277 w 277"/>
                <a:gd name="T1" fmla="*/ 930 h 978"/>
                <a:gd name="T2" fmla="*/ 277 w 277"/>
                <a:gd name="T3" fmla="*/ 930 h 978"/>
                <a:gd name="T4" fmla="*/ 277 w 277"/>
                <a:gd name="T5" fmla="*/ 930 h 978"/>
                <a:gd name="T6" fmla="*/ 277 w 277"/>
                <a:gd name="T7" fmla="*/ 930 h 978"/>
                <a:gd name="T8" fmla="*/ 277 w 277"/>
                <a:gd name="T9" fmla="*/ 931 h 978"/>
                <a:gd name="T10" fmla="*/ 276 w 277"/>
                <a:gd name="T11" fmla="*/ 931 h 978"/>
                <a:gd name="T12" fmla="*/ 276 w 277"/>
                <a:gd name="T13" fmla="*/ 931 h 978"/>
                <a:gd name="T14" fmla="*/ 276 w 277"/>
                <a:gd name="T15" fmla="*/ 931 h 978"/>
                <a:gd name="T16" fmla="*/ 276 w 277"/>
                <a:gd name="T17" fmla="*/ 931 h 978"/>
                <a:gd name="T18" fmla="*/ 276 w 277"/>
                <a:gd name="T19" fmla="*/ 933 h 978"/>
                <a:gd name="T20" fmla="*/ 276 w 277"/>
                <a:gd name="T21" fmla="*/ 933 h 978"/>
                <a:gd name="T22" fmla="*/ 276 w 277"/>
                <a:gd name="T23" fmla="*/ 934 h 978"/>
                <a:gd name="T24" fmla="*/ 276 w 277"/>
                <a:gd name="T25" fmla="*/ 934 h 978"/>
                <a:gd name="T26" fmla="*/ 276 w 277"/>
                <a:gd name="T27" fmla="*/ 935 h 978"/>
                <a:gd name="T28" fmla="*/ 276 w 277"/>
                <a:gd name="T29" fmla="*/ 935 h 978"/>
                <a:gd name="T30" fmla="*/ 276 w 277"/>
                <a:gd name="T31" fmla="*/ 936 h 978"/>
                <a:gd name="T32" fmla="*/ 276 w 277"/>
                <a:gd name="T33" fmla="*/ 936 h 978"/>
                <a:gd name="T34" fmla="*/ 143 w 277"/>
                <a:gd name="T35" fmla="*/ 977 h 978"/>
                <a:gd name="T36" fmla="*/ 142 w 277"/>
                <a:gd name="T37" fmla="*/ 978 h 978"/>
                <a:gd name="T38" fmla="*/ 142 w 277"/>
                <a:gd name="T39" fmla="*/ 978 h 978"/>
                <a:gd name="T40" fmla="*/ 141 w 277"/>
                <a:gd name="T41" fmla="*/ 978 h 978"/>
                <a:gd name="T42" fmla="*/ 140 w 277"/>
                <a:gd name="T43" fmla="*/ 978 h 978"/>
                <a:gd name="T44" fmla="*/ 139 w 277"/>
                <a:gd name="T45" fmla="*/ 978 h 978"/>
                <a:gd name="T46" fmla="*/ 138 w 277"/>
                <a:gd name="T47" fmla="*/ 978 h 978"/>
                <a:gd name="T48" fmla="*/ 138 w 277"/>
                <a:gd name="T49" fmla="*/ 978 h 978"/>
                <a:gd name="T50" fmla="*/ 137 w 277"/>
                <a:gd name="T51" fmla="*/ 978 h 978"/>
                <a:gd name="T52" fmla="*/ 33 w 277"/>
                <a:gd name="T53" fmla="*/ 950 h 978"/>
                <a:gd name="T54" fmla="*/ 28 w 277"/>
                <a:gd name="T55" fmla="*/ 941 h 978"/>
                <a:gd name="T56" fmla="*/ 24 w 277"/>
                <a:gd name="T57" fmla="*/ 933 h 978"/>
                <a:gd name="T58" fmla="*/ 22 w 277"/>
                <a:gd name="T59" fmla="*/ 922 h 978"/>
                <a:gd name="T60" fmla="*/ 20 w 277"/>
                <a:gd name="T61" fmla="*/ 912 h 978"/>
                <a:gd name="T62" fmla="*/ 18 w 277"/>
                <a:gd name="T63" fmla="*/ 903 h 978"/>
                <a:gd name="T64" fmla="*/ 16 w 277"/>
                <a:gd name="T65" fmla="*/ 892 h 978"/>
                <a:gd name="T66" fmla="*/ 14 w 277"/>
                <a:gd name="T67" fmla="*/ 882 h 978"/>
                <a:gd name="T68" fmla="*/ 11 w 277"/>
                <a:gd name="T69" fmla="*/ 873 h 978"/>
                <a:gd name="T70" fmla="*/ 8 w 277"/>
                <a:gd name="T71" fmla="*/ 860 h 978"/>
                <a:gd name="T72" fmla="*/ 6 w 277"/>
                <a:gd name="T73" fmla="*/ 847 h 978"/>
                <a:gd name="T74" fmla="*/ 5 w 277"/>
                <a:gd name="T75" fmla="*/ 834 h 978"/>
                <a:gd name="T76" fmla="*/ 3 w 277"/>
                <a:gd name="T77" fmla="*/ 820 h 978"/>
                <a:gd name="T78" fmla="*/ 2 w 277"/>
                <a:gd name="T79" fmla="*/ 807 h 978"/>
                <a:gd name="T80" fmla="*/ 1 w 277"/>
                <a:gd name="T81" fmla="*/ 794 h 978"/>
                <a:gd name="T82" fmla="*/ 1 w 277"/>
                <a:gd name="T83" fmla="*/ 782 h 978"/>
                <a:gd name="T84" fmla="*/ 0 w 277"/>
                <a:gd name="T85" fmla="*/ 769 h 978"/>
                <a:gd name="T86" fmla="*/ 4 w 277"/>
                <a:gd name="T87" fmla="*/ 421 h 978"/>
                <a:gd name="T88" fmla="*/ 5 w 277"/>
                <a:gd name="T89" fmla="*/ 405 h 978"/>
                <a:gd name="T90" fmla="*/ 5 w 277"/>
                <a:gd name="T91" fmla="*/ 391 h 978"/>
                <a:gd name="T92" fmla="*/ 6 w 277"/>
                <a:gd name="T93" fmla="*/ 375 h 978"/>
                <a:gd name="T94" fmla="*/ 7 w 277"/>
                <a:gd name="T95" fmla="*/ 360 h 978"/>
                <a:gd name="T96" fmla="*/ 7 w 277"/>
                <a:gd name="T97" fmla="*/ 344 h 978"/>
                <a:gd name="T98" fmla="*/ 8 w 277"/>
                <a:gd name="T99" fmla="*/ 329 h 978"/>
                <a:gd name="T100" fmla="*/ 8 w 277"/>
                <a:gd name="T101" fmla="*/ 312 h 978"/>
                <a:gd name="T102" fmla="*/ 10 w 277"/>
                <a:gd name="T103" fmla="*/ 294 h 978"/>
                <a:gd name="T104" fmla="*/ 12 w 277"/>
                <a:gd name="T105" fmla="*/ 258 h 978"/>
                <a:gd name="T106" fmla="*/ 14 w 277"/>
                <a:gd name="T107" fmla="*/ 223 h 978"/>
                <a:gd name="T108" fmla="*/ 14 w 277"/>
                <a:gd name="T109" fmla="*/ 186 h 978"/>
                <a:gd name="T110" fmla="*/ 14 w 277"/>
                <a:gd name="T111" fmla="*/ 149 h 978"/>
                <a:gd name="T112" fmla="*/ 14 w 277"/>
                <a:gd name="T113" fmla="*/ 110 h 978"/>
                <a:gd name="T114" fmla="*/ 15 w 277"/>
                <a:gd name="T115" fmla="*/ 73 h 978"/>
                <a:gd name="T116" fmla="*/ 16 w 277"/>
                <a:gd name="T117" fmla="*/ 37 h 978"/>
                <a:gd name="T118" fmla="*/ 18 w 277"/>
                <a:gd name="T119" fmla="*/ 0 h 978"/>
                <a:gd name="T120" fmla="*/ 277 w 277"/>
                <a:gd name="T121" fmla="*/ 93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37 w 40"/>
                <a:gd name="T1" fmla="*/ 0 h 488"/>
                <a:gd name="T2" fmla="*/ 38 w 40"/>
                <a:gd name="T3" fmla="*/ 12 h 488"/>
                <a:gd name="T4" fmla="*/ 39 w 40"/>
                <a:gd name="T5" fmla="*/ 23 h 488"/>
                <a:gd name="T6" fmla="*/ 40 w 40"/>
                <a:gd name="T7" fmla="*/ 35 h 488"/>
                <a:gd name="T8" fmla="*/ 40 w 40"/>
                <a:gd name="T9" fmla="*/ 47 h 488"/>
                <a:gd name="T10" fmla="*/ 40 w 40"/>
                <a:gd name="T11" fmla="*/ 57 h 488"/>
                <a:gd name="T12" fmla="*/ 39 w 40"/>
                <a:gd name="T13" fmla="*/ 69 h 488"/>
                <a:gd name="T14" fmla="*/ 38 w 40"/>
                <a:gd name="T15" fmla="*/ 80 h 488"/>
                <a:gd name="T16" fmla="*/ 36 w 40"/>
                <a:gd name="T17" fmla="*/ 92 h 488"/>
                <a:gd name="T18" fmla="*/ 36 w 40"/>
                <a:gd name="T19" fmla="*/ 112 h 488"/>
                <a:gd name="T20" fmla="*/ 37 w 40"/>
                <a:gd name="T21" fmla="*/ 133 h 488"/>
                <a:gd name="T22" fmla="*/ 38 w 40"/>
                <a:gd name="T23" fmla="*/ 153 h 488"/>
                <a:gd name="T24" fmla="*/ 39 w 40"/>
                <a:gd name="T25" fmla="*/ 173 h 488"/>
                <a:gd name="T26" fmla="*/ 40 w 40"/>
                <a:gd name="T27" fmla="*/ 192 h 488"/>
                <a:gd name="T28" fmla="*/ 40 w 40"/>
                <a:gd name="T29" fmla="*/ 213 h 488"/>
                <a:gd name="T30" fmla="*/ 38 w 40"/>
                <a:gd name="T31" fmla="*/ 233 h 488"/>
                <a:gd name="T32" fmla="*/ 33 w 40"/>
                <a:gd name="T33" fmla="*/ 252 h 488"/>
                <a:gd name="T34" fmla="*/ 34 w 40"/>
                <a:gd name="T35" fmla="*/ 273 h 488"/>
                <a:gd name="T36" fmla="*/ 34 w 40"/>
                <a:gd name="T37" fmla="*/ 294 h 488"/>
                <a:gd name="T38" fmla="*/ 36 w 40"/>
                <a:gd name="T39" fmla="*/ 315 h 488"/>
                <a:gd name="T40" fmla="*/ 37 w 40"/>
                <a:gd name="T41" fmla="*/ 335 h 488"/>
                <a:gd name="T42" fmla="*/ 38 w 40"/>
                <a:gd name="T43" fmla="*/ 356 h 488"/>
                <a:gd name="T44" fmla="*/ 38 w 40"/>
                <a:gd name="T45" fmla="*/ 376 h 488"/>
                <a:gd name="T46" fmla="*/ 37 w 40"/>
                <a:gd name="T47" fmla="*/ 398 h 488"/>
                <a:gd name="T48" fmla="*/ 33 w 40"/>
                <a:gd name="T49" fmla="*/ 418 h 488"/>
                <a:gd name="T50" fmla="*/ 32 w 40"/>
                <a:gd name="T51" fmla="*/ 421 h 488"/>
                <a:gd name="T52" fmla="*/ 32 w 40"/>
                <a:gd name="T53" fmla="*/ 425 h 488"/>
                <a:gd name="T54" fmla="*/ 32 w 40"/>
                <a:gd name="T55" fmla="*/ 429 h 488"/>
                <a:gd name="T56" fmla="*/ 32 w 40"/>
                <a:gd name="T57" fmla="*/ 431 h 488"/>
                <a:gd name="T58" fmla="*/ 32 w 40"/>
                <a:gd name="T59" fmla="*/ 435 h 488"/>
                <a:gd name="T60" fmla="*/ 32 w 40"/>
                <a:gd name="T61" fmla="*/ 438 h 488"/>
                <a:gd name="T62" fmla="*/ 31 w 40"/>
                <a:gd name="T63" fmla="*/ 440 h 488"/>
                <a:gd name="T64" fmla="*/ 30 w 40"/>
                <a:gd name="T65" fmla="*/ 444 h 488"/>
                <a:gd name="T66" fmla="*/ 27 w 40"/>
                <a:gd name="T67" fmla="*/ 450 h 488"/>
                <a:gd name="T68" fmla="*/ 24 w 40"/>
                <a:gd name="T69" fmla="*/ 457 h 488"/>
                <a:gd name="T70" fmla="*/ 21 w 40"/>
                <a:gd name="T71" fmla="*/ 463 h 488"/>
                <a:gd name="T72" fmla="*/ 18 w 40"/>
                <a:gd name="T73" fmla="*/ 469 h 488"/>
                <a:gd name="T74" fmla="*/ 15 w 40"/>
                <a:gd name="T75" fmla="*/ 475 h 488"/>
                <a:gd name="T76" fmla="*/ 11 w 40"/>
                <a:gd name="T77" fmla="*/ 480 h 488"/>
                <a:gd name="T78" fmla="*/ 6 w 40"/>
                <a:gd name="T79" fmla="*/ 485 h 488"/>
                <a:gd name="T80" fmla="*/ 0 w 40"/>
                <a:gd name="T81" fmla="*/ 488 h 488"/>
                <a:gd name="T82" fmla="*/ 0 w 40"/>
                <a:gd name="T83" fmla="*/ 486 h 488"/>
                <a:gd name="T84" fmla="*/ 0 w 40"/>
                <a:gd name="T85" fmla="*/ 483 h 488"/>
                <a:gd name="T86" fmla="*/ 0 w 40"/>
                <a:gd name="T87" fmla="*/ 480 h 488"/>
                <a:gd name="T88" fmla="*/ 1 w 40"/>
                <a:gd name="T89" fmla="*/ 477 h 488"/>
                <a:gd name="T90" fmla="*/ 1 w 40"/>
                <a:gd name="T91" fmla="*/ 475 h 488"/>
                <a:gd name="T92" fmla="*/ 1 w 40"/>
                <a:gd name="T93" fmla="*/ 472 h 488"/>
                <a:gd name="T94" fmla="*/ 1 w 40"/>
                <a:gd name="T95" fmla="*/ 469 h 488"/>
                <a:gd name="T96" fmla="*/ 1 w 40"/>
                <a:gd name="T97" fmla="*/ 467 h 488"/>
                <a:gd name="T98" fmla="*/ 28 w 40"/>
                <a:gd name="T99" fmla="*/ 437 h 488"/>
                <a:gd name="T100" fmla="*/ 37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5 w 5"/>
                <a:gd name="T1" fmla="*/ 0 h 1"/>
                <a:gd name="T2" fmla="*/ 4 w 5"/>
                <a:gd name="T3" fmla="*/ 0 h 1"/>
                <a:gd name="T4" fmla="*/ 4 w 5"/>
                <a:gd name="T5" fmla="*/ 0 h 1"/>
                <a:gd name="T6" fmla="*/ 3 w 5"/>
                <a:gd name="T7" fmla="*/ 0 h 1"/>
                <a:gd name="T8" fmla="*/ 3 w 5"/>
                <a:gd name="T9" fmla="*/ 0 h 1"/>
                <a:gd name="T10" fmla="*/ 2 w 5"/>
                <a:gd name="T11" fmla="*/ 0 h 1"/>
                <a:gd name="T12" fmla="*/ 2 w 5"/>
                <a:gd name="T13" fmla="*/ 0 h 1"/>
                <a:gd name="T14" fmla="*/ 1 w 5"/>
                <a:gd name="T15" fmla="*/ 0 h 1"/>
                <a:gd name="T16" fmla="*/ 0 w 5"/>
                <a:gd name="T17" fmla="*/ 0 h 1"/>
                <a:gd name="T18" fmla="*/ 5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11 w 11"/>
                <a:gd name="T1" fmla="*/ 0 h 555"/>
                <a:gd name="T2" fmla="*/ 10 w 11"/>
                <a:gd name="T3" fmla="*/ 1 h 555"/>
                <a:gd name="T4" fmla="*/ 10 w 11"/>
                <a:gd name="T5" fmla="*/ 3 h 555"/>
                <a:gd name="T6" fmla="*/ 10 w 11"/>
                <a:gd name="T7" fmla="*/ 5 h 555"/>
                <a:gd name="T8" fmla="*/ 9 w 11"/>
                <a:gd name="T9" fmla="*/ 6 h 555"/>
                <a:gd name="T10" fmla="*/ 9 w 11"/>
                <a:gd name="T11" fmla="*/ 8 h 555"/>
                <a:gd name="T12" fmla="*/ 8 w 11"/>
                <a:gd name="T13" fmla="*/ 9 h 555"/>
                <a:gd name="T14" fmla="*/ 7 w 11"/>
                <a:gd name="T15" fmla="*/ 11 h 555"/>
                <a:gd name="T16" fmla="*/ 7 w 11"/>
                <a:gd name="T17" fmla="*/ 12 h 555"/>
                <a:gd name="T18" fmla="*/ 6 w 11"/>
                <a:gd name="T19" fmla="*/ 46 h 555"/>
                <a:gd name="T20" fmla="*/ 5 w 11"/>
                <a:gd name="T21" fmla="*/ 82 h 555"/>
                <a:gd name="T22" fmla="*/ 5 w 11"/>
                <a:gd name="T23" fmla="*/ 119 h 555"/>
                <a:gd name="T24" fmla="*/ 5 w 11"/>
                <a:gd name="T25" fmla="*/ 156 h 555"/>
                <a:gd name="T26" fmla="*/ 5 w 11"/>
                <a:gd name="T27" fmla="*/ 192 h 555"/>
                <a:gd name="T28" fmla="*/ 5 w 11"/>
                <a:gd name="T29" fmla="*/ 228 h 555"/>
                <a:gd name="T30" fmla="*/ 3 w 11"/>
                <a:gd name="T31" fmla="*/ 264 h 555"/>
                <a:gd name="T32" fmla="*/ 0 w 11"/>
                <a:gd name="T33" fmla="*/ 297 h 555"/>
                <a:gd name="T34" fmla="*/ 0 w 11"/>
                <a:gd name="T35" fmla="*/ 11 h 555"/>
                <a:gd name="T36" fmla="*/ 11 w 11"/>
                <a:gd name="T37" fmla="*/ 0 h 555"/>
                <a:gd name="T38" fmla="*/ 0 w 11"/>
                <a:gd name="T39" fmla="*/ 327 h 555"/>
                <a:gd name="T40" fmla="*/ 1 w 11"/>
                <a:gd name="T41" fmla="*/ 357 h 555"/>
                <a:gd name="T42" fmla="*/ 2 w 11"/>
                <a:gd name="T43" fmla="*/ 385 h 555"/>
                <a:gd name="T44" fmla="*/ 3 w 11"/>
                <a:gd name="T45" fmla="*/ 414 h 555"/>
                <a:gd name="T46" fmla="*/ 3 w 11"/>
                <a:gd name="T47" fmla="*/ 443 h 555"/>
                <a:gd name="T48" fmla="*/ 3 w 11"/>
                <a:gd name="T49" fmla="*/ 471 h 555"/>
                <a:gd name="T50" fmla="*/ 2 w 11"/>
                <a:gd name="T51" fmla="*/ 499 h 555"/>
                <a:gd name="T52" fmla="*/ 1 w 11"/>
                <a:gd name="T53" fmla="*/ 527 h 555"/>
                <a:gd name="T54" fmla="*/ 0 w 11"/>
                <a:gd name="T55" fmla="*/ 555 h 555"/>
                <a:gd name="T56" fmla="*/ 0 w 11"/>
                <a:gd name="T57" fmla="*/ 327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243 w 268"/>
                <a:gd name="T1" fmla="*/ 24 h 1197"/>
                <a:gd name="T2" fmla="*/ 248 w 268"/>
                <a:gd name="T3" fmla="*/ 30 h 1197"/>
                <a:gd name="T4" fmla="*/ 251 w 268"/>
                <a:gd name="T5" fmla="*/ 36 h 1197"/>
                <a:gd name="T6" fmla="*/ 249 w 268"/>
                <a:gd name="T7" fmla="*/ 900 h 1197"/>
                <a:gd name="T8" fmla="*/ 248 w 268"/>
                <a:gd name="T9" fmla="*/ 909 h 1197"/>
                <a:gd name="T10" fmla="*/ 246 w 268"/>
                <a:gd name="T11" fmla="*/ 919 h 1197"/>
                <a:gd name="T12" fmla="*/ 170 w 268"/>
                <a:gd name="T13" fmla="*/ 1120 h 1197"/>
                <a:gd name="T14" fmla="*/ 165 w 268"/>
                <a:gd name="T15" fmla="*/ 1126 h 1197"/>
                <a:gd name="T16" fmla="*/ 160 w 268"/>
                <a:gd name="T17" fmla="*/ 1132 h 1197"/>
                <a:gd name="T18" fmla="*/ 136 w 268"/>
                <a:gd name="T19" fmla="*/ 1158 h 1197"/>
                <a:gd name="T20" fmla="*/ 133 w 268"/>
                <a:gd name="T21" fmla="*/ 1161 h 1197"/>
                <a:gd name="T22" fmla="*/ 129 w 268"/>
                <a:gd name="T23" fmla="*/ 1162 h 1197"/>
                <a:gd name="T24" fmla="*/ 121 w 268"/>
                <a:gd name="T25" fmla="*/ 1173 h 1197"/>
                <a:gd name="T26" fmla="*/ 113 w 268"/>
                <a:gd name="T27" fmla="*/ 1173 h 1197"/>
                <a:gd name="T28" fmla="*/ 101 w 268"/>
                <a:gd name="T29" fmla="*/ 1180 h 1197"/>
                <a:gd name="T30" fmla="*/ 87 w 268"/>
                <a:gd name="T31" fmla="*/ 1186 h 1197"/>
                <a:gd name="T32" fmla="*/ 80 w 268"/>
                <a:gd name="T33" fmla="*/ 1188 h 1197"/>
                <a:gd name="T34" fmla="*/ 72 w 268"/>
                <a:gd name="T35" fmla="*/ 1189 h 1197"/>
                <a:gd name="T36" fmla="*/ 3 w 268"/>
                <a:gd name="T37" fmla="*/ 1197 h 1197"/>
                <a:gd name="T38" fmla="*/ 1 w 268"/>
                <a:gd name="T39" fmla="*/ 1189 h 1197"/>
                <a:gd name="T40" fmla="*/ 1 w 268"/>
                <a:gd name="T41" fmla="*/ 1181 h 1197"/>
                <a:gd name="T42" fmla="*/ 2 w 268"/>
                <a:gd name="T43" fmla="*/ 1172 h 1197"/>
                <a:gd name="T44" fmla="*/ 1 w 268"/>
                <a:gd name="T45" fmla="*/ 1158 h 1197"/>
                <a:gd name="T46" fmla="*/ 3 w 268"/>
                <a:gd name="T47" fmla="*/ 1144 h 1197"/>
                <a:gd name="T48" fmla="*/ 6 w 268"/>
                <a:gd name="T49" fmla="*/ 1010 h 1197"/>
                <a:gd name="T50" fmla="*/ 6 w 268"/>
                <a:gd name="T51" fmla="*/ 823 h 1197"/>
                <a:gd name="T52" fmla="*/ 8 w 268"/>
                <a:gd name="T53" fmla="*/ 635 h 1197"/>
                <a:gd name="T54" fmla="*/ 9 w 268"/>
                <a:gd name="T55" fmla="*/ 613 h 1197"/>
                <a:gd name="T56" fmla="*/ 11 w 268"/>
                <a:gd name="T57" fmla="*/ 591 h 1197"/>
                <a:gd name="T58" fmla="*/ 17 w 268"/>
                <a:gd name="T59" fmla="*/ 582 h 1197"/>
                <a:gd name="T60" fmla="*/ 29 w 268"/>
                <a:gd name="T61" fmla="*/ 580 h 1197"/>
                <a:gd name="T62" fmla="*/ 39 w 268"/>
                <a:gd name="T63" fmla="*/ 573 h 1197"/>
                <a:gd name="T64" fmla="*/ 47 w 268"/>
                <a:gd name="T65" fmla="*/ 550 h 1197"/>
                <a:gd name="T66" fmla="*/ 56 w 268"/>
                <a:gd name="T67" fmla="*/ 522 h 1197"/>
                <a:gd name="T68" fmla="*/ 60 w 268"/>
                <a:gd name="T69" fmla="*/ 478 h 1197"/>
                <a:gd name="T70" fmla="*/ 62 w 268"/>
                <a:gd name="T71" fmla="*/ 434 h 1197"/>
                <a:gd name="T72" fmla="*/ 61 w 268"/>
                <a:gd name="T73" fmla="*/ 390 h 1197"/>
                <a:gd name="T74" fmla="*/ 61 w 268"/>
                <a:gd name="T75" fmla="*/ 347 h 1197"/>
                <a:gd name="T76" fmla="*/ 64 w 268"/>
                <a:gd name="T77" fmla="*/ 302 h 1197"/>
                <a:gd name="T78" fmla="*/ 63 w 268"/>
                <a:gd name="T79" fmla="*/ 150 h 1197"/>
                <a:gd name="T80" fmla="*/ 63 w 268"/>
                <a:gd name="T81" fmla="*/ 123 h 1197"/>
                <a:gd name="T82" fmla="*/ 63 w 268"/>
                <a:gd name="T83" fmla="*/ 95 h 1197"/>
                <a:gd name="T84" fmla="*/ 59 w 268"/>
                <a:gd name="T85" fmla="*/ 67 h 1197"/>
                <a:gd name="T86" fmla="*/ 56 w 268"/>
                <a:gd name="T87" fmla="*/ 38 h 1197"/>
                <a:gd name="T88" fmla="*/ 58 w 268"/>
                <a:gd name="T89" fmla="*/ 17 h 1197"/>
                <a:gd name="T90" fmla="*/ 68 w 268"/>
                <a:gd name="T91" fmla="*/ 15 h 1197"/>
                <a:gd name="T92" fmla="*/ 79 w 268"/>
                <a:gd name="T93" fmla="*/ 15 h 1197"/>
                <a:gd name="T94" fmla="*/ 106 w 268"/>
                <a:gd name="T95" fmla="*/ 7 h 1197"/>
                <a:gd name="T96" fmla="*/ 143 w 268"/>
                <a:gd name="T97" fmla="*/ 1 h 1197"/>
                <a:gd name="T98" fmla="*/ 179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36 w 143"/>
                <a:gd name="T1" fmla="*/ 3 h 104"/>
                <a:gd name="T2" fmla="*/ 43 w 143"/>
                <a:gd name="T3" fmla="*/ 11 h 104"/>
                <a:gd name="T4" fmla="*/ 51 w 143"/>
                <a:gd name="T5" fmla="*/ 18 h 104"/>
                <a:gd name="T6" fmla="*/ 59 w 143"/>
                <a:gd name="T7" fmla="*/ 25 h 104"/>
                <a:gd name="T8" fmla="*/ 67 w 143"/>
                <a:gd name="T9" fmla="*/ 31 h 104"/>
                <a:gd name="T10" fmla="*/ 74 w 143"/>
                <a:gd name="T11" fmla="*/ 38 h 104"/>
                <a:gd name="T12" fmla="*/ 83 w 143"/>
                <a:gd name="T13" fmla="*/ 43 h 104"/>
                <a:gd name="T14" fmla="*/ 92 w 143"/>
                <a:gd name="T15" fmla="*/ 47 h 104"/>
                <a:gd name="T16" fmla="*/ 101 w 143"/>
                <a:gd name="T17" fmla="*/ 50 h 104"/>
                <a:gd name="T18" fmla="*/ 106 w 143"/>
                <a:gd name="T19" fmla="*/ 56 h 104"/>
                <a:gd name="T20" fmla="*/ 112 w 143"/>
                <a:gd name="T21" fmla="*/ 62 h 104"/>
                <a:gd name="T22" fmla="*/ 117 w 143"/>
                <a:gd name="T23" fmla="*/ 69 h 104"/>
                <a:gd name="T24" fmla="*/ 123 w 143"/>
                <a:gd name="T25" fmla="*/ 75 h 104"/>
                <a:gd name="T26" fmla="*/ 129 w 143"/>
                <a:gd name="T27" fmla="*/ 81 h 104"/>
                <a:gd name="T28" fmla="*/ 133 w 143"/>
                <a:gd name="T29" fmla="*/ 88 h 104"/>
                <a:gd name="T30" fmla="*/ 138 w 143"/>
                <a:gd name="T31" fmla="*/ 94 h 104"/>
                <a:gd name="T32" fmla="*/ 143 w 143"/>
                <a:gd name="T33" fmla="*/ 101 h 104"/>
                <a:gd name="T34" fmla="*/ 141 w 143"/>
                <a:gd name="T35" fmla="*/ 101 h 104"/>
                <a:gd name="T36" fmla="*/ 137 w 143"/>
                <a:gd name="T37" fmla="*/ 101 h 104"/>
                <a:gd name="T38" fmla="*/ 134 w 143"/>
                <a:gd name="T39" fmla="*/ 101 h 104"/>
                <a:gd name="T40" fmla="*/ 132 w 143"/>
                <a:gd name="T41" fmla="*/ 101 h 104"/>
                <a:gd name="T42" fmla="*/ 129 w 143"/>
                <a:gd name="T43" fmla="*/ 102 h 104"/>
                <a:gd name="T44" fmla="*/ 125 w 143"/>
                <a:gd name="T45" fmla="*/ 102 h 104"/>
                <a:gd name="T46" fmla="*/ 123 w 143"/>
                <a:gd name="T47" fmla="*/ 102 h 104"/>
                <a:gd name="T48" fmla="*/ 120 w 143"/>
                <a:gd name="T49" fmla="*/ 104 h 104"/>
                <a:gd name="T50" fmla="*/ 117 w 143"/>
                <a:gd name="T51" fmla="*/ 100 h 104"/>
                <a:gd name="T52" fmla="*/ 0 w 143"/>
                <a:gd name="T53" fmla="*/ 3 h 104"/>
                <a:gd name="T54" fmla="*/ 3 w 143"/>
                <a:gd name="T55" fmla="*/ 3 h 104"/>
                <a:gd name="T56" fmla="*/ 5 w 143"/>
                <a:gd name="T57" fmla="*/ 3 h 104"/>
                <a:gd name="T58" fmla="*/ 6 w 143"/>
                <a:gd name="T59" fmla="*/ 3 h 104"/>
                <a:gd name="T60" fmla="*/ 8 w 143"/>
                <a:gd name="T61" fmla="*/ 3 h 104"/>
                <a:gd name="T62" fmla="*/ 10 w 143"/>
                <a:gd name="T63" fmla="*/ 3 h 104"/>
                <a:gd name="T64" fmla="*/ 13 w 143"/>
                <a:gd name="T65" fmla="*/ 2 h 104"/>
                <a:gd name="T66" fmla="*/ 14 w 143"/>
                <a:gd name="T67" fmla="*/ 2 h 104"/>
                <a:gd name="T68" fmla="*/ 16 w 143"/>
                <a:gd name="T69" fmla="*/ 2 h 104"/>
                <a:gd name="T70" fmla="*/ 18 w 143"/>
                <a:gd name="T71" fmla="*/ 0 h 104"/>
                <a:gd name="T72" fmla="*/ 20 w 143"/>
                <a:gd name="T73" fmla="*/ 2 h 104"/>
                <a:gd name="T74" fmla="*/ 22 w 143"/>
                <a:gd name="T75" fmla="*/ 3 h 104"/>
                <a:gd name="T76" fmla="*/ 24 w 143"/>
                <a:gd name="T77" fmla="*/ 3 h 104"/>
                <a:gd name="T78" fmla="*/ 26 w 143"/>
                <a:gd name="T79" fmla="*/ 3 h 104"/>
                <a:gd name="T80" fmla="*/ 28 w 143"/>
                <a:gd name="T81" fmla="*/ 3 h 104"/>
                <a:gd name="T82" fmla="*/ 30 w 143"/>
                <a:gd name="T83" fmla="*/ 3 h 104"/>
                <a:gd name="T84" fmla="*/ 32 w 143"/>
                <a:gd name="T85" fmla="*/ 3 h 104"/>
                <a:gd name="T86" fmla="*/ 36 w 143"/>
                <a:gd name="T87" fmla="*/ 3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132 w 132"/>
                <a:gd name="T1" fmla="*/ 141 h 148"/>
                <a:gd name="T2" fmla="*/ 132 w 132"/>
                <a:gd name="T3" fmla="*/ 141 h 148"/>
                <a:gd name="T4" fmla="*/ 132 w 132"/>
                <a:gd name="T5" fmla="*/ 141 h 148"/>
                <a:gd name="T6" fmla="*/ 132 w 132"/>
                <a:gd name="T7" fmla="*/ 141 h 148"/>
                <a:gd name="T8" fmla="*/ 132 w 132"/>
                <a:gd name="T9" fmla="*/ 141 h 148"/>
                <a:gd name="T10" fmla="*/ 132 w 132"/>
                <a:gd name="T11" fmla="*/ 141 h 148"/>
                <a:gd name="T12" fmla="*/ 132 w 132"/>
                <a:gd name="T13" fmla="*/ 141 h 148"/>
                <a:gd name="T14" fmla="*/ 132 w 132"/>
                <a:gd name="T15" fmla="*/ 142 h 148"/>
                <a:gd name="T16" fmla="*/ 132 w 132"/>
                <a:gd name="T17" fmla="*/ 142 h 148"/>
                <a:gd name="T18" fmla="*/ 130 w 132"/>
                <a:gd name="T19" fmla="*/ 142 h 148"/>
                <a:gd name="T20" fmla="*/ 128 w 132"/>
                <a:gd name="T21" fmla="*/ 143 h 148"/>
                <a:gd name="T22" fmla="*/ 126 w 132"/>
                <a:gd name="T23" fmla="*/ 145 h 148"/>
                <a:gd name="T24" fmla="*/ 123 w 132"/>
                <a:gd name="T25" fmla="*/ 145 h 148"/>
                <a:gd name="T26" fmla="*/ 121 w 132"/>
                <a:gd name="T27" fmla="*/ 146 h 148"/>
                <a:gd name="T28" fmla="*/ 119 w 132"/>
                <a:gd name="T29" fmla="*/ 147 h 148"/>
                <a:gd name="T30" fmla="*/ 117 w 132"/>
                <a:gd name="T31" fmla="*/ 147 h 148"/>
                <a:gd name="T32" fmla="*/ 115 w 132"/>
                <a:gd name="T33" fmla="*/ 148 h 148"/>
                <a:gd name="T34" fmla="*/ 111 w 132"/>
                <a:gd name="T35" fmla="*/ 148 h 148"/>
                <a:gd name="T36" fmla="*/ 0 w 132"/>
                <a:gd name="T37" fmla="*/ 3 h 148"/>
                <a:gd name="T38" fmla="*/ 2 w 132"/>
                <a:gd name="T39" fmla="*/ 3 h 148"/>
                <a:gd name="T40" fmla="*/ 4 w 132"/>
                <a:gd name="T41" fmla="*/ 3 h 148"/>
                <a:gd name="T42" fmla="*/ 6 w 132"/>
                <a:gd name="T43" fmla="*/ 3 h 148"/>
                <a:gd name="T44" fmla="*/ 7 w 132"/>
                <a:gd name="T45" fmla="*/ 2 h 148"/>
                <a:gd name="T46" fmla="*/ 10 w 132"/>
                <a:gd name="T47" fmla="*/ 2 h 148"/>
                <a:gd name="T48" fmla="*/ 12 w 132"/>
                <a:gd name="T49" fmla="*/ 2 h 148"/>
                <a:gd name="T50" fmla="*/ 14 w 132"/>
                <a:gd name="T51" fmla="*/ 0 h 148"/>
                <a:gd name="T52" fmla="*/ 15 w 132"/>
                <a:gd name="T53" fmla="*/ 0 h 148"/>
                <a:gd name="T54" fmla="*/ 22 w 132"/>
                <a:gd name="T55" fmla="*/ 4 h 148"/>
                <a:gd name="T56" fmla="*/ 27 w 132"/>
                <a:gd name="T57" fmla="*/ 9 h 148"/>
                <a:gd name="T58" fmla="*/ 33 w 132"/>
                <a:gd name="T59" fmla="*/ 13 h 148"/>
                <a:gd name="T60" fmla="*/ 37 w 132"/>
                <a:gd name="T61" fmla="*/ 18 h 148"/>
                <a:gd name="T62" fmla="*/ 43 w 132"/>
                <a:gd name="T63" fmla="*/ 24 h 148"/>
                <a:gd name="T64" fmla="*/ 48 w 132"/>
                <a:gd name="T65" fmla="*/ 29 h 148"/>
                <a:gd name="T66" fmla="*/ 54 w 132"/>
                <a:gd name="T67" fmla="*/ 34 h 148"/>
                <a:gd name="T68" fmla="*/ 60 w 132"/>
                <a:gd name="T69" fmla="*/ 38 h 148"/>
                <a:gd name="T70" fmla="*/ 132 w 132"/>
                <a:gd name="T71" fmla="*/ 141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3 h 113"/>
                <a:gd name="T2" fmla="*/ 109 w 344"/>
                <a:gd name="T3" fmla="*/ 91 h 113"/>
                <a:gd name="T4" fmla="*/ 210 w 344"/>
                <a:gd name="T5" fmla="*/ 86 h 113"/>
                <a:gd name="T6" fmla="*/ 305 w 344"/>
                <a:gd name="T7" fmla="*/ 70 h 113"/>
                <a:gd name="T8" fmla="*/ 344 w 344"/>
                <a:gd name="T9" fmla="*/ 64 h 113"/>
                <a:gd name="T10" fmla="*/ 329 w 344"/>
                <a:gd name="T11" fmla="*/ 0 h 113"/>
                <a:gd name="T12" fmla="*/ 0 w 344"/>
                <a:gd name="T13" fmla="*/ 59 h 113"/>
                <a:gd name="T14" fmla="*/ 10 w 344"/>
                <a:gd name="T15" fmla="*/ 113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2 h 112"/>
                <a:gd name="T2" fmla="*/ 109 w 344"/>
                <a:gd name="T3" fmla="*/ 90 h 112"/>
                <a:gd name="T4" fmla="*/ 210 w 344"/>
                <a:gd name="T5" fmla="*/ 85 h 112"/>
                <a:gd name="T6" fmla="*/ 305 w 344"/>
                <a:gd name="T7" fmla="*/ 69 h 112"/>
                <a:gd name="T8" fmla="*/ 344 w 344"/>
                <a:gd name="T9" fmla="*/ 63 h 112"/>
                <a:gd name="T10" fmla="*/ 330 w 344"/>
                <a:gd name="T11" fmla="*/ 0 h 112"/>
                <a:gd name="T12" fmla="*/ 327 w 344"/>
                <a:gd name="T13" fmla="*/ 1 h 112"/>
                <a:gd name="T14" fmla="*/ 321 w 344"/>
                <a:gd name="T15" fmla="*/ 1 h 112"/>
                <a:gd name="T16" fmla="*/ 316 w 344"/>
                <a:gd name="T17" fmla="*/ 2 h 112"/>
                <a:gd name="T18" fmla="*/ 310 w 344"/>
                <a:gd name="T19" fmla="*/ 3 h 112"/>
                <a:gd name="T20" fmla="*/ 305 w 344"/>
                <a:gd name="T21" fmla="*/ 3 h 112"/>
                <a:gd name="T22" fmla="*/ 298 w 344"/>
                <a:gd name="T23" fmla="*/ 5 h 112"/>
                <a:gd name="T24" fmla="*/ 294 w 344"/>
                <a:gd name="T25" fmla="*/ 5 h 112"/>
                <a:gd name="T26" fmla="*/ 289 w 344"/>
                <a:gd name="T27" fmla="*/ 6 h 112"/>
                <a:gd name="T28" fmla="*/ 284 w 344"/>
                <a:gd name="T29" fmla="*/ 7 h 112"/>
                <a:gd name="T30" fmla="*/ 277 w 344"/>
                <a:gd name="T31" fmla="*/ 8 h 112"/>
                <a:gd name="T32" fmla="*/ 270 w 344"/>
                <a:gd name="T33" fmla="*/ 9 h 112"/>
                <a:gd name="T34" fmla="*/ 265 w 344"/>
                <a:gd name="T35" fmla="*/ 11 h 112"/>
                <a:gd name="T36" fmla="*/ 258 w 344"/>
                <a:gd name="T37" fmla="*/ 12 h 112"/>
                <a:gd name="T38" fmla="*/ 252 w 344"/>
                <a:gd name="T39" fmla="*/ 13 h 112"/>
                <a:gd name="T40" fmla="*/ 245 w 344"/>
                <a:gd name="T41" fmla="*/ 14 h 112"/>
                <a:gd name="T42" fmla="*/ 238 w 344"/>
                <a:gd name="T43" fmla="*/ 15 h 112"/>
                <a:gd name="T44" fmla="*/ 0 w 344"/>
                <a:gd name="T45" fmla="*/ 58 h 112"/>
                <a:gd name="T46" fmla="*/ 10 w 344"/>
                <a:gd name="T47" fmla="*/ 112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61 h 93"/>
                <a:gd name="T2" fmla="*/ 0 w 336"/>
                <a:gd name="T3" fmla="*/ 50 h 93"/>
                <a:gd name="T4" fmla="*/ 30 w 336"/>
                <a:gd name="T5" fmla="*/ 43 h 93"/>
                <a:gd name="T6" fmla="*/ 61 w 336"/>
                <a:gd name="T7" fmla="*/ 37 h 93"/>
                <a:gd name="T8" fmla="*/ 91 w 336"/>
                <a:gd name="T9" fmla="*/ 31 h 93"/>
                <a:gd name="T10" fmla="*/ 123 w 336"/>
                <a:gd name="T11" fmla="*/ 26 h 93"/>
                <a:gd name="T12" fmla="*/ 154 w 336"/>
                <a:gd name="T13" fmla="*/ 23 h 93"/>
                <a:gd name="T14" fmla="*/ 185 w 336"/>
                <a:gd name="T15" fmla="*/ 19 h 93"/>
                <a:gd name="T16" fmla="*/ 216 w 336"/>
                <a:gd name="T17" fmla="*/ 15 h 93"/>
                <a:gd name="T18" fmla="*/ 246 w 336"/>
                <a:gd name="T19" fmla="*/ 12 h 93"/>
                <a:gd name="T20" fmla="*/ 257 w 336"/>
                <a:gd name="T21" fmla="*/ 11 h 93"/>
                <a:gd name="T22" fmla="*/ 266 w 336"/>
                <a:gd name="T23" fmla="*/ 9 h 93"/>
                <a:gd name="T24" fmla="*/ 278 w 336"/>
                <a:gd name="T25" fmla="*/ 7 h 93"/>
                <a:gd name="T26" fmla="*/ 289 w 336"/>
                <a:gd name="T27" fmla="*/ 5 h 93"/>
                <a:gd name="T28" fmla="*/ 299 w 336"/>
                <a:gd name="T29" fmla="*/ 3 h 93"/>
                <a:gd name="T30" fmla="*/ 310 w 336"/>
                <a:gd name="T31" fmla="*/ 1 h 93"/>
                <a:gd name="T32" fmla="*/ 319 w 336"/>
                <a:gd name="T33" fmla="*/ 0 h 93"/>
                <a:gd name="T34" fmla="*/ 331 w 336"/>
                <a:gd name="T35" fmla="*/ 0 h 93"/>
                <a:gd name="T36" fmla="*/ 335 w 336"/>
                <a:gd name="T37" fmla="*/ 21 h 93"/>
                <a:gd name="T38" fmla="*/ 336 w 336"/>
                <a:gd name="T39" fmla="*/ 25 h 93"/>
                <a:gd name="T40" fmla="*/ 336 w 336"/>
                <a:gd name="T41" fmla="*/ 29 h 93"/>
                <a:gd name="T42" fmla="*/ 336 w 336"/>
                <a:gd name="T43" fmla="*/ 31 h 93"/>
                <a:gd name="T44" fmla="*/ 336 w 336"/>
                <a:gd name="T45" fmla="*/ 34 h 93"/>
                <a:gd name="T46" fmla="*/ 336 w 336"/>
                <a:gd name="T47" fmla="*/ 37 h 93"/>
                <a:gd name="T48" fmla="*/ 335 w 336"/>
                <a:gd name="T49" fmla="*/ 40 h 93"/>
                <a:gd name="T50" fmla="*/ 335 w 336"/>
                <a:gd name="T51" fmla="*/ 43 h 93"/>
                <a:gd name="T52" fmla="*/ 334 w 336"/>
                <a:gd name="T53" fmla="*/ 45 h 93"/>
                <a:gd name="T54" fmla="*/ 301 w 336"/>
                <a:gd name="T55" fmla="*/ 50 h 93"/>
                <a:gd name="T56" fmla="*/ 206 w 336"/>
                <a:gd name="T57" fmla="*/ 66 h 93"/>
                <a:gd name="T58" fmla="*/ 105 w 336"/>
                <a:gd name="T59" fmla="*/ 71 h 93"/>
                <a:gd name="T60" fmla="*/ 6 w 336"/>
                <a:gd name="T61" fmla="*/ 93 h 93"/>
                <a:gd name="T62" fmla="*/ 0 w 336"/>
                <a:gd name="T63" fmla="*/ 61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1"/>
            <a:ext cx="914400" cy="1106487"/>
            <a:chOff x="2136" y="2544"/>
            <a:chExt cx="751" cy="919"/>
          </a:xfrm>
        </p:grpSpPr>
        <p:sp>
          <p:nvSpPr>
            <p:cNvPr id="4258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59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0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2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3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1"/>
            <a:ext cx="630238" cy="631824"/>
            <a:chOff x="2032" y="4520"/>
            <a:chExt cx="540" cy="542"/>
          </a:xfrm>
        </p:grpSpPr>
        <p:sp>
          <p:nvSpPr>
            <p:cNvPr id="4255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6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79919"/>
            <a:ext cx="539750" cy="703263"/>
            <a:chOff x="2064" y="4295"/>
            <a:chExt cx="340" cy="443"/>
          </a:xfrm>
        </p:grpSpPr>
        <p:grpSp>
          <p:nvGrpSpPr>
            <p:cNvPr id="4243" name="Group 175"/>
            <p:cNvGrpSpPr>
              <a:grpSpLocks/>
            </p:cNvGrpSpPr>
            <p:nvPr/>
          </p:nvGrpSpPr>
          <p:grpSpPr bwMode="auto">
            <a:xfrm>
              <a:off x="2064" y="4295"/>
              <a:ext cx="302" cy="397"/>
              <a:chOff x="1176" y="5351"/>
              <a:chExt cx="302" cy="397"/>
            </a:xfrm>
          </p:grpSpPr>
          <p:sp>
            <p:nvSpPr>
              <p:cNvPr id="4250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1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Freeform 17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4" name="Group 181"/>
            <p:cNvGrpSpPr>
              <a:grpSpLocks/>
            </p:cNvGrpSpPr>
            <p:nvPr/>
          </p:nvGrpSpPr>
          <p:grpSpPr bwMode="auto">
            <a:xfrm>
              <a:off x="2220" y="4420"/>
              <a:ext cx="184" cy="318"/>
              <a:chOff x="2076" y="5251"/>
              <a:chExt cx="184" cy="318"/>
            </a:xfrm>
          </p:grpSpPr>
          <p:sp>
            <p:nvSpPr>
              <p:cNvPr id="4245" name="Freeform 18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6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Freeform 18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86274"/>
            <a:ext cx="547688" cy="1044575"/>
            <a:chOff x="1589" y="4122"/>
            <a:chExt cx="345" cy="658"/>
          </a:xfrm>
        </p:grpSpPr>
        <p:grpSp>
          <p:nvGrpSpPr>
            <p:cNvPr id="4224" name="Group 188"/>
            <p:cNvGrpSpPr>
              <a:grpSpLocks/>
            </p:cNvGrpSpPr>
            <p:nvPr/>
          </p:nvGrpSpPr>
          <p:grpSpPr bwMode="auto">
            <a:xfrm>
              <a:off x="1640" y="4122"/>
              <a:ext cx="92" cy="377"/>
              <a:chOff x="1736" y="3642"/>
              <a:chExt cx="92" cy="377"/>
            </a:xfrm>
          </p:grpSpPr>
          <p:sp>
            <p:nvSpPr>
              <p:cNvPr id="4237" name="Freeform 189"/>
              <p:cNvSpPr>
                <a:spLocks/>
              </p:cNvSpPr>
              <p:nvPr/>
            </p:nvSpPr>
            <p:spPr bwMode="auto">
              <a:xfrm flipH="1">
                <a:off x="1746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8" name="Freeform 190"/>
              <p:cNvSpPr>
                <a:spLocks/>
              </p:cNvSpPr>
              <p:nvPr/>
            </p:nvSpPr>
            <p:spPr bwMode="auto">
              <a:xfrm flipH="1">
                <a:off x="1828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39" name="Group 191"/>
              <p:cNvGrpSpPr>
                <a:grpSpLocks/>
              </p:cNvGrpSpPr>
              <p:nvPr/>
            </p:nvGrpSpPr>
            <p:grpSpPr bwMode="auto">
              <a:xfrm>
                <a:off x="1736" y="3642"/>
                <a:ext cx="90" cy="255"/>
                <a:chOff x="1736" y="3642"/>
                <a:chExt cx="90" cy="255"/>
              </a:xfrm>
            </p:grpSpPr>
            <p:sp>
              <p:nvSpPr>
                <p:cNvPr id="4240" name="Freeform 192"/>
                <p:cNvSpPr>
                  <a:spLocks/>
                </p:cNvSpPr>
                <p:nvPr/>
              </p:nvSpPr>
              <p:spPr bwMode="auto">
                <a:xfrm flipH="1">
                  <a:off x="1826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5" name="Group 195"/>
            <p:cNvGrpSpPr>
              <a:grpSpLocks/>
            </p:cNvGrpSpPr>
            <p:nvPr/>
          </p:nvGrpSpPr>
          <p:grpSpPr bwMode="auto">
            <a:xfrm>
              <a:off x="1589" y="4337"/>
              <a:ext cx="304" cy="397"/>
              <a:chOff x="1181" y="5351"/>
              <a:chExt cx="304" cy="397"/>
            </a:xfrm>
          </p:grpSpPr>
          <p:sp>
            <p:nvSpPr>
              <p:cNvPr id="4232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3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Freeform 198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6" name="Group 201"/>
            <p:cNvGrpSpPr>
              <a:grpSpLocks/>
            </p:cNvGrpSpPr>
            <p:nvPr/>
          </p:nvGrpSpPr>
          <p:grpSpPr bwMode="auto">
            <a:xfrm>
              <a:off x="1750" y="4462"/>
              <a:ext cx="184" cy="318"/>
              <a:chOff x="2086" y="5251"/>
              <a:chExt cx="184" cy="318"/>
            </a:xfrm>
          </p:grpSpPr>
          <p:sp>
            <p:nvSpPr>
              <p:cNvPr id="4227" name="Freeform 202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8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Freeform 206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1"/>
            <a:ext cx="2349500" cy="3111500"/>
            <a:chOff x="1776" y="3516"/>
            <a:chExt cx="1480" cy="1960"/>
          </a:xfrm>
        </p:grpSpPr>
        <p:grpSp>
          <p:nvGrpSpPr>
            <p:cNvPr id="4211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1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2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Free Fire Zone</a:t>
              </a:r>
            </a:p>
          </p:txBody>
        </p:sp>
        <p:sp>
          <p:nvSpPr>
            <p:cNvPr id="4218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1"/>
            <a:ext cx="914400" cy="1146175"/>
          </a:xfrm>
          <a:custGeom>
            <a:avLst/>
            <a:gdLst>
              <a:gd name="T0" fmla="*/ 880 w 880"/>
              <a:gd name="T1" fmla="*/ 1056 h 1104"/>
              <a:gd name="T2" fmla="*/ 880 w 880"/>
              <a:gd name="T3" fmla="*/ 144 h 1104"/>
              <a:gd name="T4" fmla="*/ 0 w 880"/>
              <a:gd name="T5" fmla="*/ 0 h 1104"/>
              <a:gd name="T6" fmla="*/ 0 w 880"/>
              <a:gd name="T7" fmla="*/ 960 h 1104"/>
              <a:gd name="T8" fmla="*/ 880 w 880"/>
              <a:gd name="T9" fmla="*/ 1104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21325018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199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4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1" y="7848601"/>
            <a:ext cx="650875" cy="828674"/>
            <a:chOff x="1182" y="4720"/>
            <a:chExt cx="410" cy="522"/>
          </a:xfrm>
        </p:grpSpPr>
        <p:sp>
          <p:nvSpPr>
            <p:cNvPr id="4189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1"/>
            <a:ext cx="1946275" cy="3155950"/>
            <a:chOff x="2394" y="3894"/>
            <a:chExt cx="978" cy="1586"/>
          </a:xfrm>
        </p:grpSpPr>
        <p:grpSp>
          <p:nvGrpSpPr>
            <p:cNvPr id="4163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7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240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240 w 240"/>
                  <a:gd name="T7" fmla="*/ 903 h 903"/>
                  <a:gd name="T8" fmla="*/ 240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8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4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136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153 w 153"/>
                <a:gd name="T7" fmla="*/ 165 h 906"/>
                <a:gd name="T8" fmla="*/ 153 w 153"/>
                <a:gd name="T9" fmla="*/ 875 h 906"/>
                <a:gd name="T10" fmla="*/ 153 w 153"/>
                <a:gd name="T11" fmla="*/ 906 h 906"/>
                <a:gd name="T12" fmla="*/ 136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6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5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192 w 192"/>
                  <a:gd name="T1" fmla="*/ 816 h 816"/>
                  <a:gd name="T2" fmla="*/ 0 w 192"/>
                  <a:gd name="T3" fmla="*/ 720 h 816"/>
                  <a:gd name="T4" fmla="*/ 0 w 192"/>
                  <a:gd name="T5" fmla="*/ 0 h 816"/>
                  <a:gd name="T6" fmla="*/ 192 w 192"/>
                  <a:gd name="T7" fmla="*/ 48 h 816"/>
                  <a:gd name="T8" fmla="*/ 192 w 192"/>
                  <a:gd name="T9" fmla="*/ 816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6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120 w 120"/>
                  <a:gd name="T1" fmla="*/ 33 h 225"/>
                  <a:gd name="T2" fmla="*/ 0 w 120"/>
                  <a:gd name="T3" fmla="*/ 0 h 225"/>
                  <a:gd name="T4" fmla="*/ 0 w 120"/>
                  <a:gd name="T5" fmla="*/ 174 h 225"/>
                  <a:gd name="T6" fmla="*/ 120 w 120"/>
                  <a:gd name="T7" fmla="*/ 225 h 225"/>
                  <a:gd name="T8" fmla="*/ 120 w 120"/>
                  <a:gd name="T9" fmla="*/ 33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7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8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0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79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0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1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2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3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69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799"/>
            <a:ext cx="1123950" cy="1509714"/>
            <a:chOff x="2325" y="3861"/>
            <a:chExt cx="708" cy="951"/>
          </a:xfrm>
        </p:grpSpPr>
        <p:sp>
          <p:nvSpPr>
            <p:cNvPr id="4154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4"/>
            <a:chOff x="1677" y="3648"/>
            <a:chExt cx="687" cy="951"/>
          </a:xfrm>
        </p:grpSpPr>
        <p:sp>
          <p:nvSpPr>
            <p:cNvPr id="4147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1" y="2971801"/>
            <a:ext cx="785813" cy="2149475"/>
            <a:chOff x="1809" y="4032"/>
            <a:chExt cx="495" cy="1354"/>
          </a:xfrm>
        </p:grpSpPr>
        <p:sp>
          <p:nvSpPr>
            <p:cNvPr id="4144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76 h 976"/>
                <a:gd name="T2" fmla="*/ 288 w 288"/>
                <a:gd name="T3" fmla="*/ 0 h 976"/>
                <a:gd name="T4" fmla="*/ 288 w 288"/>
                <a:gd name="T5" fmla="*/ 800 h 976"/>
                <a:gd name="T6" fmla="*/ 0 w 288"/>
                <a:gd name="T7" fmla="*/ 976 h 976"/>
                <a:gd name="T8" fmla="*/ 0 w 288"/>
                <a:gd name="T9" fmla="*/ 176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1" y="5181600"/>
            <a:ext cx="238125" cy="2260600"/>
            <a:chOff x="1864" y="3138"/>
            <a:chExt cx="150" cy="1424"/>
          </a:xfrm>
        </p:grpSpPr>
        <p:sp>
          <p:nvSpPr>
            <p:cNvPr id="4142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1"/>
            <a:ext cx="1720850" cy="1465263"/>
            <a:chOff x="1704" y="4280"/>
            <a:chExt cx="1420" cy="1209"/>
          </a:xfrm>
        </p:grpSpPr>
        <p:sp>
          <p:nvSpPr>
            <p:cNvPr id="4138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42 w 42"/>
                <a:gd name="T1" fmla="*/ 480 h 916"/>
                <a:gd name="T2" fmla="*/ 0 w 42"/>
                <a:gd name="T3" fmla="*/ 916 h 916"/>
                <a:gd name="T4" fmla="*/ 0 w 42"/>
                <a:gd name="T5" fmla="*/ 127 h 916"/>
                <a:gd name="T6" fmla="*/ 42 w 42"/>
                <a:gd name="T7" fmla="*/ 0 h 916"/>
                <a:gd name="T8" fmla="*/ 42 w 42"/>
                <a:gd name="T9" fmla="*/ 480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480 h 840"/>
                <a:gd name="T2" fmla="*/ 240 w 240"/>
                <a:gd name="T3" fmla="*/ 840 h 840"/>
                <a:gd name="T4" fmla="*/ 240 w 240"/>
                <a:gd name="T5" fmla="*/ 120 h 840"/>
                <a:gd name="T6" fmla="*/ 0 w 240"/>
                <a:gd name="T7" fmla="*/ 0 h 840"/>
                <a:gd name="T8" fmla="*/ 0 w 240"/>
                <a:gd name="T9" fmla="*/ 480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4" name="Group 71">
            <a:extLst>
              <a:ext uri="{FF2B5EF4-FFF2-40B4-BE49-F238E27FC236}">
                <a16:creationId xmlns:a16="http://schemas.microsoft.com/office/drawing/2014/main" id="{1574429B-7F16-753C-A64D-AC51549A1B93}"/>
              </a:ext>
            </a:extLst>
          </p:cNvPr>
          <p:cNvGrpSpPr/>
          <p:nvPr/>
        </p:nvGrpSpPr>
        <p:grpSpPr>
          <a:xfrm>
            <a:off x="3460903" y="2092336"/>
            <a:ext cx="685496" cy="1106487"/>
            <a:chOff x="2743200" y="4343400"/>
            <a:chExt cx="685496" cy="1106487"/>
          </a:xfrm>
        </p:grpSpPr>
        <p:sp>
          <p:nvSpPr>
            <p:cNvPr id="305" name="Rectangle 164">
              <a:extLst>
                <a:ext uri="{FF2B5EF4-FFF2-40B4-BE49-F238E27FC236}">
                  <a16:creationId xmlns:a16="http://schemas.microsoft.com/office/drawing/2014/main" id="{BAB1BF06-E58F-0BA6-27A3-70CFD07D1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166">
              <a:extLst>
                <a:ext uri="{FF2B5EF4-FFF2-40B4-BE49-F238E27FC236}">
                  <a16:creationId xmlns:a16="http://schemas.microsoft.com/office/drawing/2014/main" id="{ABB01167-7C4F-1BD1-366B-C2E06CD8B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Oval 167">
              <a:extLst>
                <a:ext uri="{FF2B5EF4-FFF2-40B4-BE49-F238E27FC236}">
                  <a16:creationId xmlns:a16="http://schemas.microsoft.com/office/drawing/2014/main" id="{AE1F7EC9-EA65-C30F-82C4-8F017285A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168">
              <a:extLst>
                <a:ext uri="{FF2B5EF4-FFF2-40B4-BE49-F238E27FC236}">
                  <a16:creationId xmlns:a16="http://schemas.microsoft.com/office/drawing/2014/main" id="{DB179480-411D-FDAA-D681-3E1F12F3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169">
              <a:extLst>
                <a:ext uri="{FF2B5EF4-FFF2-40B4-BE49-F238E27FC236}">
                  <a16:creationId xmlns:a16="http://schemas.microsoft.com/office/drawing/2014/main" id="{A170CFA8-1068-637D-B733-6BC4020EC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5763"/>
            <a:ext cx="1539874" cy="376237"/>
          </a:xfrm>
        </p:spPr>
        <p:txBody>
          <a:bodyPr/>
          <a:lstStyle/>
          <a:p>
            <a:r>
              <a:rPr lang="en-US" sz="2000" dirty="0"/>
              <a:t>LPC items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85800" y="3505201"/>
            <a:ext cx="685496" cy="1106487"/>
            <a:chOff x="2743200" y="4343400"/>
            <a:chExt cx="685496" cy="1106487"/>
          </a:xfrm>
        </p:grpSpPr>
        <p:sp>
          <p:nvSpPr>
            <p:cNvPr id="54" name="Rectangle 164"/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66"/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67"/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8"/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9"/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95377" y="3815279"/>
            <a:ext cx="471181" cy="599043"/>
            <a:chOff x="2195376" y="3815279"/>
            <a:chExt cx="471181" cy="599043"/>
          </a:xfrm>
        </p:grpSpPr>
        <p:sp>
          <p:nvSpPr>
            <p:cNvPr id="60" name="Rectangle 59"/>
            <p:cNvSpPr/>
            <p:nvPr/>
          </p:nvSpPr>
          <p:spPr>
            <a:xfrm rot="2224165">
              <a:off x="2195376" y="3815279"/>
              <a:ext cx="471181" cy="59904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17400000" lon="2400000" rev="0"/>
              </a:camera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250277" y="4114800"/>
              <a:ext cx="34747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723"/>
          <p:cNvGrpSpPr>
            <a:grpSpLocks/>
          </p:cNvGrpSpPr>
          <p:nvPr/>
        </p:nvGrpSpPr>
        <p:grpSpPr bwMode="auto">
          <a:xfrm>
            <a:off x="2511436" y="2566370"/>
            <a:ext cx="222153" cy="936625"/>
            <a:chOff x="2574" y="2166"/>
            <a:chExt cx="96" cy="398"/>
          </a:xfrm>
        </p:grpSpPr>
        <p:sp>
          <p:nvSpPr>
            <p:cNvPr id="68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44"/>
          <p:cNvGrpSpPr>
            <a:grpSpLocks/>
          </p:cNvGrpSpPr>
          <p:nvPr/>
        </p:nvGrpSpPr>
        <p:grpSpPr bwMode="auto">
          <a:xfrm>
            <a:off x="2911667" y="2862284"/>
            <a:ext cx="178186" cy="637753"/>
            <a:chOff x="2574" y="2166"/>
            <a:chExt cx="96" cy="398"/>
          </a:xfrm>
        </p:grpSpPr>
        <p:sp>
          <p:nvSpPr>
            <p:cNvPr id="76" name="Oval 745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46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747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48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49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50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751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625122" y="2007570"/>
            <a:ext cx="100012" cy="449264"/>
            <a:chOff x="2871788" y="2676524"/>
            <a:chExt cx="100012" cy="449264"/>
          </a:xfrm>
        </p:grpSpPr>
        <p:sp>
          <p:nvSpPr>
            <p:cNvPr id="85" name="Rectangle 84"/>
            <p:cNvSpPr/>
            <p:nvPr/>
          </p:nvSpPr>
          <p:spPr bwMode="auto">
            <a:xfrm>
              <a:off x="2882107" y="2676524"/>
              <a:ext cx="762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rot="21600000">
              <a:off x="2871788" y="2774950"/>
              <a:ext cx="1000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 rot="16500000" flipV="1">
              <a:off x="2746375" y="2933700"/>
              <a:ext cx="350838" cy="33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1905000" y="914400"/>
            <a:ext cx="838200" cy="869950"/>
            <a:chOff x="4724400" y="2584451"/>
            <a:chExt cx="838200" cy="869950"/>
          </a:xfrm>
        </p:grpSpPr>
        <p:sp>
          <p:nvSpPr>
            <p:cNvPr id="89" name="5-Point Star 88"/>
            <p:cNvSpPr/>
            <p:nvPr/>
          </p:nvSpPr>
          <p:spPr bwMode="auto">
            <a:xfrm>
              <a:off x="4724400" y="2584451"/>
              <a:ext cx="838200" cy="850900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059363" y="2584451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724400" y="2855914"/>
              <a:ext cx="168275" cy="1619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849813" y="3286126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268913" y="3294064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94325" y="2852739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1295400" y="7467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590800" y="7543801"/>
            <a:ext cx="762000" cy="761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John\AppData\Local\Microsoft\Windows\Temporary Internet Files\Content.IE5\KWC2FHC4\MC90004016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60" y="4917487"/>
            <a:ext cx="409647" cy="502006"/>
          </a:xfrm>
          <a:prstGeom prst="rect">
            <a:avLst/>
          </a:prstGeom>
          <a:noFill/>
        </p:spPr>
      </p:pic>
      <p:grpSp>
        <p:nvGrpSpPr>
          <p:cNvPr id="65" name="Group 64"/>
          <p:cNvGrpSpPr/>
          <p:nvPr/>
        </p:nvGrpSpPr>
        <p:grpSpPr>
          <a:xfrm>
            <a:off x="5486400" y="6248400"/>
            <a:ext cx="914400" cy="1905000"/>
            <a:chOff x="5072742" y="3962400"/>
            <a:chExt cx="914400" cy="1905000"/>
          </a:xfrm>
        </p:grpSpPr>
        <p:sp>
          <p:nvSpPr>
            <p:cNvPr id="83" name="Flowchart: Data 82"/>
            <p:cNvSpPr/>
            <p:nvPr/>
          </p:nvSpPr>
          <p:spPr>
            <a:xfrm>
              <a:off x="5072742" y="5410200"/>
              <a:ext cx="914400" cy="457200"/>
            </a:xfrm>
            <a:prstGeom prst="flowChartInputOutpu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5400000">
              <a:off x="4876800" y="4343400"/>
              <a:ext cx="1447800" cy="685800"/>
            </a:xfrm>
            <a:custGeom>
              <a:avLst/>
              <a:gdLst>
                <a:gd name="T0" fmla="*/ 214748364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47483647 w 528"/>
                <a:gd name="T7" fmla="*/ 0 h 288"/>
                <a:gd name="T8" fmla="*/ 214748364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24714" y="4038600"/>
              <a:ext cx="2952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  <a:p>
              <a:pPr algn="ctr"/>
              <a:r>
                <a:rPr lang="en-US" sz="1200" dirty="0"/>
                <a:t>I</a:t>
              </a:r>
            </a:p>
            <a:p>
              <a:pPr algn="ctr"/>
              <a:r>
                <a:rPr lang="en-US" sz="1200" dirty="0"/>
                <a:t>A</a:t>
              </a:r>
            </a:p>
            <a:p>
              <a:pPr algn="ctr"/>
              <a:r>
                <a:rPr lang="en-US" sz="1200" dirty="0"/>
                <a:t>N</a:t>
              </a:r>
            </a:p>
            <a:p>
              <a:pPr algn="ctr"/>
              <a:r>
                <a:rPr lang="en-US" sz="1200" dirty="0"/>
                <a:t>C</a:t>
              </a:r>
            </a:p>
            <a:p>
              <a:pPr algn="ctr"/>
              <a:r>
                <a:rPr lang="en-US" sz="1200" dirty="0"/>
                <a:t>H</a:t>
              </a:r>
            </a:p>
            <a:p>
              <a:pPr algn="ctr"/>
              <a:r>
                <a:rPr lang="en-US" sz="1200" dirty="0"/>
                <a:t>I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96000" y="4038600"/>
            <a:ext cx="393700" cy="1271588"/>
            <a:chOff x="3962400" y="6248400"/>
            <a:chExt cx="393700" cy="1271588"/>
          </a:xfrm>
        </p:grpSpPr>
        <p:sp>
          <p:nvSpPr>
            <p:cNvPr id="61" name="AutoShape 14"/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15"/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038600" y="4572000"/>
            <a:ext cx="1143000" cy="1130300"/>
            <a:chOff x="4038600" y="4572000"/>
            <a:chExt cx="1143000" cy="1130300"/>
          </a:xfrm>
        </p:grpSpPr>
        <p:sp>
          <p:nvSpPr>
            <p:cNvPr id="107" name="Rectangle 106"/>
            <p:cNvSpPr/>
            <p:nvPr/>
          </p:nvSpPr>
          <p:spPr>
            <a:xfrm>
              <a:off x="5097781" y="46355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965700" y="51689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51300" y="51054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arallelogram 103"/>
            <p:cNvSpPr/>
            <p:nvPr/>
          </p:nvSpPr>
          <p:spPr>
            <a:xfrm>
              <a:off x="4038600" y="4572000"/>
              <a:ext cx="1143000" cy="6096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267200" y="4953000"/>
            <a:ext cx="533400" cy="914400"/>
            <a:chOff x="4267200" y="5638800"/>
            <a:chExt cx="609600" cy="990600"/>
          </a:xfrm>
        </p:grpSpPr>
        <p:sp>
          <p:nvSpPr>
            <p:cNvPr id="113" name="Rectangle 112"/>
            <p:cNvSpPr/>
            <p:nvPr/>
          </p:nvSpPr>
          <p:spPr>
            <a:xfrm>
              <a:off x="4818381" y="6096000"/>
              <a:ext cx="45719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arallelogram 110"/>
            <p:cNvSpPr/>
            <p:nvPr/>
          </p:nvSpPr>
          <p:spPr>
            <a:xfrm>
              <a:off x="4267200" y="6019800"/>
              <a:ext cx="609600" cy="3048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67200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54881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67200" y="5638800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419600" y="6324600"/>
              <a:ext cx="45719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115593" y="7764463"/>
            <a:ext cx="618332" cy="749300"/>
            <a:chOff x="4115593" y="7764463"/>
            <a:chExt cx="618332" cy="749300"/>
          </a:xfrm>
        </p:grpSpPr>
        <p:sp>
          <p:nvSpPr>
            <p:cNvPr id="102" name="Rectangle 664"/>
            <p:cNvSpPr>
              <a:spLocks noChangeArrowheads="1"/>
            </p:cNvSpPr>
            <p:nvPr/>
          </p:nvSpPr>
          <p:spPr bwMode="auto">
            <a:xfrm rot="4264616">
              <a:off x="4433888" y="8151813"/>
              <a:ext cx="2603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endParaRPr lang="en-US" sz="800"/>
            </a:p>
            <a:p>
              <a:pPr algn="ctr" eaLnBrk="0" hangingPunct="0"/>
              <a:endParaRPr lang="en-US" sz="800"/>
            </a:p>
          </p:txBody>
        </p:sp>
        <p:sp>
          <p:nvSpPr>
            <p:cNvPr id="103" name="Freeform 665"/>
            <p:cNvSpPr>
              <a:spLocks/>
            </p:cNvSpPr>
            <p:nvPr/>
          </p:nvSpPr>
          <p:spPr bwMode="auto">
            <a:xfrm rot="19094338" flipH="1">
              <a:off x="4154488" y="8240713"/>
              <a:ext cx="439738" cy="273050"/>
            </a:xfrm>
            <a:custGeom>
              <a:avLst/>
              <a:gdLst>
                <a:gd name="T0" fmla="*/ 275 w 299"/>
                <a:gd name="T1" fmla="*/ 12 h 214"/>
                <a:gd name="T2" fmla="*/ 299 w 299"/>
                <a:gd name="T3" fmla="*/ 82 h 214"/>
                <a:gd name="T4" fmla="*/ 244 w 299"/>
                <a:gd name="T5" fmla="*/ 101 h 214"/>
                <a:gd name="T6" fmla="*/ 252 w 299"/>
                <a:gd name="T7" fmla="*/ 123 h 214"/>
                <a:gd name="T8" fmla="*/ 247 w 299"/>
                <a:gd name="T9" fmla="*/ 164 h 214"/>
                <a:gd name="T10" fmla="*/ 102 w 299"/>
                <a:gd name="T11" fmla="*/ 214 h 214"/>
                <a:gd name="T12" fmla="*/ 36 w 299"/>
                <a:gd name="T13" fmla="*/ 197 h 214"/>
                <a:gd name="T14" fmla="*/ 0 w 299"/>
                <a:gd name="T15" fmla="*/ 123 h 214"/>
                <a:gd name="T16" fmla="*/ 42 w 299"/>
                <a:gd name="T17" fmla="*/ 54 h 214"/>
                <a:gd name="T18" fmla="*/ 165 w 299"/>
                <a:gd name="T19" fmla="*/ 0 h 214"/>
                <a:gd name="T20" fmla="*/ 201 w 299"/>
                <a:gd name="T21" fmla="*/ 9 h 214"/>
                <a:gd name="T22" fmla="*/ 220 w 299"/>
                <a:gd name="T23" fmla="*/ 31 h 214"/>
                <a:gd name="T24" fmla="*/ 275 w 299"/>
                <a:gd name="T25" fmla="*/ 12 h 2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9"/>
                <a:gd name="T40" fmla="*/ 0 h 214"/>
                <a:gd name="T41" fmla="*/ 299 w 299"/>
                <a:gd name="T42" fmla="*/ 214 h 2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9" h="214">
                  <a:moveTo>
                    <a:pt x="275" y="12"/>
                  </a:moveTo>
                  <a:lnTo>
                    <a:pt x="299" y="82"/>
                  </a:lnTo>
                  <a:lnTo>
                    <a:pt x="244" y="101"/>
                  </a:lnTo>
                  <a:lnTo>
                    <a:pt x="252" y="123"/>
                  </a:lnTo>
                  <a:lnTo>
                    <a:pt x="247" y="164"/>
                  </a:lnTo>
                  <a:lnTo>
                    <a:pt x="102" y="214"/>
                  </a:lnTo>
                  <a:lnTo>
                    <a:pt x="36" y="197"/>
                  </a:lnTo>
                  <a:lnTo>
                    <a:pt x="0" y="123"/>
                  </a:lnTo>
                  <a:lnTo>
                    <a:pt x="42" y="54"/>
                  </a:lnTo>
                  <a:lnTo>
                    <a:pt x="165" y="0"/>
                  </a:lnTo>
                  <a:lnTo>
                    <a:pt x="201" y="9"/>
                  </a:lnTo>
                  <a:lnTo>
                    <a:pt x="220" y="31"/>
                  </a:lnTo>
                  <a:lnTo>
                    <a:pt x="275" y="12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66"/>
            <p:cNvSpPr>
              <a:spLocks/>
            </p:cNvSpPr>
            <p:nvPr/>
          </p:nvSpPr>
          <p:spPr bwMode="auto">
            <a:xfrm rot="15999716">
              <a:off x="4052887" y="7978775"/>
              <a:ext cx="465138" cy="339725"/>
            </a:xfrm>
            <a:custGeom>
              <a:avLst/>
              <a:gdLst>
                <a:gd name="T0" fmla="*/ 288 w 291"/>
                <a:gd name="T1" fmla="*/ 231 h 231"/>
                <a:gd name="T2" fmla="*/ 207 w 291"/>
                <a:gd name="T3" fmla="*/ 57 h 231"/>
                <a:gd name="T4" fmla="*/ 0 w 291"/>
                <a:gd name="T5" fmla="*/ 39 h 231"/>
                <a:gd name="T6" fmla="*/ 0 60000 65536"/>
                <a:gd name="T7" fmla="*/ 0 60000 65536"/>
                <a:gd name="T8" fmla="*/ 0 60000 65536"/>
                <a:gd name="T9" fmla="*/ 0 w 291"/>
                <a:gd name="T10" fmla="*/ 0 h 231"/>
                <a:gd name="T11" fmla="*/ 291 w 291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31">
                  <a:moveTo>
                    <a:pt x="288" y="231"/>
                  </a:moveTo>
                  <a:cubicBezTo>
                    <a:pt x="275" y="202"/>
                    <a:pt x="291" y="114"/>
                    <a:pt x="207" y="57"/>
                  </a:cubicBezTo>
                  <a:cubicBezTo>
                    <a:pt x="123" y="0"/>
                    <a:pt x="43" y="43"/>
                    <a:pt x="0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667"/>
            <p:cNvSpPr>
              <a:spLocks/>
            </p:cNvSpPr>
            <p:nvPr/>
          </p:nvSpPr>
          <p:spPr bwMode="auto">
            <a:xfrm flipH="1">
              <a:off x="4500563" y="7764463"/>
              <a:ext cx="192088" cy="544513"/>
            </a:xfrm>
            <a:custGeom>
              <a:avLst/>
              <a:gdLst>
                <a:gd name="T0" fmla="*/ 64 w 192"/>
                <a:gd name="T1" fmla="*/ 20 h 424"/>
                <a:gd name="T2" fmla="*/ 140 w 192"/>
                <a:gd name="T3" fmla="*/ 0 h 424"/>
                <a:gd name="T4" fmla="*/ 140 w 192"/>
                <a:gd name="T5" fmla="*/ 76 h 424"/>
                <a:gd name="T6" fmla="*/ 168 w 192"/>
                <a:gd name="T7" fmla="*/ 80 h 424"/>
                <a:gd name="T8" fmla="*/ 192 w 192"/>
                <a:gd name="T9" fmla="*/ 100 h 424"/>
                <a:gd name="T10" fmla="*/ 192 w 192"/>
                <a:gd name="T11" fmla="*/ 316 h 424"/>
                <a:gd name="T12" fmla="*/ 164 w 192"/>
                <a:gd name="T13" fmla="*/ 388 h 424"/>
                <a:gd name="T14" fmla="*/ 44 w 192"/>
                <a:gd name="T15" fmla="*/ 424 h 424"/>
                <a:gd name="T16" fmla="*/ 0 w 192"/>
                <a:gd name="T17" fmla="*/ 360 h 424"/>
                <a:gd name="T18" fmla="*/ 0 w 192"/>
                <a:gd name="T19" fmla="*/ 144 h 424"/>
                <a:gd name="T20" fmla="*/ 32 w 192"/>
                <a:gd name="T21" fmla="*/ 108 h 424"/>
                <a:gd name="T22" fmla="*/ 68 w 192"/>
                <a:gd name="T23" fmla="*/ 96 h 424"/>
                <a:gd name="T24" fmla="*/ 68 w 192"/>
                <a:gd name="T25" fmla="*/ 12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90600" y="990600"/>
            <a:ext cx="612668" cy="807422"/>
            <a:chOff x="3581400" y="2895600"/>
            <a:chExt cx="612668" cy="807422"/>
          </a:xfrm>
        </p:grpSpPr>
        <p:grpSp>
          <p:nvGrpSpPr>
            <p:cNvPr id="135" name="Group 134"/>
            <p:cNvGrpSpPr/>
            <p:nvPr/>
          </p:nvGrpSpPr>
          <p:grpSpPr>
            <a:xfrm>
              <a:off x="3733800" y="3047996"/>
              <a:ext cx="304800" cy="457199"/>
              <a:chOff x="3352800" y="3505200"/>
              <a:chExt cx="304800" cy="326571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352800" y="3505200"/>
                <a:ext cx="3048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3352800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650776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3733800" y="2895600"/>
              <a:ext cx="304800" cy="38100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3581400" y="351835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Nickelodeon</a:t>
              </a:r>
            </a:p>
          </p:txBody>
        </p:sp>
      </p:grpSp>
      <p:sp>
        <p:nvSpPr>
          <p:cNvPr id="137" name="Freeform 620"/>
          <p:cNvSpPr>
            <a:spLocks/>
          </p:cNvSpPr>
          <p:nvPr/>
        </p:nvSpPr>
        <p:spPr bwMode="auto">
          <a:xfrm flipH="1">
            <a:off x="3074394" y="4707280"/>
            <a:ext cx="1224" cy="440983"/>
          </a:xfrm>
          <a:custGeom>
            <a:avLst/>
            <a:gdLst>
              <a:gd name="T0" fmla="*/ 1 w 1"/>
              <a:gd name="T1" fmla="*/ 0 h 362"/>
              <a:gd name="T2" fmla="*/ 0 w 1"/>
              <a:gd name="T3" fmla="*/ 362 h 362"/>
              <a:gd name="T4" fmla="*/ 0 60000 65536"/>
              <a:gd name="T5" fmla="*/ 0 60000 65536"/>
              <a:gd name="T6" fmla="*/ 0 w 1"/>
              <a:gd name="T7" fmla="*/ 0 h 362"/>
              <a:gd name="T8" fmla="*/ 1 w 1"/>
              <a:gd name="T9" fmla="*/ 362 h 3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62">
                <a:moveTo>
                  <a:pt x="1" y="0"/>
                </a:moveTo>
                <a:lnTo>
                  <a:pt x="0" y="36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621"/>
          <p:cNvSpPr>
            <a:spLocks/>
          </p:cNvSpPr>
          <p:nvPr/>
        </p:nvSpPr>
        <p:spPr bwMode="auto">
          <a:xfrm flipH="1">
            <a:off x="3275111" y="4721898"/>
            <a:ext cx="1224" cy="416620"/>
          </a:xfrm>
          <a:custGeom>
            <a:avLst/>
            <a:gdLst>
              <a:gd name="T0" fmla="*/ 1 w 1"/>
              <a:gd name="T1" fmla="*/ 0 h 342"/>
              <a:gd name="T2" fmla="*/ 0 w 1"/>
              <a:gd name="T3" fmla="*/ 342 h 342"/>
              <a:gd name="T4" fmla="*/ 0 60000 65536"/>
              <a:gd name="T5" fmla="*/ 0 60000 65536"/>
              <a:gd name="T6" fmla="*/ 0 w 1"/>
              <a:gd name="T7" fmla="*/ 0 h 342"/>
              <a:gd name="T8" fmla="*/ 1 w 1"/>
              <a:gd name="T9" fmla="*/ 342 h 3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42">
                <a:moveTo>
                  <a:pt x="1" y="0"/>
                </a:moveTo>
                <a:lnTo>
                  <a:pt x="0" y="34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635"/>
          <p:cNvSpPr txBox="1">
            <a:spLocks noChangeArrowheads="1"/>
          </p:cNvSpPr>
          <p:nvPr/>
        </p:nvSpPr>
        <p:spPr bwMode="auto">
          <a:xfrm flipH="1">
            <a:off x="2514600" y="5334000"/>
            <a:ext cx="4143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800" dirty="0"/>
              <a:t>Drop Out Penalty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3165475" y="3617115"/>
            <a:ext cx="517525" cy="815185"/>
            <a:chOff x="3165475" y="3617115"/>
            <a:chExt cx="517525" cy="815185"/>
          </a:xfrm>
        </p:grpSpPr>
        <p:sp>
          <p:nvSpPr>
            <p:cNvPr id="130" name="Freeform 625"/>
            <p:cNvSpPr>
              <a:spLocks/>
            </p:cNvSpPr>
            <p:nvPr/>
          </p:nvSpPr>
          <p:spPr bwMode="auto">
            <a:xfrm rot="540817" flipH="1">
              <a:off x="3368675" y="4279900"/>
              <a:ext cx="152400" cy="152400"/>
            </a:xfrm>
            <a:custGeom>
              <a:avLst/>
              <a:gdLst>
                <a:gd name="T0" fmla="*/ 0 w 214"/>
                <a:gd name="T1" fmla="*/ 0 h 165"/>
                <a:gd name="T2" fmla="*/ 214 w 214"/>
                <a:gd name="T3" fmla="*/ 21 h 165"/>
                <a:gd name="T4" fmla="*/ 210 w 214"/>
                <a:gd name="T5" fmla="*/ 165 h 165"/>
                <a:gd name="T6" fmla="*/ 0 w 214"/>
                <a:gd name="T7" fmla="*/ 140 h 165"/>
                <a:gd name="T8" fmla="*/ 0 w 214"/>
                <a:gd name="T9" fmla="*/ 0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65"/>
                <a:gd name="T17" fmla="*/ 214 w 214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65">
                  <a:moveTo>
                    <a:pt x="0" y="0"/>
                  </a:moveTo>
                  <a:lnTo>
                    <a:pt x="214" y="21"/>
                  </a:lnTo>
                  <a:lnTo>
                    <a:pt x="210" y="165"/>
                  </a:lnTo>
                  <a:lnTo>
                    <a:pt x="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22"/>
            <p:cNvSpPr>
              <a:spLocks/>
            </p:cNvSpPr>
            <p:nvPr/>
          </p:nvSpPr>
          <p:spPr bwMode="auto">
            <a:xfrm>
              <a:off x="3165475" y="3733800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626"/>
            <p:cNvSpPr>
              <a:spLocks/>
            </p:cNvSpPr>
            <p:nvPr/>
          </p:nvSpPr>
          <p:spPr bwMode="auto">
            <a:xfrm flipH="1">
              <a:off x="3429000" y="4114800"/>
              <a:ext cx="45719" cy="248432"/>
            </a:xfrm>
            <a:custGeom>
              <a:avLst/>
              <a:gdLst>
                <a:gd name="T0" fmla="*/ 0 w 52"/>
                <a:gd name="T1" fmla="*/ 57 h 296"/>
                <a:gd name="T2" fmla="*/ 1 w 52"/>
                <a:gd name="T3" fmla="*/ 296 h 296"/>
                <a:gd name="T4" fmla="*/ 52 w 52"/>
                <a:gd name="T5" fmla="*/ 295 h 296"/>
                <a:gd name="T6" fmla="*/ 51 w 52"/>
                <a:gd name="T7" fmla="*/ 0 h 296"/>
                <a:gd name="T8" fmla="*/ 0 w 52"/>
                <a:gd name="T9" fmla="*/ 5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96"/>
                <a:gd name="T17" fmla="*/ 52 w 52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96">
                  <a:moveTo>
                    <a:pt x="0" y="57"/>
                  </a:moveTo>
                  <a:lnTo>
                    <a:pt x="1" y="296"/>
                  </a:lnTo>
                  <a:lnTo>
                    <a:pt x="52" y="295"/>
                  </a:lnTo>
                  <a:lnTo>
                    <a:pt x="51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602385">
              <a:off x="3200400" y="4114800"/>
              <a:ext cx="457200" cy="4571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-180000" flipH="1">
              <a:off x="3202781" y="4107060"/>
              <a:ext cx="3029" cy="839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600000">
              <a:off x="3343424" y="4107060"/>
              <a:ext cx="4614" cy="22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52" idx="7"/>
            </p:cNvCxnSpPr>
            <p:nvPr/>
          </p:nvCxnSpPr>
          <p:spPr>
            <a:xfrm>
              <a:off x="3504260" y="3990375"/>
              <a:ext cx="3321" cy="1007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52" idx="6"/>
            </p:cNvCxnSpPr>
            <p:nvPr/>
          </p:nvCxnSpPr>
          <p:spPr>
            <a:xfrm flipH="1">
              <a:off x="3640933" y="3990375"/>
              <a:ext cx="941" cy="5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Freeform 622"/>
            <p:cNvSpPr>
              <a:spLocks/>
            </p:cNvSpPr>
            <p:nvPr/>
          </p:nvSpPr>
          <p:spPr bwMode="auto">
            <a:xfrm>
              <a:off x="3463925" y="3617115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>
              <a:off x="3576589" y="3776667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3276600" y="3781422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875821" y="2020270"/>
            <a:ext cx="182880" cy="558800"/>
            <a:chOff x="1993899" y="2146300"/>
            <a:chExt cx="182880" cy="558800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2133600" y="21717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 bwMode="auto">
            <a:xfrm>
              <a:off x="1993899" y="214630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074067" y="2169323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277456" y="2007570"/>
            <a:ext cx="137160" cy="558800"/>
            <a:chOff x="2395534" y="2133600"/>
            <a:chExt cx="137160" cy="558800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2501900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 bwMode="auto">
            <a:xfrm>
              <a:off x="2395534" y="2133600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2454272" y="215900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567838" y="2017102"/>
            <a:ext cx="152400" cy="549268"/>
            <a:chOff x="1685916" y="2143132"/>
            <a:chExt cx="152400" cy="549268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16101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/>
            <p:cNvSpPr/>
            <p:nvPr/>
          </p:nvSpPr>
          <p:spPr>
            <a:xfrm>
              <a:off x="1685916" y="2143132"/>
              <a:ext cx="152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1752600" y="2181228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377352" y="2026622"/>
            <a:ext cx="66684" cy="539748"/>
            <a:chOff x="1495430" y="2152652"/>
            <a:chExt cx="66684" cy="539748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1554166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1495430" y="2152652"/>
              <a:ext cx="66684" cy="142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1525590" y="218125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625" y="5800451"/>
            <a:ext cx="86281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8" name="Group 107"/>
          <p:cNvGrpSpPr/>
          <p:nvPr/>
        </p:nvGrpSpPr>
        <p:grpSpPr>
          <a:xfrm>
            <a:off x="-838200" y="2971800"/>
            <a:ext cx="533400" cy="3505200"/>
            <a:chOff x="1600200" y="3200400"/>
            <a:chExt cx="533400" cy="3505200"/>
          </a:xfrm>
        </p:grpSpPr>
        <p:sp>
          <p:nvSpPr>
            <p:cNvPr id="120" name="Rectangle 119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07"/>
          <p:cNvGrpSpPr/>
          <p:nvPr/>
        </p:nvGrpSpPr>
        <p:grpSpPr>
          <a:xfrm>
            <a:off x="-2209800" y="3048000"/>
            <a:ext cx="533400" cy="1746504"/>
            <a:chOff x="1600200" y="3200400"/>
            <a:chExt cx="533400" cy="3505200"/>
          </a:xfrm>
        </p:grpSpPr>
        <p:sp>
          <p:nvSpPr>
            <p:cNvPr id="171" name="Rectangle 170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3733800" y="914400"/>
            <a:ext cx="152400" cy="1219200"/>
            <a:chOff x="3733800" y="914400"/>
            <a:chExt cx="228600" cy="1600200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ounded Rectangle 219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953000" y="914400"/>
            <a:ext cx="152400" cy="1219200"/>
            <a:chOff x="3733800" y="914400"/>
            <a:chExt cx="228600" cy="1600200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ounded Rectangle 223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67200" y="914400"/>
            <a:ext cx="266425" cy="543680"/>
            <a:chOff x="4267200" y="914400"/>
            <a:chExt cx="266425" cy="543680"/>
          </a:xfrm>
        </p:grpSpPr>
        <p:sp>
          <p:nvSpPr>
            <p:cNvPr id="227" name="Freeform 32"/>
            <p:cNvSpPr>
              <a:spLocks/>
            </p:cNvSpPr>
            <p:nvPr/>
          </p:nvSpPr>
          <p:spPr bwMode="auto">
            <a:xfrm rot="20402838" flipH="1">
              <a:off x="4343674" y="1088106"/>
              <a:ext cx="189951" cy="3699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eft-Right Arrow 231"/>
            <p:cNvSpPr/>
            <p:nvPr/>
          </p:nvSpPr>
          <p:spPr>
            <a:xfrm>
              <a:off x="4267200" y="914400"/>
              <a:ext cx="228600" cy="152400"/>
            </a:xfrm>
            <a:prstGeom prst="leftRightArrow">
              <a:avLst/>
            </a:prstGeom>
            <a:solidFill>
              <a:schemeClr val="bg1"/>
            </a:solidFill>
            <a:ln w="127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02">
            <a:extLst>
              <a:ext uri="{FF2B5EF4-FFF2-40B4-BE49-F238E27FC236}">
                <a16:creationId xmlns:a16="http://schemas.microsoft.com/office/drawing/2014/main" id="{912CD358-F581-E520-0C58-193E6C3ADC6A}"/>
              </a:ext>
            </a:extLst>
          </p:cNvPr>
          <p:cNvGrpSpPr>
            <a:grpSpLocks/>
          </p:cNvGrpSpPr>
          <p:nvPr/>
        </p:nvGrpSpPr>
        <p:grpSpPr bwMode="auto">
          <a:xfrm rot="21325018">
            <a:off x="4876800" y="8305801"/>
            <a:ext cx="401638" cy="1073150"/>
            <a:chOff x="3191" y="4086"/>
            <a:chExt cx="399" cy="1023"/>
          </a:xfrm>
        </p:grpSpPr>
        <p:sp>
          <p:nvSpPr>
            <p:cNvPr id="219" name="Freeform 203">
              <a:extLst>
                <a:ext uri="{FF2B5EF4-FFF2-40B4-BE49-F238E27FC236}">
                  <a16:creationId xmlns:a16="http://schemas.microsoft.com/office/drawing/2014/main" id="{837C95A0-E997-2E45-33D2-29DBFE2EF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204">
              <a:extLst>
                <a:ext uri="{FF2B5EF4-FFF2-40B4-BE49-F238E27FC236}">
                  <a16:creationId xmlns:a16="http://schemas.microsoft.com/office/drawing/2014/main" id="{F96E634C-B93B-62AB-3A43-B99FF1C03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205">
              <a:extLst>
                <a:ext uri="{FF2B5EF4-FFF2-40B4-BE49-F238E27FC236}">
                  <a16:creationId xmlns:a16="http://schemas.microsoft.com/office/drawing/2014/main" id="{2AB43C82-C550-BA34-8F9F-B29DC7F8F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06">
              <a:extLst>
                <a:ext uri="{FF2B5EF4-FFF2-40B4-BE49-F238E27FC236}">
                  <a16:creationId xmlns:a16="http://schemas.microsoft.com/office/drawing/2014/main" id="{C3983FEE-9A1C-F8F3-19E0-66ADA74C6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07">
              <a:extLst>
                <a:ext uri="{FF2B5EF4-FFF2-40B4-BE49-F238E27FC236}">
                  <a16:creationId xmlns:a16="http://schemas.microsoft.com/office/drawing/2014/main" id="{67FEA0D6-8B9C-31A6-B42C-3F08F78F4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08">
              <a:extLst>
                <a:ext uri="{FF2B5EF4-FFF2-40B4-BE49-F238E27FC236}">
                  <a16:creationId xmlns:a16="http://schemas.microsoft.com/office/drawing/2014/main" id="{23BA5C2C-5BC1-19F9-0952-606CB345A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209">
              <a:extLst>
                <a:ext uri="{FF2B5EF4-FFF2-40B4-BE49-F238E27FC236}">
                  <a16:creationId xmlns:a16="http://schemas.microsoft.com/office/drawing/2014/main" id="{7A9DA208-5DE9-DAF2-F8AD-05024C3DB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9D329D10-2608-2DF7-F1CB-05BC61407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8161CEB0-44BF-F4C5-1712-BF0343F7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1453C3FA-0C5C-64E0-645C-DE8FC11B7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3E92B032-1C63-E44A-43ED-47459A31C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0D56644D-DCBB-2616-4C55-5C33BB24A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oup 810">
            <a:extLst>
              <a:ext uri="{FF2B5EF4-FFF2-40B4-BE49-F238E27FC236}">
                <a16:creationId xmlns:a16="http://schemas.microsoft.com/office/drawing/2014/main" id="{E908B58F-09B9-1FFC-3926-9B22B998534D}"/>
              </a:ext>
            </a:extLst>
          </p:cNvPr>
          <p:cNvGrpSpPr>
            <a:grpSpLocks/>
          </p:cNvGrpSpPr>
          <p:nvPr/>
        </p:nvGrpSpPr>
        <p:grpSpPr bwMode="auto">
          <a:xfrm>
            <a:off x="5562601" y="9182101"/>
            <a:ext cx="238125" cy="180975"/>
            <a:chOff x="489" y="5382"/>
            <a:chExt cx="150" cy="114"/>
          </a:xfrm>
        </p:grpSpPr>
        <p:grpSp>
          <p:nvGrpSpPr>
            <p:cNvPr id="240" name="Group 811">
              <a:extLst>
                <a:ext uri="{FF2B5EF4-FFF2-40B4-BE49-F238E27FC236}">
                  <a16:creationId xmlns:a16="http://schemas.microsoft.com/office/drawing/2014/main" id="{57D6B573-C4E2-4647-B05D-99E5F345D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243" name="Line 812">
                <a:extLst>
                  <a:ext uri="{FF2B5EF4-FFF2-40B4-BE49-F238E27FC236}">
                    <a16:creationId xmlns:a16="http://schemas.microsoft.com/office/drawing/2014/main" id="{6643E86C-9A47-0870-667B-489821C78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813">
                <a:extLst>
                  <a:ext uri="{FF2B5EF4-FFF2-40B4-BE49-F238E27FC236}">
                    <a16:creationId xmlns:a16="http://schemas.microsoft.com/office/drawing/2014/main" id="{376F8860-C444-7D19-FC47-4D9EA9FBA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814">
                <a:extLst>
                  <a:ext uri="{FF2B5EF4-FFF2-40B4-BE49-F238E27FC236}">
                    <a16:creationId xmlns:a16="http://schemas.microsoft.com/office/drawing/2014/main" id="{476F77B5-0B9A-2C7D-8631-9B86A51EB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Line 815">
              <a:extLst>
                <a:ext uri="{FF2B5EF4-FFF2-40B4-BE49-F238E27FC236}">
                  <a16:creationId xmlns:a16="http://schemas.microsoft.com/office/drawing/2014/main" id="{FEEBF909-DBCD-F0DD-71D4-69F9A75A0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816">
              <a:extLst>
                <a:ext uri="{FF2B5EF4-FFF2-40B4-BE49-F238E27FC236}">
                  <a16:creationId xmlns:a16="http://schemas.microsoft.com/office/drawing/2014/main" id="{E9E268BA-D66D-A5DC-0A97-666C09775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" name="Group 123">
            <a:extLst>
              <a:ext uri="{FF2B5EF4-FFF2-40B4-BE49-F238E27FC236}">
                <a16:creationId xmlns:a16="http://schemas.microsoft.com/office/drawing/2014/main" id="{F32C1A21-AF4D-CC58-A5AD-D1FC72D187FC}"/>
              </a:ext>
            </a:extLst>
          </p:cNvPr>
          <p:cNvGrpSpPr/>
          <p:nvPr/>
        </p:nvGrpSpPr>
        <p:grpSpPr>
          <a:xfrm>
            <a:off x="345636" y="7763539"/>
            <a:ext cx="533400" cy="533400"/>
            <a:chOff x="2412597" y="7391400"/>
            <a:chExt cx="533400" cy="53340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45B973-ABB7-BEFA-DC99-03EF47A84490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274F395-B270-085E-85CD-B3043E0CF93E}"/>
                </a:ext>
              </a:extLst>
            </p:cNvPr>
            <p:cNvSpPr txBox="1"/>
            <p:nvPr/>
          </p:nvSpPr>
          <p:spPr>
            <a:xfrm>
              <a:off x="2521848" y="752268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  <p:grpSp>
        <p:nvGrpSpPr>
          <p:cNvPr id="249" name="Group 125">
            <a:extLst>
              <a:ext uri="{FF2B5EF4-FFF2-40B4-BE49-F238E27FC236}">
                <a16:creationId xmlns:a16="http://schemas.microsoft.com/office/drawing/2014/main" id="{ACA91A3D-B9B6-7AA0-47E1-8B93A4C7B2AB}"/>
              </a:ext>
            </a:extLst>
          </p:cNvPr>
          <p:cNvGrpSpPr/>
          <p:nvPr/>
        </p:nvGrpSpPr>
        <p:grpSpPr>
          <a:xfrm>
            <a:off x="421836" y="8525539"/>
            <a:ext cx="533400" cy="533400"/>
            <a:chOff x="4419600" y="5791200"/>
            <a:chExt cx="533400" cy="533400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1DC550D-AF8F-6418-1BB7-6F6BF2588326}"/>
                </a:ext>
              </a:extLst>
            </p:cNvPr>
            <p:cNvSpPr/>
            <p:nvPr/>
          </p:nvSpPr>
          <p:spPr>
            <a:xfrm>
              <a:off x="4419600" y="5791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2268AF9-047B-2E6B-3450-2E17DB28E0CD}"/>
                </a:ext>
              </a:extLst>
            </p:cNvPr>
            <p:cNvSpPr txBox="1"/>
            <p:nvPr/>
          </p:nvSpPr>
          <p:spPr>
            <a:xfrm>
              <a:off x="4528851" y="592156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grpSp>
        <p:nvGrpSpPr>
          <p:cNvPr id="252" name="Group 21">
            <a:extLst>
              <a:ext uri="{FF2B5EF4-FFF2-40B4-BE49-F238E27FC236}">
                <a16:creationId xmlns:a16="http://schemas.microsoft.com/office/drawing/2014/main" id="{64566714-67B5-1923-4B96-E63DFD7144E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39637"/>
            <a:ext cx="185738" cy="660400"/>
            <a:chOff x="5403" y="3457"/>
            <a:chExt cx="209" cy="755"/>
          </a:xfrm>
        </p:grpSpPr>
        <p:sp>
          <p:nvSpPr>
            <p:cNvPr id="253" name="Oval 22">
              <a:extLst>
                <a:ext uri="{FF2B5EF4-FFF2-40B4-BE49-F238E27FC236}">
                  <a16:creationId xmlns:a16="http://schemas.microsoft.com/office/drawing/2014/main" id="{67A9B40B-6701-E197-FEE5-C31C88C63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23">
              <a:extLst>
                <a:ext uri="{FF2B5EF4-FFF2-40B4-BE49-F238E27FC236}">
                  <a16:creationId xmlns:a16="http://schemas.microsoft.com/office/drawing/2014/main" id="{1DE9DECF-527B-E1BE-B259-5FA3CE66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AEDF5DC2-625B-722D-56F6-C67D99912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Rectangle 25">
              <a:extLst>
                <a:ext uri="{FF2B5EF4-FFF2-40B4-BE49-F238E27FC236}">
                  <a16:creationId xmlns:a16="http://schemas.microsoft.com/office/drawing/2014/main" id="{458647A6-7B9D-1CD3-3EDE-A29EB5304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6">
              <a:extLst>
                <a:ext uri="{FF2B5EF4-FFF2-40B4-BE49-F238E27FC236}">
                  <a16:creationId xmlns:a16="http://schemas.microsoft.com/office/drawing/2014/main" id="{63A5FE6D-C214-48F5-7A14-D35F151B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7">
              <a:extLst>
                <a:ext uri="{FF2B5EF4-FFF2-40B4-BE49-F238E27FC236}">
                  <a16:creationId xmlns:a16="http://schemas.microsoft.com/office/drawing/2014/main" id="{A94CFC0E-E56F-AF2A-AFBF-FC92D9151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8">
              <a:extLst>
                <a:ext uri="{FF2B5EF4-FFF2-40B4-BE49-F238E27FC236}">
                  <a16:creationId xmlns:a16="http://schemas.microsoft.com/office/drawing/2014/main" id="{B5957C00-B3DB-F61A-7E27-C2D2E3028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0" name="Group 51">
            <a:extLst>
              <a:ext uri="{FF2B5EF4-FFF2-40B4-BE49-F238E27FC236}">
                <a16:creationId xmlns:a16="http://schemas.microsoft.com/office/drawing/2014/main" id="{591506D3-6718-5751-2EE6-299414E9CCED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3042839"/>
            <a:ext cx="141288" cy="460375"/>
            <a:chOff x="5403" y="3457"/>
            <a:chExt cx="209" cy="755"/>
          </a:xfrm>
        </p:grpSpPr>
        <p:sp>
          <p:nvSpPr>
            <p:cNvPr id="261" name="Oval 52">
              <a:extLst>
                <a:ext uri="{FF2B5EF4-FFF2-40B4-BE49-F238E27FC236}">
                  <a16:creationId xmlns:a16="http://schemas.microsoft.com/office/drawing/2014/main" id="{3D59219B-45B4-4C19-A1F1-75D8F8A7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Oval 53">
              <a:extLst>
                <a:ext uri="{FF2B5EF4-FFF2-40B4-BE49-F238E27FC236}">
                  <a16:creationId xmlns:a16="http://schemas.microsoft.com/office/drawing/2014/main" id="{DC4FF07E-93AA-AA7D-4788-1A2F4472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54">
              <a:extLst>
                <a:ext uri="{FF2B5EF4-FFF2-40B4-BE49-F238E27FC236}">
                  <a16:creationId xmlns:a16="http://schemas.microsoft.com/office/drawing/2014/main" id="{1B704F17-E4A0-F216-18C4-F8A907A24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Rectangle 55">
              <a:extLst>
                <a:ext uri="{FF2B5EF4-FFF2-40B4-BE49-F238E27FC236}">
                  <a16:creationId xmlns:a16="http://schemas.microsoft.com/office/drawing/2014/main" id="{A0B5B3BD-436A-4444-01C1-5A522C1AB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Rectangle 56">
              <a:extLst>
                <a:ext uri="{FF2B5EF4-FFF2-40B4-BE49-F238E27FC236}">
                  <a16:creationId xmlns:a16="http://schemas.microsoft.com/office/drawing/2014/main" id="{16D4CD22-90F1-7486-7494-835D44FD7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57">
              <a:extLst>
                <a:ext uri="{FF2B5EF4-FFF2-40B4-BE49-F238E27FC236}">
                  <a16:creationId xmlns:a16="http://schemas.microsoft.com/office/drawing/2014/main" id="{A2322632-A0E5-85F5-0855-87B2329A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Rectangle 58">
              <a:extLst>
                <a:ext uri="{FF2B5EF4-FFF2-40B4-BE49-F238E27FC236}">
                  <a16:creationId xmlns:a16="http://schemas.microsoft.com/office/drawing/2014/main" id="{82965EE5-044C-FF4C-7573-A6FBB9C67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9F486B73-620D-6199-A71E-CAA1EF83FBDB}"/>
              </a:ext>
            </a:extLst>
          </p:cNvPr>
          <p:cNvGrpSpPr/>
          <p:nvPr/>
        </p:nvGrpSpPr>
        <p:grpSpPr>
          <a:xfrm>
            <a:off x="220501" y="6275367"/>
            <a:ext cx="1676400" cy="381000"/>
            <a:chOff x="736600" y="5715000"/>
            <a:chExt cx="2240280" cy="533400"/>
          </a:xfrm>
        </p:grpSpPr>
        <p:sp>
          <p:nvSpPr>
            <p:cNvPr id="269" name="Trapezoid 268">
              <a:extLst>
                <a:ext uri="{FF2B5EF4-FFF2-40B4-BE49-F238E27FC236}">
                  <a16:creationId xmlns:a16="http://schemas.microsoft.com/office/drawing/2014/main" id="{E61DCCD4-DE0A-5DED-6969-74F8134C1885}"/>
                </a:ext>
              </a:extLst>
            </p:cNvPr>
            <p:cNvSpPr/>
            <p:nvPr/>
          </p:nvSpPr>
          <p:spPr>
            <a:xfrm>
              <a:off x="736600" y="6096000"/>
              <a:ext cx="2240280" cy="152400"/>
            </a:xfrm>
            <a:prstGeom prst="trapezoid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730D8BC-5A5C-049E-4901-8EA2DD02C487}"/>
                </a:ext>
              </a:extLst>
            </p:cNvPr>
            <p:cNvGrpSpPr/>
            <p:nvPr/>
          </p:nvGrpSpPr>
          <p:grpSpPr>
            <a:xfrm>
              <a:off x="846799" y="5715000"/>
              <a:ext cx="893101" cy="457200"/>
              <a:chOff x="846799" y="5715000"/>
              <a:chExt cx="893101" cy="457200"/>
            </a:xfrm>
          </p:grpSpPr>
          <p:pic>
            <p:nvPicPr>
              <p:cNvPr id="277" name="Picture 2">
                <a:extLst>
                  <a:ext uri="{FF2B5EF4-FFF2-40B4-BE49-F238E27FC236}">
                    <a16:creationId xmlns:a16="http://schemas.microsoft.com/office/drawing/2014/main" id="{77884033-D2E2-4C99-1C0B-0CEB1B80B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8" name="Picture 2">
                <a:extLst>
                  <a:ext uri="{FF2B5EF4-FFF2-40B4-BE49-F238E27FC236}">
                    <a16:creationId xmlns:a16="http://schemas.microsoft.com/office/drawing/2014/main" id="{621FCCFC-5A8B-722B-2F72-C167201176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9" name="Picture 2">
                <a:extLst>
                  <a:ext uri="{FF2B5EF4-FFF2-40B4-BE49-F238E27FC236}">
                    <a16:creationId xmlns:a16="http://schemas.microsoft.com/office/drawing/2014/main" id="{4E4342FF-7F81-A6D3-B82F-FCA727982E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0" name="Picture 2">
                <a:extLst>
                  <a:ext uri="{FF2B5EF4-FFF2-40B4-BE49-F238E27FC236}">
                    <a16:creationId xmlns:a16="http://schemas.microsoft.com/office/drawing/2014/main" id="{FA3D0AA1-6D7A-B233-6CB6-F433FC71A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1" name="Picture 2">
                <a:extLst>
                  <a:ext uri="{FF2B5EF4-FFF2-40B4-BE49-F238E27FC236}">
                    <a16:creationId xmlns:a16="http://schemas.microsoft.com/office/drawing/2014/main" id="{79D96BAD-42DD-A0FC-757A-FF33C6D591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1BB1F07E-0D10-2947-FDF3-22A38EA38A57}"/>
                </a:ext>
              </a:extLst>
            </p:cNvPr>
            <p:cNvGrpSpPr/>
            <p:nvPr/>
          </p:nvGrpSpPr>
          <p:grpSpPr>
            <a:xfrm>
              <a:off x="1981200" y="5715000"/>
              <a:ext cx="893101" cy="457200"/>
              <a:chOff x="846799" y="5715000"/>
              <a:chExt cx="893101" cy="457200"/>
            </a:xfrm>
          </p:grpSpPr>
          <p:pic>
            <p:nvPicPr>
              <p:cNvPr id="272" name="Picture 2">
                <a:extLst>
                  <a:ext uri="{FF2B5EF4-FFF2-40B4-BE49-F238E27FC236}">
                    <a16:creationId xmlns:a16="http://schemas.microsoft.com/office/drawing/2014/main" id="{A1C77549-DA9F-41A9-95DA-8BF6C573F6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3" name="Picture 2">
                <a:extLst>
                  <a:ext uri="{FF2B5EF4-FFF2-40B4-BE49-F238E27FC236}">
                    <a16:creationId xmlns:a16="http://schemas.microsoft.com/office/drawing/2014/main" id="{DEA5E9F8-33C1-C3F1-4B7E-7125B3D96C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4" name="Picture 2">
                <a:extLst>
                  <a:ext uri="{FF2B5EF4-FFF2-40B4-BE49-F238E27FC236}">
                    <a16:creationId xmlns:a16="http://schemas.microsoft.com/office/drawing/2014/main" id="{EF73BBFA-7E21-3F63-3CDA-09BE641611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5" name="Picture 2">
                <a:extLst>
                  <a:ext uri="{FF2B5EF4-FFF2-40B4-BE49-F238E27FC236}">
                    <a16:creationId xmlns:a16="http://schemas.microsoft.com/office/drawing/2014/main" id="{8AC66032-EAA9-4DF9-0C1B-31F965D5A2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" name="Picture 2">
                <a:extLst>
                  <a:ext uri="{FF2B5EF4-FFF2-40B4-BE49-F238E27FC236}">
                    <a16:creationId xmlns:a16="http://schemas.microsoft.com/office/drawing/2014/main" id="{D851B3FD-8419-1B3C-48E9-4642F8C19B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802AC5C-986E-B0D7-BB81-9CA1A674F94B}"/>
              </a:ext>
            </a:extLst>
          </p:cNvPr>
          <p:cNvGrpSpPr/>
          <p:nvPr/>
        </p:nvGrpSpPr>
        <p:grpSpPr>
          <a:xfrm>
            <a:off x="2310831" y="6128402"/>
            <a:ext cx="2047884" cy="558800"/>
            <a:chOff x="2514600" y="4724400"/>
            <a:chExt cx="2047884" cy="558800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35E12C2-3F23-66D7-7176-1E9F302655E4}"/>
                </a:ext>
              </a:extLst>
            </p:cNvPr>
            <p:cNvGrpSpPr/>
            <p:nvPr/>
          </p:nvGrpSpPr>
          <p:grpSpPr>
            <a:xfrm>
              <a:off x="2514600" y="4724400"/>
              <a:ext cx="792402" cy="558800"/>
              <a:chOff x="762000" y="4114800"/>
              <a:chExt cx="792402" cy="5588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E7778C6-B920-E481-CDEE-25604FE8EEA7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2AB343C-1BC4-F384-8D75-10CA7C530C18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1B8A5877-4774-9281-FF8E-547F0921B57E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77097311-A282-9693-864F-A995149257E1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8EBDED2B-B031-22EA-A579-56B7F52C39D0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C370C1BA-9ED0-FF20-1A42-FB0356593F61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3A651716-1C11-AF78-8B01-A657A3FC647B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FBD15B59-5E32-CC71-2856-D5412EDB0885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9749FCAA-60DD-E6F1-4FB2-FA7944DC59A7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1458DF37-B360-C44B-DD3F-F069A67CCAC2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5C973363-E536-BE13-7BE1-9DACF9841967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2BC0E295-DB96-A677-9067-D1C9BF6AE062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18E84D13-F868-3B2B-229F-3E998DB99952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AF0C7F6F-502F-D8D4-2975-152964F545F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B03C2068-063B-DD21-42D4-4B7B672C3FE4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6FD61184-7EB8-A524-0CFD-4A82FF721249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1D3DBDB6-68FC-C408-3559-F59E33173EE3}"/>
                </a:ext>
              </a:extLst>
            </p:cNvPr>
            <p:cNvGrpSpPr/>
            <p:nvPr/>
          </p:nvGrpSpPr>
          <p:grpSpPr>
            <a:xfrm flipH="1">
              <a:off x="3770082" y="4724400"/>
              <a:ext cx="792402" cy="558800"/>
              <a:chOff x="762000" y="4114800"/>
              <a:chExt cx="792402" cy="558800"/>
            </a:xfrm>
          </p:grpSpPr>
          <p:grpSp>
            <p:nvGrpSpPr>
              <p:cNvPr id="302" name="Group 213">
                <a:extLst>
                  <a:ext uri="{FF2B5EF4-FFF2-40B4-BE49-F238E27FC236}">
                    <a16:creationId xmlns:a16="http://schemas.microsoft.com/office/drawing/2014/main" id="{9A03CC47-0AC1-674C-1FA0-B5A6F671A22F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6633001-0480-BF7A-81FD-FDA04D01B46E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68FCF547-E5D1-53B5-BE95-5493048DB135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63C97EF8-8858-8A25-CF33-0959F036BBA8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3" name="Group 217">
                <a:extLst>
                  <a:ext uri="{FF2B5EF4-FFF2-40B4-BE49-F238E27FC236}">
                    <a16:creationId xmlns:a16="http://schemas.microsoft.com/office/drawing/2014/main" id="{B60273AF-4581-E070-2E5C-C4DF53AF2F2B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69E25E6-5FF7-36A1-431F-C00C916A49AE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C65A21E5-02E4-FF1A-A47C-AE8455B26F1E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E56C4655-AC7B-3A1C-5A2E-C9CCB40FF577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225">
                <a:extLst>
                  <a:ext uri="{FF2B5EF4-FFF2-40B4-BE49-F238E27FC236}">
                    <a16:creationId xmlns:a16="http://schemas.microsoft.com/office/drawing/2014/main" id="{2C291807-5C7D-A408-704E-F2FF127D9C2C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8173696-197A-1043-EC6C-D86284B33B9E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9B0B5630-15FE-FFFB-6B95-9BDD75CD69F8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07D33688-CDA3-3124-E92A-EAF80A113E7B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5" name="Group 307">
                <a:extLst>
                  <a:ext uri="{FF2B5EF4-FFF2-40B4-BE49-F238E27FC236}">
                    <a16:creationId xmlns:a16="http://schemas.microsoft.com/office/drawing/2014/main" id="{EE2D7439-04E1-4A5E-61DF-C51E267930EB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276D50D4-60BE-F041-8F0D-C6CD30E8B57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2AFBE4B8-206A-FE17-8088-A424E3EA5190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027250E9-DC8D-BA6B-79EA-20792EA801AC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1347EF8-47CB-B3A7-2031-A6C6EC76734D}"/>
                </a:ext>
              </a:extLst>
            </p:cNvPr>
            <p:cNvGrpSpPr/>
            <p:nvPr/>
          </p:nvGrpSpPr>
          <p:grpSpPr>
            <a:xfrm>
              <a:off x="3414486" y="4891344"/>
              <a:ext cx="257628" cy="380970"/>
              <a:chOff x="1676400" y="5791200"/>
              <a:chExt cx="290286" cy="410484"/>
            </a:xfrm>
          </p:grpSpPr>
          <p:grpSp>
            <p:nvGrpSpPr>
              <p:cNvPr id="286" name="Group 723">
                <a:extLst>
                  <a:ext uri="{FF2B5EF4-FFF2-40B4-BE49-F238E27FC236}">
                    <a16:creationId xmlns:a16="http://schemas.microsoft.com/office/drawing/2014/main" id="{8EEF1A8A-65BC-8AD1-AE0D-4901FF573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200000">
                <a:off x="1676400" y="5791200"/>
                <a:ext cx="152400" cy="403224"/>
                <a:chOff x="2574" y="2166"/>
                <a:chExt cx="96" cy="398"/>
              </a:xfrm>
            </p:grpSpPr>
            <p:sp>
              <p:nvSpPr>
                <p:cNvPr id="295" name="Oval 724">
                  <a:extLst>
                    <a:ext uri="{FF2B5EF4-FFF2-40B4-BE49-F238E27FC236}">
                      <a16:creationId xmlns:a16="http://schemas.microsoft.com/office/drawing/2014/main" id="{720E2A68-0B2D-FE37-B1C5-C84B0EB32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Oval 725">
                  <a:extLst>
                    <a:ext uri="{FF2B5EF4-FFF2-40B4-BE49-F238E27FC236}">
                      <a16:creationId xmlns:a16="http://schemas.microsoft.com/office/drawing/2014/main" id="{521BB50B-38A9-76A9-362A-49913EF75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Freeform 726">
                  <a:extLst>
                    <a:ext uri="{FF2B5EF4-FFF2-40B4-BE49-F238E27FC236}">
                      <a16:creationId xmlns:a16="http://schemas.microsoft.com/office/drawing/2014/main" id="{75D746D4-D453-F60C-5DB6-CFAD0B63F9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Rectangle 727">
                  <a:extLst>
                    <a:ext uri="{FF2B5EF4-FFF2-40B4-BE49-F238E27FC236}">
                      <a16:creationId xmlns:a16="http://schemas.microsoft.com/office/drawing/2014/main" id="{7179F532-C939-2EFE-7300-D75FA8353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" name="Rectangle 728">
                  <a:extLst>
                    <a:ext uri="{FF2B5EF4-FFF2-40B4-BE49-F238E27FC236}">
                      <a16:creationId xmlns:a16="http://schemas.microsoft.com/office/drawing/2014/main" id="{626CDFB3-90F9-5F6C-EE10-ADF7D336E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Rectangle 729">
                  <a:extLst>
                    <a:ext uri="{FF2B5EF4-FFF2-40B4-BE49-F238E27FC236}">
                      <a16:creationId xmlns:a16="http://schemas.microsoft.com/office/drawing/2014/main" id="{2256C40D-AA1A-E27F-900D-4FA0099D6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" name="Rectangle 730">
                  <a:extLst>
                    <a:ext uri="{FF2B5EF4-FFF2-40B4-BE49-F238E27FC236}">
                      <a16:creationId xmlns:a16="http://schemas.microsoft.com/office/drawing/2014/main" id="{E293ADD5-4525-B5FE-04C5-C507022F3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" name="Group 723">
                <a:extLst>
                  <a:ext uri="{FF2B5EF4-FFF2-40B4-BE49-F238E27FC236}">
                    <a16:creationId xmlns:a16="http://schemas.microsoft.com/office/drawing/2014/main" id="{5896300B-9602-9B12-B66D-CF6BD3861D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200000" flipH="1">
                <a:off x="1814286" y="5798460"/>
                <a:ext cx="152400" cy="403224"/>
                <a:chOff x="2574" y="2166"/>
                <a:chExt cx="96" cy="398"/>
              </a:xfrm>
            </p:grpSpPr>
            <p:sp>
              <p:nvSpPr>
                <p:cNvPr id="288" name="Oval 724">
                  <a:extLst>
                    <a:ext uri="{FF2B5EF4-FFF2-40B4-BE49-F238E27FC236}">
                      <a16:creationId xmlns:a16="http://schemas.microsoft.com/office/drawing/2014/main" id="{D41FE5A3-A572-24EF-EB00-0248C8DE4D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9" name="Oval 725">
                  <a:extLst>
                    <a:ext uri="{FF2B5EF4-FFF2-40B4-BE49-F238E27FC236}">
                      <a16:creationId xmlns:a16="http://schemas.microsoft.com/office/drawing/2014/main" id="{60C2918A-9D1D-073A-C615-B339DC82CD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Freeform 726">
                  <a:extLst>
                    <a:ext uri="{FF2B5EF4-FFF2-40B4-BE49-F238E27FC236}">
                      <a16:creationId xmlns:a16="http://schemas.microsoft.com/office/drawing/2014/main" id="{74ED6E21-3D19-BCBD-AFBF-2CAA6F9F43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Rectangle 727">
                  <a:extLst>
                    <a:ext uri="{FF2B5EF4-FFF2-40B4-BE49-F238E27FC236}">
                      <a16:creationId xmlns:a16="http://schemas.microsoft.com/office/drawing/2014/main" id="{1189091F-AF5F-E320-CD0B-71E6D7E9C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" name="Rectangle 728">
                  <a:extLst>
                    <a:ext uri="{FF2B5EF4-FFF2-40B4-BE49-F238E27FC236}">
                      <a16:creationId xmlns:a16="http://schemas.microsoft.com/office/drawing/2014/main" id="{681745C1-CAD5-B99D-4681-8A1860125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" name="Rectangle 729">
                  <a:extLst>
                    <a:ext uri="{FF2B5EF4-FFF2-40B4-BE49-F238E27FC236}">
                      <a16:creationId xmlns:a16="http://schemas.microsoft.com/office/drawing/2014/main" id="{F6E034D5-8BC0-ECA8-315B-7EB927F07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4" name="Rectangle 730">
                  <a:extLst>
                    <a:ext uri="{FF2B5EF4-FFF2-40B4-BE49-F238E27FC236}">
                      <a16:creationId xmlns:a16="http://schemas.microsoft.com/office/drawing/2014/main" id="{928CD789-7F29-4ECA-E377-A91CE6014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762000" y="7315200"/>
            <a:ext cx="3048000" cy="930275"/>
            <a:chOff x="2057400" y="6553200"/>
            <a:chExt cx="3048000" cy="930275"/>
          </a:xfrm>
        </p:grpSpPr>
        <p:grpSp>
          <p:nvGrpSpPr>
            <p:cNvPr id="5" name="Group 154"/>
            <p:cNvGrpSpPr>
              <a:grpSpLocks/>
            </p:cNvGrpSpPr>
            <p:nvPr/>
          </p:nvGrpSpPr>
          <p:grpSpPr bwMode="auto">
            <a:xfrm>
              <a:off x="3581400" y="6553200"/>
              <a:ext cx="1524000" cy="930275"/>
              <a:chOff x="2895600" y="6553200"/>
              <a:chExt cx="1524000" cy="930969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5"/>
            <p:cNvGrpSpPr>
              <a:grpSpLocks/>
            </p:cNvGrpSpPr>
            <p:nvPr/>
          </p:nvGrpSpPr>
          <p:grpSpPr bwMode="auto">
            <a:xfrm>
              <a:off x="2057400" y="6553200"/>
              <a:ext cx="1524000" cy="930275"/>
              <a:chOff x="2895600" y="6553200"/>
              <a:chExt cx="1524000" cy="930969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81000" y="5867400"/>
            <a:ext cx="2644140" cy="968201"/>
            <a:chOff x="2019300" y="3715559"/>
            <a:chExt cx="2644140" cy="968201"/>
          </a:xfrm>
        </p:grpSpPr>
        <p:sp>
          <p:nvSpPr>
            <p:cNvPr id="14" name="Line 290"/>
            <p:cNvSpPr>
              <a:spLocks noChangeShapeType="1"/>
            </p:cNvSpPr>
            <p:nvPr/>
          </p:nvSpPr>
          <p:spPr bwMode="auto">
            <a:xfrm flipH="1">
              <a:off x="4282440" y="435864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21"/>
            <p:cNvSpPr>
              <a:spLocks/>
            </p:cNvSpPr>
            <p:nvPr/>
          </p:nvSpPr>
          <p:spPr bwMode="auto">
            <a:xfrm rot="180000" flipH="1">
              <a:off x="2231275" y="3715559"/>
              <a:ext cx="2237883" cy="879227"/>
            </a:xfrm>
            <a:custGeom>
              <a:avLst/>
              <a:gdLst>
                <a:gd name="T0" fmla="*/ 880 w 880"/>
                <a:gd name="T1" fmla="*/ 1056 h 1104"/>
                <a:gd name="T2" fmla="*/ 880 w 880"/>
                <a:gd name="T3" fmla="*/ 144 h 1104"/>
                <a:gd name="T4" fmla="*/ 0 w 880"/>
                <a:gd name="T5" fmla="*/ 0 h 1104"/>
                <a:gd name="T6" fmla="*/ 0 w 880"/>
                <a:gd name="T7" fmla="*/ 960 h 1104"/>
                <a:gd name="T8" fmla="*/ 880 w 880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0"/>
                <a:gd name="T16" fmla="*/ 0 h 1104"/>
                <a:gd name="T17" fmla="*/ 880 w 880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0" h="1104">
                  <a:moveTo>
                    <a:pt x="880" y="1056"/>
                  </a:moveTo>
                  <a:lnTo>
                    <a:pt x="880" y="144"/>
                  </a:lnTo>
                  <a:lnTo>
                    <a:pt x="0" y="0"/>
                  </a:lnTo>
                  <a:lnTo>
                    <a:pt x="0" y="960"/>
                  </a:lnTo>
                  <a:lnTo>
                    <a:pt x="880" y="1104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0"/>
            <p:cNvSpPr>
              <a:spLocks noChangeShapeType="1"/>
            </p:cNvSpPr>
            <p:nvPr/>
          </p:nvSpPr>
          <p:spPr bwMode="auto">
            <a:xfrm flipH="1">
              <a:off x="2019300" y="436626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Freeform 6"/>
          <p:cNvSpPr>
            <a:spLocks/>
          </p:cNvSpPr>
          <p:nvPr/>
        </p:nvSpPr>
        <p:spPr bwMode="auto">
          <a:xfrm>
            <a:off x="17526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3048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109"/>
          <p:cNvGrpSpPr>
            <a:grpSpLocks/>
          </p:cNvGrpSpPr>
          <p:nvPr/>
        </p:nvGrpSpPr>
        <p:grpSpPr bwMode="auto">
          <a:xfrm>
            <a:off x="4419600" y="7315200"/>
            <a:ext cx="2703513" cy="1047750"/>
            <a:chOff x="1234925" y="6392369"/>
            <a:chExt cx="2703799" cy="1048457"/>
          </a:xfrm>
        </p:grpSpPr>
        <p:sp>
          <p:nvSpPr>
            <p:cNvPr id="39" name="Freeform 55"/>
            <p:cNvSpPr>
              <a:spLocks/>
            </p:cNvSpPr>
            <p:nvPr/>
          </p:nvSpPr>
          <p:spPr bwMode="auto">
            <a:xfrm rot="19164080" flipH="1">
              <a:off x="1234925" y="6392369"/>
              <a:ext cx="2703799" cy="1048457"/>
            </a:xfrm>
            <a:custGeom>
              <a:avLst/>
              <a:gdLst>
                <a:gd name="T0" fmla="*/ 0 w 240"/>
                <a:gd name="T1" fmla="*/ 2147483647 h 840"/>
                <a:gd name="T2" fmla="*/ 2147483647 w 240"/>
                <a:gd name="T3" fmla="*/ 2147483647 h 840"/>
                <a:gd name="T4" fmla="*/ 2147483647 w 240"/>
                <a:gd name="T5" fmla="*/ 2147483647 h 840"/>
                <a:gd name="T6" fmla="*/ 0 w 240"/>
                <a:gd name="T7" fmla="*/ 0 h 840"/>
                <a:gd name="T8" fmla="*/ 0 w 240"/>
                <a:gd name="T9" fmla="*/ 2147483647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6200000" flipH="1">
              <a:off x="2285809" y="6552966"/>
              <a:ext cx="533760" cy="53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 6"/>
          <p:cNvSpPr>
            <a:spLocks/>
          </p:cNvSpPr>
          <p:nvPr/>
        </p:nvSpPr>
        <p:spPr bwMode="auto">
          <a:xfrm>
            <a:off x="2819400" y="17526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rapezoid 20"/>
          <p:cNvSpPr/>
          <p:nvPr/>
        </p:nvSpPr>
        <p:spPr>
          <a:xfrm rot="5400000">
            <a:off x="3962400" y="3505200"/>
            <a:ext cx="1981200" cy="1828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457200" y="304800"/>
            <a:ext cx="2057400" cy="1516064"/>
            <a:chOff x="320" y="192"/>
            <a:chExt cx="1296" cy="955"/>
          </a:xfrm>
        </p:grpSpPr>
        <p:sp>
          <p:nvSpPr>
            <p:cNvPr id="5505" name="Rectangle 3"/>
            <p:cNvSpPr>
              <a:spLocks noChangeAspect="1" noChangeArrowheads="1"/>
            </p:cNvSpPr>
            <p:nvPr/>
          </p:nvSpPr>
          <p:spPr bwMode="auto">
            <a:xfrm>
              <a:off x="322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6" name="Rectangle 4"/>
            <p:cNvSpPr>
              <a:spLocks noChangeAspect="1" noChangeArrowheads="1"/>
            </p:cNvSpPr>
            <p:nvPr/>
          </p:nvSpPr>
          <p:spPr bwMode="auto">
            <a:xfrm>
              <a:off x="322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7" name="Rectangle 5"/>
            <p:cNvSpPr>
              <a:spLocks noChangeAspect="1" noChangeArrowheads="1"/>
            </p:cNvSpPr>
            <p:nvPr/>
          </p:nvSpPr>
          <p:spPr bwMode="auto">
            <a:xfrm>
              <a:off x="322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8" name="Freeform 6"/>
            <p:cNvSpPr>
              <a:spLocks noChangeAspect="1"/>
            </p:cNvSpPr>
            <p:nvPr/>
          </p:nvSpPr>
          <p:spPr bwMode="auto">
            <a:xfrm>
              <a:off x="320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9" name="Freeform 7"/>
            <p:cNvSpPr>
              <a:spLocks noChangeAspect="1"/>
            </p:cNvSpPr>
            <p:nvPr/>
          </p:nvSpPr>
          <p:spPr bwMode="auto">
            <a:xfrm>
              <a:off x="37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0" name="Freeform 8"/>
            <p:cNvSpPr>
              <a:spLocks noChangeAspect="1"/>
            </p:cNvSpPr>
            <p:nvPr/>
          </p:nvSpPr>
          <p:spPr bwMode="auto">
            <a:xfrm>
              <a:off x="4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1" name="Freeform 9"/>
            <p:cNvSpPr>
              <a:spLocks noChangeAspect="1"/>
            </p:cNvSpPr>
            <p:nvPr/>
          </p:nvSpPr>
          <p:spPr bwMode="auto">
            <a:xfrm>
              <a:off x="471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2" name="Freeform 10"/>
            <p:cNvSpPr>
              <a:spLocks noChangeAspect="1"/>
            </p:cNvSpPr>
            <p:nvPr/>
          </p:nvSpPr>
          <p:spPr bwMode="auto">
            <a:xfrm>
              <a:off x="5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3" name="Freeform 11"/>
            <p:cNvSpPr>
              <a:spLocks noChangeAspect="1"/>
            </p:cNvSpPr>
            <p:nvPr/>
          </p:nvSpPr>
          <p:spPr bwMode="auto">
            <a:xfrm>
              <a:off x="57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4" name="Freeform 12"/>
            <p:cNvSpPr>
              <a:spLocks noChangeAspect="1"/>
            </p:cNvSpPr>
            <p:nvPr/>
          </p:nvSpPr>
          <p:spPr bwMode="auto">
            <a:xfrm>
              <a:off x="62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5" name="Freeform 13"/>
            <p:cNvSpPr>
              <a:spLocks noChangeAspect="1"/>
            </p:cNvSpPr>
            <p:nvPr/>
          </p:nvSpPr>
          <p:spPr bwMode="auto">
            <a:xfrm>
              <a:off x="67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6" name="Freeform 14"/>
            <p:cNvSpPr>
              <a:spLocks noChangeAspect="1"/>
            </p:cNvSpPr>
            <p:nvPr/>
          </p:nvSpPr>
          <p:spPr bwMode="auto">
            <a:xfrm>
              <a:off x="72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7" name="Freeform 15"/>
            <p:cNvSpPr>
              <a:spLocks noChangeAspect="1"/>
            </p:cNvSpPr>
            <p:nvPr/>
          </p:nvSpPr>
          <p:spPr bwMode="auto">
            <a:xfrm>
              <a:off x="773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8" name="Freeform 16"/>
            <p:cNvSpPr>
              <a:spLocks noChangeAspect="1"/>
            </p:cNvSpPr>
            <p:nvPr/>
          </p:nvSpPr>
          <p:spPr bwMode="auto">
            <a:xfrm>
              <a:off x="82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9" name="Freeform 17"/>
            <p:cNvSpPr>
              <a:spLocks noChangeAspect="1"/>
            </p:cNvSpPr>
            <p:nvPr/>
          </p:nvSpPr>
          <p:spPr bwMode="auto">
            <a:xfrm>
              <a:off x="87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0" name="Freeform 18"/>
            <p:cNvSpPr>
              <a:spLocks noChangeAspect="1"/>
            </p:cNvSpPr>
            <p:nvPr/>
          </p:nvSpPr>
          <p:spPr bwMode="auto">
            <a:xfrm>
              <a:off x="92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1" name="Freeform 19"/>
            <p:cNvSpPr>
              <a:spLocks noChangeAspect="1"/>
            </p:cNvSpPr>
            <p:nvPr/>
          </p:nvSpPr>
          <p:spPr bwMode="auto">
            <a:xfrm>
              <a:off x="9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2" name="Freeform 20"/>
            <p:cNvSpPr>
              <a:spLocks noChangeAspect="1"/>
            </p:cNvSpPr>
            <p:nvPr/>
          </p:nvSpPr>
          <p:spPr bwMode="auto">
            <a:xfrm>
              <a:off x="102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3" name="Freeform 21"/>
            <p:cNvSpPr>
              <a:spLocks noChangeAspect="1"/>
            </p:cNvSpPr>
            <p:nvPr/>
          </p:nvSpPr>
          <p:spPr bwMode="auto">
            <a:xfrm>
              <a:off x="10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4" name="Freeform 22"/>
            <p:cNvSpPr>
              <a:spLocks noChangeAspect="1"/>
            </p:cNvSpPr>
            <p:nvPr/>
          </p:nvSpPr>
          <p:spPr bwMode="auto">
            <a:xfrm>
              <a:off x="112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5" name="Freeform 23"/>
            <p:cNvSpPr>
              <a:spLocks noChangeAspect="1"/>
            </p:cNvSpPr>
            <p:nvPr/>
          </p:nvSpPr>
          <p:spPr bwMode="auto">
            <a:xfrm>
              <a:off x="1174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6" name="Freeform 24"/>
            <p:cNvSpPr>
              <a:spLocks noChangeAspect="1"/>
            </p:cNvSpPr>
            <p:nvPr/>
          </p:nvSpPr>
          <p:spPr bwMode="auto">
            <a:xfrm>
              <a:off x="12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7" name="Freeform 25"/>
            <p:cNvSpPr>
              <a:spLocks noChangeAspect="1"/>
            </p:cNvSpPr>
            <p:nvPr/>
          </p:nvSpPr>
          <p:spPr bwMode="auto">
            <a:xfrm>
              <a:off x="12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8" name="Freeform 26"/>
            <p:cNvSpPr>
              <a:spLocks noChangeAspect="1"/>
            </p:cNvSpPr>
            <p:nvPr/>
          </p:nvSpPr>
          <p:spPr bwMode="auto">
            <a:xfrm>
              <a:off x="13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9" name="Freeform 27"/>
            <p:cNvSpPr>
              <a:spLocks noChangeAspect="1"/>
            </p:cNvSpPr>
            <p:nvPr/>
          </p:nvSpPr>
          <p:spPr bwMode="auto">
            <a:xfrm>
              <a:off x="13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" name="Freeform 28"/>
            <p:cNvSpPr>
              <a:spLocks noChangeAspect="1"/>
            </p:cNvSpPr>
            <p:nvPr/>
          </p:nvSpPr>
          <p:spPr bwMode="auto">
            <a:xfrm>
              <a:off x="1426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" name="Freeform 29"/>
            <p:cNvSpPr>
              <a:spLocks noChangeAspect="1"/>
            </p:cNvSpPr>
            <p:nvPr/>
          </p:nvSpPr>
          <p:spPr bwMode="auto">
            <a:xfrm>
              <a:off x="14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" name="Freeform 30"/>
            <p:cNvSpPr>
              <a:spLocks noChangeAspect="1"/>
            </p:cNvSpPr>
            <p:nvPr/>
          </p:nvSpPr>
          <p:spPr bwMode="auto">
            <a:xfrm>
              <a:off x="1526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" name="Freeform 31"/>
            <p:cNvSpPr>
              <a:spLocks noChangeAspect="1"/>
            </p:cNvSpPr>
            <p:nvPr/>
          </p:nvSpPr>
          <p:spPr bwMode="auto">
            <a:xfrm>
              <a:off x="15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3" name="Group 32"/>
          <p:cNvGrpSpPr>
            <a:grpSpLocks noChangeAspect="1"/>
          </p:cNvGrpSpPr>
          <p:nvPr/>
        </p:nvGrpSpPr>
        <p:grpSpPr bwMode="auto">
          <a:xfrm>
            <a:off x="457201" y="2057401"/>
            <a:ext cx="1508125" cy="1524000"/>
            <a:chOff x="477" y="530"/>
            <a:chExt cx="1689" cy="1706"/>
          </a:xfrm>
        </p:grpSpPr>
        <p:sp>
          <p:nvSpPr>
            <p:cNvPr id="5483" name="Rectangle 33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4" name="Rectangle 34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5" name="Rectangle 35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683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6" name="Freeform 36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7" name="Freeform 37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8" name="Freeform 38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9" name="Freeform 39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0" name="Freeform 40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1" name="Freeform 41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2" name="Freeform 42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3" name="Freeform 43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4" name="Freeform 44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5" name="Freeform 45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6" name="Freeform 46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7" name="Freeform 47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8" name="Freeform 48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9" name="Freeform 49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0" name="Freeform 50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1" name="Freeform 51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" name="Freeform 52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" name="Freeform 53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" name="Freeform 54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4" name="Group 55"/>
          <p:cNvGrpSpPr>
            <a:grpSpLocks noChangeAspect="1"/>
          </p:cNvGrpSpPr>
          <p:nvPr/>
        </p:nvGrpSpPr>
        <p:grpSpPr bwMode="auto">
          <a:xfrm>
            <a:off x="2057400" y="2057401"/>
            <a:ext cx="546100" cy="1524000"/>
            <a:chOff x="2721" y="530"/>
            <a:chExt cx="611" cy="1706"/>
          </a:xfrm>
        </p:grpSpPr>
        <p:sp>
          <p:nvSpPr>
            <p:cNvPr id="5473" name="Rectangle 56"/>
            <p:cNvSpPr>
              <a:spLocks noChangeAspect="1" noChangeArrowheads="1"/>
            </p:cNvSpPr>
            <p:nvPr/>
          </p:nvSpPr>
          <p:spPr bwMode="auto">
            <a:xfrm>
              <a:off x="2724" y="1949"/>
              <a:ext cx="60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4" name="Rectangle 57"/>
            <p:cNvSpPr>
              <a:spLocks noChangeAspect="1" noChangeArrowheads="1"/>
            </p:cNvSpPr>
            <p:nvPr/>
          </p:nvSpPr>
          <p:spPr bwMode="auto">
            <a:xfrm>
              <a:off x="2722" y="1338"/>
              <a:ext cx="60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5" name="Rectangle 58"/>
            <p:cNvSpPr>
              <a:spLocks noChangeAspect="1" noChangeArrowheads="1"/>
            </p:cNvSpPr>
            <p:nvPr/>
          </p:nvSpPr>
          <p:spPr bwMode="auto">
            <a:xfrm>
              <a:off x="2723" y="762"/>
              <a:ext cx="60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6" name="Freeform 59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7" name="Freeform 60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8" name="Freeform 61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9" name="Freeform 62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0" name="Freeform 63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1" name="Freeform 64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2" name="Freeform 65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66"/>
          <p:cNvGrpSpPr>
            <a:grpSpLocks noChangeAspect="1"/>
          </p:cNvGrpSpPr>
          <p:nvPr/>
        </p:nvGrpSpPr>
        <p:grpSpPr bwMode="auto">
          <a:xfrm>
            <a:off x="457201" y="3657601"/>
            <a:ext cx="1262063" cy="1517650"/>
            <a:chOff x="477" y="530"/>
            <a:chExt cx="1419" cy="1706"/>
          </a:xfrm>
        </p:grpSpPr>
        <p:sp>
          <p:nvSpPr>
            <p:cNvPr id="5454" name="Rectangle 6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5" name="Rectangle 68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415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6" name="Rectangle 69"/>
            <p:cNvSpPr>
              <a:spLocks noChangeAspect="1" noChangeArrowheads="1"/>
            </p:cNvSpPr>
            <p:nvPr/>
          </p:nvSpPr>
          <p:spPr bwMode="auto">
            <a:xfrm>
              <a:off x="479" y="745"/>
              <a:ext cx="1415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7" name="Freeform 70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8" name="Freeform 71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" name="Freeform 72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" name="Freeform 73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" name="Freeform 74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2" name="Freeform 75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3" name="Freeform 76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4" name="Freeform 77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5" name="Freeform 78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6" name="Freeform 79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7" name="Freeform 80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8" name="Freeform 81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9" name="Freeform 82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0" name="Freeform 8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1" name="Freeform 8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2" name="Freeform 8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86"/>
          <p:cNvGrpSpPr>
            <a:grpSpLocks noChangeAspect="1"/>
          </p:cNvGrpSpPr>
          <p:nvPr/>
        </p:nvGrpSpPr>
        <p:grpSpPr bwMode="auto">
          <a:xfrm>
            <a:off x="1828800" y="3657601"/>
            <a:ext cx="785813" cy="1524000"/>
            <a:chOff x="2435" y="530"/>
            <a:chExt cx="879" cy="1706"/>
          </a:xfrm>
        </p:grpSpPr>
        <p:sp>
          <p:nvSpPr>
            <p:cNvPr id="5441" name="Rectangle 87"/>
            <p:cNvSpPr>
              <a:spLocks noChangeAspect="1" noChangeArrowheads="1"/>
            </p:cNvSpPr>
            <p:nvPr/>
          </p:nvSpPr>
          <p:spPr bwMode="auto">
            <a:xfrm>
              <a:off x="2436" y="762"/>
              <a:ext cx="87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" name="Rectangle 88"/>
            <p:cNvSpPr>
              <a:spLocks noChangeAspect="1" noChangeArrowheads="1"/>
            </p:cNvSpPr>
            <p:nvPr/>
          </p:nvSpPr>
          <p:spPr bwMode="auto">
            <a:xfrm>
              <a:off x="2436" y="1338"/>
              <a:ext cx="87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" name="Rectangle 89"/>
            <p:cNvSpPr>
              <a:spLocks noChangeAspect="1" noChangeArrowheads="1"/>
            </p:cNvSpPr>
            <p:nvPr/>
          </p:nvSpPr>
          <p:spPr bwMode="auto">
            <a:xfrm>
              <a:off x="2436" y="1949"/>
              <a:ext cx="87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" name="Freeform 90"/>
            <p:cNvSpPr>
              <a:spLocks noChangeAspect="1"/>
            </p:cNvSpPr>
            <p:nvPr/>
          </p:nvSpPr>
          <p:spPr bwMode="auto">
            <a:xfrm>
              <a:off x="24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" name="Freeform 91"/>
            <p:cNvSpPr>
              <a:spLocks noChangeAspect="1"/>
            </p:cNvSpPr>
            <p:nvPr/>
          </p:nvSpPr>
          <p:spPr bwMode="auto">
            <a:xfrm>
              <a:off x="25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" name="Freeform 92"/>
            <p:cNvSpPr>
              <a:spLocks noChangeAspect="1"/>
            </p:cNvSpPr>
            <p:nvPr/>
          </p:nvSpPr>
          <p:spPr bwMode="auto">
            <a:xfrm>
              <a:off x="2614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7" name="Freeform 93"/>
            <p:cNvSpPr>
              <a:spLocks noChangeAspect="1"/>
            </p:cNvSpPr>
            <p:nvPr/>
          </p:nvSpPr>
          <p:spPr bwMode="auto">
            <a:xfrm>
              <a:off x="270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8" name="Freeform 94"/>
            <p:cNvSpPr>
              <a:spLocks noChangeAspect="1"/>
            </p:cNvSpPr>
            <p:nvPr/>
          </p:nvSpPr>
          <p:spPr bwMode="auto">
            <a:xfrm>
              <a:off x="279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9" name="Freeform 95"/>
            <p:cNvSpPr>
              <a:spLocks noChangeAspect="1"/>
            </p:cNvSpPr>
            <p:nvPr/>
          </p:nvSpPr>
          <p:spPr bwMode="auto">
            <a:xfrm>
              <a:off x="288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0" name="Freeform 96"/>
            <p:cNvSpPr>
              <a:spLocks noChangeAspect="1"/>
            </p:cNvSpPr>
            <p:nvPr/>
          </p:nvSpPr>
          <p:spPr bwMode="auto">
            <a:xfrm>
              <a:off x="29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1" name="Freeform 97"/>
            <p:cNvSpPr>
              <a:spLocks noChangeAspect="1"/>
            </p:cNvSpPr>
            <p:nvPr/>
          </p:nvSpPr>
          <p:spPr bwMode="auto">
            <a:xfrm>
              <a:off x="306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2" name="Freeform 98"/>
            <p:cNvSpPr>
              <a:spLocks noChangeAspect="1"/>
            </p:cNvSpPr>
            <p:nvPr/>
          </p:nvSpPr>
          <p:spPr bwMode="auto">
            <a:xfrm>
              <a:off x="315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3" name="Freeform 99"/>
            <p:cNvSpPr>
              <a:spLocks noChangeAspect="1"/>
            </p:cNvSpPr>
            <p:nvPr/>
          </p:nvSpPr>
          <p:spPr bwMode="auto">
            <a:xfrm>
              <a:off x="32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7" name="Group 100"/>
          <p:cNvGrpSpPr>
            <a:grpSpLocks noChangeAspect="1"/>
          </p:cNvGrpSpPr>
          <p:nvPr/>
        </p:nvGrpSpPr>
        <p:grpSpPr bwMode="auto">
          <a:xfrm>
            <a:off x="457201" y="5257801"/>
            <a:ext cx="1023938" cy="1519238"/>
            <a:chOff x="477" y="530"/>
            <a:chExt cx="1150" cy="1706"/>
          </a:xfrm>
        </p:grpSpPr>
        <p:sp>
          <p:nvSpPr>
            <p:cNvPr id="5425" name="Rectangle 101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6" name="Rectangle 102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" name="Rectangle 103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" name="Freeform 104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" name="Freeform 105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" name="Freeform 106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" name="Freeform 107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" name="Freeform 108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" name="Freeform 109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" name="Freeform 110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" name="Freeform 111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" name="Freeform 112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" name="Freeform 113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" name="Freeform 114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" name="Freeform 115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" name="Freeform 116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8" name="Group 117"/>
          <p:cNvGrpSpPr>
            <a:grpSpLocks noChangeAspect="1"/>
          </p:cNvGrpSpPr>
          <p:nvPr/>
        </p:nvGrpSpPr>
        <p:grpSpPr bwMode="auto">
          <a:xfrm>
            <a:off x="1600200" y="5257801"/>
            <a:ext cx="1023938" cy="1519238"/>
            <a:chOff x="477" y="530"/>
            <a:chExt cx="1150" cy="1706"/>
          </a:xfrm>
        </p:grpSpPr>
        <p:sp>
          <p:nvSpPr>
            <p:cNvPr id="5409" name="Rectangle 118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0" name="Rectangle 119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1" name="Rectangle 120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2" name="Freeform 121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3" name="Freeform 122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4" name="Freeform 123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5" name="Freeform 124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6" name="Freeform 125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7" name="Freeform 126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8" name="Freeform 127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9" name="Freeform 128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0" name="Freeform 129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1" name="Freeform 130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2" name="Freeform 131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3" name="Freeform 132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4" name="Freeform 133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" name="Group 134"/>
          <p:cNvGrpSpPr>
            <a:grpSpLocks noChangeAspect="1"/>
          </p:cNvGrpSpPr>
          <p:nvPr/>
        </p:nvGrpSpPr>
        <p:grpSpPr bwMode="auto">
          <a:xfrm>
            <a:off x="5778500" y="5245101"/>
            <a:ext cx="1023938" cy="1522413"/>
            <a:chOff x="2184" y="530"/>
            <a:chExt cx="1148" cy="1706"/>
          </a:xfrm>
        </p:grpSpPr>
        <p:sp>
          <p:nvSpPr>
            <p:cNvPr id="5393" name="Freeform 135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4" name="Freeform 136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5" name="Freeform 137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" name="Freeform 138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" name="Freeform 139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8" name="Freeform 140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9" name="Freeform 141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0" name="Freeform 142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1" name="Freeform 143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2" name="Freeform 144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3" name="Freeform 145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4" name="Freeform 146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5" name="Freeform 147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6" name="Rectangle 148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7" name="Rectangle 149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8" name="Rectangle 150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" name="Group 151"/>
          <p:cNvGrpSpPr>
            <a:grpSpLocks noChangeAspect="1"/>
          </p:cNvGrpSpPr>
          <p:nvPr/>
        </p:nvGrpSpPr>
        <p:grpSpPr bwMode="auto">
          <a:xfrm>
            <a:off x="4610100" y="5245101"/>
            <a:ext cx="1023938" cy="1522413"/>
            <a:chOff x="2184" y="530"/>
            <a:chExt cx="1148" cy="1706"/>
          </a:xfrm>
        </p:grpSpPr>
        <p:sp>
          <p:nvSpPr>
            <p:cNvPr id="5377" name="Freeform 152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8" name="Freeform 153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9" name="Freeform 154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0" name="Freeform 155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1" name="Freeform 156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2" name="Freeform 157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3" name="Freeform 158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4" name="Freeform 159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5" name="Freeform 160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" name="Freeform 161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" name="Freeform 162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" name="Freeform 163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" name="Freeform 164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0" name="Rectangle 165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1" name="Rectangle 166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2" name="Rectangle 167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" name="Group 168"/>
          <p:cNvGrpSpPr>
            <a:grpSpLocks noChangeAspect="1"/>
          </p:cNvGrpSpPr>
          <p:nvPr/>
        </p:nvGrpSpPr>
        <p:grpSpPr bwMode="auto">
          <a:xfrm>
            <a:off x="4597401" y="3606801"/>
            <a:ext cx="1262063" cy="1517650"/>
            <a:chOff x="477" y="530"/>
            <a:chExt cx="1419" cy="1706"/>
          </a:xfrm>
        </p:grpSpPr>
        <p:sp>
          <p:nvSpPr>
            <p:cNvPr id="5358" name="Freeform 169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9" name="Freeform 17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0" name="Freeform 17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1" name="Freeform 17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2" name="Freeform 17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3" name="Freeform 17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4" name="Freeform 17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5" name="Freeform 17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" name="Freeform 17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7" name="Freeform 17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8" name="Freeform 17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9" name="Freeform 18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0" name="Freeform 18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1" name="Freeform 182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2" name="Freeform 183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3" name="Freeform 184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4" name="Rectangle 185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1419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5" name="Rectangle 186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" name="Rectangle 18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188"/>
          <p:cNvGrpSpPr>
            <a:grpSpLocks noChangeAspect="1"/>
          </p:cNvGrpSpPr>
          <p:nvPr/>
        </p:nvGrpSpPr>
        <p:grpSpPr bwMode="auto">
          <a:xfrm>
            <a:off x="6019801" y="3581401"/>
            <a:ext cx="785813" cy="1524000"/>
            <a:chOff x="2452" y="530"/>
            <a:chExt cx="880" cy="1706"/>
          </a:xfrm>
        </p:grpSpPr>
        <p:sp>
          <p:nvSpPr>
            <p:cNvPr id="5345" name="Freeform 18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6" name="Freeform 19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7" name="Freeform 19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8" name="Freeform 19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9" name="Freeform 193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0" name="Freeform 194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1" name="Freeform 195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2" name="Freeform 196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3" name="Freeform 197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4" name="Freeform 198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5" name="Rectangle 199"/>
            <p:cNvSpPr>
              <a:spLocks noChangeAspect="1" noChangeArrowheads="1"/>
            </p:cNvSpPr>
            <p:nvPr/>
          </p:nvSpPr>
          <p:spPr bwMode="auto">
            <a:xfrm>
              <a:off x="2453" y="762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6" name="Rectangle 200"/>
            <p:cNvSpPr>
              <a:spLocks noChangeAspect="1" noChangeArrowheads="1"/>
            </p:cNvSpPr>
            <p:nvPr/>
          </p:nvSpPr>
          <p:spPr bwMode="auto">
            <a:xfrm>
              <a:off x="2452" y="1338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7" name="Rectangle 201"/>
            <p:cNvSpPr>
              <a:spLocks noChangeAspect="1" noChangeArrowheads="1"/>
            </p:cNvSpPr>
            <p:nvPr/>
          </p:nvSpPr>
          <p:spPr bwMode="auto">
            <a:xfrm>
              <a:off x="2452" y="1949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" name="Group 202"/>
          <p:cNvGrpSpPr>
            <a:grpSpLocks noChangeAspect="1"/>
          </p:cNvGrpSpPr>
          <p:nvPr/>
        </p:nvGrpSpPr>
        <p:grpSpPr bwMode="auto">
          <a:xfrm>
            <a:off x="4572001" y="1981201"/>
            <a:ext cx="1498600" cy="1514475"/>
            <a:chOff x="478" y="530"/>
            <a:chExt cx="1688" cy="1706"/>
          </a:xfrm>
        </p:grpSpPr>
        <p:sp>
          <p:nvSpPr>
            <p:cNvPr id="5323" name="Freeform 20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" name="Freeform 20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" name="Freeform 20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" name="Freeform 206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" name="Freeform 207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" name="Freeform 208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" name="Freeform 209"/>
            <p:cNvSpPr>
              <a:spLocks noChangeAspect="1"/>
            </p:cNvSpPr>
            <p:nvPr/>
          </p:nvSpPr>
          <p:spPr bwMode="auto">
            <a:xfrm>
              <a:off x="479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" name="Freeform 21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" name="Freeform 21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" name="Freeform 21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" name="Freeform 21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4" name="Freeform 21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" name="Freeform 21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" name="Freeform 21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7" name="Freeform 21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8" name="Freeform 21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9" name="Freeform 21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0" name="Freeform 22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1" name="Freeform 22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2" name="Rectangle 222"/>
            <p:cNvSpPr>
              <a:spLocks noChangeAspect="1" noChangeArrowheads="1"/>
            </p:cNvSpPr>
            <p:nvPr/>
          </p:nvSpPr>
          <p:spPr bwMode="auto">
            <a:xfrm>
              <a:off x="478" y="745"/>
              <a:ext cx="1688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3" name="Rectangle 223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4" name="Rectangle 224"/>
            <p:cNvSpPr>
              <a:spLocks noChangeAspect="1" noChangeArrowheads="1"/>
            </p:cNvSpPr>
            <p:nvPr/>
          </p:nvSpPr>
          <p:spPr bwMode="auto">
            <a:xfrm>
              <a:off x="479" y="1945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4" name="Group 225"/>
          <p:cNvGrpSpPr>
            <a:grpSpLocks noChangeAspect="1"/>
          </p:cNvGrpSpPr>
          <p:nvPr/>
        </p:nvGrpSpPr>
        <p:grpSpPr bwMode="auto">
          <a:xfrm>
            <a:off x="6172200" y="1981200"/>
            <a:ext cx="539750" cy="1508126"/>
            <a:chOff x="2721" y="530"/>
            <a:chExt cx="611" cy="1706"/>
          </a:xfrm>
        </p:grpSpPr>
        <p:sp>
          <p:nvSpPr>
            <p:cNvPr id="5313" name="Freeform 226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" name="Freeform 227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" name="Freeform 228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" name="Freeform 229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" name="Freeform 230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" name="Freeform 231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" name="Freeform 232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" name="Rectangle 233"/>
            <p:cNvSpPr>
              <a:spLocks noChangeAspect="1" noChangeArrowheads="1"/>
            </p:cNvSpPr>
            <p:nvPr/>
          </p:nvSpPr>
          <p:spPr bwMode="auto">
            <a:xfrm>
              <a:off x="2721" y="762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" name="Rectangle 234"/>
            <p:cNvSpPr>
              <a:spLocks noChangeAspect="1" noChangeArrowheads="1"/>
            </p:cNvSpPr>
            <p:nvPr/>
          </p:nvSpPr>
          <p:spPr bwMode="auto">
            <a:xfrm>
              <a:off x="2721" y="1338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" name="Rectangle 235"/>
            <p:cNvSpPr>
              <a:spLocks noChangeAspect="1" noChangeArrowheads="1"/>
            </p:cNvSpPr>
            <p:nvPr/>
          </p:nvSpPr>
          <p:spPr bwMode="auto">
            <a:xfrm>
              <a:off x="2721" y="1949"/>
              <a:ext cx="611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5" name="Group 236"/>
          <p:cNvGrpSpPr>
            <a:grpSpLocks noChangeAspect="1"/>
          </p:cNvGrpSpPr>
          <p:nvPr/>
        </p:nvGrpSpPr>
        <p:grpSpPr bwMode="auto">
          <a:xfrm>
            <a:off x="4584700" y="330200"/>
            <a:ext cx="2057400" cy="1516064"/>
            <a:chOff x="477" y="530"/>
            <a:chExt cx="2316" cy="1706"/>
          </a:xfrm>
        </p:grpSpPr>
        <p:sp>
          <p:nvSpPr>
            <p:cNvPr id="5284" name="Freeform 237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5" name="Freeform 238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6" name="Freeform 239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7" name="Freeform 240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8" name="Freeform 241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9" name="Freeform 242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0" name="Freeform 243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1" name="Freeform 244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2" name="Freeform 245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3" name="Freeform 246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" name="Freeform 247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5" name="Freeform 248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6" name="Freeform 249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7" name="Freeform 250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8" name="Freeform 251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9" name="Freeform 252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0" name="Freeform 253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1" name="Freeform 254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2" name="Freeform 255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3" name="Freeform 256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" name="Freeform 257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5" name="Freeform 258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6" name="Freeform 25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" name="Freeform 26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" name="Freeform 26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" name="Freeform 26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" name="Rectangle 263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2316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" name="Rectangle 264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" name="Rectangle 265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6" name="Group 266"/>
          <p:cNvGrpSpPr>
            <a:grpSpLocks noChangeAspect="1"/>
          </p:cNvGrpSpPr>
          <p:nvPr/>
        </p:nvGrpSpPr>
        <p:grpSpPr bwMode="auto">
          <a:xfrm>
            <a:off x="3124200" y="1981201"/>
            <a:ext cx="914400" cy="2057400"/>
            <a:chOff x="565" y="411"/>
            <a:chExt cx="610" cy="2131"/>
          </a:xfrm>
        </p:grpSpPr>
        <p:sp>
          <p:nvSpPr>
            <p:cNvPr id="5262" name="Freeform 267"/>
            <p:cNvSpPr>
              <a:spLocks noChangeAspect="1"/>
            </p:cNvSpPr>
            <p:nvPr/>
          </p:nvSpPr>
          <p:spPr bwMode="auto">
            <a:xfrm>
              <a:off x="565" y="1819"/>
              <a:ext cx="609" cy="486"/>
            </a:xfrm>
            <a:custGeom>
              <a:avLst/>
              <a:gdLst>
                <a:gd name="T0" fmla="*/ 0 w 609"/>
                <a:gd name="T1" fmla="*/ 432 h 486"/>
                <a:gd name="T2" fmla="*/ 0 w 609"/>
                <a:gd name="T3" fmla="*/ 486 h 486"/>
                <a:gd name="T4" fmla="*/ 609 w 609"/>
                <a:gd name="T5" fmla="*/ 54 h 486"/>
                <a:gd name="T6" fmla="*/ 609 w 609"/>
                <a:gd name="T7" fmla="*/ 0 h 486"/>
                <a:gd name="T8" fmla="*/ 0 w 609"/>
                <a:gd name="T9" fmla="*/ 432 h 4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6"/>
                <a:gd name="T17" fmla="*/ 609 w 609"/>
                <a:gd name="T18" fmla="*/ 486 h 4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6">
                  <a:moveTo>
                    <a:pt x="0" y="432"/>
                  </a:moveTo>
                  <a:lnTo>
                    <a:pt x="0" y="486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3" name="Freeform 268"/>
            <p:cNvSpPr>
              <a:spLocks noChangeAspect="1"/>
            </p:cNvSpPr>
            <p:nvPr/>
          </p:nvSpPr>
          <p:spPr bwMode="auto">
            <a:xfrm>
              <a:off x="565" y="1226"/>
              <a:ext cx="609" cy="485"/>
            </a:xfrm>
            <a:custGeom>
              <a:avLst/>
              <a:gdLst>
                <a:gd name="T0" fmla="*/ 0 w 609"/>
                <a:gd name="T1" fmla="*/ 432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2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2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" name="Freeform 269"/>
            <p:cNvSpPr>
              <a:spLocks noChangeAspect="1"/>
            </p:cNvSpPr>
            <p:nvPr/>
          </p:nvSpPr>
          <p:spPr bwMode="auto">
            <a:xfrm>
              <a:off x="565" y="619"/>
              <a:ext cx="609" cy="485"/>
            </a:xfrm>
            <a:custGeom>
              <a:avLst/>
              <a:gdLst>
                <a:gd name="T0" fmla="*/ 0 w 609"/>
                <a:gd name="T1" fmla="*/ 431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1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1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5" name="Freeform 270"/>
            <p:cNvSpPr>
              <a:spLocks noChangeAspect="1"/>
            </p:cNvSpPr>
            <p:nvPr/>
          </p:nvSpPr>
          <p:spPr bwMode="auto">
            <a:xfrm>
              <a:off x="986" y="526"/>
              <a:ext cx="28" cy="1719"/>
            </a:xfrm>
            <a:custGeom>
              <a:avLst/>
              <a:gdLst>
                <a:gd name="T0" fmla="*/ 0 w 28"/>
                <a:gd name="T1" fmla="*/ 62 h 1719"/>
                <a:gd name="T2" fmla="*/ 0 w 28"/>
                <a:gd name="T3" fmla="*/ 1719 h 1719"/>
                <a:gd name="T4" fmla="*/ 28 w 28"/>
                <a:gd name="T5" fmla="*/ 1699 h 1719"/>
                <a:gd name="T6" fmla="*/ 28 w 28"/>
                <a:gd name="T7" fmla="*/ 42 h 1719"/>
                <a:gd name="T8" fmla="*/ 15 w 28"/>
                <a:gd name="T9" fmla="*/ 0 h 1719"/>
                <a:gd name="T10" fmla="*/ 0 w 28"/>
                <a:gd name="T11" fmla="*/ 62 h 17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9"/>
                <a:gd name="T20" fmla="*/ 28 w 28"/>
                <a:gd name="T21" fmla="*/ 1719 h 17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9">
                  <a:moveTo>
                    <a:pt x="0" y="62"/>
                  </a:moveTo>
                  <a:lnTo>
                    <a:pt x="0" y="1719"/>
                  </a:lnTo>
                  <a:lnTo>
                    <a:pt x="28" y="1699"/>
                  </a:lnTo>
                  <a:lnTo>
                    <a:pt x="28" y="42"/>
                  </a:lnTo>
                  <a:lnTo>
                    <a:pt x="15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" name="Freeform 271"/>
            <p:cNvSpPr>
              <a:spLocks noChangeAspect="1"/>
            </p:cNvSpPr>
            <p:nvPr/>
          </p:nvSpPr>
          <p:spPr bwMode="auto">
            <a:xfrm>
              <a:off x="1021" y="502"/>
              <a:ext cx="24" cy="1720"/>
            </a:xfrm>
            <a:custGeom>
              <a:avLst/>
              <a:gdLst>
                <a:gd name="T0" fmla="*/ 0 w 24"/>
                <a:gd name="T1" fmla="*/ 63 h 1720"/>
                <a:gd name="T2" fmla="*/ 0 w 24"/>
                <a:gd name="T3" fmla="*/ 1720 h 1720"/>
                <a:gd name="T4" fmla="*/ 24 w 24"/>
                <a:gd name="T5" fmla="*/ 1699 h 1720"/>
                <a:gd name="T6" fmla="*/ 24 w 24"/>
                <a:gd name="T7" fmla="*/ 42 h 1720"/>
                <a:gd name="T8" fmla="*/ 13 w 24"/>
                <a:gd name="T9" fmla="*/ 0 h 1720"/>
                <a:gd name="T10" fmla="*/ 0 w 24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20"/>
                <a:gd name="T20" fmla="*/ 24 w 24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20">
                  <a:moveTo>
                    <a:pt x="0" y="63"/>
                  </a:moveTo>
                  <a:lnTo>
                    <a:pt x="0" y="1720"/>
                  </a:lnTo>
                  <a:lnTo>
                    <a:pt x="24" y="1699"/>
                  </a:lnTo>
                  <a:lnTo>
                    <a:pt x="24" y="42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" name="Freeform 272"/>
            <p:cNvSpPr>
              <a:spLocks noChangeAspect="1"/>
            </p:cNvSpPr>
            <p:nvPr/>
          </p:nvSpPr>
          <p:spPr bwMode="auto">
            <a:xfrm>
              <a:off x="1052" y="483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5 h 1714"/>
                <a:gd name="T6" fmla="*/ 28 w 28"/>
                <a:gd name="T7" fmla="*/ 37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5"/>
                  </a:lnTo>
                  <a:lnTo>
                    <a:pt x="28" y="37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" name="Freeform 273"/>
            <p:cNvSpPr>
              <a:spLocks noChangeAspect="1"/>
            </p:cNvSpPr>
            <p:nvPr/>
          </p:nvSpPr>
          <p:spPr bwMode="auto">
            <a:xfrm>
              <a:off x="1084" y="459"/>
              <a:ext cx="28" cy="1715"/>
            </a:xfrm>
            <a:custGeom>
              <a:avLst/>
              <a:gdLst>
                <a:gd name="T0" fmla="*/ 0 w 28"/>
                <a:gd name="T1" fmla="*/ 58 h 1715"/>
                <a:gd name="T2" fmla="*/ 0 w 28"/>
                <a:gd name="T3" fmla="*/ 1715 h 1715"/>
                <a:gd name="T4" fmla="*/ 28 w 28"/>
                <a:gd name="T5" fmla="*/ 1698 h 1715"/>
                <a:gd name="T6" fmla="*/ 28 w 28"/>
                <a:gd name="T7" fmla="*/ 41 h 1715"/>
                <a:gd name="T8" fmla="*/ 15 w 28"/>
                <a:gd name="T9" fmla="*/ 0 h 1715"/>
                <a:gd name="T10" fmla="*/ 0 w 28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58"/>
                  </a:moveTo>
                  <a:lnTo>
                    <a:pt x="0" y="1715"/>
                  </a:lnTo>
                  <a:lnTo>
                    <a:pt x="28" y="1698"/>
                  </a:lnTo>
                  <a:lnTo>
                    <a:pt x="28" y="41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" name="Freeform 274"/>
            <p:cNvSpPr>
              <a:spLocks noChangeAspect="1"/>
            </p:cNvSpPr>
            <p:nvPr/>
          </p:nvSpPr>
          <p:spPr bwMode="auto">
            <a:xfrm>
              <a:off x="1117" y="434"/>
              <a:ext cx="26" cy="1717"/>
            </a:xfrm>
            <a:custGeom>
              <a:avLst/>
              <a:gdLst>
                <a:gd name="T0" fmla="*/ 0 w 26"/>
                <a:gd name="T1" fmla="*/ 60 h 1717"/>
                <a:gd name="T2" fmla="*/ 0 w 26"/>
                <a:gd name="T3" fmla="*/ 1717 h 1717"/>
                <a:gd name="T4" fmla="*/ 26 w 26"/>
                <a:gd name="T5" fmla="*/ 1700 h 1717"/>
                <a:gd name="T6" fmla="*/ 26 w 26"/>
                <a:gd name="T7" fmla="*/ 43 h 1717"/>
                <a:gd name="T8" fmla="*/ 15 w 26"/>
                <a:gd name="T9" fmla="*/ 0 h 1717"/>
                <a:gd name="T10" fmla="*/ 0 w 26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7"/>
                <a:gd name="T20" fmla="*/ 26 w 26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7">
                  <a:moveTo>
                    <a:pt x="0" y="60"/>
                  </a:moveTo>
                  <a:lnTo>
                    <a:pt x="0" y="1717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5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" name="Freeform 275"/>
            <p:cNvSpPr>
              <a:spLocks noChangeAspect="1"/>
            </p:cNvSpPr>
            <p:nvPr/>
          </p:nvSpPr>
          <p:spPr bwMode="auto">
            <a:xfrm>
              <a:off x="1149" y="411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699 h 1720"/>
                <a:gd name="T6" fmla="*/ 26 w 26"/>
                <a:gd name="T7" fmla="*/ 42 h 1720"/>
                <a:gd name="T8" fmla="*/ 14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699"/>
                  </a:lnTo>
                  <a:lnTo>
                    <a:pt x="26" y="42"/>
                  </a:lnTo>
                  <a:lnTo>
                    <a:pt x="14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" name="Freeform 276"/>
            <p:cNvSpPr>
              <a:spLocks noChangeAspect="1"/>
            </p:cNvSpPr>
            <p:nvPr/>
          </p:nvSpPr>
          <p:spPr bwMode="auto">
            <a:xfrm>
              <a:off x="566" y="827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" name="Freeform 277"/>
            <p:cNvSpPr>
              <a:spLocks noChangeAspect="1"/>
            </p:cNvSpPr>
            <p:nvPr/>
          </p:nvSpPr>
          <p:spPr bwMode="auto">
            <a:xfrm>
              <a:off x="597" y="802"/>
              <a:ext cx="28" cy="1716"/>
            </a:xfrm>
            <a:custGeom>
              <a:avLst/>
              <a:gdLst>
                <a:gd name="T0" fmla="*/ 0 w 28"/>
                <a:gd name="T1" fmla="*/ 59 h 1716"/>
                <a:gd name="T2" fmla="*/ 0 w 28"/>
                <a:gd name="T3" fmla="*/ 1716 h 1716"/>
                <a:gd name="T4" fmla="*/ 28 w 28"/>
                <a:gd name="T5" fmla="*/ 1700 h 1716"/>
                <a:gd name="T6" fmla="*/ 28 w 28"/>
                <a:gd name="T7" fmla="*/ 43 h 1716"/>
                <a:gd name="T8" fmla="*/ 14 w 28"/>
                <a:gd name="T9" fmla="*/ 0 h 1716"/>
                <a:gd name="T10" fmla="*/ 0 w 28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6"/>
                <a:gd name="T20" fmla="*/ 28 w 28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6">
                  <a:moveTo>
                    <a:pt x="0" y="59"/>
                  </a:moveTo>
                  <a:lnTo>
                    <a:pt x="0" y="1716"/>
                  </a:lnTo>
                  <a:lnTo>
                    <a:pt x="28" y="1700"/>
                  </a:lnTo>
                  <a:lnTo>
                    <a:pt x="28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" name="Freeform 278"/>
            <p:cNvSpPr>
              <a:spLocks noChangeAspect="1"/>
            </p:cNvSpPr>
            <p:nvPr/>
          </p:nvSpPr>
          <p:spPr bwMode="auto">
            <a:xfrm>
              <a:off x="632" y="779"/>
              <a:ext cx="26" cy="1715"/>
            </a:xfrm>
            <a:custGeom>
              <a:avLst/>
              <a:gdLst>
                <a:gd name="T0" fmla="*/ 0 w 26"/>
                <a:gd name="T1" fmla="*/ 58 h 1715"/>
                <a:gd name="T2" fmla="*/ 0 w 26"/>
                <a:gd name="T3" fmla="*/ 1715 h 1715"/>
                <a:gd name="T4" fmla="*/ 26 w 26"/>
                <a:gd name="T5" fmla="*/ 1698 h 1715"/>
                <a:gd name="T6" fmla="*/ 26 w 26"/>
                <a:gd name="T7" fmla="*/ 41 h 1715"/>
                <a:gd name="T8" fmla="*/ 13 w 26"/>
                <a:gd name="T9" fmla="*/ 0 h 1715"/>
                <a:gd name="T10" fmla="*/ 0 w 26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5"/>
                <a:gd name="T20" fmla="*/ 26 w 26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5">
                  <a:moveTo>
                    <a:pt x="0" y="58"/>
                  </a:moveTo>
                  <a:lnTo>
                    <a:pt x="0" y="1715"/>
                  </a:lnTo>
                  <a:lnTo>
                    <a:pt x="26" y="1698"/>
                  </a:lnTo>
                  <a:lnTo>
                    <a:pt x="26" y="41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" name="Freeform 279"/>
            <p:cNvSpPr>
              <a:spLocks noChangeAspect="1"/>
            </p:cNvSpPr>
            <p:nvPr/>
          </p:nvSpPr>
          <p:spPr bwMode="auto">
            <a:xfrm>
              <a:off x="664" y="755"/>
              <a:ext cx="25" cy="1717"/>
            </a:xfrm>
            <a:custGeom>
              <a:avLst/>
              <a:gdLst>
                <a:gd name="T0" fmla="*/ 0 w 25"/>
                <a:gd name="T1" fmla="*/ 60 h 1717"/>
                <a:gd name="T2" fmla="*/ 0 w 25"/>
                <a:gd name="T3" fmla="*/ 1717 h 1717"/>
                <a:gd name="T4" fmla="*/ 25 w 25"/>
                <a:gd name="T5" fmla="*/ 1699 h 1717"/>
                <a:gd name="T6" fmla="*/ 25 w 25"/>
                <a:gd name="T7" fmla="*/ 42 h 1717"/>
                <a:gd name="T8" fmla="*/ 13 w 25"/>
                <a:gd name="T9" fmla="*/ 0 h 1717"/>
                <a:gd name="T10" fmla="*/ 0 w 25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7"/>
                <a:gd name="T20" fmla="*/ 25 w 25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7">
                  <a:moveTo>
                    <a:pt x="0" y="60"/>
                  </a:moveTo>
                  <a:lnTo>
                    <a:pt x="0" y="1717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" name="Freeform 280"/>
            <p:cNvSpPr>
              <a:spLocks noChangeAspect="1"/>
            </p:cNvSpPr>
            <p:nvPr/>
          </p:nvSpPr>
          <p:spPr bwMode="auto">
            <a:xfrm>
              <a:off x="696" y="731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701 h 1720"/>
                <a:gd name="T6" fmla="*/ 27 w 27"/>
                <a:gd name="T7" fmla="*/ 43 h 1720"/>
                <a:gd name="T8" fmla="*/ 12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701"/>
                  </a:lnTo>
                  <a:lnTo>
                    <a:pt x="27" y="43"/>
                  </a:lnTo>
                  <a:lnTo>
                    <a:pt x="1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" name="Freeform 281"/>
            <p:cNvSpPr>
              <a:spLocks noChangeAspect="1"/>
            </p:cNvSpPr>
            <p:nvPr/>
          </p:nvSpPr>
          <p:spPr bwMode="auto">
            <a:xfrm>
              <a:off x="729" y="712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" name="Freeform 282"/>
            <p:cNvSpPr>
              <a:spLocks noChangeAspect="1"/>
            </p:cNvSpPr>
            <p:nvPr/>
          </p:nvSpPr>
          <p:spPr bwMode="auto">
            <a:xfrm>
              <a:off x="760" y="687"/>
              <a:ext cx="27" cy="1716"/>
            </a:xfrm>
            <a:custGeom>
              <a:avLst/>
              <a:gdLst>
                <a:gd name="T0" fmla="*/ 0 w 27"/>
                <a:gd name="T1" fmla="*/ 59 h 1716"/>
                <a:gd name="T2" fmla="*/ 0 w 27"/>
                <a:gd name="T3" fmla="*/ 1716 h 1716"/>
                <a:gd name="T4" fmla="*/ 27 w 27"/>
                <a:gd name="T5" fmla="*/ 1700 h 1716"/>
                <a:gd name="T6" fmla="*/ 27 w 27"/>
                <a:gd name="T7" fmla="*/ 43 h 1716"/>
                <a:gd name="T8" fmla="*/ 14 w 27"/>
                <a:gd name="T9" fmla="*/ 0 h 1716"/>
                <a:gd name="T10" fmla="*/ 0 w 27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6"/>
                <a:gd name="T20" fmla="*/ 27 w 27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6">
                  <a:moveTo>
                    <a:pt x="0" y="59"/>
                  </a:moveTo>
                  <a:lnTo>
                    <a:pt x="0" y="1716"/>
                  </a:lnTo>
                  <a:lnTo>
                    <a:pt x="27" y="1700"/>
                  </a:lnTo>
                  <a:lnTo>
                    <a:pt x="27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" name="Freeform 283"/>
            <p:cNvSpPr>
              <a:spLocks noChangeAspect="1"/>
            </p:cNvSpPr>
            <p:nvPr/>
          </p:nvSpPr>
          <p:spPr bwMode="auto">
            <a:xfrm>
              <a:off x="793" y="665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7 h 1714"/>
                <a:gd name="T6" fmla="*/ 28 w 28"/>
                <a:gd name="T7" fmla="*/ 40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7"/>
                  </a:lnTo>
                  <a:lnTo>
                    <a:pt x="28" y="40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" name="Freeform 284"/>
            <p:cNvSpPr>
              <a:spLocks noChangeAspect="1"/>
            </p:cNvSpPr>
            <p:nvPr/>
          </p:nvSpPr>
          <p:spPr bwMode="auto">
            <a:xfrm>
              <a:off x="824" y="640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699 h 1720"/>
                <a:gd name="T6" fmla="*/ 27 w 27"/>
                <a:gd name="T7" fmla="*/ 42 h 1720"/>
                <a:gd name="T8" fmla="*/ 16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699"/>
                  </a:lnTo>
                  <a:lnTo>
                    <a:pt x="27" y="42"/>
                  </a:lnTo>
                  <a:lnTo>
                    <a:pt x="16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" name="Freeform 285"/>
            <p:cNvSpPr>
              <a:spLocks noChangeAspect="1"/>
            </p:cNvSpPr>
            <p:nvPr/>
          </p:nvSpPr>
          <p:spPr bwMode="auto">
            <a:xfrm>
              <a:off x="858" y="616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700 h 1720"/>
                <a:gd name="T6" fmla="*/ 26 w 26"/>
                <a:gd name="T7" fmla="*/ 43 h 1720"/>
                <a:gd name="T8" fmla="*/ 13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" name="Freeform 286"/>
            <p:cNvSpPr>
              <a:spLocks noChangeAspect="1"/>
            </p:cNvSpPr>
            <p:nvPr/>
          </p:nvSpPr>
          <p:spPr bwMode="auto">
            <a:xfrm>
              <a:off x="890" y="597"/>
              <a:ext cx="27" cy="1715"/>
            </a:xfrm>
            <a:custGeom>
              <a:avLst/>
              <a:gdLst>
                <a:gd name="T0" fmla="*/ 0 w 27"/>
                <a:gd name="T1" fmla="*/ 58 h 1715"/>
                <a:gd name="T2" fmla="*/ 0 w 27"/>
                <a:gd name="T3" fmla="*/ 1715 h 1715"/>
                <a:gd name="T4" fmla="*/ 27 w 27"/>
                <a:gd name="T5" fmla="*/ 1694 h 1715"/>
                <a:gd name="T6" fmla="*/ 27 w 27"/>
                <a:gd name="T7" fmla="*/ 37 h 1715"/>
                <a:gd name="T8" fmla="*/ 15 w 27"/>
                <a:gd name="T9" fmla="*/ 0 h 1715"/>
                <a:gd name="T10" fmla="*/ 0 w 27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5"/>
                <a:gd name="T20" fmla="*/ 27 w 27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5">
                  <a:moveTo>
                    <a:pt x="0" y="58"/>
                  </a:moveTo>
                  <a:lnTo>
                    <a:pt x="0" y="1715"/>
                  </a:lnTo>
                  <a:lnTo>
                    <a:pt x="27" y="1694"/>
                  </a:lnTo>
                  <a:lnTo>
                    <a:pt x="27" y="37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" name="Freeform 287"/>
            <p:cNvSpPr>
              <a:spLocks noChangeAspect="1"/>
            </p:cNvSpPr>
            <p:nvPr/>
          </p:nvSpPr>
          <p:spPr bwMode="auto">
            <a:xfrm>
              <a:off x="923" y="574"/>
              <a:ext cx="26" cy="1714"/>
            </a:xfrm>
            <a:custGeom>
              <a:avLst/>
              <a:gdLst>
                <a:gd name="T0" fmla="*/ 0 w 26"/>
                <a:gd name="T1" fmla="*/ 57 h 1714"/>
                <a:gd name="T2" fmla="*/ 0 w 26"/>
                <a:gd name="T3" fmla="*/ 1714 h 1714"/>
                <a:gd name="T4" fmla="*/ 26 w 26"/>
                <a:gd name="T5" fmla="*/ 1697 h 1714"/>
                <a:gd name="T6" fmla="*/ 26 w 26"/>
                <a:gd name="T7" fmla="*/ 40 h 1714"/>
                <a:gd name="T8" fmla="*/ 13 w 26"/>
                <a:gd name="T9" fmla="*/ 0 h 1714"/>
                <a:gd name="T10" fmla="*/ 0 w 26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57"/>
                  </a:moveTo>
                  <a:lnTo>
                    <a:pt x="0" y="1714"/>
                  </a:lnTo>
                  <a:lnTo>
                    <a:pt x="26" y="1697"/>
                  </a:lnTo>
                  <a:lnTo>
                    <a:pt x="26" y="40"/>
                  </a:lnTo>
                  <a:lnTo>
                    <a:pt x="13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" name="Freeform 288"/>
            <p:cNvSpPr>
              <a:spLocks noChangeAspect="1"/>
            </p:cNvSpPr>
            <p:nvPr/>
          </p:nvSpPr>
          <p:spPr bwMode="auto">
            <a:xfrm>
              <a:off x="956" y="550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9 h 1715"/>
                <a:gd name="T6" fmla="*/ 25 w 25"/>
                <a:gd name="T7" fmla="*/ 42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7" name="Group 289"/>
          <p:cNvGrpSpPr>
            <a:grpSpLocks noChangeAspect="1"/>
          </p:cNvGrpSpPr>
          <p:nvPr/>
        </p:nvGrpSpPr>
        <p:grpSpPr bwMode="auto">
          <a:xfrm>
            <a:off x="2895601" y="5029201"/>
            <a:ext cx="422275" cy="1676400"/>
            <a:chOff x="3066" y="379"/>
            <a:chExt cx="266" cy="1857"/>
          </a:xfrm>
        </p:grpSpPr>
        <p:sp>
          <p:nvSpPr>
            <p:cNvPr id="5252" name="Freeform 290"/>
            <p:cNvSpPr>
              <a:spLocks noChangeAspect="1"/>
            </p:cNvSpPr>
            <p:nvPr/>
          </p:nvSpPr>
          <p:spPr bwMode="auto">
            <a:xfrm>
              <a:off x="3066" y="1787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Freeform 291"/>
            <p:cNvSpPr>
              <a:spLocks noChangeAspect="1"/>
            </p:cNvSpPr>
            <p:nvPr/>
          </p:nvSpPr>
          <p:spPr bwMode="auto">
            <a:xfrm>
              <a:off x="3066" y="1176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Freeform 292"/>
            <p:cNvSpPr>
              <a:spLocks noChangeAspect="1"/>
            </p:cNvSpPr>
            <p:nvPr/>
          </p:nvSpPr>
          <p:spPr bwMode="auto">
            <a:xfrm>
              <a:off x="3066" y="601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5" name="Freeform 293"/>
            <p:cNvSpPr>
              <a:spLocks noChangeAspect="1"/>
            </p:cNvSpPr>
            <p:nvPr/>
          </p:nvSpPr>
          <p:spPr bwMode="auto">
            <a:xfrm>
              <a:off x="3067" y="379"/>
              <a:ext cx="33" cy="1716"/>
            </a:xfrm>
            <a:custGeom>
              <a:avLst/>
              <a:gdLst>
                <a:gd name="T0" fmla="*/ 0 w 33"/>
                <a:gd name="T1" fmla="*/ 38 h 1716"/>
                <a:gd name="T2" fmla="*/ 0 w 33"/>
                <a:gd name="T3" fmla="*/ 1695 h 1716"/>
                <a:gd name="T4" fmla="*/ 33 w 33"/>
                <a:gd name="T5" fmla="*/ 1716 h 1716"/>
                <a:gd name="T6" fmla="*/ 33 w 33"/>
                <a:gd name="T7" fmla="*/ 59 h 1716"/>
                <a:gd name="T8" fmla="*/ 17 w 33"/>
                <a:gd name="T9" fmla="*/ 0 h 1716"/>
                <a:gd name="T10" fmla="*/ 0 w 33"/>
                <a:gd name="T11" fmla="*/ 38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8"/>
                  </a:moveTo>
                  <a:lnTo>
                    <a:pt x="0" y="1695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6" name="Freeform 294"/>
            <p:cNvSpPr>
              <a:spLocks noChangeAspect="1"/>
            </p:cNvSpPr>
            <p:nvPr/>
          </p:nvSpPr>
          <p:spPr bwMode="auto">
            <a:xfrm>
              <a:off x="3106" y="402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9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7" name="Freeform 295"/>
            <p:cNvSpPr>
              <a:spLocks noChangeAspect="1"/>
            </p:cNvSpPr>
            <p:nvPr/>
          </p:nvSpPr>
          <p:spPr bwMode="auto">
            <a:xfrm>
              <a:off x="3146" y="427"/>
              <a:ext cx="32" cy="1713"/>
            </a:xfrm>
            <a:custGeom>
              <a:avLst/>
              <a:gdLst>
                <a:gd name="T0" fmla="*/ 0 w 32"/>
                <a:gd name="T1" fmla="*/ 38 h 1713"/>
                <a:gd name="T2" fmla="*/ 0 w 32"/>
                <a:gd name="T3" fmla="*/ 1695 h 1713"/>
                <a:gd name="T4" fmla="*/ 32 w 32"/>
                <a:gd name="T5" fmla="*/ 1713 h 1713"/>
                <a:gd name="T6" fmla="*/ 32 w 32"/>
                <a:gd name="T7" fmla="*/ 56 h 1713"/>
                <a:gd name="T8" fmla="*/ 18 w 32"/>
                <a:gd name="T9" fmla="*/ 0 h 1713"/>
                <a:gd name="T10" fmla="*/ 0 w 32"/>
                <a:gd name="T11" fmla="*/ 38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3"/>
                <a:gd name="T20" fmla="*/ 32 w 32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3">
                  <a:moveTo>
                    <a:pt x="0" y="38"/>
                  </a:moveTo>
                  <a:lnTo>
                    <a:pt x="0" y="1695"/>
                  </a:lnTo>
                  <a:lnTo>
                    <a:pt x="32" y="1713"/>
                  </a:lnTo>
                  <a:lnTo>
                    <a:pt x="32" y="56"/>
                  </a:lnTo>
                  <a:lnTo>
                    <a:pt x="1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8" name="Freeform 296"/>
            <p:cNvSpPr>
              <a:spLocks noChangeAspect="1"/>
            </p:cNvSpPr>
            <p:nvPr/>
          </p:nvSpPr>
          <p:spPr bwMode="auto">
            <a:xfrm>
              <a:off x="3185" y="450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8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8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9" name="Freeform 297"/>
            <p:cNvSpPr>
              <a:spLocks noChangeAspect="1"/>
            </p:cNvSpPr>
            <p:nvPr/>
          </p:nvSpPr>
          <p:spPr bwMode="auto">
            <a:xfrm>
              <a:off x="3227" y="474"/>
              <a:ext cx="30" cy="1714"/>
            </a:xfrm>
            <a:custGeom>
              <a:avLst/>
              <a:gdLst>
                <a:gd name="T0" fmla="*/ 0 w 30"/>
                <a:gd name="T1" fmla="*/ 39 h 1714"/>
                <a:gd name="T2" fmla="*/ 0 w 30"/>
                <a:gd name="T3" fmla="*/ 1696 h 1714"/>
                <a:gd name="T4" fmla="*/ 30 w 30"/>
                <a:gd name="T5" fmla="*/ 1714 h 1714"/>
                <a:gd name="T6" fmla="*/ 30 w 30"/>
                <a:gd name="T7" fmla="*/ 57 h 1714"/>
                <a:gd name="T8" fmla="*/ 18 w 30"/>
                <a:gd name="T9" fmla="*/ 0 h 1714"/>
                <a:gd name="T10" fmla="*/ 0 w 30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4"/>
                <a:gd name="T20" fmla="*/ 30 w 30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4">
                  <a:moveTo>
                    <a:pt x="0" y="39"/>
                  </a:moveTo>
                  <a:lnTo>
                    <a:pt x="0" y="1696"/>
                  </a:lnTo>
                  <a:lnTo>
                    <a:pt x="30" y="1714"/>
                  </a:lnTo>
                  <a:lnTo>
                    <a:pt x="30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0" name="Freeform 298"/>
            <p:cNvSpPr>
              <a:spLocks noChangeAspect="1"/>
            </p:cNvSpPr>
            <p:nvPr/>
          </p:nvSpPr>
          <p:spPr bwMode="auto">
            <a:xfrm>
              <a:off x="3266" y="498"/>
              <a:ext cx="33" cy="1715"/>
            </a:xfrm>
            <a:custGeom>
              <a:avLst/>
              <a:gdLst>
                <a:gd name="T0" fmla="*/ 0 w 33"/>
                <a:gd name="T1" fmla="*/ 38 h 1715"/>
                <a:gd name="T2" fmla="*/ 0 w 33"/>
                <a:gd name="T3" fmla="*/ 1695 h 1715"/>
                <a:gd name="T4" fmla="*/ 33 w 33"/>
                <a:gd name="T5" fmla="*/ 1715 h 1715"/>
                <a:gd name="T6" fmla="*/ 33 w 33"/>
                <a:gd name="T7" fmla="*/ 58 h 1715"/>
                <a:gd name="T8" fmla="*/ 17 w 33"/>
                <a:gd name="T9" fmla="*/ 0 h 1715"/>
                <a:gd name="T10" fmla="*/ 0 w 33"/>
                <a:gd name="T11" fmla="*/ 3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5"/>
                <a:gd name="T20" fmla="*/ 33 w 33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5">
                  <a:moveTo>
                    <a:pt x="0" y="38"/>
                  </a:moveTo>
                  <a:lnTo>
                    <a:pt x="0" y="1695"/>
                  </a:lnTo>
                  <a:lnTo>
                    <a:pt x="33" y="1715"/>
                  </a:lnTo>
                  <a:lnTo>
                    <a:pt x="33" y="58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1" name="Freeform 299"/>
            <p:cNvSpPr>
              <a:spLocks noChangeAspect="1"/>
            </p:cNvSpPr>
            <p:nvPr/>
          </p:nvSpPr>
          <p:spPr bwMode="auto">
            <a:xfrm>
              <a:off x="3307" y="522"/>
              <a:ext cx="25" cy="1714"/>
            </a:xfrm>
            <a:custGeom>
              <a:avLst/>
              <a:gdLst>
                <a:gd name="T0" fmla="*/ 0 w 25"/>
                <a:gd name="T1" fmla="*/ 39 h 1714"/>
                <a:gd name="T2" fmla="*/ 0 w 25"/>
                <a:gd name="T3" fmla="*/ 1696 h 1714"/>
                <a:gd name="T4" fmla="*/ 25 w 25"/>
                <a:gd name="T5" fmla="*/ 1714 h 1714"/>
                <a:gd name="T6" fmla="*/ 25 w 25"/>
                <a:gd name="T7" fmla="*/ 57 h 1714"/>
                <a:gd name="T8" fmla="*/ 18 w 25"/>
                <a:gd name="T9" fmla="*/ 0 h 1714"/>
                <a:gd name="T10" fmla="*/ 0 w 25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39"/>
                  </a:moveTo>
                  <a:lnTo>
                    <a:pt x="0" y="1696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8" name="Group 300"/>
          <p:cNvGrpSpPr>
            <a:grpSpLocks noChangeAspect="1"/>
          </p:cNvGrpSpPr>
          <p:nvPr/>
        </p:nvGrpSpPr>
        <p:grpSpPr bwMode="auto">
          <a:xfrm>
            <a:off x="3810001" y="5029201"/>
            <a:ext cx="606425" cy="1752600"/>
            <a:chOff x="2884" y="538"/>
            <a:chExt cx="430" cy="1932"/>
          </a:xfrm>
        </p:grpSpPr>
        <p:sp>
          <p:nvSpPr>
            <p:cNvPr id="5236" name="Freeform 301"/>
            <p:cNvSpPr>
              <a:spLocks noChangeAspect="1"/>
            </p:cNvSpPr>
            <p:nvPr/>
          </p:nvSpPr>
          <p:spPr bwMode="auto">
            <a:xfrm>
              <a:off x="2885" y="538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302"/>
            <p:cNvSpPr>
              <a:spLocks noChangeAspect="1"/>
            </p:cNvSpPr>
            <p:nvPr/>
          </p:nvSpPr>
          <p:spPr bwMode="auto">
            <a:xfrm>
              <a:off x="2919" y="558"/>
              <a:ext cx="26" cy="1712"/>
            </a:xfrm>
            <a:custGeom>
              <a:avLst/>
              <a:gdLst>
                <a:gd name="T0" fmla="*/ 0 w 26"/>
                <a:gd name="T1" fmla="*/ 40 h 1712"/>
                <a:gd name="T2" fmla="*/ 0 w 26"/>
                <a:gd name="T3" fmla="*/ 1697 h 1712"/>
                <a:gd name="T4" fmla="*/ 26 w 26"/>
                <a:gd name="T5" fmla="*/ 1712 h 1712"/>
                <a:gd name="T6" fmla="*/ 26 w 26"/>
                <a:gd name="T7" fmla="*/ 55 h 1712"/>
                <a:gd name="T8" fmla="*/ 15 w 26"/>
                <a:gd name="T9" fmla="*/ 0 h 1712"/>
                <a:gd name="T10" fmla="*/ 0 w 26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2"/>
                <a:gd name="T20" fmla="*/ 26 w 26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2">
                  <a:moveTo>
                    <a:pt x="0" y="40"/>
                  </a:moveTo>
                  <a:lnTo>
                    <a:pt x="0" y="1697"/>
                  </a:lnTo>
                  <a:lnTo>
                    <a:pt x="26" y="1712"/>
                  </a:lnTo>
                  <a:lnTo>
                    <a:pt x="26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303"/>
            <p:cNvSpPr>
              <a:spLocks noChangeAspect="1"/>
            </p:cNvSpPr>
            <p:nvPr/>
          </p:nvSpPr>
          <p:spPr bwMode="auto">
            <a:xfrm>
              <a:off x="2952" y="574"/>
              <a:ext cx="27" cy="1714"/>
            </a:xfrm>
            <a:custGeom>
              <a:avLst/>
              <a:gdLst>
                <a:gd name="T0" fmla="*/ 0 w 27"/>
                <a:gd name="T1" fmla="*/ 42 h 1714"/>
                <a:gd name="T2" fmla="*/ 0 w 27"/>
                <a:gd name="T3" fmla="*/ 1699 h 1714"/>
                <a:gd name="T4" fmla="*/ 27 w 27"/>
                <a:gd name="T5" fmla="*/ 1714 h 1714"/>
                <a:gd name="T6" fmla="*/ 27 w 27"/>
                <a:gd name="T7" fmla="*/ 57 h 1714"/>
                <a:gd name="T8" fmla="*/ 16 w 27"/>
                <a:gd name="T9" fmla="*/ 0 h 1714"/>
                <a:gd name="T10" fmla="*/ 0 w 27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2"/>
                  </a:moveTo>
                  <a:lnTo>
                    <a:pt x="0" y="1699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304"/>
            <p:cNvSpPr>
              <a:spLocks noChangeAspect="1"/>
            </p:cNvSpPr>
            <p:nvPr/>
          </p:nvSpPr>
          <p:spPr bwMode="auto">
            <a:xfrm>
              <a:off x="2987" y="592"/>
              <a:ext cx="25" cy="1714"/>
            </a:xfrm>
            <a:custGeom>
              <a:avLst/>
              <a:gdLst>
                <a:gd name="T0" fmla="*/ 0 w 25"/>
                <a:gd name="T1" fmla="*/ 42 h 1714"/>
                <a:gd name="T2" fmla="*/ 0 w 25"/>
                <a:gd name="T3" fmla="*/ 1699 h 1714"/>
                <a:gd name="T4" fmla="*/ 25 w 25"/>
                <a:gd name="T5" fmla="*/ 1714 h 1714"/>
                <a:gd name="T6" fmla="*/ 25 w 25"/>
                <a:gd name="T7" fmla="*/ 57 h 1714"/>
                <a:gd name="T8" fmla="*/ 15 w 25"/>
                <a:gd name="T9" fmla="*/ 0 h 1714"/>
                <a:gd name="T10" fmla="*/ 0 w 25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42"/>
                  </a:moveTo>
                  <a:lnTo>
                    <a:pt x="0" y="1699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305"/>
            <p:cNvSpPr>
              <a:spLocks noChangeAspect="1"/>
            </p:cNvSpPr>
            <p:nvPr/>
          </p:nvSpPr>
          <p:spPr bwMode="auto">
            <a:xfrm>
              <a:off x="3021" y="610"/>
              <a:ext cx="26" cy="1714"/>
            </a:xfrm>
            <a:custGeom>
              <a:avLst/>
              <a:gdLst>
                <a:gd name="T0" fmla="*/ 0 w 26"/>
                <a:gd name="T1" fmla="*/ 43 h 1714"/>
                <a:gd name="T2" fmla="*/ 0 w 26"/>
                <a:gd name="T3" fmla="*/ 1700 h 1714"/>
                <a:gd name="T4" fmla="*/ 26 w 26"/>
                <a:gd name="T5" fmla="*/ 1714 h 1714"/>
                <a:gd name="T6" fmla="*/ 26 w 26"/>
                <a:gd name="T7" fmla="*/ 57 h 1714"/>
                <a:gd name="T8" fmla="*/ 14 w 26"/>
                <a:gd name="T9" fmla="*/ 0 h 1714"/>
                <a:gd name="T10" fmla="*/ 0 w 26"/>
                <a:gd name="T11" fmla="*/ 43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43"/>
                  </a:moveTo>
                  <a:lnTo>
                    <a:pt x="0" y="1700"/>
                  </a:lnTo>
                  <a:lnTo>
                    <a:pt x="26" y="1714"/>
                  </a:lnTo>
                  <a:lnTo>
                    <a:pt x="26" y="57"/>
                  </a:lnTo>
                  <a:lnTo>
                    <a:pt x="14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306"/>
            <p:cNvSpPr>
              <a:spLocks noChangeAspect="1"/>
            </p:cNvSpPr>
            <p:nvPr/>
          </p:nvSpPr>
          <p:spPr bwMode="auto">
            <a:xfrm>
              <a:off x="3054" y="629"/>
              <a:ext cx="28" cy="1713"/>
            </a:xfrm>
            <a:custGeom>
              <a:avLst/>
              <a:gdLst>
                <a:gd name="T0" fmla="*/ 0 w 28"/>
                <a:gd name="T1" fmla="*/ 41 h 1713"/>
                <a:gd name="T2" fmla="*/ 0 w 28"/>
                <a:gd name="T3" fmla="*/ 1698 h 1713"/>
                <a:gd name="T4" fmla="*/ 28 w 28"/>
                <a:gd name="T5" fmla="*/ 1713 h 1713"/>
                <a:gd name="T6" fmla="*/ 28 w 28"/>
                <a:gd name="T7" fmla="*/ 56 h 1713"/>
                <a:gd name="T8" fmla="*/ 15 w 28"/>
                <a:gd name="T9" fmla="*/ 0 h 1713"/>
                <a:gd name="T10" fmla="*/ 0 w 28"/>
                <a:gd name="T11" fmla="*/ 41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3"/>
                <a:gd name="T20" fmla="*/ 28 w 28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3">
                  <a:moveTo>
                    <a:pt x="0" y="41"/>
                  </a:moveTo>
                  <a:lnTo>
                    <a:pt x="0" y="1698"/>
                  </a:lnTo>
                  <a:lnTo>
                    <a:pt x="28" y="1713"/>
                  </a:lnTo>
                  <a:lnTo>
                    <a:pt x="28" y="56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307"/>
            <p:cNvSpPr>
              <a:spLocks noChangeAspect="1"/>
            </p:cNvSpPr>
            <p:nvPr/>
          </p:nvSpPr>
          <p:spPr bwMode="auto">
            <a:xfrm>
              <a:off x="3088" y="647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308"/>
            <p:cNvSpPr>
              <a:spLocks noChangeAspect="1"/>
            </p:cNvSpPr>
            <p:nvPr/>
          </p:nvSpPr>
          <p:spPr bwMode="auto">
            <a:xfrm>
              <a:off x="3121" y="665"/>
              <a:ext cx="28" cy="1715"/>
            </a:xfrm>
            <a:custGeom>
              <a:avLst/>
              <a:gdLst>
                <a:gd name="T0" fmla="*/ 0 w 28"/>
                <a:gd name="T1" fmla="*/ 41 h 1715"/>
                <a:gd name="T2" fmla="*/ 0 w 28"/>
                <a:gd name="T3" fmla="*/ 1698 h 1715"/>
                <a:gd name="T4" fmla="*/ 28 w 28"/>
                <a:gd name="T5" fmla="*/ 1715 h 1715"/>
                <a:gd name="T6" fmla="*/ 28 w 28"/>
                <a:gd name="T7" fmla="*/ 58 h 1715"/>
                <a:gd name="T8" fmla="*/ 16 w 28"/>
                <a:gd name="T9" fmla="*/ 0 h 1715"/>
                <a:gd name="T10" fmla="*/ 0 w 28"/>
                <a:gd name="T11" fmla="*/ 41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1"/>
                  </a:moveTo>
                  <a:lnTo>
                    <a:pt x="0" y="1698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6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309"/>
            <p:cNvSpPr>
              <a:spLocks noChangeAspect="1"/>
            </p:cNvSpPr>
            <p:nvPr/>
          </p:nvSpPr>
          <p:spPr bwMode="auto">
            <a:xfrm>
              <a:off x="3155" y="685"/>
              <a:ext cx="27" cy="1712"/>
            </a:xfrm>
            <a:custGeom>
              <a:avLst/>
              <a:gdLst>
                <a:gd name="T0" fmla="*/ 0 w 27"/>
                <a:gd name="T1" fmla="*/ 40 h 1712"/>
                <a:gd name="T2" fmla="*/ 0 w 27"/>
                <a:gd name="T3" fmla="*/ 1697 h 1712"/>
                <a:gd name="T4" fmla="*/ 27 w 27"/>
                <a:gd name="T5" fmla="*/ 1712 h 1712"/>
                <a:gd name="T6" fmla="*/ 27 w 27"/>
                <a:gd name="T7" fmla="*/ 55 h 1712"/>
                <a:gd name="T8" fmla="*/ 15 w 27"/>
                <a:gd name="T9" fmla="*/ 0 h 1712"/>
                <a:gd name="T10" fmla="*/ 0 w 27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0"/>
                  </a:moveTo>
                  <a:lnTo>
                    <a:pt x="0" y="1697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Freeform 310"/>
            <p:cNvSpPr>
              <a:spLocks noChangeAspect="1"/>
            </p:cNvSpPr>
            <p:nvPr/>
          </p:nvSpPr>
          <p:spPr bwMode="auto">
            <a:xfrm>
              <a:off x="3190" y="703"/>
              <a:ext cx="27" cy="1713"/>
            </a:xfrm>
            <a:custGeom>
              <a:avLst/>
              <a:gdLst>
                <a:gd name="T0" fmla="*/ 0 w 27"/>
                <a:gd name="T1" fmla="*/ 42 h 1713"/>
                <a:gd name="T2" fmla="*/ 0 w 27"/>
                <a:gd name="T3" fmla="*/ 1699 h 1713"/>
                <a:gd name="T4" fmla="*/ 27 w 27"/>
                <a:gd name="T5" fmla="*/ 1713 h 1713"/>
                <a:gd name="T6" fmla="*/ 27 w 27"/>
                <a:gd name="T7" fmla="*/ 56 h 1713"/>
                <a:gd name="T8" fmla="*/ 14 w 27"/>
                <a:gd name="T9" fmla="*/ 0 h 1713"/>
                <a:gd name="T10" fmla="*/ 0 w 27"/>
                <a:gd name="T11" fmla="*/ 42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3"/>
                <a:gd name="T20" fmla="*/ 27 w 27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3">
                  <a:moveTo>
                    <a:pt x="0" y="42"/>
                  </a:moveTo>
                  <a:lnTo>
                    <a:pt x="0" y="1699"/>
                  </a:lnTo>
                  <a:lnTo>
                    <a:pt x="27" y="1713"/>
                  </a:lnTo>
                  <a:lnTo>
                    <a:pt x="27" y="56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311"/>
            <p:cNvSpPr>
              <a:spLocks noChangeAspect="1"/>
            </p:cNvSpPr>
            <p:nvPr/>
          </p:nvSpPr>
          <p:spPr bwMode="auto">
            <a:xfrm>
              <a:off x="3223" y="719"/>
              <a:ext cx="28" cy="1715"/>
            </a:xfrm>
            <a:custGeom>
              <a:avLst/>
              <a:gdLst>
                <a:gd name="T0" fmla="*/ 0 w 28"/>
                <a:gd name="T1" fmla="*/ 42 h 1715"/>
                <a:gd name="T2" fmla="*/ 0 w 28"/>
                <a:gd name="T3" fmla="*/ 1699 h 1715"/>
                <a:gd name="T4" fmla="*/ 28 w 28"/>
                <a:gd name="T5" fmla="*/ 1715 h 1715"/>
                <a:gd name="T6" fmla="*/ 28 w 28"/>
                <a:gd name="T7" fmla="*/ 58 h 1715"/>
                <a:gd name="T8" fmla="*/ 14 w 28"/>
                <a:gd name="T9" fmla="*/ 0 h 1715"/>
                <a:gd name="T10" fmla="*/ 0 w 28"/>
                <a:gd name="T11" fmla="*/ 42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2"/>
                  </a:moveTo>
                  <a:lnTo>
                    <a:pt x="0" y="1699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Freeform 312"/>
            <p:cNvSpPr>
              <a:spLocks noChangeAspect="1"/>
            </p:cNvSpPr>
            <p:nvPr/>
          </p:nvSpPr>
          <p:spPr bwMode="auto">
            <a:xfrm>
              <a:off x="3257" y="739"/>
              <a:ext cx="27" cy="1712"/>
            </a:xfrm>
            <a:custGeom>
              <a:avLst/>
              <a:gdLst>
                <a:gd name="T0" fmla="*/ 0 w 27"/>
                <a:gd name="T1" fmla="*/ 41 h 1712"/>
                <a:gd name="T2" fmla="*/ 0 w 27"/>
                <a:gd name="T3" fmla="*/ 1699 h 1712"/>
                <a:gd name="T4" fmla="*/ 27 w 27"/>
                <a:gd name="T5" fmla="*/ 1712 h 1712"/>
                <a:gd name="T6" fmla="*/ 27 w 27"/>
                <a:gd name="T7" fmla="*/ 55 h 1712"/>
                <a:gd name="T8" fmla="*/ 13 w 27"/>
                <a:gd name="T9" fmla="*/ 0 h 1712"/>
                <a:gd name="T10" fmla="*/ 0 w 27"/>
                <a:gd name="T11" fmla="*/ 41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1"/>
                  </a:moveTo>
                  <a:lnTo>
                    <a:pt x="0" y="1699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3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8" name="Freeform 313"/>
            <p:cNvSpPr>
              <a:spLocks noChangeAspect="1"/>
            </p:cNvSpPr>
            <p:nvPr/>
          </p:nvSpPr>
          <p:spPr bwMode="auto">
            <a:xfrm>
              <a:off x="3290" y="758"/>
              <a:ext cx="24" cy="1712"/>
            </a:xfrm>
            <a:custGeom>
              <a:avLst/>
              <a:gdLst>
                <a:gd name="T0" fmla="*/ 0 w 24"/>
                <a:gd name="T1" fmla="*/ 42 h 1712"/>
                <a:gd name="T2" fmla="*/ 0 w 24"/>
                <a:gd name="T3" fmla="*/ 1699 h 1712"/>
                <a:gd name="T4" fmla="*/ 24 w 24"/>
                <a:gd name="T5" fmla="*/ 1712 h 1712"/>
                <a:gd name="T6" fmla="*/ 24 w 24"/>
                <a:gd name="T7" fmla="*/ 55 h 1712"/>
                <a:gd name="T8" fmla="*/ 15 w 24"/>
                <a:gd name="T9" fmla="*/ 0 h 1712"/>
                <a:gd name="T10" fmla="*/ 0 w 24"/>
                <a:gd name="T11" fmla="*/ 42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12"/>
                <a:gd name="T20" fmla="*/ 24 w 24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12">
                  <a:moveTo>
                    <a:pt x="0" y="42"/>
                  </a:moveTo>
                  <a:lnTo>
                    <a:pt x="0" y="1699"/>
                  </a:lnTo>
                  <a:lnTo>
                    <a:pt x="24" y="1712"/>
                  </a:lnTo>
                  <a:lnTo>
                    <a:pt x="24" y="55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9" name="Freeform 314"/>
            <p:cNvSpPr>
              <a:spLocks noChangeAspect="1"/>
            </p:cNvSpPr>
            <p:nvPr/>
          </p:nvSpPr>
          <p:spPr bwMode="auto">
            <a:xfrm>
              <a:off x="2884" y="762"/>
              <a:ext cx="430" cy="287"/>
            </a:xfrm>
            <a:custGeom>
              <a:avLst/>
              <a:gdLst>
                <a:gd name="T0" fmla="*/ 0 w 430"/>
                <a:gd name="T1" fmla="*/ 0 h 287"/>
                <a:gd name="T2" fmla="*/ 0 w 430"/>
                <a:gd name="T3" fmla="*/ 54 h 287"/>
                <a:gd name="T4" fmla="*/ 430 w 430"/>
                <a:gd name="T5" fmla="*/ 287 h 287"/>
                <a:gd name="T6" fmla="*/ 430 w 430"/>
                <a:gd name="T7" fmla="*/ 233 h 287"/>
                <a:gd name="T8" fmla="*/ 0 w 430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7"/>
                <a:gd name="T17" fmla="*/ 430 w 430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7">
                  <a:moveTo>
                    <a:pt x="0" y="0"/>
                  </a:moveTo>
                  <a:lnTo>
                    <a:pt x="0" y="54"/>
                  </a:lnTo>
                  <a:lnTo>
                    <a:pt x="430" y="287"/>
                  </a:lnTo>
                  <a:lnTo>
                    <a:pt x="43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Freeform 315"/>
            <p:cNvSpPr>
              <a:spLocks noChangeAspect="1"/>
            </p:cNvSpPr>
            <p:nvPr/>
          </p:nvSpPr>
          <p:spPr bwMode="auto">
            <a:xfrm>
              <a:off x="2884" y="1338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1" name="Freeform 316"/>
            <p:cNvSpPr>
              <a:spLocks noChangeAspect="1"/>
            </p:cNvSpPr>
            <p:nvPr/>
          </p:nvSpPr>
          <p:spPr bwMode="auto">
            <a:xfrm>
              <a:off x="2884" y="1949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9" name="Group 317"/>
          <p:cNvGrpSpPr>
            <a:grpSpLocks noChangeAspect="1"/>
          </p:cNvGrpSpPr>
          <p:nvPr/>
        </p:nvGrpSpPr>
        <p:grpSpPr bwMode="auto">
          <a:xfrm>
            <a:off x="2819401" y="85727"/>
            <a:ext cx="773113" cy="1743075"/>
            <a:chOff x="475" y="519"/>
            <a:chExt cx="487" cy="1933"/>
          </a:xfrm>
        </p:grpSpPr>
        <p:sp>
          <p:nvSpPr>
            <p:cNvPr id="5220" name="Freeform 318"/>
            <p:cNvSpPr>
              <a:spLocks noChangeAspect="1"/>
            </p:cNvSpPr>
            <p:nvPr/>
          </p:nvSpPr>
          <p:spPr bwMode="auto">
            <a:xfrm>
              <a:off x="475" y="1927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319"/>
            <p:cNvSpPr>
              <a:spLocks noChangeAspect="1"/>
            </p:cNvSpPr>
            <p:nvPr/>
          </p:nvSpPr>
          <p:spPr bwMode="auto">
            <a:xfrm>
              <a:off x="475" y="1334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320"/>
            <p:cNvSpPr>
              <a:spLocks noChangeAspect="1"/>
            </p:cNvSpPr>
            <p:nvPr/>
          </p:nvSpPr>
          <p:spPr bwMode="auto">
            <a:xfrm>
              <a:off x="475" y="727"/>
              <a:ext cx="486" cy="287"/>
            </a:xfrm>
            <a:custGeom>
              <a:avLst/>
              <a:gdLst>
                <a:gd name="T0" fmla="*/ 0 w 486"/>
                <a:gd name="T1" fmla="*/ 233 h 287"/>
                <a:gd name="T2" fmla="*/ 0 w 486"/>
                <a:gd name="T3" fmla="*/ 287 h 287"/>
                <a:gd name="T4" fmla="*/ 486 w 486"/>
                <a:gd name="T5" fmla="*/ 53 h 287"/>
                <a:gd name="T6" fmla="*/ 486 w 486"/>
                <a:gd name="T7" fmla="*/ 0 h 287"/>
                <a:gd name="T8" fmla="*/ 0 w 486"/>
                <a:gd name="T9" fmla="*/ 233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7"/>
                <a:gd name="T17" fmla="*/ 486 w 486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7">
                  <a:moveTo>
                    <a:pt x="0" y="233"/>
                  </a:moveTo>
                  <a:lnTo>
                    <a:pt x="0" y="287"/>
                  </a:lnTo>
                  <a:lnTo>
                    <a:pt x="486" y="53"/>
                  </a:lnTo>
                  <a:lnTo>
                    <a:pt x="486" y="0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Freeform 321"/>
            <p:cNvSpPr>
              <a:spLocks noChangeAspect="1"/>
            </p:cNvSpPr>
            <p:nvPr/>
          </p:nvSpPr>
          <p:spPr bwMode="auto">
            <a:xfrm>
              <a:off x="476" y="737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6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322"/>
            <p:cNvSpPr>
              <a:spLocks noChangeAspect="1"/>
            </p:cNvSpPr>
            <p:nvPr/>
          </p:nvSpPr>
          <p:spPr bwMode="auto">
            <a:xfrm>
              <a:off x="514" y="7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323"/>
            <p:cNvSpPr>
              <a:spLocks noChangeAspect="1"/>
            </p:cNvSpPr>
            <p:nvPr/>
          </p:nvSpPr>
          <p:spPr bwMode="auto">
            <a:xfrm>
              <a:off x="551" y="701"/>
              <a:ext cx="32" cy="1715"/>
            </a:xfrm>
            <a:custGeom>
              <a:avLst/>
              <a:gdLst>
                <a:gd name="T0" fmla="*/ 0 w 32"/>
                <a:gd name="T1" fmla="*/ 58 h 1715"/>
                <a:gd name="T2" fmla="*/ 0 w 32"/>
                <a:gd name="T3" fmla="*/ 1715 h 1715"/>
                <a:gd name="T4" fmla="*/ 32 w 32"/>
                <a:gd name="T5" fmla="*/ 1699 h 1715"/>
                <a:gd name="T6" fmla="*/ 32 w 32"/>
                <a:gd name="T7" fmla="*/ 42 h 1715"/>
                <a:gd name="T8" fmla="*/ 16 w 32"/>
                <a:gd name="T9" fmla="*/ 0 h 1715"/>
                <a:gd name="T10" fmla="*/ 0 w 32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5"/>
                <a:gd name="T20" fmla="*/ 32 w 32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5">
                  <a:moveTo>
                    <a:pt x="0" y="58"/>
                  </a:moveTo>
                  <a:lnTo>
                    <a:pt x="0" y="1715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324"/>
            <p:cNvSpPr>
              <a:spLocks noChangeAspect="1"/>
            </p:cNvSpPr>
            <p:nvPr/>
          </p:nvSpPr>
          <p:spPr bwMode="auto">
            <a:xfrm>
              <a:off x="589" y="683"/>
              <a:ext cx="32" cy="1714"/>
            </a:xfrm>
            <a:custGeom>
              <a:avLst/>
              <a:gdLst>
                <a:gd name="T0" fmla="*/ 0 w 32"/>
                <a:gd name="T1" fmla="*/ 57 h 1714"/>
                <a:gd name="T2" fmla="*/ 0 w 32"/>
                <a:gd name="T3" fmla="*/ 1714 h 1714"/>
                <a:gd name="T4" fmla="*/ 32 w 32"/>
                <a:gd name="T5" fmla="*/ 1699 h 1714"/>
                <a:gd name="T6" fmla="*/ 32 w 32"/>
                <a:gd name="T7" fmla="*/ 42 h 1714"/>
                <a:gd name="T8" fmla="*/ 16 w 32"/>
                <a:gd name="T9" fmla="*/ 0 h 1714"/>
                <a:gd name="T10" fmla="*/ 0 w 32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4"/>
                <a:gd name="T20" fmla="*/ 32 w 32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4">
                  <a:moveTo>
                    <a:pt x="0" y="57"/>
                  </a:moveTo>
                  <a:lnTo>
                    <a:pt x="0" y="1714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325"/>
            <p:cNvSpPr>
              <a:spLocks noChangeAspect="1"/>
            </p:cNvSpPr>
            <p:nvPr/>
          </p:nvSpPr>
          <p:spPr bwMode="auto">
            <a:xfrm>
              <a:off x="628" y="664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326"/>
            <p:cNvSpPr>
              <a:spLocks noChangeAspect="1"/>
            </p:cNvSpPr>
            <p:nvPr/>
          </p:nvSpPr>
          <p:spPr bwMode="auto">
            <a:xfrm>
              <a:off x="666" y="646"/>
              <a:ext cx="29" cy="1714"/>
            </a:xfrm>
            <a:custGeom>
              <a:avLst/>
              <a:gdLst>
                <a:gd name="T0" fmla="*/ 0 w 29"/>
                <a:gd name="T1" fmla="*/ 57 h 1714"/>
                <a:gd name="T2" fmla="*/ 0 w 29"/>
                <a:gd name="T3" fmla="*/ 1714 h 1714"/>
                <a:gd name="T4" fmla="*/ 29 w 29"/>
                <a:gd name="T5" fmla="*/ 1700 h 1714"/>
                <a:gd name="T6" fmla="*/ 29 w 29"/>
                <a:gd name="T7" fmla="*/ 43 h 1714"/>
                <a:gd name="T8" fmla="*/ 17 w 29"/>
                <a:gd name="T9" fmla="*/ 0 h 1714"/>
                <a:gd name="T10" fmla="*/ 0 w 29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4"/>
                <a:gd name="T20" fmla="*/ 29 w 29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4">
                  <a:moveTo>
                    <a:pt x="0" y="57"/>
                  </a:moveTo>
                  <a:lnTo>
                    <a:pt x="0" y="1714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327"/>
            <p:cNvSpPr>
              <a:spLocks noChangeAspect="1"/>
            </p:cNvSpPr>
            <p:nvPr/>
          </p:nvSpPr>
          <p:spPr bwMode="auto">
            <a:xfrm>
              <a:off x="704" y="628"/>
              <a:ext cx="31" cy="1715"/>
            </a:xfrm>
            <a:custGeom>
              <a:avLst/>
              <a:gdLst>
                <a:gd name="T0" fmla="*/ 0 w 31"/>
                <a:gd name="T1" fmla="*/ 58 h 1715"/>
                <a:gd name="T2" fmla="*/ 0 w 31"/>
                <a:gd name="T3" fmla="*/ 1715 h 1715"/>
                <a:gd name="T4" fmla="*/ 31 w 31"/>
                <a:gd name="T5" fmla="*/ 1699 h 1715"/>
                <a:gd name="T6" fmla="*/ 31 w 31"/>
                <a:gd name="T7" fmla="*/ 42 h 1715"/>
                <a:gd name="T8" fmla="*/ 15 w 31"/>
                <a:gd name="T9" fmla="*/ 0 h 1715"/>
                <a:gd name="T10" fmla="*/ 0 w 31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5"/>
                <a:gd name="T20" fmla="*/ 31 w 31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5">
                  <a:moveTo>
                    <a:pt x="0" y="58"/>
                  </a:moveTo>
                  <a:lnTo>
                    <a:pt x="0" y="1715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328"/>
            <p:cNvSpPr>
              <a:spLocks noChangeAspect="1"/>
            </p:cNvSpPr>
            <p:nvPr/>
          </p:nvSpPr>
          <p:spPr bwMode="auto">
            <a:xfrm>
              <a:off x="742" y="610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5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Freeform 329"/>
            <p:cNvSpPr>
              <a:spLocks noChangeAspect="1"/>
            </p:cNvSpPr>
            <p:nvPr/>
          </p:nvSpPr>
          <p:spPr bwMode="auto">
            <a:xfrm>
              <a:off x="781" y="591"/>
              <a:ext cx="29" cy="1715"/>
            </a:xfrm>
            <a:custGeom>
              <a:avLst/>
              <a:gdLst>
                <a:gd name="T0" fmla="*/ 0 w 29"/>
                <a:gd name="T1" fmla="*/ 58 h 1715"/>
                <a:gd name="T2" fmla="*/ 0 w 29"/>
                <a:gd name="T3" fmla="*/ 1715 h 1715"/>
                <a:gd name="T4" fmla="*/ 29 w 29"/>
                <a:gd name="T5" fmla="*/ 1700 h 1715"/>
                <a:gd name="T6" fmla="*/ 29 w 29"/>
                <a:gd name="T7" fmla="*/ 43 h 1715"/>
                <a:gd name="T8" fmla="*/ 16 w 29"/>
                <a:gd name="T9" fmla="*/ 0 h 1715"/>
                <a:gd name="T10" fmla="*/ 0 w 29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5"/>
                <a:gd name="T20" fmla="*/ 29 w 29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5">
                  <a:moveTo>
                    <a:pt x="0" y="58"/>
                  </a:moveTo>
                  <a:lnTo>
                    <a:pt x="0" y="1715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Freeform 330"/>
            <p:cNvSpPr>
              <a:spLocks noChangeAspect="1"/>
            </p:cNvSpPr>
            <p:nvPr/>
          </p:nvSpPr>
          <p:spPr bwMode="auto">
            <a:xfrm>
              <a:off x="817" y="574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7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Freeform 331"/>
            <p:cNvSpPr>
              <a:spLocks noChangeAspect="1"/>
            </p:cNvSpPr>
            <p:nvPr/>
          </p:nvSpPr>
          <p:spPr bwMode="auto">
            <a:xfrm>
              <a:off x="856" y="555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332"/>
            <p:cNvSpPr>
              <a:spLocks noChangeAspect="1"/>
            </p:cNvSpPr>
            <p:nvPr/>
          </p:nvSpPr>
          <p:spPr bwMode="auto">
            <a:xfrm>
              <a:off x="894" y="536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701 h 1715"/>
                <a:gd name="T6" fmla="*/ 30 w 30"/>
                <a:gd name="T7" fmla="*/ 44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701"/>
                  </a:lnTo>
                  <a:lnTo>
                    <a:pt x="30" y="44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333"/>
            <p:cNvSpPr>
              <a:spLocks noChangeAspect="1"/>
            </p:cNvSpPr>
            <p:nvPr/>
          </p:nvSpPr>
          <p:spPr bwMode="auto">
            <a:xfrm>
              <a:off x="931" y="5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0" name="Group 334"/>
          <p:cNvGrpSpPr>
            <a:grpSpLocks/>
          </p:cNvGrpSpPr>
          <p:nvPr/>
        </p:nvGrpSpPr>
        <p:grpSpPr bwMode="auto">
          <a:xfrm>
            <a:off x="457200" y="7086599"/>
            <a:ext cx="2057400" cy="1516064"/>
            <a:chOff x="288" y="192"/>
            <a:chExt cx="1296" cy="955"/>
          </a:xfrm>
        </p:grpSpPr>
        <p:sp>
          <p:nvSpPr>
            <p:cNvPr id="5186" name="Rectangle 335"/>
            <p:cNvSpPr>
              <a:spLocks noChangeAspect="1" noChangeArrowheads="1"/>
            </p:cNvSpPr>
            <p:nvPr/>
          </p:nvSpPr>
          <p:spPr bwMode="auto">
            <a:xfrm>
              <a:off x="290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Rectangle 336"/>
            <p:cNvSpPr>
              <a:spLocks noChangeAspect="1" noChangeArrowheads="1"/>
            </p:cNvSpPr>
            <p:nvPr/>
          </p:nvSpPr>
          <p:spPr bwMode="auto">
            <a:xfrm>
              <a:off x="290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Rectangle 337"/>
            <p:cNvSpPr>
              <a:spLocks noChangeAspect="1" noChangeArrowheads="1"/>
            </p:cNvSpPr>
            <p:nvPr/>
          </p:nvSpPr>
          <p:spPr bwMode="auto">
            <a:xfrm>
              <a:off x="290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Freeform 338"/>
            <p:cNvSpPr>
              <a:spLocks noChangeAspect="1"/>
            </p:cNvSpPr>
            <p:nvPr/>
          </p:nvSpPr>
          <p:spPr bwMode="auto">
            <a:xfrm>
              <a:off x="288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339"/>
            <p:cNvSpPr>
              <a:spLocks noChangeAspect="1"/>
            </p:cNvSpPr>
            <p:nvPr/>
          </p:nvSpPr>
          <p:spPr bwMode="auto">
            <a:xfrm>
              <a:off x="338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Freeform 340"/>
            <p:cNvSpPr>
              <a:spLocks noChangeAspect="1"/>
            </p:cNvSpPr>
            <p:nvPr/>
          </p:nvSpPr>
          <p:spPr bwMode="auto">
            <a:xfrm>
              <a:off x="389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Freeform 341"/>
            <p:cNvSpPr>
              <a:spLocks noChangeAspect="1"/>
            </p:cNvSpPr>
            <p:nvPr/>
          </p:nvSpPr>
          <p:spPr bwMode="auto">
            <a:xfrm>
              <a:off x="439" y="192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Freeform 342"/>
            <p:cNvSpPr>
              <a:spLocks noChangeAspect="1"/>
            </p:cNvSpPr>
            <p:nvPr/>
          </p:nvSpPr>
          <p:spPr bwMode="auto">
            <a:xfrm>
              <a:off x="489" y="192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343"/>
            <p:cNvSpPr>
              <a:spLocks noChangeAspect="1"/>
            </p:cNvSpPr>
            <p:nvPr/>
          </p:nvSpPr>
          <p:spPr bwMode="auto">
            <a:xfrm>
              <a:off x="539" y="192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344"/>
            <p:cNvSpPr>
              <a:spLocks noChangeAspect="1"/>
            </p:cNvSpPr>
            <p:nvPr/>
          </p:nvSpPr>
          <p:spPr bwMode="auto">
            <a:xfrm>
              <a:off x="590" y="192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345"/>
            <p:cNvSpPr>
              <a:spLocks noChangeAspect="1"/>
            </p:cNvSpPr>
            <p:nvPr/>
          </p:nvSpPr>
          <p:spPr bwMode="auto">
            <a:xfrm>
              <a:off x="640" y="192"/>
              <a:ext cx="40" cy="150"/>
            </a:xfrm>
            <a:custGeom>
              <a:avLst/>
              <a:gdLst>
                <a:gd name="T0" fmla="*/ 1 w 40"/>
                <a:gd name="T1" fmla="*/ 26 h 151"/>
                <a:gd name="T2" fmla="*/ 0 w 40"/>
                <a:gd name="T3" fmla="*/ 151 h 151"/>
                <a:gd name="T4" fmla="*/ 40 w 40"/>
                <a:gd name="T5" fmla="*/ 151 h 151"/>
                <a:gd name="T6" fmla="*/ 40 w 40"/>
                <a:gd name="T7" fmla="*/ 30 h 151"/>
                <a:gd name="T8" fmla="*/ 21 w 40"/>
                <a:gd name="T9" fmla="*/ 0 h 151"/>
                <a:gd name="T10" fmla="*/ 1 w 40"/>
                <a:gd name="T11" fmla="*/ 26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1"/>
                <a:gd name="T20" fmla="*/ 40 w 40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1">
                  <a:moveTo>
                    <a:pt x="1" y="26"/>
                  </a:moveTo>
                  <a:lnTo>
                    <a:pt x="0" y="151"/>
                  </a:lnTo>
                  <a:lnTo>
                    <a:pt x="40" y="151"/>
                  </a:lnTo>
                  <a:lnTo>
                    <a:pt x="40" y="30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346"/>
            <p:cNvSpPr>
              <a:spLocks noChangeAspect="1"/>
            </p:cNvSpPr>
            <p:nvPr/>
          </p:nvSpPr>
          <p:spPr bwMode="auto">
            <a:xfrm>
              <a:off x="69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347"/>
            <p:cNvSpPr>
              <a:spLocks noChangeAspect="1"/>
            </p:cNvSpPr>
            <p:nvPr/>
          </p:nvSpPr>
          <p:spPr bwMode="auto">
            <a:xfrm>
              <a:off x="741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348"/>
            <p:cNvSpPr>
              <a:spLocks noChangeAspect="1"/>
            </p:cNvSpPr>
            <p:nvPr/>
          </p:nvSpPr>
          <p:spPr bwMode="auto">
            <a:xfrm>
              <a:off x="79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Freeform 349"/>
            <p:cNvSpPr>
              <a:spLocks noChangeAspect="1"/>
            </p:cNvSpPr>
            <p:nvPr/>
          </p:nvSpPr>
          <p:spPr bwMode="auto">
            <a:xfrm>
              <a:off x="84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350"/>
            <p:cNvSpPr>
              <a:spLocks noChangeAspect="1"/>
            </p:cNvSpPr>
            <p:nvPr/>
          </p:nvSpPr>
          <p:spPr bwMode="auto">
            <a:xfrm>
              <a:off x="89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351"/>
            <p:cNvSpPr>
              <a:spLocks noChangeAspect="1"/>
            </p:cNvSpPr>
            <p:nvPr/>
          </p:nvSpPr>
          <p:spPr bwMode="auto">
            <a:xfrm>
              <a:off x="9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352"/>
            <p:cNvSpPr>
              <a:spLocks noChangeAspect="1"/>
            </p:cNvSpPr>
            <p:nvPr/>
          </p:nvSpPr>
          <p:spPr bwMode="auto">
            <a:xfrm>
              <a:off x="992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353"/>
            <p:cNvSpPr>
              <a:spLocks noChangeAspect="1"/>
            </p:cNvSpPr>
            <p:nvPr/>
          </p:nvSpPr>
          <p:spPr bwMode="auto">
            <a:xfrm>
              <a:off x="10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354"/>
            <p:cNvSpPr>
              <a:spLocks noChangeAspect="1"/>
            </p:cNvSpPr>
            <p:nvPr/>
          </p:nvSpPr>
          <p:spPr bwMode="auto">
            <a:xfrm>
              <a:off x="109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355"/>
            <p:cNvSpPr>
              <a:spLocks noChangeAspect="1"/>
            </p:cNvSpPr>
            <p:nvPr/>
          </p:nvSpPr>
          <p:spPr bwMode="auto">
            <a:xfrm>
              <a:off x="114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356"/>
            <p:cNvSpPr>
              <a:spLocks noChangeAspect="1"/>
            </p:cNvSpPr>
            <p:nvPr/>
          </p:nvSpPr>
          <p:spPr bwMode="auto">
            <a:xfrm>
              <a:off x="11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357"/>
            <p:cNvSpPr>
              <a:spLocks noChangeAspect="1"/>
            </p:cNvSpPr>
            <p:nvPr/>
          </p:nvSpPr>
          <p:spPr bwMode="auto">
            <a:xfrm>
              <a:off x="12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358"/>
            <p:cNvSpPr>
              <a:spLocks noChangeAspect="1"/>
            </p:cNvSpPr>
            <p:nvPr/>
          </p:nvSpPr>
          <p:spPr bwMode="auto">
            <a:xfrm>
              <a:off x="12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359"/>
            <p:cNvSpPr>
              <a:spLocks noChangeAspect="1"/>
            </p:cNvSpPr>
            <p:nvPr/>
          </p:nvSpPr>
          <p:spPr bwMode="auto">
            <a:xfrm>
              <a:off x="13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360"/>
            <p:cNvSpPr>
              <a:spLocks noChangeAspect="1"/>
            </p:cNvSpPr>
            <p:nvPr/>
          </p:nvSpPr>
          <p:spPr bwMode="auto">
            <a:xfrm>
              <a:off x="1394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361"/>
            <p:cNvSpPr>
              <a:spLocks noChangeAspect="1"/>
            </p:cNvSpPr>
            <p:nvPr/>
          </p:nvSpPr>
          <p:spPr bwMode="auto">
            <a:xfrm>
              <a:off x="14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362"/>
            <p:cNvSpPr>
              <a:spLocks noChangeAspect="1"/>
            </p:cNvSpPr>
            <p:nvPr/>
          </p:nvSpPr>
          <p:spPr bwMode="auto">
            <a:xfrm>
              <a:off x="149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363"/>
            <p:cNvSpPr>
              <a:spLocks noChangeAspect="1"/>
            </p:cNvSpPr>
            <p:nvPr/>
          </p:nvSpPr>
          <p:spPr bwMode="auto">
            <a:xfrm>
              <a:off x="15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Freeform 364"/>
            <p:cNvSpPr>
              <a:spLocks noChangeAspect="1"/>
            </p:cNvSpPr>
            <p:nvPr/>
          </p:nvSpPr>
          <p:spPr bwMode="auto">
            <a:xfrm>
              <a:off x="64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Freeform 365"/>
            <p:cNvSpPr>
              <a:spLocks noChangeAspect="1"/>
            </p:cNvSpPr>
            <p:nvPr/>
          </p:nvSpPr>
          <p:spPr bwMode="auto">
            <a:xfrm>
              <a:off x="5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366"/>
            <p:cNvSpPr>
              <a:spLocks noChangeAspect="1"/>
            </p:cNvSpPr>
            <p:nvPr/>
          </p:nvSpPr>
          <p:spPr bwMode="auto">
            <a:xfrm>
              <a:off x="541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367"/>
            <p:cNvSpPr>
              <a:spLocks noChangeAspect="1"/>
            </p:cNvSpPr>
            <p:nvPr/>
          </p:nvSpPr>
          <p:spPr bwMode="auto">
            <a:xfrm>
              <a:off x="4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Freeform 368"/>
            <p:cNvSpPr>
              <a:spLocks noChangeAspect="1"/>
            </p:cNvSpPr>
            <p:nvPr/>
          </p:nvSpPr>
          <p:spPr bwMode="auto">
            <a:xfrm>
              <a:off x="440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1" name="Group 369"/>
          <p:cNvGrpSpPr>
            <a:grpSpLocks/>
          </p:cNvGrpSpPr>
          <p:nvPr/>
        </p:nvGrpSpPr>
        <p:grpSpPr bwMode="auto">
          <a:xfrm>
            <a:off x="2971800" y="7086600"/>
            <a:ext cx="2057400" cy="1519238"/>
            <a:chOff x="1872" y="4464"/>
            <a:chExt cx="1296" cy="957"/>
          </a:xfrm>
        </p:grpSpPr>
        <p:sp>
          <p:nvSpPr>
            <p:cNvPr id="5143" name="Rectangle 370"/>
            <p:cNvSpPr>
              <a:spLocks noChangeAspect="1" noChangeArrowheads="1"/>
            </p:cNvSpPr>
            <p:nvPr/>
          </p:nvSpPr>
          <p:spPr bwMode="auto">
            <a:xfrm>
              <a:off x="1874" y="5256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Rectangle 371"/>
            <p:cNvSpPr>
              <a:spLocks noChangeAspect="1" noChangeArrowheads="1"/>
            </p:cNvSpPr>
            <p:nvPr/>
          </p:nvSpPr>
          <p:spPr bwMode="auto">
            <a:xfrm>
              <a:off x="1874" y="492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Rectangle 372"/>
            <p:cNvSpPr>
              <a:spLocks noChangeAspect="1" noChangeArrowheads="1"/>
            </p:cNvSpPr>
            <p:nvPr/>
          </p:nvSpPr>
          <p:spPr bwMode="auto">
            <a:xfrm>
              <a:off x="1874" y="458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73"/>
            <p:cNvSpPr>
              <a:spLocks noChangeAspect="1"/>
            </p:cNvSpPr>
            <p:nvPr/>
          </p:nvSpPr>
          <p:spPr bwMode="auto">
            <a:xfrm>
              <a:off x="1872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74"/>
            <p:cNvSpPr>
              <a:spLocks noChangeAspect="1"/>
            </p:cNvSpPr>
            <p:nvPr/>
          </p:nvSpPr>
          <p:spPr bwMode="auto">
            <a:xfrm>
              <a:off x="1922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5"/>
            <p:cNvSpPr>
              <a:spLocks noChangeAspect="1"/>
            </p:cNvSpPr>
            <p:nvPr/>
          </p:nvSpPr>
          <p:spPr bwMode="auto">
            <a:xfrm>
              <a:off x="1973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76"/>
            <p:cNvSpPr>
              <a:spLocks noChangeAspect="1"/>
            </p:cNvSpPr>
            <p:nvPr/>
          </p:nvSpPr>
          <p:spPr bwMode="auto">
            <a:xfrm>
              <a:off x="2023" y="4464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77"/>
            <p:cNvSpPr>
              <a:spLocks noChangeAspect="1"/>
            </p:cNvSpPr>
            <p:nvPr/>
          </p:nvSpPr>
          <p:spPr bwMode="auto">
            <a:xfrm>
              <a:off x="2073" y="4464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378"/>
            <p:cNvSpPr>
              <a:spLocks noChangeAspect="1"/>
            </p:cNvSpPr>
            <p:nvPr/>
          </p:nvSpPr>
          <p:spPr bwMode="auto">
            <a:xfrm>
              <a:off x="2123" y="4464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379"/>
            <p:cNvSpPr>
              <a:spLocks noChangeAspect="1"/>
            </p:cNvSpPr>
            <p:nvPr/>
          </p:nvSpPr>
          <p:spPr bwMode="auto">
            <a:xfrm>
              <a:off x="2174" y="4464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380"/>
            <p:cNvSpPr>
              <a:spLocks noChangeAspect="1"/>
            </p:cNvSpPr>
            <p:nvPr/>
          </p:nvSpPr>
          <p:spPr bwMode="auto">
            <a:xfrm>
              <a:off x="2274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381"/>
            <p:cNvSpPr>
              <a:spLocks noChangeAspect="1"/>
            </p:cNvSpPr>
            <p:nvPr/>
          </p:nvSpPr>
          <p:spPr bwMode="auto">
            <a:xfrm>
              <a:off x="2325" y="4464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382"/>
            <p:cNvSpPr>
              <a:spLocks noChangeAspect="1"/>
            </p:cNvSpPr>
            <p:nvPr/>
          </p:nvSpPr>
          <p:spPr bwMode="auto">
            <a:xfrm>
              <a:off x="237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383"/>
            <p:cNvSpPr>
              <a:spLocks noChangeAspect="1"/>
            </p:cNvSpPr>
            <p:nvPr/>
          </p:nvSpPr>
          <p:spPr bwMode="auto">
            <a:xfrm>
              <a:off x="242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384"/>
            <p:cNvSpPr>
              <a:spLocks noChangeAspect="1"/>
            </p:cNvSpPr>
            <p:nvPr/>
          </p:nvSpPr>
          <p:spPr bwMode="auto">
            <a:xfrm>
              <a:off x="2475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5"/>
            <p:cNvSpPr>
              <a:spLocks noChangeAspect="1"/>
            </p:cNvSpPr>
            <p:nvPr/>
          </p:nvSpPr>
          <p:spPr bwMode="auto">
            <a:xfrm>
              <a:off x="2526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386"/>
            <p:cNvSpPr>
              <a:spLocks noChangeAspect="1"/>
            </p:cNvSpPr>
            <p:nvPr/>
          </p:nvSpPr>
          <p:spPr bwMode="auto">
            <a:xfrm>
              <a:off x="30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387"/>
            <p:cNvSpPr>
              <a:spLocks noChangeAspect="1"/>
            </p:cNvSpPr>
            <p:nvPr/>
          </p:nvSpPr>
          <p:spPr bwMode="auto">
            <a:xfrm>
              <a:off x="3078" y="4464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388"/>
            <p:cNvSpPr>
              <a:spLocks noChangeAspect="1"/>
            </p:cNvSpPr>
            <p:nvPr/>
          </p:nvSpPr>
          <p:spPr bwMode="auto">
            <a:xfrm>
              <a:off x="31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389"/>
            <p:cNvSpPr>
              <a:spLocks noChangeAspect="1"/>
            </p:cNvSpPr>
            <p:nvPr/>
          </p:nvSpPr>
          <p:spPr bwMode="auto">
            <a:xfrm>
              <a:off x="222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390"/>
            <p:cNvSpPr>
              <a:spLocks noChangeAspect="1"/>
            </p:cNvSpPr>
            <p:nvPr/>
          </p:nvSpPr>
          <p:spPr bwMode="auto">
            <a:xfrm>
              <a:off x="21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391"/>
            <p:cNvSpPr>
              <a:spLocks noChangeAspect="1"/>
            </p:cNvSpPr>
            <p:nvPr/>
          </p:nvSpPr>
          <p:spPr bwMode="auto">
            <a:xfrm>
              <a:off x="2125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392"/>
            <p:cNvSpPr>
              <a:spLocks noChangeAspect="1"/>
            </p:cNvSpPr>
            <p:nvPr/>
          </p:nvSpPr>
          <p:spPr bwMode="auto">
            <a:xfrm>
              <a:off x="20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393"/>
            <p:cNvSpPr>
              <a:spLocks noChangeAspect="1"/>
            </p:cNvSpPr>
            <p:nvPr/>
          </p:nvSpPr>
          <p:spPr bwMode="auto">
            <a:xfrm>
              <a:off x="2024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394"/>
            <p:cNvSpPr>
              <a:spLocks noChangeAspect="1"/>
            </p:cNvSpPr>
            <p:nvPr/>
          </p:nvSpPr>
          <p:spPr bwMode="auto">
            <a:xfrm>
              <a:off x="2224" y="4464"/>
              <a:ext cx="40" cy="150"/>
            </a:xfrm>
            <a:custGeom>
              <a:avLst/>
              <a:gdLst>
                <a:gd name="T0" fmla="*/ 0 w 40"/>
                <a:gd name="T1" fmla="*/ 27 h 150"/>
                <a:gd name="T2" fmla="*/ 1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2 w 40"/>
                <a:gd name="T9" fmla="*/ 0 h 150"/>
                <a:gd name="T10" fmla="*/ 0 w 40"/>
                <a:gd name="T11" fmla="*/ 27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7"/>
                  </a:moveTo>
                  <a:lnTo>
                    <a:pt x="1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2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395"/>
            <p:cNvSpPr>
              <a:spLocks noChangeAspect="1"/>
            </p:cNvSpPr>
            <p:nvPr/>
          </p:nvSpPr>
          <p:spPr bwMode="auto">
            <a:xfrm>
              <a:off x="2626" y="5256"/>
              <a:ext cx="40" cy="163"/>
            </a:xfrm>
            <a:custGeom>
              <a:avLst/>
              <a:gdLst>
                <a:gd name="T0" fmla="*/ 1 w 40"/>
                <a:gd name="T1" fmla="*/ 0 h 163"/>
                <a:gd name="T2" fmla="*/ 0 w 40"/>
                <a:gd name="T3" fmla="*/ 163 h 163"/>
                <a:gd name="T4" fmla="*/ 40 w 40"/>
                <a:gd name="T5" fmla="*/ 163 h 163"/>
                <a:gd name="T6" fmla="*/ 40 w 40"/>
                <a:gd name="T7" fmla="*/ 0 h 163"/>
                <a:gd name="T8" fmla="*/ 1 w 40"/>
                <a:gd name="T9" fmla="*/ 0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63"/>
                <a:gd name="T17" fmla="*/ 40 w 40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63">
                  <a:moveTo>
                    <a:pt x="1" y="0"/>
                  </a:moveTo>
                  <a:lnTo>
                    <a:pt x="0" y="163"/>
                  </a:lnTo>
                  <a:lnTo>
                    <a:pt x="40" y="163"/>
                  </a:lnTo>
                  <a:lnTo>
                    <a:pt x="4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396"/>
            <p:cNvSpPr>
              <a:spLocks noChangeAspect="1"/>
            </p:cNvSpPr>
            <p:nvPr/>
          </p:nvSpPr>
          <p:spPr bwMode="auto">
            <a:xfrm>
              <a:off x="27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397"/>
            <p:cNvSpPr>
              <a:spLocks noChangeAspect="1"/>
            </p:cNvSpPr>
            <p:nvPr/>
          </p:nvSpPr>
          <p:spPr bwMode="auto">
            <a:xfrm>
              <a:off x="2675" y="5256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398"/>
            <p:cNvSpPr>
              <a:spLocks noChangeAspect="1"/>
            </p:cNvSpPr>
            <p:nvPr/>
          </p:nvSpPr>
          <p:spPr bwMode="auto">
            <a:xfrm>
              <a:off x="27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399"/>
            <p:cNvSpPr>
              <a:spLocks noChangeAspect="1"/>
            </p:cNvSpPr>
            <p:nvPr/>
          </p:nvSpPr>
          <p:spPr bwMode="auto">
            <a:xfrm>
              <a:off x="28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400"/>
            <p:cNvSpPr>
              <a:spLocks noChangeAspect="1"/>
            </p:cNvSpPr>
            <p:nvPr/>
          </p:nvSpPr>
          <p:spPr bwMode="auto">
            <a:xfrm>
              <a:off x="287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401"/>
            <p:cNvSpPr>
              <a:spLocks noChangeAspect="1"/>
            </p:cNvSpPr>
            <p:nvPr/>
          </p:nvSpPr>
          <p:spPr bwMode="auto">
            <a:xfrm>
              <a:off x="29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402"/>
            <p:cNvSpPr>
              <a:spLocks noChangeAspect="1"/>
            </p:cNvSpPr>
            <p:nvPr/>
          </p:nvSpPr>
          <p:spPr bwMode="auto">
            <a:xfrm>
              <a:off x="29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Freeform 403"/>
            <p:cNvSpPr>
              <a:spLocks noChangeAspect="1"/>
            </p:cNvSpPr>
            <p:nvPr/>
          </p:nvSpPr>
          <p:spPr bwMode="auto">
            <a:xfrm>
              <a:off x="2575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Freeform 404"/>
            <p:cNvSpPr>
              <a:spLocks noChangeAspect="1"/>
            </p:cNvSpPr>
            <p:nvPr/>
          </p:nvSpPr>
          <p:spPr bwMode="auto">
            <a:xfrm>
              <a:off x="257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405"/>
            <p:cNvSpPr>
              <a:spLocks noChangeAspect="1"/>
            </p:cNvSpPr>
            <p:nvPr/>
          </p:nvSpPr>
          <p:spPr bwMode="auto">
            <a:xfrm>
              <a:off x="262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406"/>
            <p:cNvSpPr>
              <a:spLocks noChangeAspect="1"/>
            </p:cNvSpPr>
            <p:nvPr/>
          </p:nvSpPr>
          <p:spPr bwMode="auto">
            <a:xfrm>
              <a:off x="2679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407"/>
            <p:cNvSpPr>
              <a:spLocks noChangeAspect="1"/>
            </p:cNvSpPr>
            <p:nvPr/>
          </p:nvSpPr>
          <p:spPr bwMode="auto">
            <a:xfrm>
              <a:off x="27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408"/>
            <p:cNvSpPr>
              <a:spLocks noChangeAspect="1"/>
            </p:cNvSpPr>
            <p:nvPr/>
          </p:nvSpPr>
          <p:spPr bwMode="auto">
            <a:xfrm>
              <a:off x="2781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409"/>
            <p:cNvSpPr>
              <a:spLocks noChangeAspect="1"/>
            </p:cNvSpPr>
            <p:nvPr/>
          </p:nvSpPr>
          <p:spPr bwMode="auto">
            <a:xfrm>
              <a:off x="28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410"/>
            <p:cNvSpPr>
              <a:spLocks noChangeAspect="1"/>
            </p:cNvSpPr>
            <p:nvPr/>
          </p:nvSpPr>
          <p:spPr bwMode="auto">
            <a:xfrm>
              <a:off x="2878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411"/>
            <p:cNvSpPr>
              <a:spLocks noChangeAspect="1"/>
            </p:cNvSpPr>
            <p:nvPr/>
          </p:nvSpPr>
          <p:spPr bwMode="auto">
            <a:xfrm>
              <a:off x="2926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412"/>
            <p:cNvSpPr>
              <a:spLocks noChangeAspect="1"/>
            </p:cNvSpPr>
            <p:nvPr/>
          </p:nvSpPr>
          <p:spPr bwMode="auto">
            <a:xfrm>
              <a:off x="2976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2" name="Text Box 413"/>
          <p:cNvSpPr txBox="1">
            <a:spLocks noChangeArrowheads="1"/>
          </p:cNvSpPr>
          <p:nvPr/>
        </p:nvSpPr>
        <p:spPr bwMode="auto">
          <a:xfrm>
            <a:off x="5410200" y="7467602"/>
            <a:ext cx="1447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Ungroup a wall section, select some boards and remove them to create a port, then group the object again.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359</Words>
  <Application>Microsoft Macintosh PowerPoint</Application>
  <PresentationFormat>Custom</PresentationFormat>
  <Paragraphs>64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Default Design</vt:lpstr>
      <vt:lpstr>PowerPoint Presentation</vt:lpstr>
      <vt:lpstr>Written Stage Briefing</vt:lpstr>
      <vt:lpstr>PowerPoint Presentation</vt:lpstr>
      <vt:lpstr>PowerPoint Presentation</vt:lpstr>
      <vt:lpstr>PowerPoint Presentation</vt:lpstr>
      <vt:lpstr>PowerPoint Presentation</vt:lpstr>
      <vt:lpstr>LPC items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288</cp:revision>
  <dcterms:created xsi:type="dcterms:W3CDTF">2002-08-21T12:11:08Z</dcterms:created>
  <dcterms:modified xsi:type="dcterms:W3CDTF">2022-06-22T20:38:25Z</dcterms:modified>
  <cp:category>Shooting</cp:category>
</cp:coreProperties>
</file>