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40" autoAdjust="0"/>
    <p:restoredTop sz="94555" autoAdjust="0"/>
  </p:normalViewPr>
  <p:slideViewPr>
    <p:cSldViewPr>
      <p:cViewPr>
        <p:scale>
          <a:sx n="150" d="100"/>
          <a:sy n="150" d="100"/>
        </p:scale>
        <p:origin x="3360" y="-88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8/18/23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036118"/>
              </p:ext>
            </p:extLst>
          </p:nvPr>
        </p:nvGraphicFramePr>
        <p:xfrm>
          <a:off x="177801" y="165099"/>
          <a:ext cx="6997700" cy="2346961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 Rounds v9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with toes touching XXs. Handgun, wrists below belt.  PCC, buttstock on belt, other hand wrist below the belt.</a:t>
                      </a: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holstered. PCC loaded with safety on, buttstock on belt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Comstock,24 rounds, 120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12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required to score from within the shooting area.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9">
            <a:extLst>
              <a:ext uri="{FF2B5EF4-FFF2-40B4-BE49-F238E27FC236}">
                <a16:creationId xmlns:a16="http://schemas.microsoft.com/office/drawing/2014/main" id="{33BB2EDE-3723-D569-C073-656510B6849D}"/>
              </a:ext>
            </a:extLst>
          </p:cNvPr>
          <p:cNvGrpSpPr>
            <a:grpSpLocks/>
          </p:cNvGrpSpPr>
          <p:nvPr/>
        </p:nvGrpSpPr>
        <p:grpSpPr bwMode="auto">
          <a:xfrm>
            <a:off x="824473" y="2718706"/>
            <a:ext cx="287338" cy="790575"/>
            <a:chOff x="528" y="240"/>
            <a:chExt cx="181" cy="498"/>
          </a:xfrm>
        </p:grpSpPr>
        <p:sp>
          <p:nvSpPr>
            <p:cNvPr id="3" name="Line 30">
              <a:extLst>
                <a:ext uri="{FF2B5EF4-FFF2-40B4-BE49-F238E27FC236}">
                  <a16:creationId xmlns:a16="http://schemas.microsoft.com/office/drawing/2014/main" id="{8F1C6D15-FD53-BB81-4469-4095309969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Line 31">
              <a:extLst>
                <a:ext uri="{FF2B5EF4-FFF2-40B4-BE49-F238E27FC236}">
                  <a16:creationId xmlns:a16="http://schemas.microsoft.com/office/drawing/2014/main" id="{14DD9431-9C85-DC89-09D7-185D0301A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Freeform 32">
              <a:extLst>
                <a:ext uri="{FF2B5EF4-FFF2-40B4-BE49-F238E27FC236}">
                  <a16:creationId xmlns:a16="http://schemas.microsoft.com/office/drawing/2014/main" id="{EA0493BE-B3B3-66F8-43E6-91134B1EF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9">
            <a:extLst>
              <a:ext uri="{FF2B5EF4-FFF2-40B4-BE49-F238E27FC236}">
                <a16:creationId xmlns:a16="http://schemas.microsoft.com/office/drawing/2014/main" id="{782DE2B6-D787-2873-D9D8-BE9616035C08}"/>
              </a:ext>
            </a:extLst>
          </p:cNvPr>
          <p:cNvGrpSpPr>
            <a:grpSpLocks/>
          </p:cNvGrpSpPr>
          <p:nvPr/>
        </p:nvGrpSpPr>
        <p:grpSpPr bwMode="auto">
          <a:xfrm>
            <a:off x="6121119" y="2728178"/>
            <a:ext cx="287338" cy="790575"/>
            <a:chOff x="528" y="240"/>
            <a:chExt cx="181" cy="498"/>
          </a:xfrm>
        </p:grpSpPr>
        <p:sp>
          <p:nvSpPr>
            <p:cNvPr id="7" name="Line 30">
              <a:extLst>
                <a:ext uri="{FF2B5EF4-FFF2-40B4-BE49-F238E27FC236}">
                  <a16:creationId xmlns:a16="http://schemas.microsoft.com/office/drawing/2014/main" id="{4E23203E-6276-6939-E04A-344E246D3C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31">
              <a:extLst>
                <a:ext uri="{FF2B5EF4-FFF2-40B4-BE49-F238E27FC236}">
                  <a16:creationId xmlns:a16="http://schemas.microsoft.com/office/drawing/2014/main" id="{A5329DE5-601B-28AA-F4ED-714DC252D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32">
              <a:extLst>
                <a:ext uri="{FF2B5EF4-FFF2-40B4-BE49-F238E27FC236}">
                  <a16:creationId xmlns:a16="http://schemas.microsoft.com/office/drawing/2014/main" id="{FAC4DFDF-4173-D4F5-E0CA-81B1DF911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362">
            <a:extLst>
              <a:ext uri="{FF2B5EF4-FFF2-40B4-BE49-F238E27FC236}">
                <a16:creationId xmlns:a16="http://schemas.microsoft.com/office/drawing/2014/main" id="{C637ACAD-4716-65F7-5E92-6CC390D8CC5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777587" y="3183823"/>
            <a:ext cx="223838" cy="862013"/>
            <a:chOff x="1296" y="773"/>
            <a:chExt cx="141" cy="543"/>
          </a:xfrm>
        </p:grpSpPr>
        <p:sp>
          <p:nvSpPr>
            <p:cNvPr id="11" name="Line 363">
              <a:extLst>
                <a:ext uri="{FF2B5EF4-FFF2-40B4-BE49-F238E27FC236}">
                  <a16:creationId xmlns:a16="http://schemas.microsoft.com/office/drawing/2014/main" id="{7B3CD4F5-2053-CCB4-11BB-583ABCBA6B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364">
              <a:extLst>
                <a:ext uri="{FF2B5EF4-FFF2-40B4-BE49-F238E27FC236}">
                  <a16:creationId xmlns:a16="http://schemas.microsoft.com/office/drawing/2014/main" id="{F4328D6F-D0E7-3AB0-F987-804F3FE839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365">
              <a:extLst>
                <a:ext uri="{FF2B5EF4-FFF2-40B4-BE49-F238E27FC236}">
                  <a16:creationId xmlns:a16="http://schemas.microsoft.com/office/drawing/2014/main" id="{DDFD6E77-6D63-F4FD-2E79-501F7CDF66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14" name="Freeform 366">
                <a:extLst>
                  <a:ext uri="{FF2B5EF4-FFF2-40B4-BE49-F238E27FC236}">
                    <a16:creationId xmlns:a16="http://schemas.microsoft.com/office/drawing/2014/main" id="{C00AFCE6-E4B4-2E39-1770-CBDD32AA0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367">
                <a:extLst>
                  <a:ext uri="{FF2B5EF4-FFF2-40B4-BE49-F238E27FC236}">
                    <a16:creationId xmlns:a16="http://schemas.microsoft.com/office/drawing/2014/main" id="{4EE73165-9EDF-CC69-64D6-5BBDEEFD27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" name="Group 288">
            <a:extLst>
              <a:ext uri="{FF2B5EF4-FFF2-40B4-BE49-F238E27FC236}">
                <a16:creationId xmlns:a16="http://schemas.microsoft.com/office/drawing/2014/main" id="{514B017E-C6D9-A1E7-8D0E-1996F460D388}"/>
              </a:ext>
            </a:extLst>
          </p:cNvPr>
          <p:cNvGrpSpPr>
            <a:grpSpLocks/>
          </p:cNvGrpSpPr>
          <p:nvPr/>
        </p:nvGrpSpPr>
        <p:grpSpPr bwMode="auto">
          <a:xfrm>
            <a:off x="1349936" y="2937015"/>
            <a:ext cx="222250" cy="858838"/>
            <a:chOff x="384" y="816"/>
            <a:chExt cx="140" cy="541"/>
          </a:xfrm>
        </p:grpSpPr>
        <p:sp>
          <p:nvSpPr>
            <p:cNvPr id="17" name="Line 289">
              <a:extLst>
                <a:ext uri="{FF2B5EF4-FFF2-40B4-BE49-F238E27FC236}">
                  <a16:creationId xmlns:a16="http://schemas.microsoft.com/office/drawing/2014/main" id="{76C20C32-1BF8-63C7-E6D6-201A84A65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90">
              <a:extLst>
                <a:ext uri="{FF2B5EF4-FFF2-40B4-BE49-F238E27FC236}">
                  <a16:creationId xmlns:a16="http://schemas.microsoft.com/office/drawing/2014/main" id="{44188311-4D49-796A-806E-74F693FE05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291">
              <a:extLst>
                <a:ext uri="{FF2B5EF4-FFF2-40B4-BE49-F238E27FC236}">
                  <a16:creationId xmlns:a16="http://schemas.microsoft.com/office/drawing/2014/main" id="{0F628C50-5ECB-D95E-CD11-5DC6FDE6DC0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356">
            <a:extLst>
              <a:ext uri="{FF2B5EF4-FFF2-40B4-BE49-F238E27FC236}">
                <a16:creationId xmlns:a16="http://schemas.microsoft.com/office/drawing/2014/main" id="{D93F284A-05F2-D60E-4E0D-E1D6E4F089E0}"/>
              </a:ext>
            </a:extLst>
          </p:cNvPr>
          <p:cNvGrpSpPr>
            <a:grpSpLocks/>
          </p:cNvGrpSpPr>
          <p:nvPr/>
        </p:nvGrpSpPr>
        <p:grpSpPr bwMode="auto">
          <a:xfrm>
            <a:off x="5230860" y="3177490"/>
            <a:ext cx="223838" cy="862012"/>
            <a:chOff x="1296" y="773"/>
            <a:chExt cx="141" cy="543"/>
          </a:xfrm>
        </p:grpSpPr>
        <p:sp>
          <p:nvSpPr>
            <p:cNvPr id="21" name="Line 357">
              <a:extLst>
                <a:ext uri="{FF2B5EF4-FFF2-40B4-BE49-F238E27FC236}">
                  <a16:creationId xmlns:a16="http://schemas.microsoft.com/office/drawing/2014/main" id="{162E3EA3-F4C8-78D6-1083-8CB49EEEA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58">
              <a:extLst>
                <a:ext uri="{FF2B5EF4-FFF2-40B4-BE49-F238E27FC236}">
                  <a16:creationId xmlns:a16="http://schemas.microsoft.com/office/drawing/2014/main" id="{9A520E46-59E8-80A3-82C7-8A836D115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" name="Group 359">
              <a:extLst>
                <a:ext uri="{FF2B5EF4-FFF2-40B4-BE49-F238E27FC236}">
                  <a16:creationId xmlns:a16="http://schemas.microsoft.com/office/drawing/2014/main" id="{D5657F8B-FD11-D72A-1BF8-6B8D2E1BD7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24" name="Freeform 360">
                <a:extLst>
                  <a:ext uri="{FF2B5EF4-FFF2-40B4-BE49-F238E27FC236}">
                    <a16:creationId xmlns:a16="http://schemas.microsoft.com/office/drawing/2014/main" id="{4A872CF5-8C88-F6E6-5FDE-E0D0B78011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361">
                <a:extLst>
                  <a:ext uri="{FF2B5EF4-FFF2-40B4-BE49-F238E27FC236}">
                    <a16:creationId xmlns:a16="http://schemas.microsoft.com/office/drawing/2014/main" id="{864E94F3-21C3-BBC8-6EC0-E430919D26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" name="Group 292">
            <a:extLst>
              <a:ext uri="{FF2B5EF4-FFF2-40B4-BE49-F238E27FC236}">
                <a16:creationId xmlns:a16="http://schemas.microsoft.com/office/drawing/2014/main" id="{22E08BF5-8103-D4EA-E94F-FC93D36DD36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87731" y="2936365"/>
            <a:ext cx="222250" cy="858838"/>
            <a:chOff x="384" y="816"/>
            <a:chExt cx="140" cy="541"/>
          </a:xfrm>
        </p:grpSpPr>
        <p:sp>
          <p:nvSpPr>
            <p:cNvPr id="27" name="Line 293">
              <a:extLst>
                <a:ext uri="{FF2B5EF4-FFF2-40B4-BE49-F238E27FC236}">
                  <a16:creationId xmlns:a16="http://schemas.microsoft.com/office/drawing/2014/main" id="{56FDF4EA-B25B-C8B4-A8A0-A32AD20098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94">
              <a:extLst>
                <a:ext uri="{FF2B5EF4-FFF2-40B4-BE49-F238E27FC236}">
                  <a16:creationId xmlns:a16="http://schemas.microsoft.com/office/drawing/2014/main" id="{91B55808-A830-95C7-A682-C93D639B08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95">
              <a:extLst>
                <a:ext uri="{FF2B5EF4-FFF2-40B4-BE49-F238E27FC236}">
                  <a16:creationId xmlns:a16="http://schemas.microsoft.com/office/drawing/2014/main" id="{E4D70C97-62B0-2205-D42A-462605ED75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283">
            <a:extLst>
              <a:ext uri="{FF2B5EF4-FFF2-40B4-BE49-F238E27FC236}">
                <a16:creationId xmlns:a16="http://schemas.microsoft.com/office/drawing/2014/main" id="{1A9BB799-B618-D388-AB38-19DB915B26C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670499" y="3296550"/>
            <a:ext cx="287338" cy="787400"/>
            <a:chOff x="2208" y="240"/>
            <a:chExt cx="181" cy="496"/>
          </a:xfrm>
        </p:grpSpPr>
        <p:sp>
          <p:nvSpPr>
            <p:cNvPr id="31" name="Line 284">
              <a:extLst>
                <a:ext uri="{FF2B5EF4-FFF2-40B4-BE49-F238E27FC236}">
                  <a16:creationId xmlns:a16="http://schemas.microsoft.com/office/drawing/2014/main" id="{942276DE-5807-E675-8AD6-341E2A2D69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285">
              <a:extLst>
                <a:ext uri="{FF2B5EF4-FFF2-40B4-BE49-F238E27FC236}">
                  <a16:creationId xmlns:a16="http://schemas.microsoft.com/office/drawing/2014/main" id="{EC046BD6-ECE9-482B-C13E-2885E45461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286">
              <a:extLst>
                <a:ext uri="{FF2B5EF4-FFF2-40B4-BE49-F238E27FC236}">
                  <a16:creationId xmlns:a16="http://schemas.microsoft.com/office/drawing/2014/main" id="{9E008FC5-FBD6-9B59-2322-9609EC17D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7">
              <a:extLst>
                <a:ext uri="{FF2B5EF4-FFF2-40B4-BE49-F238E27FC236}">
                  <a16:creationId xmlns:a16="http://schemas.microsoft.com/office/drawing/2014/main" id="{F72F3523-24AA-E032-38FC-BF3C855A69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" name="Group 278">
            <a:extLst>
              <a:ext uri="{FF2B5EF4-FFF2-40B4-BE49-F238E27FC236}">
                <a16:creationId xmlns:a16="http://schemas.microsoft.com/office/drawing/2014/main" id="{D8FF7E72-ABAC-0483-6A54-F730B05F46CB}"/>
              </a:ext>
            </a:extLst>
          </p:cNvPr>
          <p:cNvGrpSpPr>
            <a:grpSpLocks/>
          </p:cNvGrpSpPr>
          <p:nvPr/>
        </p:nvGrpSpPr>
        <p:grpSpPr bwMode="auto">
          <a:xfrm>
            <a:off x="2344002" y="3288790"/>
            <a:ext cx="287338" cy="787400"/>
            <a:chOff x="2208" y="240"/>
            <a:chExt cx="181" cy="496"/>
          </a:xfrm>
        </p:grpSpPr>
        <p:sp>
          <p:nvSpPr>
            <p:cNvPr id="36" name="Line 279">
              <a:extLst>
                <a:ext uri="{FF2B5EF4-FFF2-40B4-BE49-F238E27FC236}">
                  <a16:creationId xmlns:a16="http://schemas.microsoft.com/office/drawing/2014/main" id="{ABAD2809-9B77-E7B8-8761-279564B6C5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280">
              <a:extLst>
                <a:ext uri="{FF2B5EF4-FFF2-40B4-BE49-F238E27FC236}">
                  <a16:creationId xmlns:a16="http://schemas.microsoft.com/office/drawing/2014/main" id="{2F630D9F-125B-1803-19C8-4118A3723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281">
              <a:extLst>
                <a:ext uri="{FF2B5EF4-FFF2-40B4-BE49-F238E27FC236}">
                  <a16:creationId xmlns:a16="http://schemas.microsoft.com/office/drawing/2014/main" id="{6E9FC236-5F6C-3B1A-EA3D-1D3497A30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82">
              <a:extLst>
                <a:ext uri="{FF2B5EF4-FFF2-40B4-BE49-F238E27FC236}">
                  <a16:creationId xmlns:a16="http://schemas.microsoft.com/office/drawing/2014/main" id="{FB85261C-5ECD-4A00-9DE5-58B88C12CB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" name="Group 29">
            <a:extLst>
              <a:ext uri="{FF2B5EF4-FFF2-40B4-BE49-F238E27FC236}">
                <a16:creationId xmlns:a16="http://schemas.microsoft.com/office/drawing/2014/main" id="{3D88DD77-BCC5-6512-D3C1-43D6C11AFD4A}"/>
              </a:ext>
            </a:extLst>
          </p:cNvPr>
          <p:cNvGrpSpPr>
            <a:grpSpLocks/>
          </p:cNvGrpSpPr>
          <p:nvPr/>
        </p:nvGrpSpPr>
        <p:grpSpPr bwMode="auto">
          <a:xfrm>
            <a:off x="2838821" y="3271755"/>
            <a:ext cx="287338" cy="790575"/>
            <a:chOff x="528" y="240"/>
            <a:chExt cx="181" cy="498"/>
          </a:xfrm>
        </p:grpSpPr>
        <p:sp>
          <p:nvSpPr>
            <p:cNvPr id="41" name="Line 30">
              <a:extLst>
                <a:ext uri="{FF2B5EF4-FFF2-40B4-BE49-F238E27FC236}">
                  <a16:creationId xmlns:a16="http://schemas.microsoft.com/office/drawing/2014/main" id="{09B530CA-6B9B-1FB1-12A4-5BF57F1B45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1">
              <a:extLst>
                <a:ext uri="{FF2B5EF4-FFF2-40B4-BE49-F238E27FC236}">
                  <a16:creationId xmlns:a16="http://schemas.microsoft.com/office/drawing/2014/main" id="{C40EB219-5B72-4434-44DF-A2077C5CB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117850C6-7914-499F-DD89-1A4FF7ADD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" name="Group 29">
            <a:extLst>
              <a:ext uri="{FF2B5EF4-FFF2-40B4-BE49-F238E27FC236}">
                <a16:creationId xmlns:a16="http://schemas.microsoft.com/office/drawing/2014/main" id="{7F0317F1-EBB7-3860-1304-59A717B0A003}"/>
              </a:ext>
            </a:extLst>
          </p:cNvPr>
          <p:cNvGrpSpPr>
            <a:grpSpLocks/>
          </p:cNvGrpSpPr>
          <p:nvPr/>
        </p:nvGrpSpPr>
        <p:grpSpPr bwMode="auto">
          <a:xfrm>
            <a:off x="3749567" y="3285614"/>
            <a:ext cx="287338" cy="790575"/>
            <a:chOff x="528" y="240"/>
            <a:chExt cx="181" cy="498"/>
          </a:xfrm>
        </p:grpSpPr>
        <p:sp>
          <p:nvSpPr>
            <p:cNvPr id="45" name="Line 30">
              <a:extLst>
                <a:ext uri="{FF2B5EF4-FFF2-40B4-BE49-F238E27FC236}">
                  <a16:creationId xmlns:a16="http://schemas.microsoft.com/office/drawing/2014/main" id="{01D9314C-BBE5-3D4B-AB9A-599F963F0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31">
              <a:extLst>
                <a:ext uri="{FF2B5EF4-FFF2-40B4-BE49-F238E27FC236}">
                  <a16:creationId xmlns:a16="http://schemas.microsoft.com/office/drawing/2014/main" id="{CD65B424-7033-7290-D2EE-D717C58AF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E304DB72-ADD9-A34C-D156-49F533D18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" name="Group 29">
            <a:extLst>
              <a:ext uri="{FF2B5EF4-FFF2-40B4-BE49-F238E27FC236}">
                <a16:creationId xmlns:a16="http://schemas.microsoft.com/office/drawing/2014/main" id="{5F89F578-2FFE-5F1D-5710-BEAADB3EFA9E}"/>
              </a:ext>
            </a:extLst>
          </p:cNvPr>
          <p:cNvGrpSpPr>
            <a:grpSpLocks/>
          </p:cNvGrpSpPr>
          <p:nvPr/>
        </p:nvGrpSpPr>
        <p:grpSpPr bwMode="auto">
          <a:xfrm>
            <a:off x="3304602" y="3291965"/>
            <a:ext cx="287338" cy="790575"/>
            <a:chOff x="528" y="240"/>
            <a:chExt cx="181" cy="498"/>
          </a:xfrm>
        </p:grpSpPr>
        <p:sp>
          <p:nvSpPr>
            <p:cNvPr id="49" name="Line 30">
              <a:extLst>
                <a:ext uri="{FF2B5EF4-FFF2-40B4-BE49-F238E27FC236}">
                  <a16:creationId xmlns:a16="http://schemas.microsoft.com/office/drawing/2014/main" id="{F72CE28E-9C4C-F4C9-0E2C-7E2774FC2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31">
              <a:extLst>
                <a:ext uri="{FF2B5EF4-FFF2-40B4-BE49-F238E27FC236}">
                  <a16:creationId xmlns:a16="http://schemas.microsoft.com/office/drawing/2014/main" id="{648F3970-346D-DFE2-FA1B-9447BD5DA5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989A432C-EED6-0AE6-D1D9-B399ED5B6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" name="Group 29">
            <a:extLst>
              <a:ext uri="{FF2B5EF4-FFF2-40B4-BE49-F238E27FC236}">
                <a16:creationId xmlns:a16="http://schemas.microsoft.com/office/drawing/2014/main" id="{80638714-25C8-EEAC-E334-B9375CF84B69}"/>
              </a:ext>
            </a:extLst>
          </p:cNvPr>
          <p:cNvGrpSpPr>
            <a:grpSpLocks/>
          </p:cNvGrpSpPr>
          <p:nvPr/>
        </p:nvGrpSpPr>
        <p:grpSpPr bwMode="auto">
          <a:xfrm>
            <a:off x="4214496" y="3271755"/>
            <a:ext cx="287338" cy="790575"/>
            <a:chOff x="528" y="240"/>
            <a:chExt cx="181" cy="498"/>
          </a:xfrm>
        </p:grpSpPr>
        <p:sp>
          <p:nvSpPr>
            <p:cNvPr id="53" name="Line 30">
              <a:extLst>
                <a:ext uri="{FF2B5EF4-FFF2-40B4-BE49-F238E27FC236}">
                  <a16:creationId xmlns:a16="http://schemas.microsoft.com/office/drawing/2014/main" id="{1437038F-681C-8320-266A-F8F5A8824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31">
              <a:extLst>
                <a:ext uri="{FF2B5EF4-FFF2-40B4-BE49-F238E27FC236}">
                  <a16:creationId xmlns:a16="http://schemas.microsoft.com/office/drawing/2014/main" id="{B0448EEC-9321-5560-627C-A02FAE0B3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D64EB634-F76B-7C93-3ECB-5E30E25A9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107">
            <a:extLst>
              <a:ext uri="{FF2B5EF4-FFF2-40B4-BE49-F238E27FC236}">
                <a16:creationId xmlns:a16="http://schemas.microsoft.com/office/drawing/2014/main" id="{86B3B1EE-1E0E-62C4-D3C9-9C7C15C327D0}"/>
              </a:ext>
            </a:extLst>
          </p:cNvPr>
          <p:cNvGrpSpPr/>
          <p:nvPr/>
        </p:nvGrpSpPr>
        <p:grpSpPr>
          <a:xfrm>
            <a:off x="1837130" y="3438164"/>
            <a:ext cx="426721" cy="3842305"/>
            <a:chOff x="1600200" y="3200400"/>
            <a:chExt cx="533400" cy="35052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EDFD2F8-2875-C214-629A-B7A8A3472957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8D8E8FA-5C10-EBC6-39DE-F5A43EB2A475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44DE6FE-C996-9AE8-F757-E25487C2B0D8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ADD13E2-0073-FC09-D9D3-69B18F7540D4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8B6AB29-134C-77EF-D945-D6451D250CA2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DD4575A-420B-E9D8-AE5C-30D20D4CA41D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D5032CC-E639-1FD1-28B3-DFADCEF8E474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0" name="Straight Connector 25599">
              <a:extLst>
                <a:ext uri="{FF2B5EF4-FFF2-40B4-BE49-F238E27FC236}">
                  <a16:creationId xmlns:a16="http://schemas.microsoft.com/office/drawing/2014/main" id="{44E6E721-3F45-0F41-F7DB-8EBACD094953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1" name="Straight Connector 25600">
              <a:extLst>
                <a:ext uri="{FF2B5EF4-FFF2-40B4-BE49-F238E27FC236}">
                  <a16:creationId xmlns:a16="http://schemas.microsoft.com/office/drawing/2014/main" id="{F0466AE4-7A75-C637-8EF2-59F2E54E3073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2" name="Straight Connector 25601">
              <a:extLst>
                <a:ext uri="{FF2B5EF4-FFF2-40B4-BE49-F238E27FC236}">
                  <a16:creationId xmlns:a16="http://schemas.microsoft.com/office/drawing/2014/main" id="{EB179DA4-3BB1-2BA8-3BFC-288911F59935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3" name="Straight Connector 25602">
              <a:extLst>
                <a:ext uri="{FF2B5EF4-FFF2-40B4-BE49-F238E27FC236}">
                  <a16:creationId xmlns:a16="http://schemas.microsoft.com/office/drawing/2014/main" id="{6C84E77A-98C2-C079-D4A5-99B3907A0051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4" name="Straight Connector 25603">
              <a:extLst>
                <a:ext uri="{FF2B5EF4-FFF2-40B4-BE49-F238E27FC236}">
                  <a16:creationId xmlns:a16="http://schemas.microsoft.com/office/drawing/2014/main" id="{743F463A-DD23-26B4-ECDC-7C25FDAB7588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5" name="Straight Connector 25604">
              <a:extLst>
                <a:ext uri="{FF2B5EF4-FFF2-40B4-BE49-F238E27FC236}">
                  <a16:creationId xmlns:a16="http://schemas.microsoft.com/office/drawing/2014/main" id="{4A439CA1-7875-B386-3A60-4755E315D763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6" name="Straight Connector 25605">
              <a:extLst>
                <a:ext uri="{FF2B5EF4-FFF2-40B4-BE49-F238E27FC236}">
                  <a16:creationId xmlns:a16="http://schemas.microsoft.com/office/drawing/2014/main" id="{DE39762D-8C82-71C6-C152-8DEE73571801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7" name="Straight Connector 25606">
              <a:extLst>
                <a:ext uri="{FF2B5EF4-FFF2-40B4-BE49-F238E27FC236}">
                  <a16:creationId xmlns:a16="http://schemas.microsoft.com/office/drawing/2014/main" id="{1DF77E98-B66B-67A5-CF7D-63C67D219120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8" name="Straight Connector 25607">
              <a:extLst>
                <a:ext uri="{FF2B5EF4-FFF2-40B4-BE49-F238E27FC236}">
                  <a16:creationId xmlns:a16="http://schemas.microsoft.com/office/drawing/2014/main" id="{83503E1A-EA59-5B2B-703F-3E3A510454AE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9" name="Straight Connector 25608">
              <a:extLst>
                <a:ext uri="{FF2B5EF4-FFF2-40B4-BE49-F238E27FC236}">
                  <a16:creationId xmlns:a16="http://schemas.microsoft.com/office/drawing/2014/main" id="{F6E87FD9-B7C0-1745-6D9E-06A0301C8E36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0" name="Straight Connector 25609">
              <a:extLst>
                <a:ext uri="{FF2B5EF4-FFF2-40B4-BE49-F238E27FC236}">
                  <a16:creationId xmlns:a16="http://schemas.microsoft.com/office/drawing/2014/main" id="{38E043F3-D26A-B83B-AED1-3CF76BB53598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1" name="Straight Connector 25610">
              <a:extLst>
                <a:ext uri="{FF2B5EF4-FFF2-40B4-BE49-F238E27FC236}">
                  <a16:creationId xmlns:a16="http://schemas.microsoft.com/office/drawing/2014/main" id="{3EF01F97-1A6D-42A7-6533-FC3027AB8A2A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2" name="Straight Connector 25611">
              <a:extLst>
                <a:ext uri="{FF2B5EF4-FFF2-40B4-BE49-F238E27FC236}">
                  <a16:creationId xmlns:a16="http://schemas.microsoft.com/office/drawing/2014/main" id="{4FD206A9-8519-DA56-0057-F47C16C4E8A6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3" name="Straight Connector 25612">
              <a:extLst>
                <a:ext uri="{FF2B5EF4-FFF2-40B4-BE49-F238E27FC236}">
                  <a16:creationId xmlns:a16="http://schemas.microsoft.com/office/drawing/2014/main" id="{7F3C6542-D664-A067-6EB1-FDF4DA9CB0D3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4" name="Straight Connector 25613">
              <a:extLst>
                <a:ext uri="{FF2B5EF4-FFF2-40B4-BE49-F238E27FC236}">
                  <a16:creationId xmlns:a16="http://schemas.microsoft.com/office/drawing/2014/main" id="{4849DE32-86EA-A9AD-9735-3D4258C7E2E1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5" name="Straight Connector 25614">
              <a:extLst>
                <a:ext uri="{FF2B5EF4-FFF2-40B4-BE49-F238E27FC236}">
                  <a16:creationId xmlns:a16="http://schemas.microsoft.com/office/drawing/2014/main" id="{F4DC95B2-1140-A8A4-8F3F-ED03C773D056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6" name="Straight Connector 25615">
              <a:extLst>
                <a:ext uri="{FF2B5EF4-FFF2-40B4-BE49-F238E27FC236}">
                  <a16:creationId xmlns:a16="http://schemas.microsoft.com/office/drawing/2014/main" id="{494BE600-9422-2CE9-3A0D-BC199772CEEF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7" name="Straight Connector 25616">
              <a:extLst>
                <a:ext uri="{FF2B5EF4-FFF2-40B4-BE49-F238E27FC236}">
                  <a16:creationId xmlns:a16="http://schemas.microsoft.com/office/drawing/2014/main" id="{630963F4-F99E-3C3E-5DA3-1596D7AA726A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8" name="Straight Connector 25617">
              <a:extLst>
                <a:ext uri="{FF2B5EF4-FFF2-40B4-BE49-F238E27FC236}">
                  <a16:creationId xmlns:a16="http://schemas.microsoft.com/office/drawing/2014/main" id="{6D6FF500-DBE6-74B6-E52C-1B36625A6C60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9" name="Straight Connector 25618">
              <a:extLst>
                <a:ext uri="{FF2B5EF4-FFF2-40B4-BE49-F238E27FC236}">
                  <a16:creationId xmlns:a16="http://schemas.microsoft.com/office/drawing/2014/main" id="{4F690814-F8DD-C272-C63F-3DCF754B920D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0" name="Straight Connector 25619">
              <a:extLst>
                <a:ext uri="{FF2B5EF4-FFF2-40B4-BE49-F238E27FC236}">
                  <a16:creationId xmlns:a16="http://schemas.microsoft.com/office/drawing/2014/main" id="{D2269F91-13DC-8799-0C6B-90A2669B2230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1" name="Straight Connector 25620">
              <a:extLst>
                <a:ext uri="{FF2B5EF4-FFF2-40B4-BE49-F238E27FC236}">
                  <a16:creationId xmlns:a16="http://schemas.microsoft.com/office/drawing/2014/main" id="{A97BC35D-5BD7-EB6A-06A4-135ED3A6EFA4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22" name="Group 107">
            <a:extLst>
              <a:ext uri="{FF2B5EF4-FFF2-40B4-BE49-F238E27FC236}">
                <a16:creationId xmlns:a16="http://schemas.microsoft.com/office/drawing/2014/main" id="{7E0D40AE-FA58-4D34-96B2-C6A7544899DF}"/>
              </a:ext>
            </a:extLst>
          </p:cNvPr>
          <p:cNvGrpSpPr/>
          <p:nvPr/>
        </p:nvGrpSpPr>
        <p:grpSpPr>
          <a:xfrm>
            <a:off x="4712972" y="3393565"/>
            <a:ext cx="426721" cy="3877989"/>
            <a:chOff x="1600200" y="3200400"/>
            <a:chExt cx="533400" cy="3505200"/>
          </a:xfrm>
        </p:grpSpPr>
        <p:sp>
          <p:nvSpPr>
            <p:cNvPr id="25623" name="Rectangle 25622">
              <a:extLst>
                <a:ext uri="{FF2B5EF4-FFF2-40B4-BE49-F238E27FC236}">
                  <a16:creationId xmlns:a16="http://schemas.microsoft.com/office/drawing/2014/main" id="{69A20E79-1DD4-A67E-108E-34C7584E7A9A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24" name="Straight Connector 25623">
              <a:extLst>
                <a:ext uri="{FF2B5EF4-FFF2-40B4-BE49-F238E27FC236}">
                  <a16:creationId xmlns:a16="http://schemas.microsoft.com/office/drawing/2014/main" id="{5307E944-9946-8A6A-0A59-1CD55817B943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5" name="Straight Connector 25624">
              <a:extLst>
                <a:ext uri="{FF2B5EF4-FFF2-40B4-BE49-F238E27FC236}">
                  <a16:creationId xmlns:a16="http://schemas.microsoft.com/office/drawing/2014/main" id="{AE308F90-2C87-7CFF-E983-2FFC5ED9CD4B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6" name="Straight Connector 25625">
              <a:extLst>
                <a:ext uri="{FF2B5EF4-FFF2-40B4-BE49-F238E27FC236}">
                  <a16:creationId xmlns:a16="http://schemas.microsoft.com/office/drawing/2014/main" id="{7317E664-75B6-A866-9BCD-203A077D0E9D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7" name="Straight Connector 25626">
              <a:extLst>
                <a:ext uri="{FF2B5EF4-FFF2-40B4-BE49-F238E27FC236}">
                  <a16:creationId xmlns:a16="http://schemas.microsoft.com/office/drawing/2014/main" id="{22B80E3E-C8F4-F58D-C60C-ED4B9474BA42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8" name="Straight Connector 25627">
              <a:extLst>
                <a:ext uri="{FF2B5EF4-FFF2-40B4-BE49-F238E27FC236}">
                  <a16:creationId xmlns:a16="http://schemas.microsoft.com/office/drawing/2014/main" id="{27E3AC82-CB27-1C20-977B-36EC437388FD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0" name="Straight Connector 25629">
              <a:extLst>
                <a:ext uri="{FF2B5EF4-FFF2-40B4-BE49-F238E27FC236}">
                  <a16:creationId xmlns:a16="http://schemas.microsoft.com/office/drawing/2014/main" id="{B1CA1F4F-6539-CEC1-7467-D52DFDB10CE6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1" name="Straight Connector 25630">
              <a:extLst>
                <a:ext uri="{FF2B5EF4-FFF2-40B4-BE49-F238E27FC236}">
                  <a16:creationId xmlns:a16="http://schemas.microsoft.com/office/drawing/2014/main" id="{70C36F95-3635-BE29-342E-859FC40C781C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2" name="Straight Connector 25631">
              <a:extLst>
                <a:ext uri="{FF2B5EF4-FFF2-40B4-BE49-F238E27FC236}">
                  <a16:creationId xmlns:a16="http://schemas.microsoft.com/office/drawing/2014/main" id="{80875D90-46A5-5C08-CD39-834CF1101BB9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3" name="Straight Connector 25632">
              <a:extLst>
                <a:ext uri="{FF2B5EF4-FFF2-40B4-BE49-F238E27FC236}">
                  <a16:creationId xmlns:a16="http://schemas.microsoft.com/office/drawing/2014/main" id="{ABC55898-A06D-76A8-0B9B-C819AA7ED77C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4" name="Straight Connector 25633">
              <a:extLst>
                <a:ext uri="{FF2B5EF4-FFF2-40B4-BE49-F238E27FC236}">
                  <a16:creationId xmlns:a16="http://schemas.microsoft.com/office/drawing/2014/main" id="{CDD38906-6329-CAE6-6648-5F2A8E37745E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5" name="Straight Connector 25634">
              <a:extLst>
                <a:ext uri="{FF2B5EF4-FFF2-40B4-BE49-F238E27FC236}">
                  <a16:creationId xmlns:a16="http://schemas.microsoft.com/office/drawing/2014/main" id="{CEF4026E-5DB8-E95D-714A-AC67C990F08C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6" name="Straight Connector 25635">
              <a:extLst>
                <a:ext uri="{FF2B5EF4-FFF2-40B4-BE49-F238E27FC236}">
                  <a16:creationId xmlns:a16="http://schemas.microsoft.com/office/drawing/2014/main" id="{9F8E9593-73C5-EBA2-6327-C3D26A927BC0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7" name="Straight Connector 25636">
              <a:extLst>
                <a:ext uri="{FF2B5EF4-FFF2-40B4-BE49-F238E27FC236}">
                  <a16:creationId xmlns:a16="http://schemas.microsoft.com/office/drawing/2014/main" id="{DE3D3520-A9CB-63EF-37AA-549E4A49A0CB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8" name="Straight Connector 25637">
              <a:extLst>
                <a:ext uri="{FF2B5EF4-FFF2-40B4-BE49-F238E27FC236}">
                  <a16:creationId xmlns:a16="http://schemas.microsoft.com/office/drawing/2014/main" id="{D2307C4A-A220-3BAA-7E39-DE29B5DACA01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9" name="Straight Connector 25638">
              <a:extLst>
                <a:ext uri="{FF2B5EF4-FFF2-40B4-BE49-F238E27FC236}">
                  <a16:creationId xmlns:a16="http://schemas.microsoft.com/office/drawing/2014/main" id="{22050C53-B203-5790-F71E-C989D4ADC1DA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0" name="Straight Connector 25639">
              <a:extLst>
                <a:ext uri="{FF2B5EF4-FFF2-40B4-BE49-F238E27FC236}">
                  <a16:creationId xmlns:a16="http://schemas.microsoft.com/office/drawing/2014/main" id="{AC3CB139-7727-BF50-6D44-21348B0D0E68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1" name="Straight Connector 25640">
              <a:extLst>
                <a:ext uri="{FF2B5EF4-FFF2-40B4-BE49-F238E27FC236}">
                  <a16:creationId xmlns:a16="http://schemas.microsoft.com/office/drawing/2014/main" id="{3D510F22-3463-7C11-09B4-DCD012903804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2" name="Straight Connector 25641">
              <a:extLst>
                <a:ext uri="{FF2B5EF4-FFF2-40B4-BE49-F238E27FC236}">
                  <a16:creationId xmlns:a16="http://schemas.microsoft.com/office/drawing/2014/main" id="{9670E29B-92A0-3DCD-2C96-EB571C60292F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3" name="Straight Connector 25642">
              <a:extLst>
                <a:ext uri="{FF2B5EF4-FFF2-40B4-BE49-F238E27FC236}">
                  <a16:creationId xmlns:a16="http://schemas.microsoft.com/office/drawing/2014/main" id="{1ECA59FE-E080-44BC-CC92-112784F7E3E7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4" name="Straight Connector 25643">
              <a:extLst>
                <a:ext uri="{FF2B5EF4-FFF2-40B4-BE49-F238E27FC236}">
                  <a16:creationId xmlns:a16="http://schemas.microsoft.com/office/drawing/2014/main" id="{FBD850CC-3D51-EB17-2DDC-E0B4A249D611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5" name="Straight Connector 25644">
              <a:extLst>
                <a:ext uri="{FF2B5EF4-FFF2-40B4-BE49-F238E27FC236}">
                  <a16:creationId xmlns:a16="http://schemas.microsoft.com/office/drawing/2014/main" id="{3211FC84-23ED-E37E-8B24-B6BE4ED3A69D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6" name="Straight Connector 25645">
              <a:extLst>
                <a:ext uri="{FF2B5EF4-FFF2-40B4-BE49-F238E27FC236}">
                  <a16:creationId xmlns:a16="http://schemas.microsoft.com/office/drawing/2014/main" id="{5EDF872C-9A3D-0B4C-336D-9E1A6EF47AC9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7" name="Straight Connector 25646">
              <a:extLst>
                <a:ext uri="{FF2B5EF4-FFF2-40B4-BE49-F238E27FC236}">
                  <a16:creationId xmlns:a16="http://schemas.microsoft.com/office/drawing/2014/main" id="{498084E3-B922-0EED-1589-36FA98F24241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8" name="Straight Connector 25647">
              <a:extLst>
                <a:ext uri="{FF2B5EF4-FFF2-40B4-BE49-F238E27FC236}">
                  <a16:creationId xmlns:a16="http://schemas.microsoft.com/office/drawing/2014/main" id="{3E15B4CF-2281-5B36-A527-38E0D9BA257C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9" name="Straight Connector 25648">
              <a:extLst>
                <a:ext uri="{FF2B5EF4-FFF2-40B4-BE49-F238E27FC236}">
                  <a16:creationId xmlns:a16="http://schemas.microsoft.com/office/drawing/2014/main" id="{2195A302-34D2-590F-9FB9-F6F52B73E9E8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0" name="Straight Connector 25649">
              <a:extLst>
                <a:ext uri="{FF2B5EF4-FFF2-40B4-BE49-F238E27FC236}">
                  <a16:creationId xmlns:a16="http://schemas.microsoft.com/office/drawing/2014/main" id="{7ECD84BC-DF81-F018-B516-9575522A2FAF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1" name="Straight Connector 25650">
              <a:extLst>
                <a:ext uri="{FF2B5EF4-FFF2-40B4-BE49-F238E27FC236}">
                  <a16:creationId xmlns:a16="http://schemas.microsoft.com/office/drawing/2014/main" id="{B6949143-A671-45F4-942F-08F721626741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2" name="Straight Connector 25651">
              <a:extLst>
                <a:ext uri="{FF2B5EF4-FFF2-40B4-BE49-F238E27FC236}">
                  <a16:creationId xmlns:a16="http://schemas.microsoft.com/office/drawing/2014/main" id="{4691CF34-C764-1F80-8C40-3C33990DC074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53" name="Group 107">
            <a:extLst>
              <a:ext uri="{FF2B5EF4-FFF2-40B4-BE49-F238E27FC236}">
                <a16:creationId xmlns:a16="http://schemas.microsoft.com/office/drawing/2014/main" id="{EF9BDDAA-32EB-61C1-87B9-9640B8973344}"/>
              </a:ext>
            </a:extLst>
          </p:cNvPr>
          <p:cNvGrpSpPr/>
          <p:nvPr/>
        </p:nvGrpSpPr>
        <p:grpSpPr>
          <a:xfrm rot="13070165">
            <a:off x="1198441" y="5481705"/>
            <a:ext cx="533400" cy="1771336"/>
            <a:chOff x="1600200" y="3200400"/>
            <a:chExt cx="533400" cy="3505200"/>
          </a:xfrm>
        </p:grpSpPr>
        <p:sp>
          <p:nvSpPr>
            <p:cNvPr id="25654" name="Rectangle 25653">
              <a:extLst>
                <a:ext uri="{FF2B5EF4-FFF2-40B4-BE49-F238E27FC236}">
                  <a16:creationId xmlns:a16="http://schemas.microsoft.com/office/drawing/2014/main" id="{4322609F-A69A-9A43-2272-FECEA09ECB0C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55" name="Straight Connector 25654">
              <a:extLst>
                <a:ext uri="{FF2B5EF4-FFF2-40B4-BE49-F238E27FC236}">
                  <a16:creationId xmlns:a16="http://schemas.microsoft.com/office/drawing/2014/main" id="{B2AD61AA-479B-06C3-0CEE-A2B2639DCF8F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6" name="Straight Connector 25655">
              <a:extLst>
                <a:ext uri="{FF2B5EF4-FFF2-40B4-BE49-F238E27FC236}">
                  <a16:creationId xmlns:a16="http://schemas.microsoft.com/office/drawing/2014/main" id="{F6900A91-5C1F-93E7-8D4A-413A8A87CC1A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7" name="Straight Connector 25656">
              <a:extLst>
                <a:ext uri="{FF2B5EF4-FFF2-40B4-BE49-F238E27FC236}">
                  <a16:creationId xmlns:a16="http://schemas.microsoft.com/office/drawing/2014/main" id="{43825EC9-E21B-0906-B760-C4C227762A68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8" name="Straight Connector 25657">
              <a:extLst>
                <a:ext uri="{FF2B5EF4-FFF2-40B4-BE49-F238E27FC236}">
                  <a16:creationId xmlns:a16="http://schemas.microsoft.com/office/drawing/2014/main" id="{3BB5BC0E-55B2-6076-F50B-5D6AE2AA0EC2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9" name="Straight Connector 25658">
              <a:extLst>
                <a:ext uri="{FF2B5EF4-FFF2-40B4-BE49-F238E27FC236}">
                  <a16:creationId xmlns:a16="http://schemas.microsoft.com/office/drawing/2014/main" id="{70B7AD97-57C1-C229-506D-609220D916F2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0" name="Straight Connector 25659">
              <a:extLst>
                <a:ext uri="{FF2B5EF4-FFF2-40B4-BE49-F238E27FC236}">
                  <a16:creationId xmlns:a16="http://schemas.microsoft.com/office/drawing/2014/main" id="{F4599C5E-E16F-7C11-9946-447149D73ACC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1" name="Straight Connector 25660">
              <a:extLst>
                <a:ext uri="{FF2B5EF4-FFF2-40B4-BE49-F238E27FC236}">
                  <a16:creationId xmlns:a16="http://schemas.microsoft.com/office/drawing/2014/main" id="{199A8065-9B8E-2722-944D-7BEE958ED37A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2" name="Straight Connector 25661">
              <a:extLst>
                <a:ext uri="{FF2B5EF4-FFF2-40B4-BE49-F238E27FC236}">
                  <a16:creationId xmlns:a16="http://schemas.microsoft.com/office/drawing/2014/main" id="{460D7EAA-85FC-BEC1-49CD-00255F3F270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3" name="Straight Connector 25662">
              <a:extLst>
                <a:ext uri="{FF2B5EF4-FFF2-40B4-BE49-F238E27FC236}">
                  <a16:creationId xmlns:a16="http://schemas.microsoft.com/office/drawing/2014/main" id="{D4E6981B-415F-996C-1ADF-C0C2CFDD96DD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99D1157-C515-C183-2E9B-3B5026929DB0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6548E8E-407F-2674-CA30-3E802066E49E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3B296D-9695-A044-1482-72D50F2512D2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CBD6492-2638-C943-C14D-F82DB42B4A89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EAF3679-C628-C948-59D8-6C642CC175EE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EDEB59B-2031-AB7C-A24E-6DA7C9028688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1DD0794-7259-67B9-14D4-74D90A13966B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2382A38-9338-8F27-A9A7-66B8C648932A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10747E7-E29F-E6C5-DE25-F099F8926465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EE788B1-A6C9-10F2-3BFB-6B4084E305C7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6E6D68B-C531-F05F-C23B-E2A4E463153C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6A9FC0D-E0B6-956D-EA03-F765E067CA24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52136FC-38A9-EA1D-109A-AC67CC48858F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4914B84-4D88-C860-A30B-5CCB44A2F00B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20E9DD3-FAE0-D239-3991-5C262A5376C4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5F547A8-9BEC-F392-A3D6-548EA9B59633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802B909-E70C-07D9-58B6-5810989AF6F4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B681143-3876-DCE9-192F-D084A75179C0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5B1A5E2-C6C6-5A24-3366-7B34362E955F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107">
            <a:extLst>
              <a:ext uri="{FF2B5EF4-FFF2-40B4-BE49-F238E27FC236}">
                <a16:creationId xmlns:a16="http://schemas.microsoft.com/office/drawing/2014/main" id="{B5DC5A9A-0D04-64A7-3784-1EEC4491983C}"/>
              </a:ext>
            </a:extLst>
          </p:cNvPr>
          <p:cNvGrpSpPr/>
          <p:nvPr/>
        </p:nvGrpSpPr>
        <p:grpSpPr>
          <a:xfrm rot="8678031">
            <a:off x="5190206" y="5474838"/>
            <a:ext cx="533400" cy="1819104"/>
            <a:chOff x="1600200" y="3200400"/>
            <a:chExt cx="533400" cy="350520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8D3026C-6875-DE8E-D39A-D4DA609FF766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78BE971-5F7C-622B-D538-B488628963A5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5816894-59DE-A79B-D166-006843D1CACF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18FB831-38FB-0A4E-2F2D-620A0CC459AE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D2C225-CE3C-E44B-0121-29117F84C007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1977EC3-687F-0FF9-9C53-5CDB786025FE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4D980F3-B186-97B8-E824-6AC43153DDFF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C364B3F-3CFF-9C21-744F-F86AD52671CD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2A4E2D2-3A43-7D08-B697-4327836B58E1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DF044F8-FC48-F489-6864-8A4CBD931A73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3712BA8-E402-C8DA-2FAB-490A198A9558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D687EB1-25C1-E1FD-9FF8-143B7583D72C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ABB5B9A-3B65-95F3-5C1B-317479D888C8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3C0378D-9935-5001-12E3-48D8EF278589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69DCDA1-7B01-E1D6-13F9-1DE9EE5DF743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E914CB9-7ADA-EDB2-F2FE-3F1EFCD9C71E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89A47DC-59C7-0CC8-C9B5-2DAF044A53B7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F6ED854-CBE6-6EA6-626F-BF95785AA3B2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6D247F5-BFA3-471C-589B-E7A5D46221BD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5E3EDD5-AE6F-281B-BDF6-D440A2F1FA09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35B615F-F5A5-4526-048F-F6D691E0CAB7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9419BB6-1E26-D79B-F85D-393072DF1F38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B6C0C1A-7EDF-A7B6-95EC-CBD1CD9A1FAB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CDB46FD-A72A-DDA6-627A-ADC7D317CB80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9107945-D763-93F9-3895-1DB569F1CA05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CB7F2E3-6FE8-98A0-D28D-1D0FBDC70A22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541261B-3D7E-CE2B-A451-BE5DC3611D6A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5CB2238-C12C-53D7-0803-3D71474BF33F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7DB02BF-8FBE-90A0-3C8F-8330ECBF284B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A58F489-165C-9665-21B3-FE6343E3805D}"/>
              </a:ext>
            </a:extLst>
          </p:cNvPr>
          <p:cNvGrpSpPr/>
          <p:nvPr/>
        </p:nvGrpSpPr>
        <p:grpSpPr>
          <a:xfrm>
            <a:off x="2593043" y="4620316"/>
            <a:ext cx="325438" cy="1233488"/>
            <a:chOff x="838200" y="239263"/>
            <a:chExt cx="325438" cy="1233488"/>
          </a:xfrm>
        </p:grpSpPr>
        <p:sp>
          <p:nvSpPr>
            <p:cNvPr id="115" name="AutoShape 673">
              <a:extLst>
                <a:ext uri="{FF2B5EF4-FFF2-40B4-BE49-F238E27FC236}">
                  <a16:creationId xmlns:a16="http://schemas.microsoft.com/office/drawing/2014/main" id="{A586ADAC-E53E-0243-3BCD-3FC84936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AutoShape 673">
              <a:extLst>
                <a:ext uri="{FF2B5EF4-FFF2-40B4-BE49-F238E27FC236}">
                  <a16:creationId xmlns:a16="http://schemas.microsoft.com/office/drawing/2014/main" id="{3342F7E3-C722-5D25-E971-983D66226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EBEDC4C-F5CA-64AB-DA9B-C9EF56AC429E}"/>
              </a:ext>
            </a:extLst>
          </p:cNvPr>
          <p:cNvGrpSpPr/>
          <p:nvPr/>
        </p:nvGrpSpPr>
        <p:grpSpPr>
          <a:xfrm>
            <a:off x="3300975" y="4620316"/>
            <a:ext cx="325438" cy="1233488"/>
            <a:chOff x="838200" y="239263"/>
            <a:chExt cx="325438" cy="1233488"/>
          </a:xfrm>
        </p:grpSpPr>
        <p:sp>
          <p:nvSpPr>
            <p:cNvPr id="118" name="AutoShape 673">
              <a:extLst>
                <a:ext uri="{FF2B5EF4-FFF2-40B4-BE49-F238E27FC236}">
                  <a16:creationId xmlns:a16="http://schemas.microsoft.com/office/drawing/2014/main" id="{565AC206-6612-96DA-C063-74970D832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AutoShape 673">
              <a:extLst>
                <a:ext uri="{FF2B5EF4-FFF2-40B4-BE49-F238E27FC236}">
                  <a16:creationId xmlns:a16="http://schemas.microsoft.com/office/drawing/2014/main" id="{0EFCAB74-0C6D-F7E8-35CC-C966A52AA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A5DE60E-C288-1C89-BBE0-AC135F046719}"/>
              </a:ext>
            </a:extLst>
          </p:cNvPr>
          <p:cNvGrpSpPr/>
          <p:nvPr/>
        </p:nvGrpSpPr>
        <p:grpSpPr>
          <a:xfrm>
            <a:off x="3929026" y="4611392"/>
            <a:ext cx="325438" cy="1233488"/>
            <a:chOff x="838200" y="239263"/>
            <a:chExt cx="325438" cy="1233488"/>
          </a:xfrm>
        </p:grpSpPr>
        <p:sp>
          <p:nvSpPr>
            <p:cNvPr id="121" name="AutoShape 673">
              <a:extLst>
                <a:ext uri="{FF2B5EF4-FFF2-40B4-BE49-F238E27FC236}">
                  <a16:creationId xmlns:a16="http://schemas.microsoft.com/office/drawing/2014/main" id="{F8C97EAC-5469-E09A-8B72-85A1F8FA6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AutoShape 673">
              <a:extLst>
                <a:ext uri="{FF2B5EF4-FFF2-40B4-BE49-F238E27FC236}">
                  <a16:creationId xmlns:a16="http://schemas.microsoft.com/office/drawing/2014/main" id="{0A0994F9-D5A7-62E1-F477-9C03E1F16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9614BB1-61A9-B18A-5B6E-BB07913A557B}"/>
              </a:ext>
            </a:extLst>
          </p:cNvPr>
          <p:cNvGrpSpPr/>
          <p:nvPr/>
        </p:nvGrpSpPr>
        <p:grpSpPr>
          <a:xfrm>
            <a:off x="-14210" y="7572541"/>
            <a:ext cx="251974" cy="448158"/>
            <a:chOff x="7022744" y="7638717"/>
            <a:chExt cx="251974" cy="646234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B1B50DED-4841-02B4-54A8-0315AD1043FE}"/>
                </a:ext>
              </a:extLst>
            </p:cNvPr>
            <p:cNvGrpSpPr/>
            <p:nvPr/>
          </p:nvGrpSpPr>
          <p:grpSpPr>
            <a:xfrm>
              <a:off x="7022744" y="7638717"/>
              <a:ext cx="251974" cy="251974"/>
              <a:chOff x="3866202" y="8284902"/>
              <a:chExt cx="251974" cy="251974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8D12856E-355C-B4FB-D643-64DFA5213305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3B216210-768B-8621-A302-0A54A28BDD1A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7D15B141-2A63-A83E-5B54-9B85BD220445}"/>
                </a:ext>
              </a:extLst>
            </p:cNvPr>
            <p:cNvGrpSpPr/>
            <p:nvPr/>
          </p:nvGrpSpPr>
          <p:grpSpPr>
            <a:xfrm>
              <a:off x="7022744" y="8032977"/>
              <a:ext cx="251974" cy="251974"/>
              <a:chOff x="3866202" y="8284902"/>
              <a:chExt cx="251974" cy="251974"/>
            </a:xfrm>
          </p:grpSpPr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2DE77F38-C208-5B49-F2B5-46E2A2DE8957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B0D1C809-ACC9-528E-39F3-E8D3DCBBCEC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9F0BC25-8EBF-5C55-9D4A-59AA2E182081}"/>
              </a:ext>
            </a:extLst>
          </p:cNvPr>
          <p:cNvGrpSpPr/>
          <p:nvPr/>
        </p:nvGrpSpPr>
        <p:grpSpPr>
          <a:xfrm>
            <a:off x="7063226" y="7659912"/>
            <a:ext cx="251974" cy="448158"/>
            <a:chOff x="7022744" y="7638717"/>
            <a:chExt cx="251974" cy="646234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40F570FE-778A-6730-3F54-DE06C8A7824A}"/>
                </a:ext>
              </a:extLst>
            </p:cNvPr>
            <p:cNvGrpSpPr/>
            <p:nvPr/>
          </p:nvGrpSpPr>
          <p:grpSpPr>
            <a:xfrm>
              <a:off x="7022744" y="7638717"/>
              <a:ext cx="251974" cy="251974"/>
              <a:chOff x="3866202" y="8284902"/>
              <a:chExt cx="251974" cy="251974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6474B20B-213A-D81C-74E4-E25BA41D53FC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37A4890A-66EA-FC64-3CE7-F2D0F3D5DA10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7475D3F7-D9AA-7793-04F1-BC12CA33F49C}"/>
                </a:ext>
              </a:extLst>
            </p:cNvPr>
            <p:cNvGrpSpPr/>
            <p:nvPr/>
          </p:nvGrpSpPr>
          <p:grpSpPr>
            <a:xfrm>
              <a:off x="7022744" y="8032977"/>
              <a:ext cx="251974" cy="251974"/>
              <a:chOff x="3866202" y="8284902"/>
              <a:chExt cx="251974" cy="251974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A5D79AA2-BD61-E2BF-E1B1-6E088A93CBAA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1B8AB79B-9221-8982-F079-3267083D8AB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66062EC-5FD7-1906-2747-AA4A0A3E9BB1}"/>
              </a:ext>
            </a:extLst>
          </p:cNvPr>
          <p:cNvCxnSpPr>
            <a:cxnSpLocks/>
          </p:cNvCxnSpPr>
          <p:nvPr/>
        </p:nvCxnSpPr>
        <p:spPr>
          <a:xfrm>
            <a:off x="42784" y="6813728"/>
            <a:ext cx="1577164" cy="12711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CB7DD90-FDED-7670-C362-C2DC92AE544A}"/>
              </a:ext>
            </a:extLst>
          </p:cNvPr>
          <p:cNvCxnSpPr>
            <a:cxnSpLocks/>
          </p:cNvCxnSpPr>
          <p:nvPr/>
        </p:nvCxnSpPr>
        <p:spPr>
          <a:xfrm flipH="1">
            <a:off x="5582756" y="6746474"/>
            <a:ext cx="1735860" cy="13392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7DFA807-2693-F326-258D-9E0E61EF97BB}"/>
              </a:ext>
            </a:extLst>
          </p:cNvPr>
          <p:cNvCxnSpPr>
            <a:cxnSpLocks/>
          </p:cNvCxnSpPr>
          <p:nvPr/>
        </p:nvCxnSpPr>
        <p:spPr>
          <a:xfrm flipH="1">
            <a:off x="1615592" y="8074096"/>
            <a:ext cx="4021765" cy="107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7975722-BC77-0376-9323-A7872A818657}"/>
              </a:ext>
            </a:extLst>
          </p:cNvPr>
          <p:cNvCxnSpPr>
            <a:cxnSpLocks/>
          </p:cNvCxnSpPr>
          <p:nvPr/>
        </p:nvCxnSpPr>
        <p:spPr>
          <a:xfrm flipH="1" flipV="1">
            <a:off x="20935" y="8570513"/>
            <a:ext cx="7311432" cy="1352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310D0434-511D-C139-19E2-B3DFC8772201}"/>
              </a:ext>
            </a:extLst>
          </p:cNvPr>
          <p:cNvSpPr txBox="1"/>
          <p:nvPr/>
        </p:nvSpPr>
        <p:spPr>
          <a:xfrm>
            <a:off x="111777" y="8701441"/>
            <a:ext cx="71369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Setup Notes:</a:t>
            </a:r>
          </a:p>
          <a:p>
            <a:pPr marL="228600" indent="-228600">
              <a:buFontTx/>
              <a:buAutoNum type="arabicParenR"/>
            </a:pPr>
            <a:r>
              <a:rPr lang="en-US" sz="1000" dirty="0"/>
              <a:t>8 6’ target walls</a:t>
            </a:r>
          </a:p>
          <a:p>
            <a:pPr marL="228600" indent="-228600">
              <a:buFontTx/>
              <a:buAutoNum type="arabicParenR"/>
            </a:pPr>
            <a:r>
              <a:rPr lang="en-US" sz="1000" dirty="0"/>
              <a:t>12 targets and stands </a:t>
            </a:r>
          </a:p>
          <a:p>
            <a:pPr marL="228600" indent="-228600">
              <a:buFontTx/>
              <a:buAutoNum type="arabicParenR"/>
            </a:pPr>
            <a:r>
              <a:rPr lang="en-US" sz="1000" dirty="0"/>
              <a:t>9 barrels.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D4E37D4-4EB4-ED80-9692-735CB202B8AA}"/>
              </a:ext>
            </a:extLst>
          </p:cNvPr>
          <p:cNvSpPr txBox="1"/>
          <p:nvPr/>
        </p:nvSpPr>
        <p:spPr>
          <a:xfrm>
            <a:off x="2724320" y="8136002"/>
            <a:ext cx="16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Shooting Area</a:t>
            </a:r>
          </a:p>
        </p:txBody>
      </p: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3024</TotalTime>
  <Words>121</Words>
  <Application>Microsoft Macintosh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296</cp:revision>
  <cp:lastPrinted>2023-08-18T15:38:03Z</cp:lastPrinted>
  <dcterms:created xsi:type="dcterms:W3CDTF">2002-08-21T12:11:08Z</dcterms:created>
  <dcterms:modified xsi:type="dcterms:W3CDTF">2023-08-18T15:46:38Z</dcterms:modified>
  <cp:category>Shooting</cp:category>
</cp:coreProperties>
</file>