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21" r:id="rId2"/>
  </p:sldIdLst>
  <p:sldSz cx="7315200" cy="9601200"/>
  <p:notesSz cx="6985000" cy="9283700"/>
  <p:custDataLst>
    <p:tags r:id="rId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2A5"/>
    <a:srgbClr val="0000FF"/>
    <a:srgbClr val="FF3300"/>
    <a:srgbClr val="C89B6E"/>
    <a:srgbClr val="FF9900"/>
    <a:srgbClr val="A2DC00"/>
    <a:srgbClr val="6EB480"/>
    <a:srgbClr val="13C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25" autoAdjust="0"/>
    <p:restoredTop sz="94720" autoAdjust="0"/>
  </p:normalViewPr>
  <p:slideViewPr>
    <p:cSldViewPr>
      <p:cViewPr varScale="1">
        <p:scale>
          <a:sx n="151" d="100"/>
          <a:sy n="151" d="100"/>
        </p:scale>
        <p:origin x="3008" y="200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315A2-9F92-4CCE-886A-5EF00EA90DC0}" type="datetimeFigureOut">
              <a:rPr lang="en-US" smtClean="0"/>
              <a:pPr/>
              <a:t>9/20/23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66938" y="696913"/>
            <a:ext cx="265112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8083C-2626-4106-A8D4-DF5B32A04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2E970E-7FDB-4AE6-90C8-000369D78C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735149-D9EA-4ADD-8566-6828BB7A47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CEE686-B5D1-4C65-9E6D-971E04308F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D2EA14-F121-4DF0-A519-8C5F9A8A05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C64150-230C-4578-BE50-53FC91307F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E77677-7E6B-46D8-AE7E-B0D2F9BB1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D26A8-7BBA-4477-925F-5E84A27F30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5E99E1-CA44-471F-9F38-D8ECCFA6FB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1B117C-5833-4511-85AA-D3414EC411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72A78A-7908-4AD0-9F5B-92DD706C8C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2802FE-0B99-470B-8EF3-0A95C3E2A0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EDBDB6CC-63CE-4CD6-9466-49479AA4792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62" name="Group 29">
            <a:extLst>
              <a:ext uri="{FF2B5EF4-FFF2-40B4-BE49-F238E27FC236}">
                <a16:creationId xmlns:a16="http://schemas.microsoft.com/office/drawing/2014/main" id="{D987A1D3-A6BE-5CC3-ADEB-E2D1DFA856DD}"/>
              </a:ext>
            </a:extLst>
          </p:cNvPr>
          <p:cNvGrpSpPr>
            <a:grpSpLocks/>
          </p:cNvGrpSpPr>
          <p:nvPr/>
        </p:nvGrpSpPr>
        <p:grpSpPr bwMode="auto">
          <a:xfrm>
            <a:off x="2740229" y="2941925"/>
            <a:ext cx="287338" cy="790575"/>
            <a:chOff x="528" y="240"/>
            <a:chExt cx="181" cy="498"/>
          </a:xfrm>
        </p:grpSpPr>
        <p:sp>
          <p:nvSpPr>
            <p:cNvPr id="25663" name="Line 30">
              <a:extLst>
                <a:ext uri="{FF2B5EF4-FFF2-40B4-BE49-F238E27FC236}">
                  <a16:creationId xmlns:a16="http://schemas.microsoft.com/office/drawing/2014/main" id="{9C276B8F-08B5-09EF-03A1-2CAA31C9C3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31">
              <a:extLst>
                <a:ext uri="{FF2B5EF4-FFF2-40B4-BE49-F238E27FC236}">
                  <a16:creationId xmlns:a16="http://schemas.microsoft.com/office/drawing/2014/main" id="{F793448F-6B78-62B8-C364-6C216E1595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Freeform 32">
              <a:extLst>
                <a:ext uri="{FF2B5EF4-FFF2-40B4-BE49-F238E27FC236}">
                  <a16:creationId xmlns:a16="http://schemas.microsoft.com/office/drawing/2014/main" id="{DF28BA48-90AC-21FB-8341-081D6D1FF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2562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781356"/>
              </p:ext>
            </p:extLst>
          </p:nvPr>
        </p:nvGraphicFramePr>
        <p:xfrm>
          <a:off x="177801" y="165099"/>
          <a:ext cx="6997700" cy="2374393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553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 Round v3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1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with toes 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touching XXs,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facing 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downrange.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Handgun, wrists below belt.  PCC, buttstock on belt, weak hand wrist below the belt.</a:t>
                      </a:r>
                    </a:p>
                  </a:txBody>
                  <a:tcPr marL="18288" marR="18288" marT="36575" marB="365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145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GUN READY CONDITION: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Handgun loaded and holstered. PCC loaded with safety on, buttstock on belt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26 rounds, 130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13 USPSA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RULES: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USPSA current edition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264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Upon start signal, engage targets as required to score from shooting areas A,B or C.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8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1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5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22A33AD-C3D2-90B7-C15A-DB694A45D358}"/>
              </a:ext>
            </a:extLst>
          </p:cNvPr>
          <p:cNvCxnSpPr>
            <a:cxnSpLocks/>
          </p:cNvCxnSpPr>
          <p:nvPr/>
        </p:nvCxnSpPr>
        <p:spPr>
          <a:xfrm flipH="1">
            <a:off x="5891711" y="8464275"/>
            <a:ext cx="579258" cy="664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1B8D914-6F23-C436-C994-CA5D49FA7E3A}"/>
              </a:ext>
            </a:extLst>
          </p:cNvPr>
          <p:cNvCxnSpPr>
            <a:cxnSpLocks/>
          </p:cNvCxnSpPr>
          <p:nvPr/>
        </p:nvCxnSpPr>
        <p:spPr>
          <a:xfrm>
            <a:off x="5901807" y="8475876"/>
            <a:ext cx="0" cy="533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FC82015-C51E-73CE-186B-29C2191D9988}"/>
              </a:ext>
            </a:extLst>
          </p:cNvPr>
          <p:cNvCxnSpPr>
            <a:cxnSpLocks/>
          </p:cNvCxnSpPr>
          <p:nvPr/>
        </p:nvCxnSpPr>
        <p:spPr>
          <a:xfrm>
            <a:off x="6477000" y="8475876"/>
            <a:ext cx="0" cy="533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CDE8716-6467-DEA7-6F84-DBDA2FB21FC5}"/>
              </a:ext>
            </a:extLst>
          </p:cNvPr>
          <p:cNvCxnSpPr>
            <a:cxnSpLocks/>
          </p:cNvCxnSpPr>
          <p:nvPr/>
        </p:nvCxnSpPr>
        <p:spPr>
          <a:xfrm flipH="1">
            <a:off x="5901807" y="9009276"/>
            <a:ext cx="575193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E10154F-AAF8-DA09-4156-A157FD655827}"/>
              </a:ext>
            </a:extLst>
          </p:cNvPr>
          <p:cNvSpPr txBox="1"/>
          <p:nvPr/>
        </p:nvSpPr>
        <p:spPr>
          <a:xfrm>
            <a:off x="6007588" y="857799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887D7FE-EE99-8820-AB9C-AB5906824D9F}"/>
              </a:ext>
            </a:extLst>
          </p:cNvPr>
          <p:cNvCxnSpPr>
            <a:cxnSpLocks/>
          </p:cNvCxnSpPr>
          <p:nvPr/>
        </p:nvCxnSpPr>
        <p:spPr>
          <a:xfrm flipH="1">
            <a:off x="838024" y="6756085"/>
            <a:ext cx="579258" cy="664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13CFFE1-7948-E9B4-B3D2-974DA911D966}"/>
              </a:ext>
            </a:extLst>
          </p:cNvPr>
          <p:cNvCxnSpPr>
            <a:cxnSpLocks/>
          </p:cNvCxnSpPr>
          <p:nvPr/>
        </p:nvCxnSpPr>
        <p:spPr>
          <a:xfrm>
            <a:off x="848120" y="6767686"/>
            <a:ext cx="0" cy="533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6B1667-6A89-0E04-3864-6370A51F8A6A}"/>
              </a:ext>
            </a:extLst>
          </p:cNvPr>
          <p:cNvCxnSpPr>
            <a:cxnSpLocks/>
          </p:cNvCxnSpPr>
          <p:nvPr/>
        </p:nvCxnSpPr>
        <p:spPr>
          <a:xfrm>
            <a:off x="1423313" y="6767686"/>
            <a:ext cx="0" cy="533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23E8A4-7F24-3FDE-8A60-FC5B7F6C5B7E}"/>
              </a:ext>
            </a:extLst>
          </p:cNvPr>
          <p:cNvCxnSpPr>
            <a:cxnSpLocks/>
          </p:cNvCxnSpPr>
          <p:nvPr/>
        </p:nvCxnSpPr>
        <p:spPr>
          <a:xfrm flipH="1">
            <a:off x="848120" y="7301086"/>
            <a:ext cx="575193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1CD132F-7881-7E88-703D-E8A09DC9E0E9}"/>
              </a:ext>
            </a:extLst>
          </p:cNvPr>
          <p:cNvSpPr txBox="1"/>
          <p:nvPr/>
        </p:nvSpPr>
        <p:spPr>
          <a:xfrm>
            <a:off x="953901" y="686980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39C2F8E-FE85-8C75-E198-2233C89DC069}"/>
              </a:ext>
            </a:extLst>
          </p:cNvPr>
          <p:cNvCxnSpPr>
            <a:cxnSpLocks/>
          </p:cNvCxnSpPr>
          <p:nvPr/>
        </p:nvCxnSpPr>
        <p:spPr>
          <a:xfrm flipH="1">
            <a:off x="2228649" y="5617151"/>
            <a:ext cx="579258" cy="664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A5C1E0-6767-56D6-49D0-AEEC3ECCF428}"/>
              </a:ext>
            </a:extLst>
          </p:cNvPr>
          <p:cNvCxnSpPr>
            <a:cxnSpLocks/>
          </p:cNvCxnSpPr>
          <p:nvPr/>
        </p:nvCxnSpPr>
        <p:spPr>
          <a:xfrm>
            <a:off x="2238745" y="5628752"/>
            <a:ext cx="0" cy="533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1E106E2-22DA-ACAE-9542-A2D3DC7758C7}"/>
              </a:ext>
            </a:extLst>
          </p:cNvPr>
          <p:cNvCxnSpPr>
            <a:cxnSpLocks/>
          </p:cNvCxnSpPr>
          <p:nvPr/>
        </p:nvCxnSpPr>
        <p:spPr>
          <a:xfrm>
            <a:off x="2813938" y="5628752"/>
            <a:ext cx="0" cy="533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383B61-7721-657D-5C29-ACF415ED4D6B}"/>
              </a:ext>
            </a:extLst>
          </p:cNvPr>
          <p:cNvCxnSpPr>
            <a:cxnSpLocks/>
          </p:cNvCxnSpPr>
          <p:nvPr/>
        </p:nvCxnSpPr>
        <p:spPr>
          <a:xfrm flipH="1">
            <a:off x="2238745" y="6162152"/>
            <a:ext cx="575193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DA8B107-D368-9BBF-9B19-E9FE3A1F37B0}"/>
              </a:ext>
            </a:extLst>
          </p:cNvPr>
          <p:cNvSpPr txBox="1"/>
          <p:nvPr/>
        </p:nvSpPr>
        <p:spPr>
          <a:xfrm>
            <a:off x="2344526" y="573086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grpSp>
        <p:nvGrpSpPr>
          <p:cNvPr id="21" name="Group 29">
            <a:extLst>
              <a:ext uri="{FF2B5EF4-FFF2-40B4-BE49-F238E27FC236}">
                <a16:creationId xmlns:a16="http://schemas.microsoft.com/office/drawing/2014/main" id="{2E066B0F-9B07-514F-714E-FD3010727B60}"/>
              </a:ext>
            </a:extLst>
          </p:cNvPr>
          <p:cNvGrpSpPr>
            <a:grpSpLocks/>
          </p:cNvGrpSpPr>
          <p:nvPr/>
        </p:nvGrpSpPr>
        <p:grpSpPr bwMode="auto">
          <a:xfrm>
            <a:off x="5668916" y="4136086"/>
            <a:ext cx="287338" cy="790575"/>
            <a:chOff x="528" y="240"/>
            <a:chExt cx="181" cy="498"/>
          </a:xfrm>
        </p:grpSpPr>
        <p:sp>
          <p:nvSpPr>
            <p:cNvPr id="22" name="Line 30">
              <a:extLst>
                <a:ext uri="{FF2B5EF4-FFF2-40B4-BE49-F238E27FC236}">
                  <a16:creationId xmlns:a16="http://schemas.microsoft.com/office/drawing/2014/main" id="{EA46672D-B82F-5C90-725B-BC6B8C6DF9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31">
              <a:extLst>
                <a:ext uri="{FF2B5EF4-FFF2-40B4-BE49-F238E27FC236}">
                  <a16:creationId xmlns:a16="http://schemas.microsoft.com/office/drawing/2014/main" id="{B3101B5F-2803-1772-06BD-F70CB16C7E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32">
              <a:extLst>
                <a:ext uri="{FF2B5EF4-FFF2-40B4-BE49-F238E27FC236}">
                  <a16:creationId xmlns:a16="http://schemas.microsoft.com/office/drawing/2014/main" id="{CFF4F9E2-6054-101D-443C-4F5C2A6E4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3" name="Group 292">
            <a:extLst>
              <a:ext uri="{FF2B5EF4-FFF2-40B4-BE49-F238E27FC236}">
                <a16:creationId xmlns:a16="http://schemas.microsoft.com/office/drawing/2014/main" id="{62B6FF27-5F71-7F09-606B-499A43DDD53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177666" y="3055457"/>
            <a:ext cx="222250" cy="858838"/>
            <a:chOff x="384" y="816"/>
            <a:chExt cx="140" cy="541"/>
          </a:xfrm>
        </p:grpSpPr>
        <p:sp>
          <p:nvSpPr>
            <p:cNvPr id="54" name="Line 293">
              <a:extLst>
                <a:ext uri="{FF2B5EF4-FFF2-40B4-BE49-F238E27FC236}">
                  <a16:creationId xmlns:a16="http://schemas.microsoft.com/office/drawing/2014/main" id="{9D91E9D0-8641-9795-0EEB-02E5C450F6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294">
              <a:extLst>
                <a:ext uri="{FF2B5EF4-FFF2-40B4-BE49-F238E27FC236}">
                  <a16:creationId xmlns:a16="http://schemas.microsoft.com/office/drawing/2014/main" id="{B6ADCC0B-2AD3-3126-1C5F-D3C976E214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Freeform 295">
              <a:extLst>
                <a:ext uri="{FF2B5EF4-FFF2-40B4-BE49-F238E27FC236}">
                  <a16:creationId xmlns:a16="http://schemas.microsoft.com/office/drawing/2014/main" id="{FFD9A552-588E-273F-93F6-0332FC239FD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01" name="Group 362">
            <a:extLst>
              <a:ext uri="{FF2B5EF4-FFF2-40B4-BE49-F238E27FC236}">
                <a16:creationId xmlns:a16="http://schemas.microsoft.com/office/drawing/2014/main" id="{E7B73257-13FE-53A0-18A7-E300912A73E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612095" y="3010669"/>
            <a:ext cx="223838" cy="862013"/>
            <a:chOff x="1296" y="773"/>
            <a:chExt cx="141" cy="543"/>
          </a:xfrm>
        </p:grpSpPr>
        <p:sp>
          <p:nvSpPr>
            <p:cNvPr id="25602" name="Line 363">
              <a:extLst>
                <a:ext uri="{FF2B5EF4-FFF2-40B4-BE49-F238E27FC236}">
                  <a16:creationId xmlns:a16="http://schemas.microsoft.com/office/drawing/2014/main" id="{F4E90DA6-207E-76F6-BD54-A948DC3F83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3" name="Line 364">
              <a:extLst>
                <a:ext uri="{FF2B5EF4-FFF2-40B4-BE49-F238E27FC236}">
                  <a16:creationId xmlns:a16="http://schemas.microsoft.com/office/drawing/2014/main" id="{3D79B54A-8799-CC67-E55F-E0FA076397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604" name="Group 365">
              <a:extLst>
                <a:ext uri="{FF2B5EF4-FFF2-40B4-BE49-F238E27FC236}">
                  <a16:creationId xmlns:a16="http://schemas.microsoft.com/office/drawing/2014/main" id="{B0114688-BA6C-5E48-2063-5B6A3FD04A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25605" name="Freeform 366">
                <a:extLst>
                  <a:ext uri="{FF2B5EF4-FFF2-40B4-BE49-F238E27FC236}">
                    <a16:creationId xmlns:a16="http://schemas.microsoft.com/office/drawing/2014/main" id="{4FA2E6D4-5FC8-5852-5925-229EA65978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06" name="Freeform 367">
                <a:extLst>
                  <a:ext uri="{FF2B5EF4-FFF2-40B4-BE49-F238E27FC236}">
                    <a16:creationId xmlns:a16="http://schemas.microsoft.com/office/drawing/2014/main" id="{C5D8A3D4-886F-20E2-D583-FE3F36AC33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5614" name="Group 278">
            <a:extLst>
              <a:ext uri="{FF2B5EF4-FFF2-40B4-BE49-F238E27FC236}">
                <a16:creationId xmlns:a16="http://schemas.microsoft.com/office/drawing/2014/main" id="{41F54435-5CAB-44D0-E3DF-8C7D3AD33029}"/>
              </a:ext>
            </a:extLst>
          </p:cNvPr>
          <p:cNvGrpSpPr>
            <a:grpSpLocks/>
          </p:cNvGrpSpPr>
          <p:nvPr/>
        </p:nvGrpSpPr>
        <p:grpSpPr bwMode="auto">
          <a:xfrm>
            <a:off x="901291" y="2920976"/>
            <a:ext cx="287338" cy="787400"/>
            <a:chOff x="2208" y="240"/>
            <a:chExt cx="181" cy="496"/>
          </a:xfrm>
        </p:grpSpPr>
        <p:sp>
          <p:nvSpPr>
            <p:cNvPr id="25615" name="Line 279">
              <a:extLst>
                <a:ext uri="{FF2B5EF4-FFF2-40B4-BE49-F238E27FC236}">
                  <a16:creationId xmlns:a16="http://schemas.microsoft.com/office/drawing/2014/main" id="{64FED31C-4F1F-3F14-AF6C-7373E4E2C6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6" name="Line 280">
              <a:extLst>
                <a:ext uri="{FF2B5EF4-FFF2-40B4-BE49-F238E27FC236}">
                  <a16:creationId xmlns:a16="http://schemas.microsoft.com/office/drawing/2014/main" id="{989E53FA-72C9-5793-460C-AAF39FF6DF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7" name="Freeform 281">
              <a:extLst>
                <a:ext uri="{FF2B5EF4-FFF2-40B4-BE49-F238E27FC236}">
                  <a16:creationId xmlns:a16="http://schemas.microsoft.com/office/drawing/2014/main" id="{FC3BDE12-9153-4DE4-468A-D44EA4E0A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8" name="Freeform 282">
              <a:extLst>
                <a:ext uri="{FF2B5EF4-FFF2-40B4-BE49-F238E27FC236}">
                  <a16:creationId xmlns:a16="http://schemas.microsoft.com/office/drawing/2014/main" id="{6E31CC94-74EE-C208-0434-34D5C10C7DC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56" name="Group 25655">
            <a:extLst>
              <a:ext uri="{FF2B5EF4-FFF2-40B4-BE49-F238E27FC236}">
                <a16:creationId xmlns:a16="http://schemas.microsoft.com/office/drawing/2014/main" id="{36779F29-D3F3-6E29-7C7C-C12A669038EE}"/>
              </a:ext>
            </a:extLst>
          </p:cNvPr>
          <p:cNvGrpSpPr/>
          <p:nvPr/>
        </p:nvGrpSpPr>
        <p:grpSpPr>
          <a:xfrm>
            <a:off x="2042193" y="3403318"/>
            <a:ext cx="329764" cy="1280588"/>
            <a:chOff x="3224405" y="197325"/>
            <a:chExt cx="329764" cy="1280588"/>
          </a:xfrm>
        </p:grpSpPr>
        <p:sp>
          <p:nvSpPr>
            <p:cNvPr id="25657" name="AutoShape 713">
              <a:extLst>
                <a:ext uri="{FF2B5EF4-FFF2-40B4-BE49-F238E27FC236}">
                  <a16:creationId xmlns:a16="http://schemas.microsoft.com/office/drawing/2014/main" id="{2FD9FACE-3EB6-FA9D-BC18-B529FFCB4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405" y="759833"/>
              <a:ext cx="328613" cy="718080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58" name="AutoShape 713">
              <a:extLst>
                <a:ext uri="{FF2B5EF4-FFF2-40B4-BE49-F238E27FC236}">
                  <a16:creationId xmlns:a16="http://schemas.microsoft.com/office/drawing/2014/main" id="{E7D97A89-5577-9879-E538-F380DF435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556" y="197325"/>
              <a:ext cx="328613" cy="718080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659" name="Group 25658">
            <a:extLst>
              <a:ext uri="{FF2B5EF4-FFF2-40B4-BE49-F238E27FC236}">
                <a16:creationId xmlns:a16="http://schemas.microsoft.com/office/drawing/2014/main" id="{9F425048-2D30-5E85-9CF0-EA8CDC33B329}"/>
              </a:ext>
            </a:extLst>
          </p:cNvPr>
          <p:cNvGrpSpPr/>
          <p:nvPr/>
        </p:nvGrpSpPr>
        <p:grpSpPr>
          <a:xfrm>
            <a:off x="2389514" y="3407551"/>
            <a:ext cx="329764" cy="1280588"/>
            <a:chOff x="3224405" y="197325"/>
            <a:chExt cx="329764" cy="1280588"/>
          </a:xfrm>
        </p:grpSpPr>
        <p:sp>
          <p:nvSpPr>
            <p:cNvPr id="25660" name="AutoShape 713">
              <a:extLst>
                <a:ext uri="{FF2B5EF4-FFF2-40B4-BE49-F238E27FC236}">
                  <a16:creationId xmlns:a16="http://schemas.microsoft.com/office/drawing/2014/main" id="{83F85A89-A906-1B0D-F708-AC602D8E2C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405" y="759833"/>
              <a:ext cx="328613" cy="718080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61" name="AutoShape 713">
              <a:extLst>
                <a:ext uri="{FF2B5EF4-FFF2-40B4-BE49-F238E27FC236}">
                  <a16:creationId xmlns:a16="http://schemas.microsoft.com/office/drawing/2014/main" id="{CD55FFCB-8044-6DE7-C4D9-DC9785F35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556" y="197325"/>
              <a:ext cx="328613" cy="718080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6" name="Group 107">
            <a:extLst>
              <a:ext uri="{FF2B5EF4-FFF2-40B4-BE49-F238E27FC236}">
                <a16:creationId xmlns:a16="http://schemas.microsoft.com/office/drawing/2014/main" id="{A6238880-AD38-AB2C-A60C-A566FD26FD8C}"/>
              </a:ext>
            </a:extLst>
          </p:cNvPr>
          <p:cNvGrpSpPr/>
          <p:nvPr/>
        </p:nvGrpSpPr>
        <p:grpSpPr>
          <a:xfrm rot="5400000">
            <a:off x="2124728" y="5593383"/>
            <a:ext cx="360723" cy="1181020"/>
            <a:chOff x="1600200" y="3200400"/>
            <a:chExt cx="533400" cy="3505200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F20E91F-0CB3-3E0A-4DE3-4B27348CB0BC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3C567FD-1B6B-4DDA-92DF-21D2F03E5313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4F5F575-B77D-1C35-AC71-C4918F05EA00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EF1C384-A2D2-69EC-BFD0-B2FF15BD9EBC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B003F83-F752-2341-05E5-C1252F78DA12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9E38637-D00F-FA6D-2467-513B2CE4E8B8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25634C1-5B55-3DBE-381B-CE86C6669530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946344C-3C1C-AC44-A66C-6C2CB6FC070E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BC01D8F-2ACF-AB8B-91D4-F77A58E329C7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0748456-35D6-3996-CE98-55DB07BCA0E5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FC5A0C7-1691-E318-95E9-F2806CD151D3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CB89A6A-6DA8-A234-D2C8-339E233FE043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61C135A-B996-EDA5-C636-52FE494CFCD2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E5AADB3-4768-753C-DABB-9F8A51A0AA64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B321C06-7B4A-6064-AA6A-FE9F9FCD96F0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59F5559-04C6-11EB-94BE-D6542351770C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4E17EC5-265A-41F5-836E-C43238B84562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8AF086C-1281-6C3C-7830-56A03FF26740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B6701B1-4F1D-BB12-89E3-460281C4C9DD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B54E4AF-4CA9-EEE3-8BB9-32323AB69C0E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05D4331-10F6-0C4E-51CC-80654AFF73FD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680DA549-73DB-92C5-4A68-11E6F51B53B6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BA3CCAC-CFE5-9948-578F-4AD5C108FA0E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81AA648-48FC-B5DD-AAD8-06A0C56D71C9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80A430A-4BDC-90CB-D3A4-50B9C1289576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20727BB-C52A-2C8C-8FB7-59C211F18416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C2948DA1-8EB2-3C80-430F-489DC55A84D9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2CBC10E-438A-23FC-B89D-6D705DD6069A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3708AAF1-1226-2421-6460-CB7EAA02D0F7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107">
            <a:extLst>
              <a:ext uri="{FF2B5EF4-FFF2-40B4-BE49-F238E27FC236}">
                <a16:creationId xmlns:a16="http://schemas.microsoft.com/office/drawing/2014/main" id="{2B5A2D3A-B93F-C575-D23C-76967A45882D}"/>
              </a:ext>
            </a:extLst>
          </p:cNvPr>
          <p:cNvGrpSpPr/>
          <p:nvPr/>
        </p:nvGrpSpPr>
        <p:grpSpPr>
          <a:xfrm rot="1208225">
            <a:off x="1509695" y="4468066"/>
            <a:ext cx="360723" cy="921402"/>
            <a:chOff x="1600200" y="3200400"/>
            <a:chExt cx="533400" cy="3505200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DFB85030-C7AB-EC56-2D49-6D84C2496ABF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9D2561A-E2C6-34ED-0535-7B6F3D438521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16954A1D-B978-814E-6CC1-A3D85DF4582B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01D575A-65CA-AAE8-E0D3-9EE89B96FA92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48F1E139-E28D-3936-2739-FCF4C6F70E0F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C9093B4-A614-9301-7751-193456BB7625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F2A6058B-287E-5B73-20FE-CED258FDA2D2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527213D-193C-221E-82A4-1BEFD91658FB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923CADA-ED5C-7F21-B993-D9A9F45B3BDF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3897C45-1AD8-C97C-E3BB-0DEE56FE4C56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5A0D8442-2D7E-6CFE-B90A-F63CF54F7553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DEF87267-15D8-EAC8-B70A-A69644491A75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FD3A53E-87F5-11B9-305B-4CC7DB5A5FBC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1C173B7-4025-4D6B-B71F-EF9D79928CE7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E85B5AC-01D5-C91F-769C-66132338475A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588E9D06-6A1F-2ECA-1C7A-C2BA721A9DF1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7E63237-9947-495C-6D4D-108F7B04FA74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647AAAB-2BE7-0860-CD43-55E5B3ABE3ED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87A441A-E6AA-658B-9E38-CEEE0D3A398A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5C564014-E6D3-F768-B108-B8393495A7B7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A44F0FF-3A6D-7499-53C1-F66117DF5B0A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F3A8B520-FD51-6420-C099-7630CA81EDFF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18AC6C38-4397-2378-C63C-B8480AF5EBDE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6CFC061C-86C4-97C1-9BC4-9E34659A4F47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9229D87C-7F8C-5695-60BC-3BE87D84D0EB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BDF5F3B-7739-D227-9D14-E7D9D83D3FE4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1D4079E4-D932-EDD4-EE1F-ADA5C243A4A6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E9386F86-36D2-A684-1F66-77096AC7D21D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8F944E4-7FFD-9852-F046-28F55F4635DB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 107">
            <a:extLst>
              <a:ext uri="{FF2B5EF4-FFF2-40B4-BE49-F238E27FC236}">
                <a16:creationId xmlns:a16="http://schemas.microsoft.com/office/drawing/2014/main" id="{21052E66-3F32-B904-F710-723FA69FF6DA}"/>
              </a:ext>
            </a:extLst>
          </p:cNvPr>
          <p:cNvGrpSpPr/>
          <p:nvPr/>
        </p:nvGrpSpPr>
        <p:grpSpPr>
          <a:xfrm rot="2229285">
            <a:off x="4627948" y="4291553"/>
            <a:ext cx="360723" cy="921402"/>
            <a:chOff x="1600200" y="3200400"/>
            <a:chExt cx="533400" cy="3505200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ABEC847F-7316-4921-D78D-53EECEC1F271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8F0B7B66-9E84-68F1-0358-131682727FCF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D196F983-2AC2-31A0-BEF0-BF50A009884F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4F908734-DB82-B46A-A27E-AB7037E076DD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18DCB1C3-FA1E-E5A8-60A4-51C90F4B70C3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E816585-F493-F257-293F-685C4272CA32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E97E1A5-CCCE-A2E8-71FF-AAA6D87E3B0D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4EC8FBC7-783C-4C8B-256C-6DBFAE2371BB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F63E75C4-01A6-9776-852F-5148FB5313E5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4B2E2CA8-A31B-E189-B27B-76B0D4CC4B4B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9716FA07-05E6-2B56-687E-2BCA692CFE83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ACAD4C2F-89AD-D892-05CF-F858EB033AFB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3527A831-6EA1-0AFE-43FB-2A227C1B9A6B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26DE7D1F-8EED-C37F-4279-12298B32785D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00996829-7ADF-670E-4377-90C339F8D3D9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0BE96899-C59F-2E33-E408-1637FE332805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2BF72A5C-7284-2F5F-CC07-AB16F22C62CB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4A65B1B4-B429-318B-E995-AF2A61C918C8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0486B727-1A44-0AF5-AF0D-67598FD326BE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3BCD12C6-2157-CE4A-CAE2-28D5E4865217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453DC6A4-DFC7-5D5E-5545-5FF8046FA857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783BDFB0-DF20-18EC-BC8C-478888F34552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C42562C-DD1D-C6B2-5474-01EB125F1576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166B9426-F41E-9861-9386-3E117A484FB1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CA7092BE-E9A1-87B2-662A-04A0964A2076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9C69E937-1615-6E76-ECB0-B63EAAC39833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48D4CA08-5651-4285-E21B-42633E66CE0C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6676039-B8E0-3220-E5F9-A957E977FADF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E74624CD-6012-297B-CB4B-19FDD3583BE0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Group 107">
            <a:extLst>
              <a:ext uri="{FF2B5EF4-FFF2-40B4-BE49-F238E27FC236}">
                <a16:creationId xmlns:a16="http://schemas.microsoft.com/office/drawing/2014/main" id="{FE0B067C-9764-13B1-27BB-4D995231A890}"/>
              </a:ext>
            </a:extLst>
          </p:cNvPr>
          <p:cNvGrpSpPr/>
          <p:nvPr/>
        </p:nvGrpSpPr>
        <p:grpSpPr>
          <a:xfrm>
            <a:off x="4385673" y="5009402"/>
            <a:ext cx="360723" cy="921402"/>
            <a:chOff x="1600200" y="3200400"/>
            <a:chExt cx="533400" cy="3505200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9A69F9D8-55A9-C6EC-E7BD-7F16656851D6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34E6FE46-749B-94F3-4451-F1CE1BE2478D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C3D5869E-CF2A-BF43-811B-B3FA2BF69B7C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2136C92B-7597-2D3A-BED2-91B5732EDA9B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A477D62B-F6D5-BD37-95F6-08724ACF71A6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DC74A93E-3718-9FBB-3E06-8CE1A8AD9632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2F5037BA-7237-8F9E-6A2D-6BC17CB0CE10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A7AFDEE0-F15F-AA34-31FB-A257D406979A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147DD422-4CAE-B41E-BEE4-C45454DA78B4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F2A4C0A-6DB8-C6C6-8A61-C30894B7B079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203DE03A-9FFE-C10D-10BE-8874C0271DF7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2BE5FFD6-662A-73E6-1C9E-6C4952B6866E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FB09D420-D5BF-7F4D-440C-4BA9D8E65A93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2A255FC1-70D7-D813-8279-30138DCCCD7D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5FA676A1-89A1-2D9E-D4B6-02781EB36BC3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1E935F8E-95A6-7BB5-839A-96F1FB204141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17EE3B60-B5AC-808D-2AEC-B38E153EB022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28DD6778-E42C-D532-C030-01E83D6E0C06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650536C0-EEFC-ECFC-DA6F-1E70094904BD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B16B9672-B5DF-4D91-9FCF-E4C1281CB5AE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941E7A3F-2BB2-8AA1-D219-920104CC81A0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0B25A288-51D0-AA87-9BC4-9E1E7F5F6B8F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751BE68F-5ED8-AA18-8AB7-6C3B194CEC66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4A008D05-BE9E-721E-0235-33470E29E609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2C95908B-2A7B-2121-B691-7EAEB82553A3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44409EBB-3792-9AF3-32C4-2AF1490B4573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59DA7EF0-ACF5-6A6D-CF3F-59F0CFFB5E0E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D277207A-7CD3-3E19-9B7E-BB2D6531D175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D169DBA1-AE4C-2E37-A58B-3BCA446596A6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7BD2AB27-9756-20F4-5151-AC767C561208}"/>
              </a:ext>
            </a:extLst>
          </p:cNvPr>
          <p:cNvGrpSpPr/>
          <p:nvPr/>
        </p:nvGrpSpPr>
        <p:grpSpPr>
          <a:xfrm>
            <a:off x="4748619" y="4709149"/>
            <a:ext cx="329764" cy="1280588"/>
            <a:chOff x="3224405" y="197325"/>
            <a:chExt cx="329764" cy="1280588"/>
          </a:xfrm>
        </p:grpSpPr>
        <p:sp>
          <p:nvSpPr>
            <p:cNvPr id="190" name="AutoShape 713">
              <a:extLst>
                <a:ext uri="{FF2B5EF4-FFF2-40B4-BE49-F238E27FC236}">
                  <a16:creationId xmlns:a16="http://schemas.microsoft.com/office/drawing/2014/main" id="{C8445D4A-1007-A830-12A9-59CCC20641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405" y="759833"/>
              <a:ext cx="328613" cy="718080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" name="AutoShape 713">
              <a:extLst>
                <a:ext uri="{FF2B5EF4-FFF2-40B4-BE49-F238E27FC236}">
                  <a16:creationId xmlns:a16="http://schemas.microsoft.com/office/drawing/2014/main" id="{C5DDE7E8-2EA3-3B36-5ACC-6B5ACD32E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556" y="197325"/>
              <a:ext cx="328613" cy="718080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668" name="Group 278">
            <a:extLst>
              <a:ext uri="{FF2B5EF4-FFF2-40B4-BE49-F238E27FC236}">
                <a16:creationId xmlns:a16="http://schemas.microsoft.com/office/drawing/2014/main" id="{839FE41B-DE0C-4E5B-942D-322D6DB2302B}"/>
              </a:ext>
            </a:extLst>
          </p:cNvPr>
          <p:cNvGrpSpPr>
            <a:grpSpLocks/>
          </p:cNvGrpSpPr>
          <p:nvPr/>
        </p:nvGrpSpPr>
        <p:grpSpPr bwMode="auto">
          <a:xfrm>
            <a:off x="5297010" y="4134878"/>
            <a:ext cx="287338" cy="787400"/>
            <a:chOff x="2208" y="240"/>
            <a:chExt cx="181" cy="496"/>
          </a:xfrm>
        </p:grpSpPr>
        <p:sp>
          <p:nvSpPr>
            <p:cNvPr id="25669" name="Line 279">
              <a:extLst>
                <a:ext uri="{FF2B5EF4-FFF2-40B4-BE49-F238E27FC236}">
                  <a16:creationId xmlns:a16="http://schemas.microsoft.com/office/drawing/2014/main" id="{152C8F0E-E634-F093-FAFA-EAA8F17CB1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70" name="Line 280">
              <a:extLst>
                <a:ext uri="{FF2B5EF4-FFF2-40B4-BE49-F238E27FC236}">
                  <a16:creationId xmlns:a16="http://schemas.microsoft.com/office/drawing/2014/main" id="{E4C7FDD4-2101-A44F-136A-1F6B8D1C56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71" name="Freeform 281">
              <a:extLst>
                <a:ext uri="{FF2B5EF4-FFF2-40B4-BE49-F238E27FC236}">
                  <a16:creationId xmlns:a16="http://schemas.microsoft.com/office/drawing/2014/main" id="{5C977AA9-CAC1-1A8E-918B-32D5860636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72" name="Freeform 282">
              <a:extLst>
                <a:ext uri="{FF2B5EF4-FFF2-40B4-BE49-F238E27FC236}">
                  <a16:creationId xmlns:a16="http://schemas.microsoft.com/office/drawing/2014/main" id="{5CCD46B1-915D-8A8C-0C6C-E9CA80F0113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73" name="Group 283">
            <a:extLst>
              <a:ext uri="{FF2B5EF4-FFF2-40B4-BE49-F238E27FC236}">
                <a16:creationId xmlns:a16="http://schemas.microsoft.com/office/drawing/2014/main" id="{B8D024AE-5199-B42B-805E-66F66662B5C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059562" y="4123331"/>
            <a:ext cx="287338" cy="787400"/>
            <a:chOff x="2208" y="240"/>
            <a:chExt cx="181" cy="496"/>
          </a:xfrm>
        </p:grpSpPr>
        <p:sp>
          <p:nvSpPr>
            <p:cNvPr id="25674" name="Line 284">
              <a:extLst>
                <a:ext uri="{FF2B5EF4-FFF2-40B4-BE49-F238E27FC236}">
                  <a16:creationId xmlns:a16="http://schemas.microsoft.com/office/drawing/2014/main" id="{65F22145-4008-C161-44E5-4BD2B0A172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75" name="Line 285">
              <a:extLst>
                <a:ext uri="{FF2B5EF4-FFF2-40B4-BE49-F238E27FC236}">
                  <a16:creationId xmlns:a16="http://schemas.microsoft.com/office/drawing/2014/main" id="{88E55C27-196E-3A85-3749-E6EDD111BD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76" name="Freeform 286">
              <a:extLst>
                <a:ext uri="{FF2B5EF4-FFF2-40B4-BE49-F238E27FC236}">
                  <a16:creationId xmlns:a16="http://schemas.microsoft.com/office/drawing/2014/main" id="{2C7C6969-7E6E-84DF-11B1-AB1DD5A79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77" name="Freeform 287">
              <a:extLst>
                <a:ext uri="{FF2B5EF4-FFF2-40B4-BE49-F238E27FC236}">
                  <a16:creationId xmlns:a16="http://schemas.microsoft.com/office/drawing/2014/main" id="{61F82558-22EF-D134-D653-08E0B98CFE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78" name="Group 296">
            <a:extLst>
              <a:ext uri="{FF2B5EF4-FFF2-40B4-BE49-F238E27FC236}">
                <a16:creationId xmlns:a16="http://schemas.microsoft.com/office/drawing/2014/main" id="{1DF4764B-DFDF-F902-2F95-2CB0BB794EAC}"/>
              </a:ext>
            </a:extLst>
          </p:cNvPr>
          <p:cNvGrpSpPr>
            <a:grpSpLocks/>
          </p:cNvGrpSpPr>
          <p:nvPr/>
        </p:nvGrpSpPr>
        <p:grpSpPr bwMode="auto">
          <a:xfrm>
            <a:off x="1903807" y="3089528"/>
            <a:ext cx="222250" cy="858838"/>
            <a:chOff x="366" y="1371"/>
            <a:chExt cx="140" cy="541"/>
          </a:xfrm>
        </p:grpSpPr>
        <p:sp>
          <p:nvSpPr>
            <p:cNvPr id="25679" name="Line 297">
              <a:extLst>
                <a:ext uri="{FF2B5EF4-FFF2-40B4-BE49-F238E27FC236}">
                  <a16:creationId xmlns:a16="http://schemas.microsoft.com/office/drawing/2014/main" id="{9634D70D-AA98-6831-C39E-D35C12FC7E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80" name="Line 298">
              <a:extLst>
                <a:ext uri="{FF2B5EF4-FFF2-40B4-BE49-F238E27FC236}">
                  <a16:creationId xmlns:a16="http://schemas.microsoft.com/office/drawing/2014/main" id="{C914064D-1A2E-A1E5-3469-715251821B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81" name="Freeform 299">
              <a:extLst>
                <a:ext uri="{FF2B5EF4-FFF2-40B4-BE49-F238E27FC236}">
                  <a16:creationId xmlns:a16="http://schemas.microsoft.com/office/drawing/2014/main" id="{7CD0AD92-CE98-E211-8DDD-5AF52581DBC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706" name="Group 25705">
            <a:extLst>
              <a:ext uri="{FF2B5EF4-FFF2-40B4-BE49-F238E27FC236}">
                <a16:creationId xmlns:a16="http://schemas.microsoft.com/office/drawing/2014/main" id="{FD1619E4-74BC-F650-2C2D-26DBC68751E9}"/>
              </a:ext>
            </a:extLst>
          </p:cNvPr>
          <p:cNvGrpSpPr/>
          <p:nvPr/>
        </p:nvGrpSpPr>
        <p:grpSpPr>
          <a:xfrm>
            <a:off x="3587933" y="3035979"/>
            <a:ext cx="563563" cy="774701"/>
            <a:chOff x="3997829" y="3087619"/>
            <a:chExt cx="563563" cy="774701"/>
          </a:xfrm>
        </p:grpSpPr>
        <p:sp>
          <p:nvSpPr>
            <p:cNvPr id="25682" name="Freeform 524">
              <a:extLst>
                <a:ext uri="{FF2B5EF4-FFF2-40B4-BE49-F238E27FC236}">
                  <a16:creationId xmlns:a16="http://schemas.microsoft.com/office/drawing/2014/main" id="{07D61C82-35F8-5EAA-7CA4-D5F2497F83D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997829" y="3106669"/>
              <a:ext cx="334963" cy="492126"/>
            </a:xfrm>
            <a:custGeom>
              <a:avLst/>
              <a:gdLst>
                <a:gd name="T0" fmla="*/ 144 w 180"/>
                <a:gd name="T1" fmla="*/ 0 h 265"/>
                <a:gd name="T2" fmla="*/ 179 w 180"/>
                <a:gd name="T3" fmla="*/ 20 h 265"/>
                <a:gd name="T4" fmla="*/ 161 w 180"/>
                <a:gd name="T5" fmla="*/ 60 h 265"/>
                <a:gd name="T6" fmla="*/ 178 w 180"/>
                <a:gd name="T7" fmla="*/ 77 h 265"/>
                <a:gd name="T8" fmla="*/ 180 w 180"/>
                <a:gd name="T9" fmla="*/ 109 h 265"/>
                <a:gd name="T10" fmla="*/ 104 w 180"/>
                <a:gd name="T11" fmla="*/ 248 h 265"/>
                <a:gd name="T12" fmla="*/ 64 w 180"/>
                <a:gd name="T13" fmla="*/ 265 h 265"/>
                <a:gd name="T14" fmla="*/ 0 w 180"/>
                <a:gd name="T15" fmla="*/ 229 h 265"/>
                <a:gd name="T16" fmla="*/ 6 w 180"/>
                <a:gd name="T17" fmla="*/ 173 h 265"/>
                <a:gd name="T18" fmla="*/ 70 w 180"/>
                <a:gd name="T19" fmla="*/ 49 h 265"/>
                <a:gd name="T20" fmla="*/ 97 w 180"/>
                <a:gd name="T21" fmla="*/ 37 h 265"/>
                <a:gd name="T22" fmla="*/ 119 w 180"/>
                <a:gd name="T23" fmla="*/ 41 h 265"/>
                <a:gd name="T24" fmla="*/ 141 w 180"/>
                <a:gd name="T25" fmla="*/ 1 h 265"/>
                <a:gd name="T26" fmla="*/ 144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D2A5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83" name="Freeform 525">
              <a:extLst>
                <a:ext uri="{FF2B5EF4-FFF2-40B4-BE49-F238E27FC236}">
                  <a16:creationId xmlns:a16="http://schemas.microsoft.com/office/drawing/2014/main" id="{EB5F70F3-54E4-3569-62D9-7A3369DCB2E3}"/>
                </a:ext>
              </a:extLst>
            </p:cNvPr>
            <p:cNvSpPr>
              <a:spLocks/>
            </p:cNvSpPr>
            <p:nvPr/>
          </p:nvSpPr>
          <p:spPr bwMode="auto">
            <a:xfrm rot="1371156" flipH="1">
              <a:off x="4331204" y="3135244"/>
              <a:ext cx="230188" cy="519113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>
                <a:highlight>
                  <a:srgbClr val="FFFF00"/>
                </a:highlight>
              </a:endParaRPr>
            </a:p>
          </p:txBody>
        </p:sp>
        <p:grpSp>
          <p:nvGrpSpPr>
            <p:cNvPr id="25684" name="Group 526">
              <a:extLst>
                <a:ext uri="{FF2B5EF4-FFF2-40B4-BE49-F238E27FC236}">
                  <a16:creationId xmlns:a16="http://schemas.microsoft.com/office/drawing/2014/main" id="{54069748-B6CA-3780-A065-5BA6E0169B0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4196267" y="3087619"/>
              <a:ext cx="198438" cy="774701"/>
              <a:chOff x="1425" y="2304"/>
              <a:chExt cx="173" cy="560"/>
            </a:xfrm>
            <a:solidFill>
              <a:schemeClr val="bg1"/>
            </a:solidFill>
          </p:grpSpPr>
          <p:sp>
            <p:nvSpPr>
              <p:cNvPr id="25685" name="Line 527">
                <a:extLst>
                  <a:ext uri="{FF2B5EF4-FFF2-40B4-BE49-F238E27FC236}">
                    <a16:creationId xmlns:a16="http://schemas.microsoft.com/office/drawing/2014/main" id="{06283D10-8208-3140-2D77-AE2330FD4A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86" name="Line 528">
                <a:extLst>
                  <a:ext uri="{FF2B5EF4-FFF2-40B4-BE49-F238E27FC236}">
                    <a16:creationId xmlns:a16="http://schemas.microsoft.com/office/drawing/2014/main" id="{BB33EE3C-A5DA-FE86-F6F6-8A7847181D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87" name="Freeform 529">
                <a:extLst>
                  <a:ext uri="{FF2B5EF4-FFF2-40B4-BE49-F238E27FC236}">
                    <a16:creationId xmlns:a16="http://schemas.microsoft.com/office/drawing/2014/main" id="{A9E2A757-0E3C-A9FE-0C7A-FECFF97135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grp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5707" name="Group 25706">
            <a:extLst>
              <a:ext uri="{FF2B5EF4-FFF2-40B4-BE49-F238E27FC236}">
                <a16:creationId xmlns:a16="http://schemas.microsoft.com/office/drawing/2014/main" id="{07F369FD-A2B2-6D9C-A9B3-C6927A85F003}"/>
              </a:ext>
            </a:extLst>
          </p:cNvPr>
          <p:cNvGrpSpPr/>
          <p:nvPr/>
        </p:nvGrpSpPr>
        <p:grpSpPr>
          <a:xfrm>
            <a:off x="4224266" y="3374889"/>
            <a:ext cx="563563" cy="774701"/>
            <a:chOff x="3997829" y="3087619"/>
            <a:chExt cx="563563" cy="774701"/>
          </a:xfrm>
        </p:grpSpPr>
        <p:sp>
          <p:nvSpPr>
            <p:cNvPr id="25708" name="Freeform 524">
              <a:extLst>
                <a:ext uri="{FF2B5EF4-FFF2-40B4-BE49-F238E27FC236}">
                  <a16:creationId xmlns:a16="http://schemas.microsoft.com/office/drawing/2014/main" id="{5F001449-ADA5-C443-8ECB-1C0B621A0EE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997829" y="3106669"/>
              <a:ext cx="334963" cy="492126"/>
            </a:xfrm>
            <a:custGeom>
              <a:avLst/>
              <a:gdLst>
                <a:gd name="T0" fmla="*/ 144 w 180"/>
                <a:gd name="T1" fmla="*/ 0 h 265"/>
                <a:gd name="T2" fmla="*/ 179 w 180"/>
                <a:gd name="T3" fmla="*/ 20 h 265"/>
                <a:gd name="T4" fmla="*/ 161 w 180"/>
                <a:gd name="T5" fmla="*/ 60 h 265"/>
                <a:gd name="T6" fmla="*/ 178 w 180"/>
                <a:gd name="T7" fmla="*/ 77 h 265"/>
                <a:gd name="T8" fmla="*/ 180 w 180"/>
                <a:gd name="T9" fmla="*/ 109 h 265"/>
                <a:gd name="T10" fmla="*/ 104 w 180"/>
                <a:gd name="T11" fmla="*/ 248 h 265"/>
                <a:gd name="T12" fmla="*/ 64 w 180"/>
                <a:gd name="T13" fmla="*/ 265 h 265"/>
                <a:gd name="T14" fmla="*/ 0 w 180"/>
                <a:gd name="T15" fmla="*/ 229 h 265"/>
                <a:gd name="T16" fmla="*/ 6 w 180"/>
                <a:gd name="T17" fmla="*/ 173 h 265"/>
                <a:gd name="T18" fmla="*/ 70 w 180"/>
                <a:gd name="T19" fmla="*/ 49 h 265"/>
                <a:gd name="T20" fmla="*/ 97 w 180"/>
                <a:gd name="T21" fmla="*/ 37 h 265"/>
                <a:gd name="T22" fmla="*/ 119 w 180"/>
                <a:gd name="T23" fmla="*/ 41 h 265"/>
                <a:gd name="T24" fmla="*/ 141 w 180"/>
                <a:gd name="T25" fmla="*/ 1 h 265"/>
                <a:gd name="T26" fmla="*/ 144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D2A5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09" name="Freeform 525">
              <a:extLst>
                <a:ext uri="{FF2B5EF4-FFF2-40B4-BE49-F238E27FC236}">
                  <a16:creationId xmlns:a16="http://schemas.microsoft.com/office/drawing/2014/main" id="{28A3037E-6549-8885-3DE1-52A6C4FCBF1A}"/>
                </a:ext>
              </a:extLst>
            </p:cNvPr>
            <p:cNvSpPr>
              <a:spLocks/>
            </p:cNvSpPr>
            <p:nvPr/>
          </p:nvSpPr>
          <p:spPr bwMode="auto">
            <a:xfrm rot="1371156" flipH="1">
              <a:off x="4331204" y="3135244"/>
              <a:ext cx="230188" cy="519113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>
                <a:highlight>
                  <a:srgbClr val="FFFF00"/>
                </a:highlight>
              </a:endParaRPr>
            </a:p>
          </p:txBody>
        </p:sp>
        <p:grpSp>
          <p:nvGrpSpPr>
            <p:cNvPr id="25710" name="Group 526">
              <a:extLst>
                <a:ext uri="{FF2B5EF4-FFF2-40B4-BE49-F238E27FC236}">
                  <a16:creationId xmlns:a16="http://schemas.microsoft.com/office/drawing/2014/main" id="{28967FD1-F862-9721-7F4D-E58D751FAE36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4196267" y="3087619"/>
              <a:ext cx="198438" cy="774701"/>
              <a:chOff x="1425" y="2304"/>
              <a:chExt cx="173" cy="560"/>
            </a:xfrm>
            <a:solidFill>
              <a:schemeClr val="bg1"/>
            </a:solidFill>
          </p:grpSpPr>
          <p:sp>
            <p:nvSpPr>
              <p:cNvPr id="25711" name="Line 527">
                <a:extLst>
                  <a:ext uri="{FF2B5EF4-FFF2-40B4-BE49-F238E27FC236}">
                    <a16:creationId xmlns:a16="http://schemas.microsoft.com/office/drawing/2014/main" id="{88C77E73-DDE9-43ED-77A1-9E56AB8A7B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12" name="Line 528">
                <a:extLst>
                  <a:ext uri="{FF2B5EF4-FFF2-40B4-BE49-F238E27FC236}">
                    <a16:creationId xmlns:a16="http://schemas.microsoft.com/office/drawing/2014/main" id="{45226788-3859-D639-167E-D682B697F4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13" name="Freeform 529">
                <a:extLst>
                  <a:ext uri="{FF2B5EF4-FFF2-40B4-BE49-F238E27FC236}">
                    <a16:creationId xmlns:a16="http://schemas.microsoft.com/office/drawing/2014/main" id="{AEF8A500-50FF-B444-FA07-A035006A51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grpFill/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5714" name="Group 499">
            <a:extLst>
              <a:ext uri="{FF2B5EF4-FFF2-40B4-BE49-F238E27FC236}">
                <a16:creationId xmlns:a16="http://schemas.microsoft.com/office/drawing/2014/main" id="{63FD58D4-3B23-ECEE-FA16-9A2ED1424E52}"/>
              </a:ext>
            </a:extLst>
          </p:cNvPr>
          <p:cNvGrpSpPr>
            <a:grpSpLocks/>
          </p:cNvGrpSpPr>
          <p:nvPr/>
        </p:nvGrpSpPr>
        <p:grpSpPr bwMode="auto">
          <a:xfrm>
            <a:off x="1240082" y="2753719"/>
            <a:ext cx="293688" cy="965199"/>
            <a:chOff x="3504" y="1392"/>
            <a:chExt cx="185" cy="608"/>
          </a:xfrm>
        </p:grpSpPr>
        <p:grpSp>
          <p:nvGrpSpPr>
            <p:cNvPr id="25715" name="Group 500">
              <a:extLst>
                <a:ext uri="{FF2B5EF4-FFF2-40B4-BE49-F238E27FC236}">
                  <a16:creationId xmlns:a16="http://schemas.microsoft.com/office/drawing/2014/main" id="{9ED04878-8343-5ABC-4EDB-1831B0E935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25717" name="Freeform 501">
                <a:extLst>
                  <a:ext uri="{FF2B5EF4-FFF2-40B4-BE49-F238E27FC236}">
                    <a16:creationId xmlns:a16="http://schemas.microsoft.com/office/drawing/2014/main" id="{292EE3CA-B5AF-3674-8AC5-86C249D5A6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18" name="Freeform 502">
                <a:extLst>
                  <a:ext uri="{FF2B5EF4-FFF2-40B4-BE49-F238E27FC236}">
                    <a16:creationId xmlns:a16="http://schemas.microsoft.com/office/drawing/2014/main" id="{4DD0434C-1A08-423D-5EA1-613731B7E7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5719" name="Group 503">
                <a:extLst>
                  <a:ext uri="{FF2B5EF4-FFF2-40B4-BE49-F238E27FC236}">
                    <a16:creationId xmlns:a16="http://schemas.microsoft.com/office/drawing/2014/main" id="{51065827-BF81-8F6A-E70F-095A4EC5CF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25720" name="Freeform 504">
                  <a:extLst>
                    <a:ext uri="{FF2B5EF4-FFF2-40B4-BE49-F238E27FC236}">
                      <a16:creationId xmlns:a16="http://schemas.microsoft.com/office/drawing/2014/main" id="{B99F3F6B-5D3D-318D-CE53-69200ADB6F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721" name="Freeform 505">
                  <a:extLst>
                    <a:ext uri="{FF2B5EF4-FFF2-40B4-BE49-F238E27FC236}">
                      <a16:creationId xmlns:a16="http://schemas.microsoft.com/office/drawing/2014/main" id="{1BCF0D4A-A915-7B3E-F998-F2F97D23C1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5716" name="Freeform 506">
              <a:extLst>
                <a:ext uri="{FF2B5EF4-FFF2-40B4-BE49-F238E27FC236}">
                  <a16:creationId xmlns:a16="http://schemas.microsoft.com/office/drawing/2014/main" id="{6F82F7ED-7505-6ADD-7E0F-81638921FC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722" name="TextBox 25721">
            <a:extLst>
              <a:ext uri="{FF2B5EF4-FFF2-40B4-BE49-F238E27FC236}">
                <a16:creationId xmlns:a16="http://schemas.microsoft.com/office/drawing/2014/main" id="{B9775A3E-A731-24B4-C502-5AF3316E0E7E}"/>
              </a:ext>
            </a:extLst>
          </p:cNvPr>
          <p:cNvSpPr txBox="1"/>
          <p:nvPr/>
        </p:nvSpPr>
        <p:spPr>
          <a:xfrm>
            <a:off x="863799" y="3741463"/>
            <a:ext cx="333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25723" name="TextBox 25722">
            <a:extLst>
              <a:ext uri="{FF2B5EF4-FFF2-40B4-BE49-F238E27FC236}">
                <a16:creationId xmlns:a16="http://schemas.microsoft.com/office/drawing/2014/main" id="{29D5E8D2-195B-30A3-912F-C71C00249E70}"/>
              </a:ext>
            </a:extLst>
          </p:cNvPr>
          <p:cNvSpPr txBox="1"/>
          <p:nvPr/>
        </p:nvSpPr>
        <p:spPr>
          <a:xfrm>
            <a:off x="1515779" y="3927939"/>
            <a:ext cx="333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T4</a:t>
            </a:r>
          </a:p>
        </p:txBody>
      </p:sp>
      <p:sp>
        <p:nvSpPr>
          <p:cNvPr id="25724" name="TextBox 25723">
            <a:extLst>
              <a:ext uri="{FF2B5EF4-FFF2-40B4-BE49-F238E27FC236}">
                <a16:creationId xmlns:a16="http://schemas.microsoft.com/office/drawing/2014/main" id="{ADC23C38-71B7-3134-F3EC-03A7CB8D18F5}"/>
              </a:ext>
            </a:extLst>
          </p:cNvPr>
          <p:cNvSpPr txBox="1"/>
          <p:nvPr/>
        </p:nvSpPr>
        <p:spPr>
          <a:xfrm>
            <a:off x="2101035" y="2801543"/>
            <a:ext cx="333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T5</a:t>
            </a:r>
          </a:p>
        </p:txBody>
      </p:sp>
      <p:sp>
        <p:nvSpPr>
          <p:cNvPr id="25725" name="TextBox 25724">
            <a:extLst>
              <a:ext uri="{FF2B5EF4-FFF2-40B4-BE49-F238E27FC236}">
                <a16:creationId xmlns:a16="http://schemas.microsoft.com/office/drawing/2014/main" id="{B98B2151-B162-29AD-23AE-D16E333C3452}"/>
              </a:ext>
            </a:extLst>
          </p:cNvPr>
          <p:cNvSpPr txBox="1"/>
          <p:nvPr/>
        </p:nvSpPr>
        <p:spPr>
          <a:xfrm>
            <a:off x="1202018" y="3764842"/>
            <a:ext cx="4395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T2,3</a:t>
            </a:r>
          </a:p>
        </p:txBody>
      </p:sp>
      <p:sp>
        <p:nvSpPr>
          <p:cNvPr id="25726" name="TextBox 25725">
            <a:extLst>
              <a:ext uri="{FF2B5EF4-FFF2-40B4-BE49-F238E27FC236}">
                <a16:creationId xmlns:a16="http://schemas.microsoft.com/office/drawing/2014/main" id="{9AAC3A3B-3580-5CFD-32EA-D4871F372EAE}"/>
              </a:ext>
            </a:extLst>
          </p:cNvPr>
          <p:cNvSpPr txBox="1"/>
          <p:nvPr/>
        </p:nvSpPr>
        <p:spPr>
          <a:xfrm>
            <a:off x="3646180" y="2776956"/>
            <a:ext cx="4395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T7,8</a:t>
            </a:r>
          </a:p>
        </p:txBody>
      </p:sp>
      <p:sp>
        <p:nvSpPr>
          <p:cNvPr id="25727" name="TextBox 25726">
            <a:extLst>
              <a:ext uri="{FF2B5EF4-FFF2-40B4-BE49-F238E27FC236}">
                <a16:creationId xmlns:a16="http://schemas.microsoft.com/office/drawing/2014/main" id="{AB5231D5-ED84-B88E-BEB0-FD45F52235AF}"/>
              </a:ext>
            </a:extLst>
          </p:cNvPr>
          <p:cNvSpPr txBox="1"/>
          <p:nvPr/>
        </p:nvSpPr>
        <p:spPr>
          <a:xfrm>
            <a:off x="4339761" y="3080501"/>
            <a:ext cx="5091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T9,10</a:t>
            </a:r>
          </a:p>
        </p:txBody>
      </p:sp>
      <p:sp>
        <p:nvSpPr>
          <p:cNvPr id="25728" name="TextBox 25727">
            <a:extLst>
              <a:ext uri="{FF2B5EF4-FFF2-40B4-BE49-F238E27FC236}">
                <a16:creationId xmlns:a16="http://schemas.microsoft.com/office/drawing/2014/main" id="{AF7B4301-5E08-D637-B74B-EFF66D6877B7}"/>
              </a:ext>
            </a:extLst>
          </p:cNvPr>
          <p:cNvSpPr txBox="1"/>
          <p:nvPr/>
        </p:nvSpPr>
        <p:spPr>
          <a:xfrm>
            <a:off x="5254864" y="5009402"/>
            <a:ext cx="4042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T11</a:t>
            </a:r>
          </a:p>
        </p:txBody>
      </p:sp>
      <p:sp>
        <p:nvSpPr>
          <p:cNvPr id="25729" name="TextBox 25728">
            <a:extLst>
              <a:ext uri="{FF2B5EF4-FFF2-40B4-BE49-F238E27FC236}">
                <a16:creationId xmlns:a16="http://schemas.microsoft.com/office/drawing/2014/main" id="{8CF91AF5-3B56-C417-711F-CD987ACFFAAA}"/>
              </a:ext>
            </a:extLst>
          </p:cNvPr>
          <p:cNvSpPr txBox="1"/>
          <p:nvPr/>
        </p:nvSpPr>
        <p:spPr>
          <a:xfrm>
            <a:off x="5634028" y="4997483"/>
            <a:ext cx="4042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T12</a:t>
            </a:r>
          </a:p>
        </p:txBody>
      </p:sp>
      <p:sp>
        <p:nvSpPr>
          <p:cNvPr id="25730" name="TextBox 25729">
            <a:extLst>
              <a:ext uri="{FF2B5EF4-FFF2-40B4-BE49-F238E27FC236}">
                <a16:creationId xmlns:a16="http://schemas.microsoft.com/office/drawing/2014/main" id="{2FB46DEB-FF43-6BB5-EF18-A78DB0585ED1}"/>
              </a:ext>
            </a:extLst>
          </p:cNvPr>
          <p:cNvSpPr txBox="1"/>
          <p:nvPr/>
        </p:nvSpPr>
        <p:spPr>
          <a:xfrm>
            <a:off x="5997533" y="5006474"/>
            <a:ext cx="4042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T13</a:t>
            </a:r>
          </a:p>
        </p:txBody>
      </p:sp>
      <p:sp>
        <p:nvSpPr>
          <p:cNvPr id="25731" name="TextBox 25730">
            <a:extLst>
              <a:ext uri="{FF2B5EF4-FFF2-40B4-BE49-F238E27FC236}">
                <a16:creationId xmlns:a16="http://schemas.microsoft.com/office/drawing/2014/main" id="{FC6A4C3D-1D5B-F695-B897-AA5E23AAADF9}"/>
              </a:ext>
            </a:extLst>
          </p:cNvPr>
          <p:cNvSpPr txBox="1"/>
          <p:nvPr/>
        </p:nvSpPr>
        <p:spPr>
          <a:xfrm>
            <a:off x="2717025" y="2662443"/>
            <a:ext cx="333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T6</a:t>
            </a:r>
          </a:p>
        </p:txBody>
      </p:sp>
      <p:grpSp>
        <p:nvGrpSpPr>
          <p:cNvPr id="25732" name="Group 25731">
            <a:extLst>
              <a:ext uri="{FF2B5EF4-FFF2-40B4-BE49-F238E27FC236}">
                <a16:creationId xmlns:a16="http://schemas.microsoft.com/office/drawing/2014/main" id="{B0FF67BB-B5C0-73E4-F30F-33B744FC1865}"/>
              </a:ext>
            </a:extLst>
          </p:cNvPr>
          <p:cNvGrpSpPr/>
          <p:nvPr/>
        </p:nvGrpSpPr>
        <p:grpSpPr>
          <a:xfrm rot="16200000">
            <a:off x="6055353" y="8973136"/>
            <a:ext cx="251974" cy="448158"/>
            <a:chOff x="7022744" y="7638717"/>
            <a:chExt cx="251974" cy="646234"/>
          </a:xfrm>
        </p:grpSpPr>
        <p:grpSp>
          <p:nvGrpSpPr>
            <p:cNvPr id="25733" name="Group 25732">
              <a:extLst>
                <a:ext uri="{FF2B5EF4-FFF2-40B4-BE49-F238E27FC236}">
                  <a16:creationId xmlns:a16="http://schemas.microsoft.com/office/drawing/2014/main" id="{919F9339-D788-6B9A-6BDB-389FF68401BB}"/>
                </a:ext>
              </a:extLst>
            </p:cNvPr>
            <p:cNvGrpSpPr/>
            <p:nvPr/>
          </p:nvGrpSpPr>
          <p:grpSpPr>
            <a:xfrm>
              <a:off x="7022744" y="7638717"/>
              <a:ext cx="251974" cy="251974"/>
              <a:chOff x="3866202" y="8284902"/>
              <a:chExt cx="251974" cy="251974"/>
            </a:xfrm>
          </p:grpSpPr>
          <p:cxnSp>
            <p:nvCxnSpPr>
              <p:cNvPr id="25737" name="Straight Connector 25736">
                <a:extLst>
                  <a:ext uri="{FF2B5EF4-FFF2-40B4-BE49-F238E27FC236}">
                    <a16:creationId xmlns:a16="http://schemas.microsoft.com/office/drawing/2014/main" id="{BA0FCBEE-3711-919E-4A8B-F31B10D09F9E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738" name="Straight Connector 25737">
                <a:extLst>
                  <a:ext uri="{FF2B5EF4-FFF2-40B4-BE49-F238E27FC236}">
                    <a16:creationId xmlns:a16="http://schemas.microsoft.com/office/drawing/2014/main" id="{F47F60DF-312B-493B-0B7F-67ABFBD41B69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5734" name="Group 25733">
              <a:extLst>
                <a:ext uri="{FF2B5EF4-FFF2-40B4-BE49-F238E27FC236}">
                  <a16:creationId xmlns:a16="http://schemas.microsoft.com/office/drawing/2014/main" id="{0DF9AEC5-CB92-FE02-9A0A-7C8AA4EF8725}"/>
                </a:ext>
              </a:extLst>
            </p:cNvPr>
            <p:cNvGrpSpPr/>
            <p:nvPr/>
          </p:nvGrpSpPr>
          <p:grpSpPr>
            <a:xfrm>
              <a:off x="7022744" y="8032977"/>
              <a:ext cx="251974" cy="251974"/>
              <a:chOff x="3866202" y="8284902"/>
              <a:chExt cx="251974" cy="251974"/>
            </a:xfrm>
          </p:grpSpPr>
          <p:cxnSp>
            <p:nvCxnSpPr>
              <p:cNvPr id="25735" name="Straight Connector 25734">
                <a:extLst>
                  <a:ext uri="{FF2B5EF4-FFF2-40B4-BE49-F238E27FC236}">
                    <a16:creationId xmlns:a16="http://schemas.microsoft.com/office/drawing/2014/main" id="{56624C35-648B-C5DC-CD81-CA39A8021421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736" name="Straight Connector 25735">
                <a:extLst>
                  <a:ext uri="{FF2B5EF4-FFF2-40B4-BE49-F238E27FC236}">
                    <a16:creationId xmlns:a16="http://schemas.microsoft.com/office/drawing/2014/main" id="{7BE6F751-651F-11C8-4C74-2236D087E019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746" name="TextBox 25745">
            <a:extLst>
              <a:ext uri="{FF2B5EF4-FFF2-40B4-BE49-F238E27FC236}">
                <a16:creationId xmlns:a16="http://schemas.microsoft.com/office/drawing/2014/main" id="{1C66B486-B055-83EB-8542-66DD4CD98022}"/>
              </a:ext>
            </a:extLst>
          </p:cNvPr>
          <p:cNvSpPr txBox="1"/>
          <p:nvPr/>
        </p:nvSpPr>
        <p:spPr>
          <a:xfrm>
            <a:off x="-5247" y="7697308"/>
            <a:ext cx="543691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Setup Notes:</a:t>
            </a:r>
          </a:p>
          <a:p>
            <a:pPr marL="228600" indent="-228600">
              <a:buFontTx/>
              <a:buAutoNum type="arabicParenR"/>
            </a:pPr>
            <a:r>
              <a:rPr lang="en-US" sz="1000" dirty="0"/>
              <a:t>Box A, 15 yards from end of range just off right wall. T5,6,11,12,13 visible from box A.</a:t>
            </a:r>
          </a:p>
          <a:p>
            <a:pPr marL="228600" indent="-228600">
              <a:buFontTx/>
              <a:buAutoNum type="arabicParenR"/>
            </a:pPr>
            <a:r>
              <a:rPr lang="en-US" sz="1000" dirty="0"/>
              <a:t>T11,12,13 are 3 yards from end or range, </a:t>
            </a:r>
          </a:p>
          <a:p>
            <a:pPr marL="228600" indent="-228600">
              <a:buFontTx/>
              <a:buAutoNum type="arabicParenR"/>
            </a:pPr>
            <a:r>
              <a:rPr lang="en-US" sz="1000" dirty="0"/>
              <a:t>Box B, 10 yard from end of range just off left wall. T1,2,3,4 visible from box B.</a:t>
            </a:r>
          </a:p>
          <a:p>
            <a:pPr marL="228600" indent="-228600">
              <a:buFontTx/>
              <a:buAutoNum type="arabicParenR"/>
            </a:pPr>
            <a:r>
              <a:rPr lang="en-US" sz="1000" dirty="0"/>
              <a:t>Box C, 6 yards end of range left edge under 3</a:t>
            </a:r>
            <a:r>
              <a:rPr lang="en-US" sz="1000" baseline="30000" dirty="0"/>
              <a:t>rd</a:t>
            </a:r>
            <a:r>
              <a:rPr lang="en-US" sz="1000" dirty="0"/>
              <a:t> from left target truss. T6,7,8,9,10 visible from box A.</a:t>
            </a:r>
          </a:p>
          <a:p>
            <a:pPr marL="228600" indent="-228600">
              <a:buFontTx/>
              <a:buAutoNum type="arabicParenR"/>
            </a:pPr>
            <a:r>
              <a:rPr lang="en-US" sz="1000" dirty="0"/>
              <a:t>Make sure T6 is visible from both box A and C to keep </a:t>
            </a:r>
            <a:r>
              <a:rPr lang="en-US" sz="1000"/>
              <a:t>stage legal.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5 Walls, 16 Targets, 11 target stands, 3 Square shooting area boxes,6 Barrels</a:t>
            </a:r>
          </a:p>
        </p:txBody>
      </p:sp>
      <p:grpSp>
        <p:nvGrpSpPr>
          <p:cNvPr id="25777" name="Group 107">
            <a:extLst>
              <a:ext uri="{FF2B5EF4-FFF2-40B4-BE49-F238E27FC236}">
                <a16:creationId xmlns:a16="http://schemas.microsoft.com/office/drawing/2014/main" id="{5F13D124-7B5A-8646-CBC3-82FA4E7D59FA}"/>
              </a:ext>
            </a:extLst>
          </p:cNvPr>
          <p:cNvGrpSpPr/>
          <p:nvPr/>
        </p:nvGrpSpPr>
        <p:grpSpPr>
          <a:xfrm>
            <a:off x="5475377" y="8061279"/>
            <a:ext cx="360723" cy="921402"/>
            <a:chOff x="1600200" y="3200400"/>
            <a:chExt cx="533400" cy="3505200"/>
          </a:xfrm>
        </p:grpSpPr>
        <p:sp>
          <p:nvSpPr>
            <p:cNvPr id="25778" name="Rectangle 25777">
              <a:extLst>
                <a:ext uri="{FF2B5EF4-FFF2-40B4-BE49-F238E27FC236}">
                  <a16:creationId xmlns:a16="http://schemas.microsoft.com/office/drawing/2014/main" id="{050A7E47-80A8-87D8-B55A-E0A4507D9F5F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779" name="Straight Connector 25778">
              <a:extLst>
                <a:ext uri="{FF2B5EF4-FFF2-40B4-BE49-F238E27FC236}">
                  <a16:creationId xmlns:a16="http://schemas.microsoft.com/office/drawing/2014/main" id="{D44DAC35-A5BF-53BC-4D2D-02C6D02F4CE6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80" name="Straight Connector 25779">
              <a:extLst>
                <a:ext uri="{FF2B5EF4-FFF2-40B4-BE49-F238E27FC236}">
                  <a16:creationId xmlns:a16="http://schemas.microsoft.com/office/drawing/2014/main" id="{2332013E-C83A-40E1-E7A1-6E6499F25B1D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81" name="Straight Connector 25780">
              <a:extLst>
                <a:ext uri="{FF2B5EF4-FFF2-40B4-BE49-F238E27FC236}">
                  <a16:creationId xmlns:a16="http://schemas.microsoft.com/office/drawing/2014/main" id="{AD167EB7-C4FC-CF72-504B-FCDE52C86F3B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82" name="Straight Connector 25781">
              <a:extLst>
                <a:ext uri="{FF2B5EF4-FFF2-40B4-BE49-F238E27FC236}">
                  <a16:creationId xmlns:a16="http://schemas.microsoft.com/office/drawing/2014/main" id="{C9318AC3-973E-F925-706B-06D9B28EF399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83" name="Straight Connector 25782">
              <a:extLst>
                <a:ext uri="{FF2B5EF4-FFF2-40B4-BE49-F238E27FC236}">
                  <a16:creationId xmlns:a16="http://schemas.microsoft.com/office/drawing/2014/main" id="{CD1E5A7A-CE64-F2AF-9395-1866387FC47B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84" name="Straight Connector 25783">
              <a:extLst>
                <a:ext uri="{FF2B5EF4-FFF2-40B4-BE49-F238E27FC236}">
                  <a16:creationId xmlns:a16="http://schemas.microsoft.com/office/drawing/2014/main" id="{B736EE8B-9E9C-2C3B-205E-83DCDD4BEBC2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85" name="Straight Connector 25784">
              <a:extLst>
                <a:ext uri="{FF2B5EF4-FFF2-40B4-BE49-F238E27FC236}">
                  <a16:creationId xmlns:a16="http://schemas.microsoft.com/office/drawing/2014/main" id="{CB00F86C-915B-C3E7-C552-093BDB06E150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86" name="Straight Connector 25785">
              <a:extLst>
                <a:ext uri="{FF2B5EF4-FFF2-40B4-BE49-F238E27FC236}">
                  <a16:creationId xmlns:a16="http://schemas.microsoft.com/office/drawing/2014/main" id="{507C20BF-4DDA-329F-5C9C-9F9F3775945B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87" name="Straight Connector 25786">
              <a:extLst>
                <a:ext uri="{FF2B5EF4-FFF2-40B4-BE49-F238E27FC236}">
                  <a16:creationId xmlns:a16="http://schemas.microsoft.com/office/drawing/2014/main" id="{69D15031-F31F-C8AD-360C-C58F4694B4E2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88" name="Straight Connector 25787">
              <a:extLst>
                <a:ext uri="{FF2B5EF4-FFF2-40B4-BE49-F238E27FC236}">
                  <a16:creationId xmlns:a16="http://schemas.microsoft.com/office/drawing/2014/main" id="{D9C8516D-39CB-1548-7B61-5F74F1738522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89" name="Straight Connector 25788">
              <a:extLst>
                <a:ext uri="{FF2B5EF4-FFF2-40B4-BE49-F238E27FC236}">
                  <a16:creationId xmlns:a16="http://schemas.microsoft.com/office/drawing/2014/main" id="{3A595DEA-CCC5-68E2-F462-3F39FC8AB6DA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90" name="Straight Connector 25789">
              <a:extLst>
                <a:ext uri="{FF2B5EF4-FFF2-40B4-BE49-F238E27FC236}">
                  <a16:creationId xmlns:a16="http://schemas.microsoft.com/office/drawing/2014/main" id="{5758AA8F-6BE8-24A8-D2C6-588F83BCA2CD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91" name="Straight Connector 25790">
              <a:extLst>
                <a:ext uri="{FF2B5EF4-FFF2-40B4-BE49-F238E27FC236}">
                  <a16:creationId xmlns:a16="http://schemas.microsoft.com/office/drawing/2014/main" id="{15C453C6-9DC0-0F45-D3C1-BF2D03B1DB3E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92" name="Straight Connector 25791">
              <a:extLst>
                <a:ext uri="{FF2B5EF4-FFF2-40B4-BE49-F238E27FC236}">
                  <a16:creationId xmlns:a16="http://schemas.microsoft.com/office/drawing/2014/main" id="{CF9A6F0D-4DE5-27B2-C63F-B420FDAC3A53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93" name="Straight Connector 25792">
              <a:extLst>
                <a:ext uri="{FF2B5EF4-FFF2-40B4-BE49-F238E27FC236}">
                  <a16:creationId xmlns:a16="http://schemas.microsoft.com/office/drawing/2014/main" id="{0D94B589-765F-7F91-F054-C16A2D9FDF7E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94" name="Straight Connector 25793">
              <a:extLst>
                <a:ext uri="{FF2B5EF4-FFF2-40B4-BE49-F238E27FC236}">
                  <a16:creationId xmlns:a16="http://schemas.microsoft.com/office/drawing/2014/main" id="{8CE56DFD-D9B6-4CE4-3008-BF7CBB5AF40B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95" name="Straight Connector 25794">
              <a:extLst>
                <a:ext uri="{FF2B5EF4-FFF2-40B4-BE49-F238E27FC236}">
                  <a16:creationId xmlns:a16="http://schemas.microsoft.com/office/drawing/2014/main" id="{E6E874C5-73BF-E7B3-30FC-F7C7E96CAD77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96" name="Straight Connector 25795">
              <a:extLst>
                <a:ext uri="{FF2B5EF4-FFF2-40B4-BE49-F238E27FC236}">
                  <a16:creationId xmlns:a16="http://schemas.microsoft.com/office/drawing/2014/main" id="{BEE86EE1-A94F-562E-9C06-7150BCECDBF4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97" name="Straight Connector 25796">
              <a:extLst>
                <a:ext uri="{FF2B5EF4-FFF2-40B4-BE49-F238E27FC236}">
                  <a16:creationId xmlns:a16="http://schemas.microsoft.com/office/drawing/2014/main" id="{F1EF4736-3BD3-5089-1CEF-1730548BC1EC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98" name="Straight Connector 25797">
              <a:extLst>
                <a:ext uri="{FF2B5EF4-FFF2-40B4-BE49-F238E27FC236}">
                  <a16:creationId xmlns:a16="http://schemas.microsoft.com/office/drawing/2014/main" id="{524527AF-A4E6-9255-5B5B-D71FAF0B85B4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99" name="Straight Connector 25798">
              <a:extLst>
                <a:ext uri="{FF2B5EF4-FFF2-40B4-BE49-F238E27FC236}">
                  <a16:creationId xmlns:a16="http://schemas.microsoft.com/office/drawing/2014/main" id="{D900B6F9-1E5F-80D2-94C8-CD903286040D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00" name="Straight Connector 25799">
              <a:extLst>
                <a:ext uri="{FF2B5EF4-FFF2-40B4-BE49-F238E27FC236}">
                  <a16:creationId xmlns:a16="http://schemas.microsoft.com/office/drawing/2014/main" id="{6918876C-A3B6-D62F-4B30-D0A5F38486D9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01" name="Straight Connector 25800">
              <a:extLst>
                <a:ext uri="{FF2B5EF4-FFF2-40B4-BE49-F238E27FC236}">
                  <a16:creationId xmlns:a16="http://schemas.microsoft.com/office/drawing/2014/main" id="{10D5AEB4-90D0-8A9E-B8A4-AFDB83799773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02" name="Straight Connector 25801">
              <a:extLst>
                <a:ext uri="{FF2B5EF4-FFF2-40B4-BE49-F238E27FC236}">
                  <a16:creationId xmlns:a16="http://schemas.microsoft.com/office/drawing/2014/main" id="{62B8CFEA-0157-75B5-4CBB-B7BFC2CC6660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03" name="Straight Connector 25802">
              <a:extLst>
                <a:ext uri="{FF2B5EF4-FFF2-40B4-BE49-F238E27FC236}">
                  <a16:creationId xmlns:a16="http://schemas.microsoft.com/office/drawing/2014/main" id="{07EC39AA-26B4-DFB3-A6CA-2406EE7F247D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04" name="Straight Connector 25803">
              <a:extLst>
                <a:ext uri="{FF2B5EF4-FFF2-40B4-BE49-F238E27FC236}">
                  <a16:creationId xmlns:a16="http://schemas.microsoft.com/office/drawing/2014/main" id="{30A7E0F4-47AA-5044-0E91-76A1CA2DE6D3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05" name="Straight Connector 25804">
              <a:extLst>
                <a:ext uri="{FF2B5EF4-FFF2-40B4-BE49-F238E27FC236}">
                  <a16:creationId xmlns:a16="http://schemas.microsoft.com/office/drawing/2014/main" id="{BEF84095-6B98-7639-3D3F-1BAC84EF7E95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06" name="Straight Connector 25805">
              <a:extLst>
                <a:ext uri="{FF2B5EF4-FFF2-40B4-BE49-F238E27FC236}">
                  <a16:creationId xmlns:a16="http://schemas.microsoft.com/office/drawing/2014/main" id="{CBB6DB74-E75F-E5B7-3EB4-0A0F110F4A32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FA34D50-EAA4-45CE-CB94-5271E0FB4E41}"/>
              </a:ext>
            </a:extLst>
          </p:cNvPr>
          <p:cNvSpPr txBox="1"/>
          <p:nvPr/>
        </p:nvSpPr>
        <p:spPr>
          <a:xfrm>
            <a:off x="1183995" y="904531"/>
            <a:ext cx="19431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Designed for CGC Bays: 3 or 4</a:t>
            </a:r>
          </a:p>
        </p:txBody>
      </p:sp>
      <p:grpSp>
        <p:nvGrpSpPr>
          <p:cNvPr id="17" name="Group 107">
            <a:extLst>
              <a:ext uri="{FF2B5EF4-FFF2-40B4-BE49-F238E27FC236}">
                <a16:creationId xmlns:a16="http://schemas.microsoft.com/office/drawing/2014/main" id="{C00FE0D8-2F3E-3992-FC7D-25E51FF760DC}"/>
              </a:ext>
            </a:extLst>
          </p:cNvPr>
          <p:cNvGrpSpPr/>
          <p:nvPr/>
        </p:nvGrpSpPr>
        <p:grpSpPr>
          <a:xfrm rot="10800000">
            <a:off x="2540736" y="6031285"/>
            <a:ext cx="360723" cy="997331"/>
            <a:chOff x="1600200" y="3200400"/>
            <a:chExt cx="533400" cy="35052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A61151F-7551-D7F1-1982-872F4E998A29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8D3EDF1-302E-8EA0-122E-66662EB39D50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3E8AEAC-24FE-8A9C-7088-64E36C2D4AC4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5864A6E-6C82-9EA4-349F-425064EA366B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12DBAC-F206-B28A-876D-80D6BDE367D6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88CD8B3-5BA5-44B9-8BAA-8BA24FFCD1B9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1FF3EEF-AB87-659B-C942-43ACCE0BC1A8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37B7EA1-5517-B9E2-889B-7797ACB855E2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CBD4D6C-9AA1-4C95-3EE7-F648BE8919FE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BF65EAA-76BB-FF39-9682-EB479880154B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B35F220-C2D8-9332-C2C1-B1643C927293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4D51F3A-6562-CC9B-A282-138715F01A40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47F1CFE-7B73-B5D5-88E0-91E013F80A3C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94C30BB-002A-E709-0FEF-E799F5657F60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D3A42D9-6D2F-516E-67B4-F5AAA2536B71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B220061-D963-9CFB-DA15-B17892DB74F6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BFAFE6D-8F66-08E9-36DD-EE3167E1317A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BDE91F3-F534-2D67-7B59-CA32A9F0B568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E10D21C-FC91-6D4A-51CF-B15799108757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E15CDE2-488F-DF95-9B94-91FB9A43B00B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011CC70-D8BA-1CD9-1366-637897089047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8BE9031-3539-9A68-3407-A50C0D91F741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398CE67-6070-89C8-5DDF-9A0A453C1C34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F718E86-73E6-C8E3-7A81-8A547EA472BB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45095B7-0F37-1F17-9AC7-F59920E2580D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27D2FB6-F8FD-67FB-AE81-60BD14DB647F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B3E4204-ADC0-37AC-3B0E-8DC068C97AF2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118127D-AD61-5DF1-AE58-E0697F0D1AC0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2E4DE4D-3D01-A274-B410-A5BC6573E3FA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29027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5660</TotalTime>
  <Words>240</Words>
  <Application>Microsoft Macintosh PowerPoint</Application>
  <PresentationFormat>Custom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Jeff Schroeder</cp:lastModifiedBy>
  <cp:revision>303</cp:revision>
  <cp:lastPrinted>2023-08-21T16:34:33Z</cp:lastPrinted>
  <dcterms:created xsi:type="dcterms:W3CDTF">2002-08-21T12:11:08Z</dcterms:created>
  <dcterms:modified xsi:type="dcterms:W3CDTF">2023-09-20T17:00:50Z</dcterms:modified>
  <cp:category>Shooting</cp:category>
</cp:coreProperties>
</file>