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D2A5"/>
    <a:srgbClr val="0000FF"/>
    <a:srgbClr val="FF3300"/>
    <a:srgbClr val="C89B6E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94573" autoAdjust="0"/>
  </p:normalViewPr>
  <p:slideViewPr>
    <p:cSldViewPr>
      <p:cViewPr varScale="1">
        <p:scale>
          <a:sx n="135" d="100"/>
          <a:sy n="135" d="100"/>
        </p:scale>
        <p:origin x="280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19" name="Group 194">
            <a:extLst>
              <a:ext uri="{FF2B5EF4-FFF2-40B4-BE49-F238E27FC236}">
                <a16:creationId xmlns:a16="http://schemas.microsoft.com/office/drawing/2014/main" id="{EC6779FE-086B-4483-50D6-1F5C4ACDA66A}"/>
              </a:ext>
            </a:extLst>
          </p:cNvPr>
          <p:cNvGrpSpPr>
            <a:grpSpLocks/>
          </p:cNvGrpSpPr>
          <p:nvPr/>
        </p:nvGrpSpPr>
        <p:grpSpPr bwMode="auto">
          <a:xfrm>
            <a:off x="2294644" y="3520797"/>
            <a:ext cx="198438" cy="984250"/>
            <a:chOff x="1799" y="2184"/>
            <a:chExt cx="125" cy="620"/>
          </a:xfrm>
        </p:grpSpPr>
        <p:grpSp>
          <p:nvGrpSpPr>
            <p:cNvPr id="25720" name="Group 195">
              <a:extLst>
                <a:ext uri="{FF2B5EF4-FFF2-40B4-BE49-F238E27FC236}">
                  <a16:creationId xmlns:a16="http://schemas.microsoft.com/office/drawing/2014/main" id="{A1D189CD-5A1B-D4AB-6882-0F3E17544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725" name="Freeform 196">
                <a:extLst>
                  <a:ext uri="{FF2B5EF4-FFF2-40B4-BE49-F238E27FC236}">
                    <a16:creationId xmlns:a16="http://schemas.microsoft.com/office/drawing/2014/main" id="{4D6F7395-6495-6D8C-E643-0B99CDBD9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6" name="Freeform 197">
                <a:extLst>
                  <a:ext uri="{FF2B5EF4-FFF2-40B4-BE49-F238E27FC236}">
                    <a16:creationId xmlns:a16="http://schemas.microsoft.com/office/drawing/2014/main" id="{90360CFB-9341-A276-66C7-1E1C50A3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21" name="Group 198">
              <a:extLst>
                <a:ext uri="{FF2B5EF4-FFF2-40B4-BE49-F238E27FC236}">
                  <a16:creationId xmlns:a16="http://schemas.microsoft.com/office/drawing/2014/main" id="{3BDF873C-9B85-8AEC-8885-85F706731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722" name="Line 199">
                <a:extLst>
                  <a:ext uri="{FF2B5EF4-FFF2-40B4-BE49-F238E27FC236}">
                    <a16:creationId xmlns:a16="http://schemas.microsoft.com/office/drawing/2014/main" id="{38E56059-5B63-F1E1-DF3F-0FE01F310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3" name="Line 200">
                <a:extLst>
                  <a:ext uri="{FF2B5EF4-FFF2-40B4-BE49-F238E27FC236}">
                    <a16:creationId xmlns:a16="http://schemas.microsoft.com/office/drawing/2014/main" id="{A028F562-A3AA-BBA5-073C-599843441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4" name="Freeform 201">
                <a:extLst>
                  <a:ext uri="{FF2B5EF4-FFF2-40B4-BE49-F238E27FC236}">
                    <a16:creationId xmlns:a16="http://schemas.microsoft.com/office/drawing/2014/main" id="{35638CA1-418D-8353-C26F-873E5964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7" name="Freeform 32">
            <a:extLst>
              <a:ext uri="{FF2B5EF4-FFF2-40B4-BE49-F238E27FC236}">
                <a16:creationId xmlns:a16="http://schemas.microsoft.com/office/drawing/2014/main" id="{E9A6575D-3A45-C080-50E0-5EE788536A24}"/>
              </a:ext>
            </a:extLst>
          </p:cNvPr>
          <p:cNvSpPr>
            <a:spLocks/>
          </p:cNvSpPr>
          <p:nvPr/>
        </p:nvSpPr>
        <p:spPr bwMode="auto">
          <a:xfrm rot="5400000">
            <a:off x="3423540" y="3024654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32">
            <a:extLst>
              <a:ext uri="{FF2B5EF4-FFF2-40B4-BE49-F238E27FC236}">
                <a16:creationId xmlns:a16="http://schemas.microsoft.com/office/drawing/2014/main" id="{E4056193-AEB8-11EE-731E-92E470E18EAB}"/>
              </a:ext>
            </a:extLst>
          </p:cNvPr>
          <p:cNvSpPr>
            <a:spLocks/>
          </p:cNvSpPr>
          <p:nvPr/>
        </p:nvSpPr>
        <p:spPr bwMode="auto">
          <a:xfrm rot="16200000">
            <a:off x="3765287" y="3036361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9" name="Freeform 32">
            <a:extLst>
              <a:ext uri="{FF2B5EF4-FFF2-40B4-BE49-F238E27FC236}">
                <a16:creationId xmlns:a16="http://schemas.microsoft.com/office/drawing/2014/main" id="{0D344833-DEB3-8D6F-9B79-443BAE3B737C}"/>
              </a:ext>
            </a:extLst>
          </p:cNvPr>
          <p:cNvSpPr>
            <a:spLocks/>
          </p:cNvSpPr>
          <p:nvPr/>
        </p:nvSpPr>
        <p:spPr bwMode="auto">
          <a:xfrm rot="10800000">
            <a:off x="3587977" y="2797396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757674"/>
              </p:ext>
            </p:extLst>
          </p:nvPr>
        </p:nvGraphicFramePr>
        <p:xfrm>
          <a:off x="177801" y="165099"/>
          <a:ext cx="6997700" cy="246291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 Rounds V4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XXs, facing downrange with wrist above shoulders.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PCC unloaded on barrel, muzzle pointed downrange within backstop.  Magazines on belt or barrel.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within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>
            <a:extLst>
              <a:ext uri="{FF2B5EF4-FFF2-40B4-BE49-F238E27FC236}">
                <a16:creationId xmlns:a16="http://schemas.microsoft.com/office/drawing/2014/main" id="{525B8860-D202-FA14-A53B-CF0E4DF25D7C}"/>
              </a:ext>
            </a:extLst>
          </p:cNvPr>
          <p:cNvGrpSpPr/>
          <p:nvPr/>
        </p:nvGrpSpPr>
        <p:grpSpPr>
          <a:xfrm>
            <a:off x="5209379" y="3983250"/>
            <a:ext cx="533400" cy="1727560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685696-A84B-0D7E-7F14-597882E69CE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8BD1F8F-57D9-E8F0-E5FD-28D59B01F9C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0C888-F8A4-1E43-DF82-59F34867D7D5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EBD79A-28A3-6E1B-93FB-E6ED15B49F9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DD00874-CA23-2FFC-A4DF-2FB36C78794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031D4D-E949-C991-7611-D9FBC80013C6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4E208F-2DBC-A155-A56E-59AA38B2CD1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8D1C0B-BBCF-C8FC-F674-1444518DBEF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DD24F0-27A2-AFB3-4428-25924EB3CE1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801C3D-A0E8-B2C6-F795-D044B7C8726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A92FC0-C19C-B950-54B7-B852142D952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30F3A6-E913-B450-EF12-421757620A5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340B1E-A4B9-F79F-7B0C-4C051B5A2CD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549CC4-1F14-ED94-6BB3-61F7524C1D7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08AD89-7633-C833-3C38-07007EDF882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949033-87C8-39B3-5C89-3C69CB68D03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50741C-897E-B3C5-958F-759C65F40A9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2162AF-0A61-E328-EA9A-DF8542D0F91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A38738-2BE1-D6DD-35A0-855198B4967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39AAFF-CBDB-F624-B2EE-BEEE83880CA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3E64D1C-3CA7-2F29-62F7-D3773716597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BFDD13-EC20-9E93-20E5-4C9008D1946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6DF8A7-06B3-2A35-3B56-7AF43005310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67FA77-2C39-DD88-5D6E-6F09F24F130E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691790-B1D3-959E-3EB6-32C88C6F425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E673A1-2C0D-120A-B464-B6C61E528FA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F20F734-6017-A04C-DCC3-1D809EAEF2FF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D4E37C-27C9-72A9-A041-00CA47C996A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0B613E-BD93-5C34-C073-654A6036E3C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3E2CDD07-5B37-197B-D292-5775C5B16BDF}"/>
              </a:ext>
            </a:extLst>
          </p:cNvPr>
          <p:cNvGrpSpPr/>
          <p:nvPr/>
        </p:nvGrpSpPr>
        <p:grpSpPr>
          <a:xfrm>
            <a:off x="1681513" y="4058361"/>
            <a:ext cx="533400" cy="1727560"/>
            <a:chOff x="1600200" y="3200400"/>
            <a:chExt cx="533400" cy="3505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FFB45B-F9C6-A7BC-30FF-42482C069B9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B66930-272F-84AC-FCB5-25F1A86A5AD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FABF14-A5B7-16FA-E013-453C000E5AA9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C0A71F-1289-E388-1A61-57579D6356A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771C5F-4F6B-E959-1889-0BE4D77BBE6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96361E2-BE33-AFA8-B07E-24929C38740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F7255F-7405-BDED-2F15-91F35FAEAC3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7A1DB94-A292-7F7F-6302-DFC5BE181ED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FC4F45-4EA2-AD29-3D3C-5E864849C1C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4CB75FD-D8CA-3B1D-94C9-D574F05DA5C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12C155C-424A-FC6D-E796-28BF81DC41D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23F33A1-4107-35DE-8C08-2B60033DDC2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D1C374-3FB9-3B27-B04D-DF13971DDB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B85C134-2916-1210-FE12-0BE8C38A1C8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2ACC3C6-A8B5-6495-619A-528C232FE56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938F783-C135-0CC7-1A36-2B07CAA0BD8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6BA90-6D8F-ABC3-1C6A-6F0ACE9957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58399F-380A-76FD-195C-561B0E427D8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825C90-D3C6-DD23-32D2-6AD6AD0A8D5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CC9E8BB-A4E9-5D86-40A0-B2A69522F2A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B0649B-C499-32D3-A2E3-80E3A2D308B5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D83E2-3C53-7AE4-694B-3E2D79D7F55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FD0927-96EC-BA45-54AE-50A90D63EEE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B14B8F-2CF1-6DFB-330B-1443376448A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6B8581A-91C5-0F82-6789-CE921722DF7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E3DF1A-780D-8BCE-201C-1593FBBE191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CEBC8F1-17F5-E70F-ED4E-B4F066A85BD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E70CA7F-D214-AD81-B8AE-4CFA605C15A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6C59E0-D63A-0EFE-3622-9A4CC773B04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107">
            <a:extLst>
              <a:ext uri="{FF2B5EF4-FFF2-40B4-BE49-F238E27FC236}">
                <a16:creationId xmlns:a16="http://schemas.microsoft.com/office/drawing/2014/main" id="{5880D43A-9236-7E69-63C8-9EB2CC180E17}"/>
              </a:ext>
            </a:extLst>
          </p:cNvPr>
          <p:cNvGrpSpPr/>
          <p:nvPr/>
        </p:nvGrpSpPr>
        <p:grpSpPr>
          <a:xfrm rot="5400000">
            <a:off x="1548660" y="5635067"/>
            <a:ext cx="533400" cy="842963"/>
            <a:chOff x="1600200" y="3200400"/>
            <a:chExt cx="533400" cy="3505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D84FA5-EF7B-3CEF-0C19-A97087A7B808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5B3998CC-EFBE-65A3-7925-91ACC58072E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94CCE573-0574-AA3C-E097-57858A00239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6D76CA88-D82E-4E4F-6C69-037D48938A9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BF55BB00-9CF2-6536-680E-3C64E6B4EA9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39A7F928-3B9A-245F-585D-7A20BBB9979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7AF4918C-ACFD-C20C-F754-18C337139B4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AE36C3BB-69BC-9625-2875-4F84FA7C53B8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856BA187-D294-F779-5729-C0EA508D099D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58055B0C-EA54-8D09-58F8-02B3F342B95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6596B9D0-1B52-B254-B0E9-665913F2ADB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99B462A9-F047-F248-9EE3-72141A01258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22C3DF5A-227C-0532-2A51-11C9CFF3126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E33403D0-CA78-19F6-4116-0F8360D3B195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87A819EB-B26F-257B-A2E0-EBE052CDE5E2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A9AC569C-2CE8-AEE2-ACF1-AACC4708369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543D1758-3D59-78DD-0D51-D0FDD12D8076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0E4FD0A5-C656-FABE-0D69-8EA5697DADE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60173124-FCF5-562D-0B0E-3A6379E1510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C12D5F12-EDD1-7300-4B32-E916F91D823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8BF42D79-8D82-2BC6-7F09-2CFA51D65F0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76B12C9E-11A7-3A46-3F48-7EA0B912848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522F0E3B-FF7C-8798-BB8F-FC2E47F69BC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6A4014B8-5CAD-B659-F7E1-FDAA56F1346C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3F8042E8-7D33-27A1-1669-B5D23B20901F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5F12C452-31F8-6AC0-A364-6D2C4DFF026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DD535F62-BA75-7505-C84A-395541FEBD68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CF1F60B0-5E43-E05B-C155-A3A3883E3E44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33F7448E-81FB-C35C-41CF-6B0C4B2F767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8" name="Group 107">
            <a:extLst>
              <a:ext uri="{FF2B5EF4-FFF2-40B4-BE49-F238E27FC236}">
                <a16:creationId xmlns:a16="http://schemas.microsoft.com/office/drawing/2014/main" id="{4FA44BB7-4A4B-137C-6DDB-09FBF0FE9C28}"/>
              </a:ext>
            </a:extLst>
          </p:cNvPr>
          <p:cNvGrpSpPr/>
          <p:nvPr/>
        </p:nvGrpSpPr>
        <p:grpSpPr>
          <a:xfrm rot="5400000">
            <a:off x="5372550" y="5578674"/>
            <a:ext cx="533400" cy="842963"/>
            <a:chOff x="1600200" y="3200400"/>
            <a:chExt cx="533400" cy="3505200"/>
          </a:xfrm>
        </p:grpSpPr>
        <p:sp>
          <p:nvSpPr>
            <p:cNvPr id="25630" name="Rectangle 25629">
              <a:extLst>
                <a:ext uri="{FF2B5EF4-FFF2-40B4-BE49-F238E27FC236}">
                  <a16:creationId xmlns:a16="http://schemas.microsoft.com/office/drawing/2014/main" id="{971905DA-5CCD-A82E-8DC9-BD439207381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EF46A954-E9F6-B7B6-8BFC-87E1259E174E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AEFCD6D8-5C35-4A15-2540-F9D3A191DEF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AC25A69D-0F7E-2F2A-0659-7BA1918C433B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91D96F88-3970-3DF0-D17D-82032A0F348B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775DFD9E-E187-312F-0B80-3047118FA965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609BAB14-74E2-825E-24E3-8B9060182AE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B8FED0C8-EF5F-869C-F65E-F98C17F6638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8377A034-4F3A-0E26-7DB7-F2553014A15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A8DF4EC0-B52F-2F25-6EC0-263340458FC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CFB38621-C822-66B4-7EE8-D09CCD58BC3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3A8EF67C-E902-B310-9A3F-0CC9AB9C9D4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81B7BA40-2B5A-F04C-0878-7459B1F0F47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D4A8BA44-8203-02A7-6187-FBCC1B45BA9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175C4AE6-A6B7-D457-5781-0A94EF7188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455062B-6045-4EEB-1767-F20BD2A858F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A0C8020E-CBC3-62F9-DF45-3D9A96B18E0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FFE8ECD7-7344-E119-952A-B43CA89A1C9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D6AE619F-C918-5C82-21CD-A5ECA8736E2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314D8C31-111C-B606-6B45-14881B2505B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EAB64D34-A185-CB39-0CCF-B70086C460B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98B67160-ECF5-2A88-F729-5F352113195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F80DC731-D48E-B26A-2909-AAE48EF0122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0E8507F7-27AF-6027-151A-994F0343475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B3260B60-CBBB-EBD8-6A89-775C0187AA9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8F128C2F-2062-917A-596E-1819EB9ED46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0D3ADE9A-8EB7-9BA4-CC9A-B97CBE483CB9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E4D4162A-C3A2-1E2E-05EB-3FA0128A67C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1494908B-6A8C-1B57-833B-51690764F1F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07">
            <a:extLst>
              <a:ext uri="{FF2B5EF4-FFF2-40B4-BE49-F238E27FC236}">
                <a16:creationId xmlns:a16="http://schemas.microsoft.com/office/drawing/2014/main" id="{3896D85B-3058-CF1D-A26F-5368107ABD7E}"/>
              </a:ext>
            </a:extLst>
          </p:cNvPr>
          <p:cNvGrpSpPr/>
          <p:nvPr/>
        </p:nvGrpSpPr>
        <p:grpSpPr>
          <a:xfrm rot="5400000">
            <a:off x="3542590" y="5965142"/>
            <a:ext cx="533400" cy="1805989"/>
            <a:chOff x="1600200" y="3200400"/>
            <a:chExt cx="533400" cy="35052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FA0F3C6-BA4E-EA9C-7B90-9B78638DD81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E20DCE2-8BFC-6739-3E3C-CEE7D879B8F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45897EB-65F9-3E09-3C64-CF5322A765F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D086399-2978-F83C-DD1B-6141D7E9A40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4023523-1989-3A8A-A0D3-9B5F3D85AECD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E587694-EA49-4D81-2FFE-0F202AABB17B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52D7B98-EDB3-B0BB-BFBD-99104862EF3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1B22C6F-C028-977F-36D8-95403E99499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CF8EA5B-69A6-E7C2-E391-CF7D9BBEDCB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D93738E-E93B-D5CA-EE50-250C29A7FF2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99E9BD-1349-06C5-62AE-97E3D2CE7CD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2C1BB96-37CF-EE7E-C599-385175D56D8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B210D0C-27DE-6588-CD05-8C8909F1F393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46B191B-3634-637F-5D47-BF59FE27892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4FEB61-661E-5051-E843-BB54C60C243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D9C4CCD-3E8D-87C1-3C60-0809A16FB98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E8686BF-D4C4-3B31-5FC6-E0CFE619D16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2B80A1A-42E4-99ED-E6E8-677EA54C0A4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734022E-B97D-9CF4-782E-CC7814514B3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D2C6B68-5FF8-949F-0ED5-09A0A69DFEC4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F7822C4-440D-FAB9-47AB-86FF53229C6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9B42D44-6758-D3C7-2145-D67991C5229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397A018-C2C7-FD81-5881-F61864B9205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AE8E22-7BFD-F164-9DA5-AABDC7D9291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D33A97D-92D6-15F9-F8DD-A281089F7E7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76DA976-0884-5027-E279-0C42A0D5DAC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C372DE7-6A28-05A6-0664-81F337E7B6F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EC785A6-4FA2-A5E6-07F1-0ED6EEC3636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838A4B8-FD87-A444-BEDD-E98DCA345505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Line 34">
            <a:extLst>
              <a:ext uri="{FF2B5EF4-FFF2-40B4-BE49-F238E27FC236}">
                <a16:creationId xmlns:a16="http://schemas.microsoft.com/office/drawing/2014/main" id="{46688888-66C0-A36B-EBE4-4A3066C16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4062" y="3433854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35">
            <a:extLst>
              <a:ext uri="{FF2B5EF4-FFF2-40B4-BE49-F238E27FC236}">
                <a16:creationId xmlns:a16="http://schemas.microsoft.com/office/drawing/2014/main" id="{26AF1601-CDD3-4C87-DD0C-CE091288B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315" y="3433854"/>
            <a:ext cx="0" cy="40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36">
            <a:extLst>
              <a:ext uri="{FF2B5EF4-FFF2-40B4-BE49-F238E27FC236}">
                <a16:creationId xmlns:a16="http://schemas.microsoft.com/office/drawing/2014/main" id="{18AF023F-152A-9F8C-9C29-DDCDE196D5F1}"/>
              </a:ext>
            </a:extLst>
          </p:cNvPr>
          <p:cNvSpPr>
            <a:spLocks/>
          </p:cNvSpPr>
          <p:nvPr/>
        </p:nvSpPr>
        <p:spPr bwMode="auto">
          <a:xfrm rot="10800000">
            <a:off x="3592827" y="3047255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8" name="Group 33">
            <a:extLst>
              <a:ext uri="{FF2B5EF4-FFF2-40B4-BE49-F238E27FC236}">
                <a16:creationId xmlns:a16="http://schemas.microsoft.com/office/drawing/2014/main" id="{266B189C-9E72-05B8-F5E3-AB080A67C7B2}"/>
              </a:ext>
            </a:extLst>
          </p:cNvPr>
          <p:cNvGrpSpPr>
            <a:grpSpLocks/>
          </p:cNvGrpSpPr>
          <p:nvPr/>
        </p:nvGrpSpPr>
        <p:grpSpPr bwMode="auto">
          <a:xfrm>
            <a:off x="6069904" y="5682369"/>
            <a:ext cx="290513" cy="787400"/>
            <a:chOff x="2244" y="2118"/>
            <a:chExt cx="181" cy="499"/>
          </a:xfrm>
        </p:grpSpPr>
        <p:sp>
          <p:nvSpPr>
            <p:cNvPr id="169" name="Line 34">
              <a:extLst>
                <a:ext uri="{FF2B5EF4-FFF2-40B4-BE49-F238E27FC236}">
                  <a16:creationId xmlns:a16="http://schemas.microsoft.com/office/drawing/2014/main" id="{56521939-36B6-D338-A73C-EBAFFEE5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5">
              <a:extLst>
                <a:ext uri="{FF2B5EF4-FFF2-40B4-BE49-F238E27FC236}">
                  <a16:creationId xmlns:a16="http://schemas.microsoft.com/office/drawing/2014/main" id="{B67284C7-7E46-2737-1125-495200FC7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6">
              <a:extLst>
                <a:ext uri="{FF2B5EF4-FFF2-40B4-BE49-F238E27FC236}">
                  <a16:creationId xmlns:a16="http://schemas.microsoft.com/office/drawing/2014/main" id="{0A9B7C0B-2A2B-6A30-575F-0A4E0B36C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33">
            <a:extLst>
              <a:ext uri="{FF2B5EF4-FFF2-40B4-BE49-F238E27FC236}">
                <a16:creationId xmlns:a16="http://schemas.microsoft.com/office/drawing/2014/main" id="{AE3241B2-F0CA-9DC5-6037-AA42328C4531}"/>
              </a:ext>
            </a:extLst>
          </p:cNvPr>
          <p:cNvGrpSpPr>
            <a:grpSpLocks/>
          </p:cNvGrpSpPr>
          <p:nvPr/>
        </p:nvGrpSpPr>
        <p:grpSpPr bwMode="auto">
          <a:xfrm>
            <a:off x="1078104" y="5757864"/>
            <a:ext cx="290513" cy="787400"/>
            <a:chOff x="2244" y="2118"/>
            <a:chExt cx="181" cy="499"/>
          </a:xfrm>
        </p:grpSpPr>
        <p:sp>
          <p:nvSpPr>
            <p:cNvPr id="173" name="Line 34">
              <a:extLst>
                <a:ext uri="{FF2B5EF4-FFF2-40B4-BE49-F238E27FC236}">
                  <a16:creationId xmlns:a16="http://schemas.microsoft.com/office/drawing/2014/main" id="{3EE83AB8-FAAF-0454-237D-98E3B8EEA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5">
              <a:extLst>
                <a:ext uri="{FF2B5EF4-FFF2-40B4-BE49-F238E27FC236}">
                  <a16:creationId xmlns:a16="http://schemas.microsoft.com/office/drawing/2014/main" id="{93BF44F9-EC84-3F24-B92C-07FA2F133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6">
              <a:extLst>
                <a:ext uri="{FF2B5EF4-FFF2-40B4-BE49-F238E27FC236}">
                  <a16:creationId xmlns:a16="http://schemas.microsoft.com/office/drawing/2014/main" id="{90E80640-4BE9-B250-7359-657EC7756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59" name="Group 107">
            <a:extLst>
              <a:ext uri="{FF2B5EF4-FFF2-40B4-BE49-F238E27FC236}">
                <a16:creationId xmlns:a16="http://schemas.microsoft.com/office/drawing/2014/main" id="{ED2B6AFF-10F7-34D5-EBC5-EBF101F065C2}"/>
              </a:ext>
            </a:extLst>
          </p:cNvPr>
          <p:cNvGrpSpPr/>
          <p:nvPr/>
        </p:nvGrpSpPr>
        <p:grpSpPr>
          <a:xfrm rot="2711031">
            <a:off x="4579856" y="3893259"/>
            <a:ext cx="533400" cy="1727560"/>
            <a:chOff x="1600200" y="3200400"/>
            <a:chExt cx="533400" cy="3505200"/>
          </a:xfrm>
        </p:grpSpPr>
        <p:sp>
          <p:nvSpPr>
            <p:cNvPr id="25660" name="Rectangle 25659">
              <a:extLst>
                <a:ext uri="{FF2B5EF4-FFF2-40B4-BE49-F238E27FC236}">
                  <a16:creationId xmlns:a16="http://schemas.microsoft.com/office/drawing/2014/main" id="{20794CD5-BDE0-0CEB-B7F3-9895A133F2F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EB48EB20-66F7-58BD-ACAD-EDC3740C8D8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B0A41B84-DDBC-8693-51A1-4F30E5BA428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273C343A-525E-9BE9-D751-E7826CB2FEB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964EF85-C0EC-F0B0-3BCE-2FB29F4D293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230A9A-AA8D-A512-D389-F24E746B151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1D87187-5194-46B9-2D58-3ACA6BBD35A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E482B2-8F82-7965-486C-337E0709501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4DB055-6EA5-B7EF-7D95-59B4AE3FD948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E77F30-F73F-29C5-AC1B-6A653A72220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D4DE73-6112-5AC6-F13C-A31C90D69C8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018B4A-257F-53D0-A96D-AFC5184AC46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D254DF4-2C46-D4C4-29C3-92F94AA320D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FD65E2-555B-B242-B9FA-5384EC6F650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456CAD7-0B6C-1014-6B6E-84CB314534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7ACC87-DEE2-1067-21F3-F1470F25E9B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1BF1A73-D7C5-9706-30E3-DD995C5777A5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6E2856C-9A66-6115-B62A-45037EA64B8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3843FEA-4DF1-70D4-513C-E62692D0312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E934B7A-8B21-F986-547B-22092F2715E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4316977-2F43-6B6D-5761-C0174DFCDEA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257D93-F3F8-78CB-A0F7-2E9EF13FC2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9BA3C-43A8-A809-13E2-AA2B782401D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771AF6-62C3-FAE2-FCA0-067DB0D3B46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C0CD57-E4B0-4B5E-1949-F85AC33EEC8B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CD34FB9-2820-7D4A-5B25-F697406BE4F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9717D7E-DAD4-2AFD-3F29-1E7CB8BDE898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09CE4FC-9B7F-8091-49AB-4F09C862751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FBE334C-7E85-0332-F536-478AD8346701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33">
            <a:extLst>
              <a:ext uri="{FF2B5EF4-FFF2-40B4-BE49-F238E27FC236}">
                <a16:creationId xmlns:a16="http://schemas.microsoft.com/office/drawing/2014/main" id="{160722D9-08D6-C862-15D2-B06CAB8C6148}"/>
              </a:ext>
            </a:extLst>
          </p:cNvPr>
          <p:cNvGrpSpPr>
            <a:grpSpLocks/>
          </p:cNvGrpSpPr>
          <p:nvPr/>
        </p:nvGrpSpPr>
        <p:grpSpPr bwMode="auto">
          <a:xfrm>
            <a:off x="4112138" y="4980670"/>
            <a:ext cx="290513" cy="787400"/>
            <a:chOff x="2244" y="2118"/>
            <a:chExt cx="181" cy="499"/>
          </a:xfrm>
        </p:grpSpPr>
        <p:sp>
          <p:nvSpPr>
            <p:cNvPr id="165" name="Line 34">
              <a:extLst>
                <a:ext uri="{FF2B5EF4-FFF2-40B4-BE49-F238E27FC236}">
                  <a16:creationId xmlns:a16="http://schemas.microsoft.com/office/drawing/2014/main" id="{C420AE7D-B2FB-E61E-4904-DDC35B660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35">
              <a:extLst>
                <a:ext uri="{FF2B5EF4-FFF2-40B4-BE49-F238E27FC236}">
                  <a16:creationId xmlns:a16="http://schemas.microsoft.com/office/drawing/2014/main" id="{29C0AABF-7746-5E27-6845-11AB5BCBC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6">
              <a:extLst>
                <a:ext uri="{FF2B5EF4-FFF2-40B4-BE49-F238E27FC236}">
                  <a16:creationId xmlns:a16="http://schemas.microsoft.com/office/drawing/2014/main" id="{ADF148E5-FDDD-2DCE-8929-65295E245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107">
            <a:extLst>
              <a:ext uri="{FF2B5EF4-FFF2-40B4-BE49-F238E27FC236}">
                <a16:creationId xmlns:a16="http://schemas.microsoft.com/office/drawing/2014/main" id="{5D30ABE8-4668-2D58-E108-CC655A9928E9}"/>
              </a:ext>
            </a:extLst>
          </p:cNvPr>
          <p:cNvGrpSpPr/>
          <p:nvPr/>
        </p:nvGrpSpPr>
        <p:grpSpPr>
          <a:xfrm rot="18724029">
            <a:off x="2391250" y="3935167"/>
            <a:ext cx="533400" cy="1727560"/>
            <a:chOff x="1600200" y="3200400"/>
            <a:chExt cx="533400" cy="35052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741407E-1E71-6B6D-9648-50F69253BAC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9783CE0-6D07-7E15-6A68-2E0482722FF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8700220-8F57-4C85-88C9-53260487734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968544F-454D-AB07-66CE-85DF74FDE46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91CAB4B-625E-6F63-07F8-4362532D12F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A8BDA4B-58CC-A84F-3DC5-6103F3A2C536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831D579-467D-B328-2040-DFB0597A9F0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954F690-6DDB-38F3-1D92-9BED57805C8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E2FE4B1-9FA0-EC1D-5577-D6841A1E71F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39E800F-4A8D-B157-5405-2D6F577EBA4E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E3A6AEA-DFEB-2E9C-9EFD-6000B32962C8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41CAD26-7A66-0BDE-F5AE-E6959A748BA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9AC0FD7-8469-80A7-9876-B5FC1EEB0A9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7A1EC57-FFB3-261A-68F1-C570C85B774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9F8818-E509-D18E-0ACB-C532E5375C5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31DFA3-BF10-5DD3-8636-AD34815EE95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5CA72A5-EB30-D557-D30D-E6148A4811F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6823F9D-660E-5BF0-0F21-5FCA96F6D31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C15BD28-16A0-1584-D218-CA11365BA93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4DAFFC-F1C4-7B5D-83C3-86AA1BDCBDB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7B53670-661A-DAEA-7F0D-7D6700890A7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BB013AA-AB17-961C-1740-E31661669D7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27D48A0-659F-5B82-A5F3-3F62D51155D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26056B2-E03A-B0EC-34EB-41018235983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6D0BE11-C24A-3C1A-5E29-6E66EF242DA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32C6112-C77C-952C-1DF1-FB80897BF3C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2EDFB49-BFEA-D20D-4AD8-EAD877C42A8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6599AA5-4C95-CF23-B8BA-C9B6DADA4C5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51C2F4-C6CE-08A2-E889-09DE81D7CF74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33">
            <a:extLst>
              <a:ext uri="{FF2B5EF4-FFF2-40B4-BE49-F238E27FC236}">
                <a16:creationId xmlns:a16="http://schemas.microsoft.com/office/drawing/2014/main" id="{FE3E8F95-4CF2-6373-29F4-4318DA6F4494}"/>
              </a:ext>
            </a:extLst>
          </p:cNvPr>
          <p:cNvGrpSpPr>
            <a:grpSpLocks/>
          </p:cNvGrpSpPr>
          <p:nvPr/>
        </p:nvGrpSpPr>
        <p:grpSpPr bwMode="auto">
          <a:xfrm>
            <a:off x="3105055" y="4974165"/>
            <a:ext cx="290513" cy="787400"/>
            <a:chOff x="2244" y="2118"/>
            <a:chExt cx="181" cy="499"/>
          </a:xfrm>
        </p:grpSpPr>
        <p:sp>
          <p:nvSpPr>
            <p:cNvPr id="161" name="Line 34">
              <a:extLst>
                <a:ext uri="{FF2B5EF4-FFF2-40B4-BE49-F238E27FC236}">
                  <a16:creationId xmlns:a16="http://schemas.microsoft.com/office/drawing/2014/main" id="{9A094B52-CD61-40A9-BFB6-8A78DEE12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35">
              <a:extLst>
                <a:ext uri="{FF2B5EF4-FFF2-40B4-BE49-F238E27FC236}">
                  <a16:creationId xmlns:a16="http://schemas.microsoft.com/office/drawing/2014/main" id="{234390DB-CB4D-9EC5-3E2D-A03A52FD8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36">
              <a:extLst>
                <a:ext uri="{FF2B5EF4-FFF2-40B4-BE49-F238E27FC236}">
                  <a16:creationId xmlns:a16="http://schemas.microsoft.com/office/drawing/2014/main" id="{5D7B73B8-FCFE-CE0B-852E-D2E590F3C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678" name="Straight Connector 25677">
            <a:extLst>
              <a:ext uri="{FF2B5EF4-FFF2-40B4-BE49-F238E27FC236}">
                <a16:creationId xmlns:a16="http://schemas.microsoft.com/office/drawing/2014/main" id="{9C553D17-6F60-B07E-4DD5-A1D272CCE4C2}"/>
              </a:ext>
            </a:extLst>
          </p:cNvPr>
          <p:cNvCxnSpPr>
            <a:cxnSpLocks/>
          </p:cNvCxnSpPr>
          <p:nvPr/>
        </p:nvCxnSpPr>
        <p:spPr>
          <a:xfrm flipH="1">
            <a:off x="228600" y="7398049"/>
            <a:ext cx="69469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81" name="Straight Connector 25680">
            <a:extLst>
              <a:ext uri="{FF2B5EF4-FFF2-40B4-BE49-F238E27FC236}">
                <a16:creationId xmlns:a16="http://schemas.microsoft.com/office/drawing/2014/main" id="{10D8297D-AE59-0301-2625-E55E00183DEC}"/>
              </a:ext>
            </a:extLst>
          </p:cNvPr>
          <p:cNvCxnSpPr>
            <a:cxnSpLocks/>
          </p:cNvCxnSpPr>
          <p:nvPr/>
        </p:nvCxnSpPr>
        <p:spPr>
          <a:xfrm flipH="1">
            <a:off x="228599" y="8001000"/>
            <a:ext cx="69469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82" name="AutoShape 673">
            <a:extLst>
              <a:ext uri="{FF2B5EF4-FFF2-40B4-BE49-F238E27FC236}">
                <a16:creationId xmlns:a16="http://schemas.microsoft.com/office/drawing/2014/main" id="{E49D3E07-2A0D-AC53-3998-66700270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201" y="750006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01" name="Group 406">
            <a:extLst>
              <a:ext uri="{FF2B5EF4-FFF2-40B4-BE49-F238E27FC236}">
                <a16:creationId xmlns:a16="http://schemas.microsoft.com/office/drawing/2014/main" id="{0A9FAB90-218E-7CDE-55BF-CEE4D56A106F}"/>
              </a:ext>
            </a:extLst>
          </p:cNvPr>
          <p:cNvGrpSpPr>
            <a:grpSpLocks/>
          </p:cNvGrpSpPr>
          <p:nvPr/>
        </p:nvGrpSpPr>
        <p:grpSpPr bwMode="auto">
          <a:xfrm>
            <a:off x="6454005" y="3251770"/>
            <a:ext cx="222250" cy="858838"/>
            <a:chOff x="2064" y="768"/>
            <a:chExt cx="140" cy="541"/>
          </a:xfrm>
        </p:grpSpPr>
        <p:sp>
          <p:nvSpPr>
            <p:cNvPr id="25702" name="Line 407">
              <a:extLst>
                <a:ext uri="{FF2B5EF4-FFF2-40B4-BE49-F238E27FC236}">
                  <a16:creationId xmlns:a16="http://schemas.microsoft.com/office/drawing/2014/main" id="{DE23CB05-2773-9861-9B81-F6DF5499F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3" name="Line 408">
              <a:extLst>
                <a:ext uri="{FF2B5EF4-FFF2-40B4-BE49-F238E27FC236}">
                  <a16:creationId xmlns:a16="http://schemas.microsoft.com/office/drawing/2014/main" id="{0CA243E1-3B95-6272-7018-96D4943C9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4" name="Group 409">
              <a:extLst>
                <a:ext uri="{FF2B5EF4-FFF2-40B4-BE49-F238E27FC236}">
                  <a16:creationId xmlns:a16="http://schemas.microsoft.com/office/drawing/2014/main" id="{652E3F95-C624-15E5-FDF1-AE95AE1AC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25705" name="Freeform 410">
                <a:extLst>
                  <a:ext uri="{FF2B5EF4-FFF2-40B4-BE49-F238E27FC236}">
                    <a16:creationId xmlns:a16="http://schemas.microsoft.com/office/drawing/2014/main" id="{AE55044D-81B8-F635-D765-64A8F83D6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6" name="Freeform 411">
                <a:extLst>
                  <a:ext uri="{FF2B5EF4-FFF2-40B4-BE49-F238E27FC236}">
                    <a16:creationId xmlns:a16="http://schemas.microsoft.com/office/drawing/2014/main" id="{6611E739-B20E-C308-6D22-AC1136F95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3" name="Group 412">
            <a:extLst>
              <a:ext uri="{FF2B5EF4-FFF2-40B4-BE49-F238E27FC236}">
                <a16:creationId xmlns:a16="http://schemas.microsoft.com/office/drawing/2014/main" id="{B5937E83-75A7-2E83-1B54-9AEDBD0198EA}"/>
              </a:ext>
            </a:extLst>
          </p:cNvPr>
          <p:cNvGrpSpPr>
            <a:grpSpLocks/>
          </p:cNvGrpSpPr>
          <p:nvPr/>
        </p:nvGrpSpPr>
        <p:grpSpPr bwMode="auto">
          <a:xfrm>
            <a:off x="786389" y="3329789"/>
            <a:ext cx="223838" cy="858838"/>
            <a:chOff x="1872" y="1440"/>
            <a:chExt cx="141" cy="541"/>
          </a:xfrm>
        </p:grpSpPr>
        <p:sp>
          <p:nvSpPr>
            <p:cNvPr id="25714" name="Line 413">
              <a:extLst>
                <a:ext uri="{FF2B5EF4-FFF2-40B4-BE49-F238E27FC236}">
                  <a16:creationId xmlns:a16="http://schemas.microsoft.com/office/drawing/2014/main" id="{BAB02569-1F71-064C-F3C5-A79EEE110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5" name="Line 414">
              <a:extLst>
                <a:ext uri="{FF2B5EF4-FFF2-40B4-BE49-F238E27FC236}">
                  <a16:creationId xmlns:a16="http://schemas.microsoft.com/office/drawing/2014/main" id="{0F4FBF66-475F-E316-D2D9-E33B6A91A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6" name="Group 415">
              <a:extLst>
                <a:ext uri="{FF2B5EF4-FFF2-40B4-BE49-F238E27FC236}">
                  <a16:creationId xmlns:a16="http://schemas.microsoft.com/office/drawing/2014/main" id="{D2A43CBB-038D-0633-0DB4-D6A88E366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25717" name="Freeform 416">
                <a:extLst>
                  <a:ext uri="{FF2B5EF4-FFF2-40B4-BE49-F238E27FC236}">
                    <a16:creationId xmlns:a16="http://schemas.microsoft.com/office/drawing/2014/main" id="{20A83855-E4B4-2EDD-3784-24A50EA8C2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8" name="Freeform 417">
                <a:extLst>
                  <a:ext uri="{FF2B5EF4-FFF2-40B4-BE49-F238E27FC236}">
                    <a16:creationId xmlns:a16="http://schemas.microsoft.com/office/drawing/2014/main" id="{B821EAC6-A86B-4CFB-FBB9-7BAF0FD43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27" name="Group 491">
            <a:extLst>
              <a:ext uri="{FF2B5EF4-FFF2-40B4-BE49-F238E27FC236}">
                <a16:creationId xmlns:a16="http://schemas.microsoft.com/office/drawing/2014/main" id="{FCB85F65-5A98-67A3-5633-F10EB21377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992851" y="3513290"/>
            <a:ext cx="198438" cy="984250"/>
            <a:chOff x="1799" y="2184"/>
            <a:chExt cx="125" cy="620"/>
          </a:xfrm>
        </p:grpSpPr>
        <p:grpSp>
          <p:nvGrpSpPr>
            <p:cNvPr id="25728" name="Group 492">
              <a:extLst>
                <a:ext uri="{FF2B5EF4-FFF2-40B4-BE49-F238E27FC236}">
                  <a16:creationId xmlns:a16="http://schemas.microsoft.com/office/drawing/2014/main" id="{468258B9-FB17-ACCB-B09A-FA4214F96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733" name="Freeform 493">
                <a:extLst>
                  <a:ext uri="{FF2B5EF4-FFF2-40B4-BE49-F238E27FC236}">
                    <a16:creationId xmlns:a16="http://schemas.microsoft.com/office/drawing/2014/main" id="{8FC7EFD4-506D-75B6-849D-B08E7B468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Freeform 494">
                <a:extLst>
                  <a:ext uri="{FF2B5EF4-FFF2-40B4-BE49-F238E27FC236}">
                    <a16:creationId xmlns:a16="http://schemas.microsoft.com/office/drawing/2014/main" id="{B8B93892-CA43-8CEC-C32E-70036B360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29" name="Group 495">
              <a:extLst>
                <a:ext uri="{FF2B5EF4-FFF2-40B4-BE49-F238E27FC236}">
                  <a16:creationId xmlns:a16="http://schemas.microsoft.com/office/drawing/2014/main" id="{092DB382-203E-46D4-652C-C1668E9C97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732" name="Freeform 498">
                <a:extLst>
                  <a:ext uri="{FF2B5EF4-FFF2-40B4-BE49-F238E27FC236}">
                    <a16:creationId xmlns:a16="http://schemas.microsoft.com/office/drawing/2014/main" id="{F592B890-EB2D-87DB-76DB-4008576A6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0" name="Line 496">
                <a:extLst>
                  <a:ext uri="{FF2B5EF4-FFF2-40B4-BE49-F238E27FC236}">
                    <a16:creationId xmlns:a16="http://schemas.microsoft.com/office/drawing/2014/main" id="{4D8259F9-D9A7-B425-2681-730D0335F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31" name="Line 497">
                <a:extLst>
                  <a:ext uri="{FF2B5EF4-FFF2-40B4-BE49-F238E27FC236}">
                    <a16:creationId xmlns:a16="http://schemas.microsoft.com/office/drawing/2014/main" id="{BAAC7DD0-C1F3-BEA3-5495-F7B47575F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5735" name="Group 394">
            <a:extLst>
              <a:ext uri="{FF2B5EF4-FFF2-40B4-BE49-F238E27FC236}">
                <a16:creationId xmlns:a16="http://schemas.microsoft.com/office/drawing/2014/main" id="{71EF8E31-991B-88A6-F1CE-CFBBD99F75A2}"/>
              </a:ext>
            </a:extLst>
          </p:cNvPr>
          <p:cNvGrpSpPr>
            <a:grpSpLocks/>
          </p:cNvGrpSpPr>
          <p:nvPr/>
        </p:nvGrpSpPr>
        <p:grpSpPr bwMode="auto">
          <a:xfrm>
            <a:off x="5830196" y="3499500"/>
            <a:ext cx="227013" cy="858838"/>
            <a:chOff x="1872" y="768"/>
            <a:chExt cx="143" cy="541"/>
          </a:xfrm>
        </p:grpSpPr>
        <p:sp>
          <p:nvSpPr>
            <p:cNvPr id="25736" name="Line 395">
              <a:extLst>
                <a:ext uri="{FF2B5EF4-FFF2-40B4-BE49-F238E27FC236}">
                  <a16:creationId xmlns:a16="http://schemas.microsoft.com/office/drawing/2014/main" id="{BDBA064F-51A1-BD55-BC1A-7346D4440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Line 396">
              <a:extLst>
                <a:ext uri="{FF2B5EF4-FFF2-40B4-BE49-F238E27FC236}">
                  <a16:creationId xmlns:a16="http://schemas.microsoft.com/office/drawing/2014/main" id="{AF5C1F6C-D091-CFFB-A46F-591C33A8F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38" name="Group 397">
              <a:extLst>
                <a:ext uri="{FF2B5EF4-FFF2-40B4-BE49-F238E27FC236}">
                  <a16:creationId xmlns:a16="http://schemas.microsoft.com/office/drawing/2014/main" id="{8FAF3252-AA1E-88BB-0799-8FFEED3E8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25739" name="Freeform 398">
                <a:extLst>
                  <a:ext uri="{FF2B5EF4-FFF2-40B4-BE49-F238E27FC236}">
                    <a16:creationId xmlns:a16="http://schemas.microsoft.com/office/drawing/2014/main" id="{74096CBC-4965-EB65-3ECD-314C7F8FF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0" name="Freeform 399">
                <a:extLst>
                  <a:ext uri="{FF2B5EF4-FFF2-40B4-BE49-F238E27FC236}">
                    <a16:creationId xmlns:a16="http://schemas.microsoft.com/office/drawing/2014/main" id="{7641D990-3FEB-21DE-52C1-1BD1F3BB3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41" name="Group 400">
            <a:extLst>
              <a:ext uri="{FF2B5EF4-FFF2-40B4-BE49-F238E27FC236}">
                <a16:creationId xmlns:a16="http://schemas.microsoft.com/office/drawing/2014/main" id="{E5EC52D8-9EA5-B54E-FE6E-AB8D0A86688E}"/>
              </a:ext>
            </a:extLst>
          </p:cNvPr>
          <p:cNvGrpSpPr>
            <a:grpSpLocks/>
          </p:cNvGrpSpPr>
          <p:nvPr/>
        </p:nvGrpSpPr>
        <p:grpSpPr bwMode="auto">
          <a:xfrm>
            <a:off x="1343032" y="3501995"/>
            <a:ext cx="227013" cy="858838"/>
            <a:chOff x="2064" y="1440"/>
            <a:chExt cx="143" cy="541"/>
          </a:xfrm>
        </p:grpSpPr>
        <p:sp>
          <p:nvSpPr>
            <p:cNvPr id="25742" name="Line 401">
              <a:extLst>
                <a:ext uri="{FF2B5EF4-FFF2-40B4-BE49-F238E27FC236}">
                  <a16:creationId xmlns:a16="http://schemas.microsoft.com/office/drawing/2014/main" id="{370B3A46-0BDF-A967-3EDF-0BA513D24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3" name="Line 402">
              <a:extLst>
                <a:ext uri="{FF2B5EF4-FFF2-40B4-BE49-F238E27FC236}">
                  <a16:creationId xmlns:a16="http://schemas.microsoft.com/office/drawing/2014/main" id="{9FDDF77C-FB57-B057-B2A3-C0ED0FC9D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44" name="Group 403">
              <a:extLst>
                <a:ext uri="{FF2B5EF4-FFF2-40B4-BE49-F238E27FC236}">
                  <a16:creationId xmlns:a16="http://schemas.microsoft.com/office/drawing/2014/main" id="{7B9E77EE-90F4-84D5-1520-77508A048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25745" name="Freeform 404">
                <a:extLst>
                  <a:ext uri="{FF2B5EF4-FFF2-40B4-BE49-F238E27FC236}">
                    <a16:creationId xmlns:a16="http://schemas.microsoft.com/office/drawing/2014/main" id="{BA3318D0-EA6B-A17F-BFC9-EF4C132C2A1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6" name="Freeform 405">
                <a:extLst>
                  <a:ext uri="{FF2B5EF4-FFF2-40B4-BE49-F238E27FC236}">
                    <a16:creationId xmlns:a16="http://schemas.microsoft.com/office/drawing/2014/main" id="{8B3C0B9C-FB11-2398-40CA-1AB986BD7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60" name="Group 387">
            <a:extLst>
              <a:ext uri="{FF2B5EF4-FFF2-40B4-BE49-F238E27FC236}">
                <a16:creationId xmlns:a16="http://schemas.microsoft.com/office/drawing/2014/main" id="{2E2DD606-FC4A-3625-292E-D9F1E9ABBC7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45649" y="3421339"/>
            <a:ext cx="228600" cy="862013"/>
            <a:chOff x="1680" y="768"/>
            <a:chExt cx="144" cy="543"/>
          </a:xfrm>
        </p:grpSpPr>
        <p:sp>
          <p:nvSpPr>
            <p:cNvPr id="25761" name="Line 388">
              <a:extLst>
                <a:ext uri="{FF2B5EF4-FFF2-40B4-BE49-F238E27FC236}">
                  <a16:creationId xmlns:a16="http://schemas.microsoft.com/office/drawing/2014/main" id="{56C80227-0F78-14FD-96FC-3DAD2230B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2" name="Line 389">
              <a:extLst>
                <a:ext uri="{FF2B5EF4-FFF2-40B4-BE49-F238E27FC236}">
                  <a16:creationId xmlns:a16="http://schemas.microsoft.com/office/drawing/2014/main" id="{56A906D0-EDFB-D7AE-6F40-07E010A5A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63" name="Group 390">
              <a:extLst>
                <a:ext uri="{FF2B5EF4-FFF2-40B4-BE49-F238E27FC236}">
                  <a16:creationId xmlns:a16="http://schemas.microsoft.com/office/drawing/2014/main" id="{83BD65BA-845A-79EB-0DC3-9960A8F2C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764" name="Freeform 391">
                <a:extLst>
                  <a:ext uri="{FF2B5EF4-FFF2-40B4-BE49-F238E27FC236}">
                    <a16:creationId xmlns:a16="http://schemas.microsoft.com/office/drawing/2014/main" id="{D7B00F12-1108-0503-E5CB-B3726C7B5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5" name="Freeform 392">
                <a:extLst>
                  <a:ext uri="{FF2B5EF4-FFF2-40B4-BE49-F238E27FC236}">
                    <a16:creationId xmlns:a16="http://schemas.microsoft.com/office/drawing/2014/main" id="{0F55AC7A-CD2D-B035-8F33-909B619BF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66" name="Freeform 393">
                <a:extLst>
                  <a:ext uri="{FF2B5EF4-FFF2-40B4-BE49-F238E27FC236}">
                    <a16:creationId xmlns:a16="http://schemas.microsoft.com/office/drawing/2014/main" id="{D0E955F1-22BF-12CB-8A4E-AE0EA1FF1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67" name="Group 380">
            <a:extLst>
              <a:ext uri="{FF2B5EF4-FFF2-40B4-BE49-F238E27FC236}">
                <a16:creationId xmlns:a16="http://schemas.microsoft.com/office/drawing/2014/main" id="{28295475-0C38-672F-7232-C7BD1AB50D76}"/>
              </a:ext>
            </a:extLst>
          </p:cNvPr>
          <p:cNvGrpSpPr>
            <a:grpSpLocks/>
          </p:cNvGrpSpPr>
          <p:nvPr/>
        </p:nvGrpSpPr>
        <p:grpSpPr bwMode="auto">
          <a:xfrm>
            <a:off x="6136201" y="3397026"/>
            <a:ext cx="228600" cy="862013"/>
            <a:chOff x="1680" y="768"/>
            <a:chExt cx="144" cy="543"/>
          </a:xfrm>
        </p:grpSpPr>
        <p:sp>
          <p:nvSpPr>
            <p:cNvPr id="25768" name="Line 381">
              <a:extLst>
                <a:ext uri="{FF2B5EF4-FFF2-40B4-BE49-F238E27FC236}">
                  <a16:creationId xmlns:a16="http://schemas.microsoft.com/office/drawing/2014/main" id="{9428F61B-D601-BB09-476E-8BBE8C64F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9" name="Line 382">
              <a:extLst>
                <a:ext uri="{FF2B5EF4-FFF2-40B4-BE49-F238E27FC236}">
                  <a16:creationId xmlns:a16="http://schemas.microsoft.com/office/drawing/2014/main" id="{3C91C115-A217-2357-09BE-A20A1D1CC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70" name="Group 383">
              <a:extLst>
                <a:ext uri="{FF2B5EF4-FFF2-40B4-BE49-F238E27FC236}">
                  <a16:creationId xmlns:a16="http://schemas.microsoft.com/office/drawing/2014/main" id="{0C58F49B-9C60-3879-2925-B985886E5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25771" name="Freeform 384">
                <a:extLst>
                  <a:ext uri="{FF2B5EF4-FFF2-40B4-BE49-F238E27FC236}">
                    <a16:creationId xmlns:a16="http://schemas.microsoft.com/office/drawing/2014/main" id="{C764A664-C1FB-C5BA-CA75-76A8F28BC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2" name="Freeform 385">
                <a:extLst>
                  <a:ext uri="{FF2B5EF4-FFF2-40B4-BE49-F238E27FC236}">
                    <a16:creationId xmlns:a16="http://schemas.microsoft.com/office/drawing/2014/main" id="{A8467948-E446-314A-84CE-55A2CDEDC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73" name="Freeform 386">
                <a:extLst>
                  <a:ext uri="{FF2B5EF4-FFF2-40B4-BE49-F238E27FC236}">
                    <a16:creationId xmlns:a16="http://schemas.microsoft.com/office/drawing/2014/main" id="{BB29D490-8996-0BFA-23F3-C5880FD0C0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774" name="TextBox 25773">
            <a:extLst>
              <a:ext uri="{FF2B5EF4-FFF2-40B4-BE49-F238E27FC236}">
                <a16:creationId xmlns:a16="http://schemas.microsoft.com/office/drawing/2014/main" id="{D3CDC82B-9F01-0C23-3FEC-35706B4B73B1}"/>
              </a:ext>
            </a:extLst>
          </p:cNvPr>
          <p:cNvSpPr txBox="1"/>
          <p:nvPr/>
        </p:nvSpPr>
        <p:spPr>
          <a:xfrm>
            <a:off x="1183995" y="904531"/>
            <a:ext cx="20842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Bays: 2, 3 or 4</a:t>
            </a:r>
          </a:p>
        </p:txBody>
      </p:sp>
      <p:sp>
        <p:nvSpPr>
          <p:cNvPr id="25777" name="Rectangle 25776">
            <a:extLst>
              <a:ext uri="{FF2B5EF4-FFF2-40B4-BE49-F238E27FC236}">
                <a16:creationId xmlns:a16="http://schemas.microsoft.com/office/drawing/2014/main" id="{FACC3A34-4EBC-0AE6-8EDE-F4FD7788927F}"/>
              </a:ext>
            </a:extLst>
          </p:cNvPr>
          <p:cNvSpPr/>
          <p:nvPr/>
        </p:nvSpPr>
        <p:spPr>
          <a:xfrm>
            <a:off x="3573725" y="6768280"/>
            <a:ext cx="471127" cy="22932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78" name="TextBox 25777">
            <a:extLst>
              <a:ext uri="{FF2B5EF4-FFF2-40B4-BE49-F238E27FC236}">
                <a16:creationId xmlns:a16="http://schemas.microsoft.com/office/drawing/2014/main" id="{AF1730C7-618B-2D78-AA2E-E3CC5F7B2E33}"/>
              </a:ext>
            </a:extLst>
          </p:cNvPr>
          <p:cNvSpPr txBox="1"/>
          <p:nvPr/>
        </p:nvSpPr>
        <p:spPr>
          <a:xfrm>
            <a:off x="482977" y="7502544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</a:t>
            </a:r>
          </a:p>
        </p:txBody>
      </p:sp>
      <p:sp>
        <p:nvSpPr>
          <p:cNvPr id="25779" name="TextBox 25778">
            <a:extLst>
              <a:ext uri="{FF2B5EF4-FFF2-40B4-BE49-F238E27FC236}">
                <a16:creationId xmlns:a16="http://schemas.microsoft.com/office/drawing/2014/main" id="{E8712B54-8FB5-17A9-B4EF-2D48F5B266D1}"/>
              </a:ext>
            </a:extLst>
          </p:cNvPr>
          <p:cNvSpPr txBox="1"/>
          <p:nvPr/>
        </p:nvSpPr>
        <p:spPr>
          <a:xfrm>
            <a:off x="42817" y="8521781"/>
            <a:ext cx="54643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Left and right target arrays only visible from far left or right of shooting area.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Middle center array only visible through port.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Middle left and right arrays should NOT be visible through port.</a:t>
            </a:r>
          </a:p>
          <a:p>
            <a:endParaRPr lang="en-US" sz="1000" dirty="0"/>
          </a:p>
          <a:p>
            <a:r>
              <a:rPr lang="en-US" sz="1000" dirty="0"/>
              <a:t>7 Walls (1 w/port), 20 Targets, 13 target stands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A38BB10-96EC-AE14-5A2D-D2F7C044DCF2}"/>
              </a:ext>
            </a:extLst>
          </p:cNvPr>
          <p:cNvGrpSpPr/>
          <p:nvPr/>
        </p:nvGrpSpPr>
        <p:grpSpPr>
          <a:xfrm rot="16200000">
            <a:off x="3698108" y="8166121"/>
            <a:ext cx="251974" cy="448158"/>
            <a:chOff x="7022744" y="7638717"/>
            <a:chExt cx="251974" cy="646234"/>
          </a:xfrm>
        </p:grpSpPr>
        <p:grpSp>
          <p:nvGrpSpPr>
            <p:cNvPr id="25664" name="Group 25663">
              <a:extLst>
                <a:ext uri="{FF2B5EF4-FFF2-40B4-BE49-F238E27FC236}">
                  <a16:creationId xmlns:a16="http://schemas.microsoft.com/office/drawing/2014/main" id="{50E7C76E-0805-DE66-7573-279F7A3532DF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668" name="Straight Connector 25667">
                <a:extLst>
                  <a:ext uri="{FF2B5EF4-FFF2-40B4-BE49-F238E27FC236}">
                    <a16:creationId xmlns:a16="http://schemas.microsoft.com/office/drawing/2014/main" id="{0E2FDCC0-5235-59BA-F315-FA5229C87B6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69" name="Straight Connector 25668">
                <a:extLst>
                  <a:ext uri="{FF2B5EF4-FFF2-40B4-BE49-F238E27FC236}">
                    <a16:creationId xmlns:a16="http://schemas.microsoft.com/office/drawing/2014/main" id="{D94E48B2-59D2-21C4-F2F5-590E9559A3D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665" name="Group 25664">
              <a:extLst>
                <a:ext uri="{FF2B5EF4-FFF2-40B4-BE49-F238E27FC236}">
                  <a16:creationId xmlns:a16="http://schemas.microsoft.com/office/drawing/2014/main" id="{55DB0020-04D9-2A5D-FADA-72003F280E5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666" name="Straight Connector 25665">
                <a:extLst>
                  <a:ext uri="{FF2B5EF4-FFF2-40B4-BE49-F238E27FC236}">
                    <a16:creationId xmlns:a16="http://schemas.microsoft.com/office/drawing/2014/main" id="{DE1E5C13-B0A9-939A-3DD3-D3893445C53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67" name="Straight Connector 25666">
                <a:extLst>
                  <a:ext uri="{FF2B5EF4-FFF2-40B4-BE49-F238E27FC236}">
                    <a16:creationId xmlns:a16="http://schemas.microsoft.com/office/drawing/2014/main" id="{98DA6846-7902-78D5-4A23-CDE785DA9D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160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300</cp:revision>
  <cp:lastPrinted>2023-09-18T15:59:49Z</cp:lastPrinted>
  <dcterms:created xsi:type="dcterms:W3CDTF">2002-08-21T12:11:08Z</dcterms:created>
  <dcterms:modified xsi:type="dcterms:W3CDTF">2023-09-20T16:42:54Z</dcterms:modified>
  <cp:category>Shooting</cp:category>
</cp:coreProperties>
</file>