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3" autoAdjust="0"/>
    <p:restoredTop sz="94507" autoAdjust="0"/>
  </p:normalViewPr>
  <p:slideViewPr>
    <p:cSldViewPr>
      <p:cViewPr varScale="1">
        <p:scale>
          <a:sx n="106" d="100"/>
          <a:sy n="106" d="100"/>
        </p:scale>
        <p:origin x="3832" y="17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8/21/23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Freeform 32">
            <a:extLst>
              <a:ext uri="{FF2B5EF4-FFF2-40B4-BE49-F238E27FC236}">
                <a16:creationId xmlns:a16="http://schemas.microsoft.com/office/drawing/2014/main" id="{BDEC426A-D56F-F3D4-7F3A-B05AA2CE6D29}"/>
              </a:ext>
            </a:extLst>
          </p:cNvPr>
          <p:cNvSpPr>
            <a:spLocks/>
          </p:cNvSpPr>
          <p:nvPr/>
        </p:nvSpPr>
        <p:spPr bwMode="auto">
          <a:xfrm rot="5400000">
            <a:off x="3246728" y="2991334"/>
            <a:ext cx="287338" cy="527050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110C88C-0A11-4076-1E3A-2841108C8920}"/>
              </a:ext>
            </a:extLst>
          </p:cNvPr>
          <p:cNvCxnSpPr>
            <a:cxnSpLocks/>
          </p:cNvCxnSpPr>
          <p:nvPr/>
        </p:nvCxnSpPr>
        <p:spPr>
          <a:xfrm flipH="1" flipV="1">
            <a:off x="2617090" y="6347040"/>
            <a:ext cx="1828801" cy="752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EB291FBB-ACC2-C994-7393-9942EBE512C0}"/>
              </a:ext>
            </a:extLst>
          </p:cNvPr>
          <p:cNvCxnSpPr>
            <a:cxnSpLocks/>
          </p:cNvCxnSpPr>
          <p:nvPr/>
        </p:nvCxnSpPr>
        <p:spPr>
          <a:xfrm flipH="1" flipV="1">
            <a:off x="2600574" y="6861954"/>
            <a:ext cx="1828801" cy="752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C19F431-BEFF-E85D-DCEE-673F461D39B3}"/>
              </a:ext>
            </a:extLst>
          </p:cNvPr>
          <p:cNvCxnSpPr>
            <a:cxnSpLocks/>
          </p:cNvCxnSpPr>
          <p:nvPr/>
        </p:nvCxnSpPr>
        <p:spPr>
          <a:xfrm>
            <a:off x="4453764" y="6347040"/>
            <a:ext cx="0" cy="533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08F218D-05B8-12E2-558A-00FB3C6C6028}"/>
              </a:ext>
            </a:extLst>
          </p:cNvPr>
          <p:cNvCxnSpPr>
            <a:cxnSpLocks/>
          </p:cNvCxnSpPr>
          <p:nvPr/>
        </p:nvCxnSpPr>
        <p:spPr>
          <a:xfrm>
            <a:off x="2617090" y="6336074"/>
            <a:ext cx="0" cy="533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68205"/>
              </p:ext>
            </p:extLst>
          </p:nvPr>
        </p:nvGraphicFramePr>
        <p:xfrm>
          <a:off x="177801" y="165099"/>
          <a:ext cx="6997700" cy="235629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 Rounds v2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with toes 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touching XXs,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facing 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downrange.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Handgun, wrists below belt.  PCC, buttstock on belt, weak hand wrist below the belt.</a:t>
                      </a: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holstered. PCC loaded with safety on, buttstock on belt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26 rounds, 130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13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required to score from shooting box A,B, or C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9">
            <a:extLst>
              <a:ext uri="{FF2B5EF4-FFF2-40B4-BE49-F238E27FC236}">
                <a16:creationId xmlns:a16="http://schemas.microsoft.com/office/drawing/2014/main" id="{12FF530E-D19C-25C6-8F9F-5B8A806A75C1}"/>
              </a:ext>
            </a:extLst>
          </p:cNvPr>
          <p:cNvGrpSpPr>
            <a:grpSpLocks/>
          </p:cNvGrpSpPr>
          <p:nvPr/>
        </p:nvGrpSpPr>
        <p:grpSpPr bwMode="auto">
          <a:xfrm>
            <a:off x="712579" y="2990342"/>
            <a:ext cx="287338" cy="790575"/>
            <a:chOff x="528" y="240"/>
            <a:chExt cx="181" cy="498"/>
          </a:xfrm>
        </p:grpSpPr>
        <p:sp>
          <p:nvSpPr>
            <p:cNvPr id="3" name="Line 30">
              <a:extLst>
                <a:ext uri="{FF2B5EF4-FFF2-40B4-BE49-F238E27FC236}">
                  <a16:creationId xmlns:a16="http://schemas.microsoft.com/office/drawing/2014/main" id="{ACD49EC1-DD99-2B8E-51ED-BC31BBA1B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Line 31">
              <a:extLst>
                <a:ext uri="{FF2B5EF4-FFF2-40B4-BE49-F238E27FC236}">
                  <a16:creationId xmlns:a16="http://schemas.microsoft.com/office/drawing/2014/main" id="{7DAC6978-999B-7559-CC1B-9C2CD8C6CC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Freeform 32">
              <a:extLst>
                <a:ext uri="{FF2B5EF4-FFF2-40B4-BE49-F238E27FC236}">
                  <a16:creationId xmlns:a16="http://schemas.microsoft.com/office/drawing/2014/main" id="{6E076983-97F6-8709-F003-1FDBF03EB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9">
            <a:extLst>
              <a:ext uri="{FF2B5EF4-FFF2-40B4-BE49-F238E27FC236}">
                <a16:creationId xmlns:a16="http://schemas.microsoft.com/office/drawing/2014/main" id="{D57E239B-0B93-AEA6-3B12-9F53EF798363}"/>
              </a:ext>
            </a:extLst>
          </p:cNvPr>
          <p:cNvGrpSpPr>
            <a:grpSpLocks/>
          </p:cNvGrpSpPr>
          <p:nvPr/>
        </p:nvGrpSpPr>
        <p:grpSpPr bwMode="auto">
          <a:xfrm>
            <a:off x="1120566" y="2990342"/>
            <a:ext cx="287338" cy="790575"/>
            <a:chOff x="528" y="240"/>
            <a:chExt cx="181" cy="498"/>
          </a:xfrm>
        </p:grpSpPr>
        <p:sp>
          <p:nvSpPr>
            <p:cNvPr id="7" name="Line 30">
              <a:extLst>
                <a:ext uri="{FF2B5EF4-FFF2-40B4-BE49-F238E27FC236}">
                  <a16:creationId xmlns:a16="http://schemas.microsoft.com/office/drawing/2014/main" id="{FBB4A79D-F93A-8372-84DC-C3CC0D742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31">
              <a:extLst>
                <a:ext uri="{FF2B5EF4-FFF2-40B4-BE49-F238E27FC236}">
                  <a16:creationId xmlns:a16="http://schemas.microsoft.com/office/drawing/2014/main" id="{19F38FD2-91C4-894A-E8EB-85F8E3A185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32">
              <a:extLst>
                <a:ext uri="{FF2B5EF4-FFF2-40B4-BE49-F238E27FC236}">
                  <a16:creationId xmlns:a16="http://schemas.microsoft.com/office/drawing/2014/main" id="{8FC0ED5B-4CE4-E093-A14A-26674F104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29">
            <a:extLst>
              <a:ext uri="{FF2B5EF4-FFF2-40B4-BE49-F238E27FC236}">
                <a16:creationId xmlns:a16="http://schemas.microsoft.com/office/drawing/2014/main" id="{85C95ECB-D38F-2AE4-74CB-1C5BFC055995}"/>
              </a:ext>
            </a:extLst>
          </p:cNvPr>
          <p:cNvGrpSpPr>
            <a:grpSpLocks/>
          </p:cNvGrpSpPr>
          <p:nvPr/>
        </p:nvGrpSpPr>
        <p:grpSpPr bwMode="auto">
          <a:xfrm>
            <a:off x="2206087" y="2970135"/>
            <a:ext cx="287338" cy="790575"/>
            <a:chOff x="528" y="240"/>
            <a:chExt cx="181" cy="498"/>
          </a:xfrm>
        </p:grpSpPr>
        <p:sp>
          <p:nvSpPr>
            <p:cNvPr id="11" name="Line 30">
              <a:extLst>
                <a:ext uri="{FF2B5EF4-FFF2-40B4-BE49-F238E27FC236}">
                  <a16:creationId xmlns:a16="http://schemas.microsoft.com/office/drawing/2014/main" id="{84C3EAFB-BE6B-D7CF-B666-4F6E9C392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31">
              <a:extLst>
                <a:ext uri="{FF2B5EF4-FFF2-40B4-BE49-F238E27FC236}">
                  <a16:creationId xmlns:a16="http://schemas.microsoft.com/office/drawing/2014/main" id="{ADBDDD92-F9B7-8552-7A10-2D9F64307E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32">
              <a:extLst>
                <a:ext uri="{FF2B5EF4-FFF2-40B4-BE49-F238E27FC236}">
                  <a16:creationId xmlns:a16="http://schemas.microsoft.com/office/drawing/2014/main" id="{A976E0DF-1B79-DD39-6762-218325C8A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29">
            <a:extLst>
              <a:ext uri="{FF2B5EF4-FFF2-40B4-BE49-F238E27FC236}">
                <a16:creationId xmlns:a16="http://schemas.microsoft.com/office/drawing/2014/main" id="{BB614104-02C5-3A40-6AA7-A8FA9F633889}"/>
              </a:ext>
            </a:extLst>
          </p:cNvPr>
          <p:cNvGrpSpPr>
            <a:grpSpLocks/>
          </p:cNvGrpSpPr>
          <p:nvPr/>
        </p:nvGrpSpPr>
        <p:grpSpPr bwMode="auto">
          <a:xfrm>
            <a:off x="2579246" y="2980543"/>
            <a:ext cx="287338" cy="790575"/>
            <a:chOff x="528" y="240"/>
            <a:chExt cx="181" cy="498"/>
          </a:xfrm>
        </p:grpSpPr>
        <p:sp>
          <p:nvSpPr>
            <p:cNvPr id="15" name="Line 30">
              <a:extLst>
                <a:ext uri="{FF2B5EF4-FFF2-40B4-BE49-F238E27FC236}">
                  <a16:creationId xmlns:a16="http://schemas.microsoft.com/office/drawing/2014/main" id="{17842472-211D-0D18-6FB1-CE8FD59E4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31">
              <a:extLst>
                <a:ext uri="{FF2B5EF4-FFF2-40B4-BE49-F238E27FC236}">
                  <a16:creationId xmlns:a16="http://schemas.microsoft.com/office/drawing/2014/main" id="{2D781DA0-7BF2-65F7-D938-35D890CD8E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32">
              <a:extLst>
                <a:ext uri="{FF2B5EF4-FFF2-40B4-BE49-F238E27FC236}">
                  <a16:creationId xmlns:a16="http://schemas.microsoft.com/office/drawing/2014/main" id="{0D1B1A2B-C541-4B2B-3D33-459A1509D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29">
            <a:extLst>
              <a:ext uri="{FF2B5EF4-FFF2-40B4-BE49-F238E27FC236}">
                <a16:creationId xmlns:a16="http://schemas.microsoft.com/office/drawing/2014/main" id="{799C65E7-3435-C69B-39CD-7125B7779A80}"/>
              </a:ext>
            </a:extLst>
          </p:cNvPr>
          <p:cNvGrpSpPr>
            <a:grpSpLocks/>
          </p:cNvGrpSpPr>
          <p:nvPr/>
        </p:nvGrpSpPr>
        <p:grpSpPr bwMode="auto">
          <a:xfrm>
            <a:off x="1821985" y="2976874"/>
            <a:ext cx="287338" cy="790575"/>
            <a:chOff x="528" y="240"/>
            <a:chExt cx="181" cy="498"/>
          </a:xfrm>
        </p:grpSpPr>
        <p:sp>
          <p:nvSpPr>
            <p:cNvPr id="19" name="Line 30">
              <a:extLst>
                <a:ext uri="{FF2B5EF4-FFF2-40B4-BE49-F238E27FC236}">
                  <a16:creationId xmlns:a16="http://schemas.microsoft.com/office/drawing/2014/main" id="{95A8CA8C-D7FA-2AFD-5FDC-199FF3F75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1">
              <a:extLst>
                <a:ext uri="{FF2B5EF4-FFF2-40B4-BE49-F238E27FC236}">
                  <a16:creationId xmlns:a16="http://schemas.microsoft.com/office/drawing/2014/main" id="{C6186EAD-48A8-ED25-1C8F-BA6E61078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E868D4CA-8634-C091-814C-4AE74903D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29">
            <a:extLst>
              <a:ext uri="{FF2B5EF4-FFF2-40B4-BE49-F238E27FC236}">
                <a16:creationId xmlns:a16="http://schemas.microsoft.com/office/drawing/2014/main" id="{770CA2B0-E446-0FBA-3C50-623C7549A523}"/>
              </a:ext>
            </a:extLst>
          </p:cNvPr>
          <p:cNvGrpSpPr>
            <a:grpSpLocks/>
          </p:cNvGrpSpPr>
          <p:nvPr/>
        </p:nvGrpSpPr>
        <p:grpSpPr bwMode="auto">
          <a:xfrm>
            <a:off x="3390397" y="2677804"/>
            <a:ext cx="287338" cy="790575"/>
            <a:chOff x="528" y="240"/>
            <a:chExt cx="181" cy="498"/>
          </a:xfrm>
        </p:grpSpPr>
        <p:sp>
          <p:nvSpPr>
            <p:cNvPr id="23" name="Line 30">
              <a:extLst>
                <a:ext uri="{FF2B5EF4-FFF2-40B4-BE49-F238E27FC236}">
                  <a16:creationId xmlns:a16="http://schemas.microsoft.com/office/drawing/2014/main" id="{FBE6BD51-2CDB-E5A3-78CE-2055FDD762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31">
              <a:extLst>
                <a:ext uri="{FF2B5EF4-FFF2-40B4-BE49-F238E27FC236}">
                  <a16:creationId xmlns:a16="http://schemas.microsoft.com/office/drawing/2014/main" id="{CDC46090-9698-5CEA-576F-93AD264DC8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6AE78115-135D-1480-0442-936FEF65B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Freeform 32">
            <a:extLst>
              <a:ext uri="{FF2B5EF4-FFF2-40B4-BE49-F238E27FC236}">
                <a16:creationId xmlns:a16="http://schemas.microsoft.com/office/drawing/2014/main" id="{815ADAAD-7457-CF07-E221-E9E04B7DCD66}"/>
              </a:ext>
            </a:extLst>
          </p:cNvPr>
          <p:cNvSpPr>
            <a:spLocks/>
          </p:cNvSpPr>
          <p:nvPr/>
        </p:nvSpPr>
        <p:spPr bwMode="auto">
          <a:xfrm rot="16200000">
            <a:off x="3618202" y="2991335"/>
            <a:ext cx="287338" cy="527050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FB6D77A-938A-45FE-8D1E-E71436FE09FB}"/>
              </a:ext>
            </a:extLst>
          </p:cNvPr>
          <p:cNvGrpSpPr>
            <a:grpSpLocks/>
          </p:cNvGrpSpPr>
          <p:nvPr/>
        </p:nvGrpSpPr>
        <p:grpSpPr bwMode="auto">
          <a:xfrm>
            <a:off x="4270388" y="2972032"/>
            <a:ext cx="287338" cy="790575"/>
            <a:chOff x="528" y="240"/>
            <a:chExt cx="181" cy="498"/>
          </a:xfrm>
        </p:grpSpPr>
        <p:sp>
          <p:nvSpPr>
            <p:cNvPr id="31" name="Line 30">
              <a:extLst>
                <a:ext uri="{FF2B5EF4-FFF2-40B4-BE49-F238E27FC236}">
                  <a16:creationId xmlns:a16="http://schemas.microsoft.com/office/drawing/2014/main" id="{9373792E-4DA7-F9CF-0C71-5B4348A1C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1">
              <a:extLst>
                <a:ext uri="{FF2B5EF4-FFF2-40B4-BE49-F238E27FC236}">
                  <a16:creationId xmlns:a16="http://schemas.microsoft.com/office/drawing/2014/main" id="{327A8AA5-272A-5273-E9E7-CAC9ED297B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4D2BBCC7-FCCC-F14E-F731-D5CBE2187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" name="Group 29">
            <a:extLst>
              <a:ext uri="{FF2B5EF4-FFF2-40B4-BE49-F238E27FC236}">
                <a16:creationId xmlns:a16="http://schemas.microsoft.com/office/drawing/2014/main" id="{BFE379CA-1698-26D6-9E69-646F2AF78600}"/>
              </a:ext>
            </a:extLst>
          </p:cNvPr>
          <p:cNvGrpSpPr>
            <a:grpSpLocks/>
          </p:cNvGrpSpPr>
          <p:nvPr/>
        </p:nvGrpSpPr>
        <p:grpSpPr bwMode="auto">
          <a:xfrm>
            <a:off x="4679961" y="2959331"/>
            <a:ext cx="287338" cy="790575"/>
            <a:chOff x="528" y="240"/>
            <a:chExt cx="181" cy="498"/>
          </a:xfrm>
        </p:grpSpPr>
        <p:sp>
          <p:nvSpPr>
            <p:cNvPr id="35" name="Line 30">
              <a:extLst>
                <a:ext uri="{FF2B5EF4-FFF2-40B4-BE49-F238E27FC236}">
                  <a16:creationId xmlns:a16="http://schemas.microsoft.com/office/drawing/2014/main" id="{B3FE00FA-CA2A-304F-F890-551AFC0F5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1">
              <a:extLst>
                <a:ext uri="{FF2B5EF4-FFF2-40B4-BE49-F238E27FC236}">
                  <a16:creationId xmlns:a16="http://schemas.microsoft.com/office/drawing/2014/main" id="{543FD1F8-7BD6-F3DF-E878-F982BCFA6A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A6829169-CAB7-C00B-AE96-AF65A9C11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" name="Group 29">
            <a:extLst>
              <a:ext uri="{FF2B5EF4-FFF2-40B4-BE49-F238E27FC236}">
                <a16:creationId xmlns:a16="http://schemas.microsoft.com/office/drawing/2014/main" id="{19F2DFA7-0608-7DAE-F82B-BAC4898FA3E4}"/>
              </a:ext>
            </a:extLst>
          </p:cNvPr>
          <p:cNvGrpSpPr>
            <a:grpSpLocks/>
          </p:cNvGrpSpPr>
          <p:nvPr/>
        </p:nvGrpSpPr>
        <p:grpSpPr bwMode="auto">
          <a:xfrm>
            <a:off x="5071578" y="2957189"/>
            <a:ext cx="287338" cy="790575"/>
            <a:chOff x="528" y="240"/>
            <a:chExt cx="181" cy="498"/>
          </a:xfrm>
        </p:grpSpPr>
        <p:sp>
          <p:nvSpPr>
            <p:cNvPr id="39" name="Line 30">
              <a:extLst>
                <a:ext uri="{FF2B5EF4-FFF2-40B4-BE49-F238E27FC236}">
                  <a16:creationId xmlns:a16="http://schemas.microsoft.com/office/drawing/2014/main" id="{18E8BBF7-5BAE-DA4D-9F0F-F0A2099BA7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1">
              <a:extLst>
                <a:ext uri="{FF2B5EF4-FFF2-40B4-BE49-F238E27FC236}">
                  <a16:creationId xmlns:a16="http://schemas.microsoft.com/office/drawing/2014/main" id="{FA005B39-EF64-5141-6BFC-E3F4AA710D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5EDCFC56-6A82-5C46-E876-C1DDBECA6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" name="Group 29">
            <a:extLst>
              <a:ext uri="{FF2B5EF4-FFF2-40B4-BE49-F238E27FC236}">
                <a16:creationId xmlns:a16="http://schemas.microsoft.com/office/drawing/2014/main" id="{816998EE-8271-368E-481C-B6B764935B25}"/>
              </a:ext>
            </a:extLst>
          </p:cNvPr>
          <p:cNvGrpSpPr>
            <a:grpSpLocks/>
          </p:cNvGrpSpPr>
          <p:nvPr/>
        </p:nvGrpSpPr>
        <p:grpSpPr bwMode="auto">
          <a:xfrm>
            <a:off x="5776327" y="2951322"/>
            <a:ext cx="287338" cy="790575"/>
            <a:chOff x="528" y="240"/>
            <a:chExt cx="181" cy="498"/>
          </a:xfrm>
        </p:grpSpPr>
        <p:sp>
          <p:nvSpPr>
            <p:cNvPr id="43" name="Line 30">
              <a:extLst>
                <a:ext uri="{FF2B5EF4-FFF2-40B4-BE49-F238E27FC236}">
                  <a16:creationId xmlns:a16="http://schemas.microsoft.com/office/drawing/2014/main" id="{04557F5D-03AC-D7E8-3AA9-C90101B14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31">
              <a:extLst>
                <a:ext uri="{FF2B5EF4-FFF2-40B4-BE49-F238E27FC236}">
                  <a16:creationId xmlns:a16="http://schemas.microsoft.com/office/drawing/2014/main" id="{4544B428-990B-2CED-BF54-11F98D1CA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26E56318-BEA5-2DF5-20DC-E635178D4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" name="Group 29">
            <a:extLst>
              <a:ext uri="{FF2B5EF4-FFF2-40B4-BE49-F238E27FC236}">
                <a16:creationId xmlns:a16="http://schemas.microsoft.com/office/drawing/2014/main" id="{1318D83C-DD45-4541-9E97-9824A28600C8}"/>
              </a:ext>
            </a:extLst>
          </p:cNvPr>
          <p:cNvGrpSpPr>
            <a:grpSpLocks/>
          </p:cNvGrpSpPr>
          <p:nvPr/>
        </p:nvGrpSpPr>
        <p:grpSpPr bwMode="auto">
          <a:xfrm>
            <a:off x="6184314" y="2952378"/>
            <a:ext cx="287338" cy="790575"/>
            <a:chOff x="528" y="240"/>
            <a:chExt cx="181" cy="498"/>
          </a:xfrm>
        </p:grpSpPr>
        <p:sp>
          <p:nvSpPr>
            <p:cNvPr id="47" name="Line 30">
              <a:extLst>
                <a:ext uri="{FF2B5EF4-FFF2-40B4-BE49-F238E27FC236}">
                  <a16:creationId xmlns:a16="http://schemas.microsoft.com/office/drawing/2014/main" id="{5F67A690-59D0-6B13-EFE4-6A6FC2425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31">
              <a:extLst>
                <a:ext uri="{FF2B5EF4-FFF2-40B4-BE49-F238E27FC236}">
                  <a16:creationId xmlns:a16="http://schemas.microsoft.com/office/drawing/2014/main" id="{51673BA9-B6F2-7329-CD74-04AEE8B0D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9D9D3326-FD1B-1F0E-09EF-88453278B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879A345-FF42-3BA1-9E45-5529DB0B916C}"/>
              </a:ext>
            </a:extLst>
          </p:cNvPr>
          <p:cNvCxnSpPr>
            <a:cxnSpLocks/>
          </p:cNvCxnSpPr>
          <p:nvPr/>
        </p:nvCxnSpPr>
        <p:spPr>
          <a:xfrm flipH="1">
            <a:off x="3164022" y="8457476"/>
            <a:ext cx="70205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6FDFA8F-3522-734C-0FD7-6D030B6273AA}"/>
              </a:ext>
            </a:extLst>
          </p:cNvPr>
          <p:cNvCxnSpPr>
            <a:cxnSpLocks/>
          </p:cNvCxnSpPr>
          <p:nvPr/>
        </p:nvCxnSpPr>
        <p:spPr>
          <a:xfrm>
            <a:off x="3183071" y="8457476"/>
            <a:ext cx="0" cy="533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6A1C28B-B739-2ECF-A137-43B3C821929F}"/>
              </a:ext>
            </a:extLst>
          </p:cNvPr>
          <p:cNvGrpSpPr/>
          <p:nvPr/>
        </p:nvGrpSpPr>
        <p:grpSpPr>
          <a:xfrm>
            <a:off x="3135532" y="7221133"/>
            <a:ext cx="325438" cy="1233488"/>
            <a:chOff x="838200" y="239263"/>
            <a:chExt cx="325438" cy="1233488"/>
          </a:xfrm>
        </p:grpSpPr>
        <p:sp>
          <p:nvSpPr>
            <p:cNvPr id="60" name="AutoShape 673">
              <a:extLst>
                <a:ext uri="{FF2B5EF4-FFF2-40B4-BE49-F238E27FC236}">
                  <a16:creationId xmlns:a16="http://schemas.microsoft.com/office/drawing/2014/main" id="{1E2B2C90-AF09-27D9-1F34-E3E5C4B74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AutoShape 673">
              <a:extLst>
                <a:ext uri="{FF2B5EF4-FFF2-40B4-BE49-F238E27FC236}">
                  <a16:creationId xmlns:a16="http://schemas.microsoft.com/office/drawing/2014/main" id="{0B4A4612-E16D-22C3-3F8D-790E98F5D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AB6CA56-E394-4D3F-578B-14AA988F25B4}"/>
              </a:ext>
            </a:extLst>
          </p:cNvPr>
          <p:cNvGrpSpPr/>
          <p:nvPr/>
        </p:nvGrpSpPr>
        <p:grpSpPr>
          <a:xfrm>
            <a:off x="3597524" y="7218277"/>
            <a:ext cx="325438" cy="1233488"/>
            <a:chOff x="838200" y="239263"/>
            <a:chExt cx="325438" cy="1233488"/>
          </a:xfrm>
        </p:grpSpPr>
        <p:sp>
          <p:nvSpPr>
            <p:cNvPr id="63" name="AutoShape 673">
              <a:extLst>
                <a:ext uri="{FF2B5EF4-FFF2-40B4-BE49-F238E27FC236}">
                  <a16:creationId xmlns:a16="http://schemas.microsoft.com/office/drawing/2014/main" id="{00E99071-33B3-5D2E-4554-8F35F105D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0" name="AutoShape 673">
              <a:extLst>
                <a:ext uri="{FF2B5EF4-FFF2-40B4-BE49-F238E27FC236}">
                  <a16:creationId xmlns:a16="http://schemas.microsoft.com/office/drawing/2014/main" id="{603B82F8-8C97-4532-156F-F974CDD45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5605" name="Straight Connector 25604">
            <a:extLst>
              <a:ext uri="{FF2B5EF4-FFF2-40B4-BE49-F238E27FC236}">
                <a16:creationId xmlns:a16="http://schemas.microsoft.com/office/drawing/2014/main" id="{FC92A464-661E-372B-1074-854F100D5D42}"/>
              </a:ext>
            </a:extLst>
          </p:cNvPr>
          <p:cNvCxnSpPr>
            <a:cxnSpLocks/>
          </p:cNvCxnSpPr>
          <p:nvPr/>
        </p:nvCxnSpPr>
        <p:spPr>
          <a:xfrm>
            <a:off x="3866078" y="8457476"/>
            <a:ext cx="0" cy="533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6" name="Straight Connector 25605">
            <a:extLst>
              <a:ext uri="{FF2B5EF4-FFF2-40B4-BE49-F238E27FC236}">
                <a16:creationId xmlns:a16="http://schemas.microsoft.com/office/drawing/2014/main" id="{5E44A022-44CB-4FE7-A8E5-2C10684CBCCA}"/>
              </a:ext>
            </a:extLst>
          </p:cNvPr>
          <p:cNvCxnSpPr>
            <a:cxnSpLocks/>
          </p:cNvCxnSpPr>
          <p:nvPr/>
        </p:nvCxnSpPr>
        <p:spPr>
          <a:xfrm flipH="1">
            <a:off x="3173546" y="8990876"/>
            <a:ext cx="70205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07" name="Group 33">
            <a:extLst>
              <a:ext uri="{FF2B5EF4-FFF2-40B4-BE49-F238E27FC236}">
                <a16:creationId xmlns:a16="http://schemas.microsoft.com/office/drawing/2014/main" id="{D66C83F6-76F7-603E-349E-2547D6C3850E}"/>
              </a:ext>
            </a:extLst>
          </p:cNvPr>
          <p:cNvGrpSpPr>
            <a:grpSpLocks/>
          </p:cNvGrpSpPr>
          <p:nvPr/>
        </p:nvGrpSpPr>
        <p:grpSpPr bwMode="auto">
          <a:xfrm>
            <a:off x="4405062" y="6451360"/>
            <a:ext cx="290513" cy="787400"/>
            <a:chOff x="2244" y="2118"/>
            <a:chExt cx="181" cy="499"/>
          </a:xfrm>
        </p:grpSpPr>
        <p:sp>
          <p:nvSpPr>
            <p:cNvPr id="25608" name="Line 34">
              <a:extLst>
                <a:ext uri="{FF2B5EF4-FFF2-40B4-BE49-F238E27FC236}">
                  <a16:creationId xmlns:a16="http://schemas.microsoft.com/office/drawing/2014/main" id="{92211464-0C32-5B44-7EB6-39B8D61C2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9" name="Line 35">
              <a:extLst>
                <a:ext uri="{FF2B5EF4-FFF2-40B4-BE49-F238E27FC236}">
                  <a16:creationId xmlns:a16="http://schemas.microsoft.com/office/drawing/2014/main" id="{49A70A36-88FE-55B4-D7BD-849D47F210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Freeform 36">
              <a:extLst>
                <a:ext uri="{FF2B5EF4-FFF2-40B4-BE49-F238E27FC236}">
                  <a16:creationId xmlns:a16="http://schemas.microsoft.com/office/drawing/2014/main" id="{E5E27D43-9FD7-77A1-9E26-EB5B1D5FC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15" name="Group 107">
            <a:extLst>
              <a:ext uri="{FF2B5EF4-FFF2-40B4-BE49-F238E27FC236}">
                <a16:creationId xmlns:a16="http://schemas.microsoft.com/office/drawing/2014/main" id="{71DC21E5-1B68-DBA0-8A14-6CB3EE6E3C5E}"/>
              </a:ext>
            </a:extLst>
          </p:cNvPr>
          <p:cNvGrpSpPr/>
          <p:nvPr/>
        </p:nvGrpSpPr>
        <p:grpSpPr>
          <a:xfrm rot="5400000">
            <a:off x="3401583" y="5223288"/>
            <a:ext cx="244129" cy="1828800"/>
            <a:chOff x="1600200" y="3200400"/>
            <a:chExt cx="533400" cy="3505200"/>
          </a:xfrm>
        </p:grpSpPr>
        <p:sp>
          <p:nvSpPr>
            <p:cNvPr id="25616" name="Rectangle 25615">
              <a:extLst>
                <a:ext uri="{FF2B5EF4-FFF2-40B4-BE49-F238E27FC236}">
                  <a16:creationId xmlns:a16="http://schemas.microsoft.com/office/drawing/2014/main" id="{E2F29EC2-ACF6-D0C8-01CD-43149CAA5CAB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617" name="Straight Connector 25616">
              <a:extLst>
                <a:ext uri="{FF2B5EF4-FFF2-40B4-BE49-F238E27FC236}">
                  <a16:creationId xmlns:a16="http://schemas.microsoft.com/office/drawing/2014/main" id="{01E1AD22-4554-F6FA-3396-C0D7C5BFE359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8" name="Straight Connector 25617">
              <a:extLst>
                <a:ext uri="{FF2B5EF4-FFF2-40B4-BE49-F238E27FC236}">
                  <a16:creationId xmlns:a16="http://schemas.microsoft.com/office/drawing/2014/main" id="{FD0A39DD-354B-A862-6989-702AEBC3A28A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9" name="Straight Connector 25618">
              <a:extLst>
                <a:ext uri="{FF2B5EF4-FFF2-40B4-BE49-F238E27FC236}">
                  <a16:creationId xmlns:a16="http://schemas.microsoft.com/office/drawing/2014/main" id="{C98792C7-0924-7578-2B5D-81127651486B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0" name="Straight Connector 25619">
              <a:extLst>
                <a:ext uri="{FF2B5EF4-FFF2-40B4-BE49-F238E27FC236}">
                  <a16:creationId xmlns:a16="http://schemas.microsoft.com/office/drawing/2014/main" id="{A44F6FEE-F3CC-0F1C-3740-E5CC3D5C63B3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1" name="Straight Connector 25620">
              <a:extLst>
                <a:ext uri="{FF2B5EF4-FFF2-40B4-BE49-F238E27FC236}">
                  <a16:creationId xmlns:a16="http://schemas.microsoft.com/office/drawing/2014/main" id="{B4B49CD9-61FF-4A9D-47C8-A16413574D32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2" name="Straight Connector 25621">
              <a:extLst>
                <a:ext uri="{FF2B5EF4-FFF2-40B4-BE49-F238E27FC236}">
                  <a16:creationId xmlns:a16="http://schemas.microsoft.com/office/drawing/2014/main" id="{82DDB7B0-DB9B-7A9A-0AD0-ECB1A4D0AFB2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3" name="Straight Connector 25622">
              <a:extLst>
                <a:ext uri="{FF2B5EF4-FFF2-40B4-BE49-F238E27FC236}">
                  <a16:creationId xmlns:a16="http://schemas.microsoft.com/office/drawing/2014/main" id="{85411BDA-D121-23A1-80FF-BE8E4D0B71FC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4" name="Straight Connector 25623">
              <a:extLst>
                <a:ext uri="{FF2B5EF4-FFF2-40B4-BE49-F238E27FC236}">
                  <a16:creationId xmlns:a16="http://schemas.microsoft.com/office/drawing/2014/main" id="{C90DBB12-D5BD-9E16-E20C-6BA94600FBE6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5" name="Straight Connector 25624">
              <a:extLst>
                <a:ext uri="{FF2B5EF4-FFF2-40B4-BE49-F238E27FC236}">
                  <a16:creationId xmlns:a16="http://schemas.microsoft.com/office/drawing/2014/main" id="{F20A09E9-E1D4-21A6-3398-F209C93A49C5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6" name="Straight Connector 25625">
              <a:extLst>
                <a:ext uri="{FF2B5EF4-FFF2-40B4-BE49-F238E27FC236}">
                  <a16:creationId xmlns:a16="http://schemas.microsoft.com/office/drawing/2014/main" id="{9E7F78F3-C83B-B8C9-02CA-6A1A5DF5A05C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7" name="Straight Connector 25626">
              <a:extLst>
                <a:ext uri="{FF2B5EF4-FFF2-40B4-BE49-F238E27FC236}">
                  <a16:creationId xmlns:a16="http://schemas.microsoft.com/office/drawing/2014/main" id="{32CE15E7-E088-035A-F9B8-0C3A25960FC9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8" name="Straight Connector 25627">
              <a:extLst>
                <a:ext uri="{FF2B5EF4-FFF2-40B4-BE49-F238E27FC236}">
                  <a16:creationId xmlns:a16="http://schemas.microsoft.com/office/drawing/2014/main" id="{CFB51AB8-4283-0D0C-1EE4-803F71CD2867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0" name="Straight Connector 25629">
              <a:extLst>
                <a:ext uri="{FF2B5EF4-FFF2-40B4-BE49-F238E27FC236}">
                  <a16:creationId xmlns:a16="http://schemas.microsoft.com/office/drawing/2014/main" id="{637E71DB-C72C-D109-552A-28C40C1DC242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1" name="Straight Connector 25630">
              <a:extLst>
                <a:ext uri="{FF2B5EF4-FFF2-40B4-BE49-F238E27FC236}">
                  <a16:creationId xmlns:a16="http://schemas.microsoft.com/office/drawing/2014/main" id="{040C482A-2D22-5233-47C4-5FE8221EA2F5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2" name="Straight Connector 25631">
              <a:extLst>
                <a:ext uri="{FF2B5EF4-FFF2-40B4-BE49-F238E27FC236}">
                  <a16:creationId xmlns:a16="http://schemas.microsoft.com/office/drawing/2014/main" id="{1772F958-3384-2FBD-65F2-A40680309BDB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3" name="Straight Connector 25632">
              <a:extLst>
                <a:ext uri="{FF2B5EF4-FFF2-40B4-BE49-F238E27FC236}">
                  <a16:creationId xmlns:a16="http://schemas.microsoft.com/office/drawing/2014/main" id="{A7636302-AB75-F0BB-B980-A71D53B2A6D5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4" name="Straight Connector 25633">
              <a:extLst>
                <a:ext uri="{FF2B5EF4-FFF2-40B4-BE49-F238E27FC236}">
                  <a16:creationId xmlns:a16="http://schemas.microsoft.com/office/drawing/2014/main" id="{3A693B42-E807-DD29-55A1-F255DA5990EC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5" name="Straight Connector 25634">
              <a:extLst>
                <a:ext uri="{FF2B5EF4-FFF2-40B4-BE49-F238E27FC236}">
                  <a16:creationId xmlns:a16="http://schemas.microsoft.com/office/drawing/2014/main" id="{1212DE32-F402-8D7B-2E8E-7B1D4012580D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6" name="Straight Connector 25635">
              <a:extLst>
                <a:ext uri="{FF2B5EF4-FFF2-40B4-BE49-F238E27FC236}">
                  <a16:creationId xmlns:a16="http://schemas.microsoft.com/office/drawing/2014/main" id="{5E04ECFD-EB33-99C2-245F-00F380333FAE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7" name="Straight Connector 25636">
              <a:extLst>
                <a:ext uri="{FF2B5EF4-FFF2-40B4-BE49-F238E27FC236}">
                  <a16:creationId xmlns:a16="http://schemas.microsoft.com/office/drawing/2014/main" id="{2C08E8C7-A0FC-FC7E-0D45-6692551F5D20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8" name="Straight Connector 25637">
              <a:extLst>
                <a:ext uri="{FF2B5EF4-FFF2-40B4-BE49-F238E27FC236}">
                  <a16:creationId xmlns:a16="http://schemas.microsoft.com/office/drawing/2014/main" id="{C58387E9-3D30-3F10-448D-6FC94F271620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9" name="Straight Connector 25638">
              <a:extLst>
                <a:ext uri="{FF2B5EF4-FFF2-40B4-BE49-F238E27FC236}">
                  <a16:creationId xmlns:a16="http://schemas.microsoft.com/office/drawing/2014/main" id="{72AEB37E-B6F5-8875-AB4E-E4D2FB56D1CC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0" name="Straight Connector 25639">
              <a:extLst>
                <a:ext uri="{FF2B5EF4-FFF2-40B4-BE49-F238E27FC236}">
                  <a16:creationId xmlns:a16="http://schemas.microsoft.com/office/drawing/2014/main" id="{6CB30DCE-BE73-A164-CFD8-8E453977A26E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1" name="Straight Connector 25640">
              <a:extLst>
                <a:ext uri="{FF2B5EF4-FFF2-40B4-BE49-F238E27FC236}">
                  <a16:creationId xmlns:a16="http://schemas.microsoft.com/office/drawing/2014/main" id="{254E117F-6B26-8AF4-9769-1AFF0D71B1C6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2" name="Straight Connector 25641">
              <a:extLst>
                <a:ext uri="{FF2B5EF4-FFF2-40B4-BE49-F238E27FC236}">
                  <a16:creationId xmlns:a16="http://schemas.microsoft.com/office/drawing/2014/main" id="{9AE04678-7D84-8902-DA02-B06C1BD683D1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3" name="Straight Connector 25642">
              <a:extLst>
                <a:ext uri="{FF2B5EF4-FFF2-40B4-BE49-F238E27FC236}">
                  <a16:creationId xmlns:a16="http://schemas.microsoft.com/office/drawing/2014/main" id="{51C417DD-EE00-9E76-35D4-2CE1725A77D1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4" name="Straight Connector 25643">
              <a:extLst>
                <a:ext uri="{FF2B5EF4-FFF2-40B4-BE49-F238E27FC236}">
                  <a16:creationId xmlns:a16="http://schemas.microsoft.com/office/drawing/2014/main" id="{C535A2A0-247A-2F08-9A5B-EE7D0C34AAF5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5" name="Straight Connector 25644">
              <a:extLst>
                <a:ext uri="{FF2B5EF4-FFF2-40B4-BE49-F238E27FC236}">
                  <a16:creationId xmlns:a16="http://schemas.microsoft.com/office/drawing/2014/main" id="{D395FC18-1D0A-BA0A-96CB-9ADBB90F04F2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46" name="Group 107">
            <a:extLst>
              <a:ext uri="{FF2B5EF4-FFF2-40B4-BE49-F238E27FC236}">
                <a16:creationId xmlns:a16="http://schemas.microsoft.com/office/drawing/2014/main" id="{E8A6999A-7565-FB88-5273-239E6C0ED98C}"/>
              </a:ext>
            </a:extLst>
          </p:cNvPr>
          <p:cNvGrpSpPr/>
          <p:nvPr/>
        </p:nvGrpSpPr>
        <p:grpSpPr>
          <a:xfrm rot="10800000">
            <a:off x="3868485" y="3049474"/>
            <a:ext cx="287338" cy="1879768"/>
            <a:chOff x="1600200" y="3200400"/>
            <a:chExt cx="533400" cy="3505200"/>
          </a:xfrm>
        </p:grpSpPr>
        <p:sp>
          <p:nvSpPr>
            <p:cNvPr id="25647" name="Rectangle 25646">
              <a:extLst>
                <a:ext uri="{FF2B5EF4-FFF2-40B4-BE49-F238E27FC236}">
                  <a16:creationId xmlns:a16="http://schemas.microsoft.com/office/drawing/2014/main" id="{3F37F759-57A6-F151-6F3F-CCF37A125529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648" name="Straight Connector 25647">
              <a:extLst>
                <a:ext uri="{FF2B5EF4-FFF2-40B4-BE49-F238E27FC236}">
                  <a16:creationId xmlns:a16="http://schemas.microsoft.com/office/drawing/2014/main" id="{527FB89E-D024-3AA6-637E-160734FBDAFB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9" name="Straight Connector 25648">
              <a:extLst>
                <a:ext uri="{FF2B5EF4-FFF2-40B4-BE49-F238E27FC236}">
                  <a16:creationId xmlns:a16="http://schemas.microsoft.com/office/drawing/2014/main" id="{D225F4A2-3085-5423-23C2-FFB67809C8E3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0" name="Straight Connector 25649">
              <a:extLst>
                <a:ext uri="{FF2B5EF4-FFF2-40B4-BE49-F238E27FC236}">
                  <a16:creationId xmlns:a16="http://schemas.microsoft.com/office/drawing/2014/main" id="{26626FA2-B52F-9A7D-D9C9-2AEB9FE92185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1" name="Straight Connector 25650">
              <a:extLst>
                <a:ext uri="{FF2B5EF4-FFF2-40B4-BE49-F238E27FC236}">
                  <a16:creationId xmlns:a16="http://schemas.microsoft.com/office/drawing/2014/main" id="{90BEDE74-8530-10F7-7AE1-B30CB09AA50B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2" name="Straight Connector 25651">
              <a:extLst>
                <a:ext uri="{FF2B5EF4-FFF2-40B4-BE49-F238E27FC236}">
                  <a16:creationId xmlns:a16="http://schemas.microsoft.com/office/drawing/2014/main" id="{737FF293-B244-C937-84A6-7F1E5441345D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3" name="Straight Connector 25652">
              <a:extLst>
                <a:ext uri="{FF2B5EF4-FFF2-40B4-BE49-F238E27FC236}">
                  <a16:creationId xmlns:a16="http://schemas.microsoft.com/office/drawing/2014/main" id="{538C82E6-B8B0-50B6-86A7-0917AF3695E2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4" name="Straight Connector 25653">
              <a:extLst>
                <a:ext uri="{FF2B5EF4-FFF2-40B4-BE49-F238E27FC236}">
                  <a16:creationId xmlns:a16="http://schemas.microsoft.com/office/drawing/2014/main" id="{E5D3E04C-3EB9-627A-8FF8-E598A1A8047D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5" name="Straight Connector 25654">
              <a:extLst>
                <a:ext uri="{FF2B5EF4-FFF2-40B4-BE49-F238E27FC236}">
                  <a16:creationId xmlns:a16="http://schemas.microsoft.com/office/drawing/2014/main" id="{98450294-8EA9-8E48-5536-300CF1D9906E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6" name="Straight Connector 25655">
              <a:extLst>
                <a:ext uri="{FF2B5EF4-FFF2-40B4-BE49-F238E27FC236}">
                  <a16:creationId xmlns:a16="http://schemas.microsoft.com/office/drawing/2014/main" id="{1B18DC65-9689-6D80-EBC9-D554BEDAFB3B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7" name="Straight Connector 25656">
              <a:extLst>
                <a:ext uri="{FF2B5EF4-FFF2-40B4-BE49-F238E27FC236}">
                  <a16:creationId xmlns:a16="http://schemas.microsoft.com/office/drawing/2014/main" id="{B2B73D9C-C288-F111-BCD9-3A68E3C7A325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8" name="Straight Connector 25657">
              <a:extLst>
                <a:ext uri="{FF2B5EF4-FFF2-40B4-BE49-F238E27FC236}">
                  <a16:creationId xmlns:a16="http://schemas.microsoft.com/office/drawing/2014/main" id="{F32F5378-13E2-2681-A257-E5193987A5FC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9" name="Straight Connector 25658">
              <a:extLst>
                <a:ext uri="{FF2B5EF4-FFF2-40B4-BE49-F238E27FC236}">
                  <a16:creationId xmlns:a16="http://schemas.microsoft.com/office/drawing/2014/main" id="{36C2F8EA-E0A0-B3BE-10A2-C2C53AB67BD4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0" name="Straight Connector 25659">
              <a:extLst>
                <a:ext uri="{FF2B5EF4-FFF2-40B4-BE49-F238E27FC236}">
                  <a16:creationId xmlns:a16="http://schemas.microsoft.com/office/drawing/2014/main" id="{CA976E1E-0293-BB36-ED81-E5B47CCE040F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1" name="Straight Connector 25660">
              <a:extLst>
                <a:ext uri="{FF2B5EF4-FFF2-40B4-BE49-F238E27FC236}">
                  <a16:creationId xmlns:a16="http://schemas.microsoft.com/office/drawing/2014/main" id="{AC795C1D-B46E-017B-E884-C05CF2638E0B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2" name="Straight Connector 25661">
              <a:extLst>
                <a:ext uri="{FF2B5EF4-FFF2-40B4-BE49-F238E27FC236}">
                  <a16:creationId xmlns:a16="http://schemas.microsoft.com/office/drawing/2014/main" id="{44A60229-4859-2697-C64D-6D954F08C178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3" name="Straight Connector 25662">
              <a:extLst>
                <a:ext uri="{FF2B5EF4-FFF2-40B4-BE49-F238E27FC236}">
                  <a16:creationId xmlns:a16="http://schemas.microsoft.com/office/drawing/2014/main" id="{E9B3ED86-FB80-1769-8E0F-7C5D632130E3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D462BDC-6376-C490-9E48-E6CCC5DB4B61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825DF7F-94F5-6EE0-4760-076A571E156E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C0AF26D-3397-E7FB-E619-069525623EF2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D9CF5A5-D86A-005A-887D-A367DCFD2616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A443964-5EF1-11BF-B901-2520E69EF152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8D83640-B802-9B94-6C9E-D6A5F18E81FB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08C51E9-EFEA-3294-9FFC-5D2857FE2713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FFA9226-26E9-4F82-144B-9D606EEF47F2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8C523FB-589D-25C7-5B9C-A1FCB80696DD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99B8F01-228E-348F-B4B7-E770525D5ED0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2746150-71D6-E8F1-A595-3AE52F0EF4BE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5C9015C-B91B-748E-49BD-68006AFA3494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107">
            <a:extLst>
              <a:ext uri="{FF2B5EF4-FFF2-40B4-BE49-F238E27FC236}">
                <a16:creationId xmlns:a16="http://schemas.microsoft.com/office/drawing/2014/main" id="{BA658678-DBB1-D80A-3979-109C7CD72563}"/>
              </a:ext>
            </a:extLst>
          </p:cNvPr>
          <p:cNvGrpSpPr/>
          <p:nvPr/>
        </p:nvGrpSpPr>
        <p:grpSpPr>
          <a:xfrm rot="10800000">
            <a:off x="2828421" y="3106948"/>
            <a:ext cx="287338" cy="1797833"/>
            <a:chOff x="1600200" y="3200400"/>
            <a:chExt cx="533400" cy="350520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4F06AC7-1100-93F4-3A8E-E53E9F344B9E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2000285-71FE-35C8-7851-32B807C0AA48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73BF609-88BD-DBFE-8A39-8676D0E12AA3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A7E59D5-644A-9E97-770D-6219C7D39BC9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F52A8CD-A011-7904-F442-3FC3296D03FA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6929410-5FF1-1CAC-35AE-78B368C74018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BFE1DEB-745D-DEA4-3D40-E020B6D58756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07C8162-30FB-818D-6664-52488387636F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5D0F920-9D0F-95CD-8F66-62E82F8EEECF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9C76A1D-C764-E8D3-8571-C37D814BBF31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69A1536-A95C-55D6-D923-3224F5AEB8B2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59C864F-6E97-915C-441A-C5A181A976D8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2F706B8-CC4B-4769-CC8F-EBC44D4A9774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F96607F-0C49-9132-5831-7A5212C84310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22171B2-38F8-CAE9-298C-E0F78A153B9D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8B1DECF-83AE-639D-423D-564D0593B13F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00D09ED-A2A4-D317-4B15-4F5DF0E64670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427F142-64CE-A822-9501-2C69EFAEE788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0C0B3B4-976A-6342-8535-0737B6CC0CFC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1E7F2BC-DF3B-19C1-F0DE-1D7AFE201CF8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CFEEAAD-FE64-8175-9475-9694BAE283E2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AE87DAC-BB95-A05F-E826-A39BFC4920F4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A02876F-A3A3-BC06-58D4-D40BB1CA7B80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033DBAF-3A36-57BA-7715-294A684B18CE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E8C854F-CA30-1FD7-B8EA-A9890C0719BA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9FD351B-3E1F-8DC3-F24D-70844223E7E8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E1F0CD8-09F3-42A0-0269-31F9DF162103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8FF5DB9-2998-3B96-74AE-7E53318BE70A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C8818F8-4117-191E-78FD-3E535389876F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7">
            <a:extLst>
              <a:ext uri="{FF2B5EF4-FFF2-40B4-BE49-F238E27FC236}">
                <a16:creationId xmlns:a16="http://schemas.microsoft.com/office/drawing/2014/main" id="{95918D92-D4DF-7BB9-6FE7-BE267E16716A}"/>
              </a:ext>
            </a:extLst>
          </p:cNvPr>
          <p:cNvGrpSpPr/>
          <p:nvPr/>
        </p:nvGrpSpPr>
        <p:grpSpPr>
          <a:xfrm rot="10800000">
            <a:off x="4606356" y="5436064"/>
            <a:ext cx="287338" cy="1828800"/>
            <a:chOff x="1600200" y="3200400"/>
            <a:chExt cx="533400" cy="35052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EE79871-F7A3-D253-092C-0A6B27E6C12D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0930718-6F44-9C76-0EC8-129517E2D969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F98E586-D4DC-E00D-8F90-2E655F3A4AE7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524F217-9C18-CB1B-BE74-B93EFC76D425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08C09FC-A4D6-BCEF-E5E5-76F4894DDB2F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B3CB8DA-ECA8-3288-4170-3D61FED6529A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57F5B32-5112-7678-BFB0-1994E6A4C5F0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5587FAB-32BB-6858-EBFB-96990121587C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9FD0EE4-F527-E488-C1CD-5D08F9BD9DCE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E48F45E-764D-D582-D820-8543A578FB53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6AFA09B-AC9A-4161-A1EA-B12201B7407D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AFDE2BF-B16C-24A9-FD25-B66FE8D9E329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B83704C-B0CE-7AA8-DD88-89B345A0AA22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C76ED19-7C53-3911-20F5-4EE72053E1D0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09FF948-92FE-14A2-A3E0-6E24995C6A4A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0E46538-8DBB-7EAB-EEF2-EECBCD2BF703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0C7EC72-F6E8-3479-3CD8-9EFAF284866F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EA95B42-1BFD-5DE3-0003-AA2B34BF3645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2827101-09F0-2F29-99D5-CEF77C00A819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2FD1D1B-828F-9F1D-A858-85DE3C384AC9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4073A36-C31C-59B6-81AB-E51020881661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28C525C-55EB-608B-B466-BA84D24BC8A9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AE3FED8-F15B-13E0-715E-7B57168748DB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A56E749-BFDE-5278-4E53-603B92FBF34F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4E118E7-4CFC-8F63-A4EC-B969729F5E86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474B86F-70E0-5AC1-87F2-40809F23EC7B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7330923-8D2E-8C43-AD20-67D6668272D2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D5D742F9-38DD-A667-1051-87697A8720B8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B1BD363-E968-B85C-B0D8-6E983BD24F91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07">
            <a:extLst>
              <a:ext uri="{FF2B5EF4-FFF2-40B4-BE49-F238E27FC236}">
                <a16:creationId xmlns:a16="http://schemas.microsoft.com/office/drawing/2014/main" id="{3B13D6AA-4FD9-8141-6FF0-083F49ADEE56}"/>
              </a:ext>
            </a:extLst>
          </p:cNvPr>
          <p:cNvGrpSpPr/>
          <p:nvPr/>
        </p:nvGrpSpPr>
        <p:grpSpPr>
          <a:xfrm rot="10800000">
            <a:off x="2066463" y="5440946"/>
            <a:ext cx="287338" cy="1828800"/>
            <a:chOff x="1600200" y="3200400"/>
            <a:chExt cx="533400" cy="3505200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578B2DF-A381-0C75-3190-388F10197488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C5F5476-4F70-A09D-CA3A-FB98CF84779C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60CEFB4-C4C7-5DA4-3119-F7A08EE57B53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007C55-0DBB-1A0C-5121-34BE72C2BFE8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8BF2FF3-ED26-3CAC-5A9F-4B525A8F0C3D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8A1D38DE-DABE-9CBC-52CC-B4B130B81814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2D4CF8A-6198-BEE2-EA0B-6CB979F89366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C663D86-ACC0-9F27-1EE1-6D9997A12259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0C359E9-E9E7-A305-B782-36891A9431F2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9975A505-B577-2C4A-1E43-9C960B29F55D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D59B70A1-B8A2-FB03-5051-2CA250B8476D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24E4642-1CAB-2093-A8D6-21734D1DDEB1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0FD5C0C-8F03-A377-82A8-613AB5728CD2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2E09C35-1A86-4BF3-713D-1518A586D1E7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8CB9B3A0-9F89-9161-787C-C7E6D81AE4A5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A12C3B7-D502-1EC7-DD81-0A3A85B1F62E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5A526C1-73FF-E112-A7A5-912594C29CCC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02ABD644-FA25-4468-188A-4429BAC72C52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CADDA61-F0F1-35A6-2546-2033076010CB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BA9AEA7-0C12-633E-44ED-88CE67498158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4370884-D2FB-0226-A795-8F2AEE4B4C1B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3275679-56A3-4BB6-7534-97FE7D6BAE12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44A4F9A-8B54-8C48-1E52-A2C93B28139C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AB752CCE-9D63-D8A5-B30D-9310292F7D36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FA389AC-9D73-5275-2FA3-416D7B80F1FC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69D2FDA-F552-9703-241A-599BBE316EF6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7ACB340-C92E-FB9D-7D06-3EE82BA28E98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4BB4865-FAA8-B810-F31D-546006191A44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B9AD7C9-E341-1E2F-65C8-AFE2F91BED6C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11" name="Group 33">
            <a:extLst>
              <a:ext uri="{FF2B5EF4-FFF2-40B4-BE49-F238E27FC236}">
                <a16:creationId xmlns:a16="http://schemas.microsoft.com/office/drawing/2014/main" id="{46AC39FE-AA9B-7687-8A12-415CAE7412C1}"/>
              </a:ext>
            </a:extLst>
          </p:cNvPr>
          <p:cNvGrpSpPr>
            <a:grpSpLocks/>
          </p:cNvGrpSpPr>
          <p:nvPr/>
        </p:nvGrpSpPr>
        <p:grpSpPr bwMode="auto">
          <a:xfrm>
            <a:off x="2354590" y="6482178"/>
            <a:ext cx="290513" cy="787400"/>
            <a:chOff x="2244" y="2118"/>
            <a:chExt cx="181" cy="499"/>
          </a:xfrm>
        </p:grpSpPr>
        <p:sp>
          <p:nvSpPr>
            <p:cNvPr id="25612" name="Line 34">
              <a:extLst>
                <a:ext uri="{FF2B5EF4-FFF2-40B4-BE49-F238E27FC236}">
                  <a16:creationId xmlns:a16="http://schemas.microsoft.com/office/drawing/2014/main" id="{8DC7532B-F0B3-6748-9FD4-96E9797CC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Line 35">
              <a:extLst>
                <a:ext uri="{FF2B5EF4-FFF2-40B4-BE49-F238E27FC236}">
                  <a16:creationId xmlns:a16="http://schemas.microsoft.com/office/drawing/2014/main" id="{5574CEBA-DF24-C2F6-7DFA-CF8631E0F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Freeform 36">
              <a:extLst>
                <a:ext uri="{FF2B5EF4-FFF2-40B4-BE49-F238E27FC236}">
                  <a16:creationId xmlns:a16="http://schemas.microsoft.com/office/drawing/2014/main" id="{E746B6B8-71EE-1AF9-5CA9-878D172CB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6C143EB-46B8-DC47-10D0-B1994D2293EB}"/>
              </a:ext>
            </a:extLst>
          </p:cNvPr>
          <p:cNvCxnSpPr>
            <a:cxnSpLocks/>
          </p:cNvCxnSpPr>
          <p:nvPr/>
        </p:nvCxnSpPr>
        <p:spPr>
          <a:xfrm flipH="1">
            <a:off x="3216655" y="4522299"/>
            <a:ext cx="579258" cy="664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F8786C8-5DB0-3378-CD52-137BC4664E05}"/>
              </a:ext>
            </a:extLst>
          </p:cNvPr>
          <p:cNvCxnSpPr>
            <a:cxnSpLocks/>
          </p:cNvCxnSpPr>
          <p:nvPr/>
        </p:nvCxnSpPr>
        <p:spPr>
          <a:xfrm>
            <a:off x="3226751" y="4533900"/>
            <a:ext cx="0" cy="533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5F7DFE6-3014-2799-1BCA-54E96692B2BE}"/>
              </a:ext>
            </a:extLst>
          </p:cNvPr>
          <p:cNvCxnSpPr>
            <a:cxnSpLocks/>
          </p:cNvCxnSpPr>
          <p:nvPr/>
        </p:nvCxnSpPr>
        <p:spPr>
          <a:xfrm>
            <a:off x="3801944" y="4533900"/>
            <a:ext cx="0" cy="533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6CD9D36-676C-5995-32EE-246AEA319852}"/>
              </a:ext>
            </a:extLst>
          </p:cNvPr>
          <p:cNvCxnSpPr>
            <a:cxnSpLocks/>
          </p:cNvCxnSpPr>
          <p:nvPr/>
        </p:nvCxnSpPr>
        <p:spPr>
          <a:xfrm flipH="1">
            <a:off x="3226751" y="5067300"/>
            <a:ext cx="57519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Line 34">
            <a:extLst>
              <a:ext uri="{FF2B5EF4-FFF2-40B4-BE49-F238E27FC236}">
                <a16:creationId xmlns:a16="http://schemas.microsoft.com/office/drawing/2014/main" id="{C0E1B41F-2220-EAA4-816E-577CF2BEEE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1510" y="3330384"/>
            <a:ext cx="0" cy="4008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Line 35">
            <a:extLst>
              <a:ext uri="{FF2B5EF4-FFF2-40B4-BE49-F238E27FC236}">
                <a16:creationId xmlns:a16="http://schemas.microsoft.com/office/drawing/2014/main" id="{E0373AE5-2330-951B-9EA2-A57497457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5035" y="3341096"/>
            <a:ext cx="0" cy="4008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Freeform 36">
            <a:extLst>
              <a:ext uri="{FF2B5EF4-FFF2-40B4-BE49-F238E27FC236}">
                <a16:creationId xmlns:a16="http://schemas.microsoft.com/office/drawing/2014/main" id="{438C62F3-7D7C-2A24-D920-7ECB01E968A0}"/>
              </a:ext>
            </a:extLst>
          </p:cNvPr>
          <p:cNvSpPr>
            <a:spLocks/>
          </p:cNvSpPr>
          <p:nvPr/>
        </p:nvSpPr>
        <p:spPr bwMode="auto">
          <a:xfrm rot="10800000">
            <a:off x="3391221" y="2994729"/>
            <a:ext cx="290513" cy="525459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8D2F59A-DFFF-D6A4-70E5-0C1E7C17E1DD}"/>
              </a:ext>
            </a:extLst>
          </p:cNvPr>
          <p:cNvGrpSpPr/>
          <p:nvPr/>
        </p:nvGrpSpPr>
        <p:grpSpPr>
          <a:xfrm rot="16200000">
            <a:off x="3396498" y="8958291"/>
            <a:ext cx="251974" cy="448158"/>
            <a:chOff x="7022744" y="7638717"/>
            <a:chExt cx="251974" cy="646234"/>
          </a:xfrm>
        </p:grpSpPr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75F6045A-92B5-3B2E-D459-6F9115B7120B}"/>
                </a:ext>
              </a:extLst>
            </p:cNvPr>
            <p:cNvGrpSpPr/>
            <p:nvPr/>
          </p:nvGrpSpPr>
          <p:grpSpPr>
            <a:xfrm>
              <a:off x="7022744" y="7638717"/>
              <a:ext cx="251974" cy="251974"/>
              <a:chOff x="3866202" y="8284902"/>
              <a:chExt cx="251974" cy="251974"/>
            </a:xfrm>
          </p:grpSpPr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C1330ECB-2B45-79F0-5964-BB6233C7F79C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1DC135EB-DE1A-1546-C50B-07D7C416A2F9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6C688090-702A-80AD-3B03-85412F1BF8D6}"/>
                </a:ext>
              </a:extLst>
            </p:cNvPr>
            <p:cNvGrpSpPr/>
            <p:nvPr/>
          </p:nvGrpSpPr>
          <p:grpSpPr>
            <a:xfrm>
              <a:off x="7022744" y="8032977"/>
              <a:ext cx="251974" cy="251974"/>
              <a:chOff x="3866202" y="8284902"/>
              <a:chExt cx="251974" cy="251974"/>
            </a:xfrm>
          </p:grpSpPr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0963F7EC-4013-8CBF-0237-E89A249A9807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A38A0D31-C38C-90D6-6C06-D919EF7F3AE9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58F500C-0813-FEA5-BC86-F7DB625672D2}"/>
              </a:ext>
            </a:extLst>
          </p:cNvPr>
          <p:cNvSpPr txBox="1"/>
          <p:nvPr/>
        </p:nvSpPr>
        <p:spPr>
          <a:xfrm>
            <a:off x="3325100" y="643417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D61A81E-AE48-5386-CBCB-4E5B862B89E9}"/>
              </a:ext>
            </a:extLst>
          </p:cNvPr>
          <p:cNvSpPr txBox="1"/>
          <p:nvPr/>
        </p:nvSpPr>
        <p:spPr>
          <a:xfrm>
            <a:off x="3346796" y="857226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5664" name="TextBox 25663">
            <a:extLst>
              <a:ext uri="{FF2B5EF4-FFF2-40B4-BE49-F238E27FC236}">
                <a16:creationId xmlns:a16="http://schemas.microsoft.com/office/drawing/2014/main" id="{508E1E3B-B755-1754-DDBF-3360E921135C}"/>
              </a:ext>
            </a:extLst>
          </p:cNvPr>
          <p:cNvSpPr txBox="1"/>
          <p:nvPr/>
        </p:nvSpPr>
        <p:spPr>
          <a:xfrm>
            <a:off x="3332532" y="463601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25668" name="TextBox 25667">
            <a:extLst>
              <a:ext uri="{FF2B5EF4-FFF2-40B4-BE49-F238E27FC236}">
                <a16:creationId xmlns:a16="http://schemas.microsoft.com/office/drawing/2014/main" id="{989B2896-B29B-2051-D846-FD5E1F46E96F}"/>
              </a:ext>
            </a:extLst>
          </p:cNvPr>
          <p:cNvSpPr txBox="1"/>
          <p:nvPr/>
        </p:nvSpPr>
        <p:spPr>
          <a:xfrm>
            <a:off x="665485" y="3821195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T1</a:t>
            </a:r>
          </a:p>
        </p:txBody>
      </p:sp>
      <p:sp>
        <p:nvSpPr>
          <p:cNvPr id="25669" name="TextBox 25668">
            <a:extLst>
              <a:ext uri="{FF2B5EF4-FFF2-40B4-BE49-F238E27FC236}">
                <a16:creationId xmlns:a16="http://schemas.microsoft.com/office/drawing/2014/main" id="{FD822949-28AB-95BC-4768-F67F662F848D}"/>
              </a:ext>
            </a:extLst>
          </p:cNvPr>
          <p:cNvSpPr txBox="1"/>
          <p:nvPr/>
        </p:nvSpPr>
        <p:spPr>
          <a:xfrm>
            <a:off x="1070734" y="3825576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T2</a:t>
            </a:r>
          </a:p>
        </p:txBody>
      </p:sp>
      <p:sp>
        <p:nvSpPr>
          <p:cNvPr id="25670" name="TextBox 25669">
            <a:extLst>
              <a:ext uri="{FF2B5EF4-FFF2-40B4-BE49-F238E27FC236}">
                <a16:creationId xmlns:a16="http://schemas.microsoft.com/office/drawing/2014/main" id="{EDF2E935-B985-D28D-17B4-A5012794961E}"/>
              </a:ext>
            </a:extLst>
          </p:cNvPr>
          <p:cNvSpPr txBox="1"/>
          <p:nvPr/>
        </p:nvSpPr>
        <p:spPr>
          <a:xfrm>
            <a:off x="1763891" y="385633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T3</a:t>
            </a:r>
          </a:p>
        </p:txBody>
      </p:sp>
      <p:sp>
        <p:nvSpPr>
          <p:cNvPr id="25671" name="TextBox 25670">
            <a:extLst>
              <a:ext uri="{FF2B5EF4-FFF2-40B4-BE49-F238E27FC236}">
                <a16:creationId xmlns:a16="http://schemas.microsoft.com/office/drawing/2014/main" id="{A34BDC1A-79D3-AC30-16FE-E807E07DD3CF}"/>
              </a:ext>
            </a:extLst>
          </p:cNvPr>
          <p:cNvSpPr txBox="1"/>
          <p:nvPr/>
        </p:nvSpPr>
        <p:spPr>
          <a:xfrm>
            <a:off x="2161605" y="385633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T4</a:t>
            </a:r>
          </a:p>
        </p:txBody>
      </p:sp>
      <p:sp>
        <p:nvSpPr>
          <p:cNvPr id="25672" name="TextBox 25671">
            <a:extLst>
              <a:ext uri="{FF2B5EF4-FFF2-40B4-BE49-F238E27FC236}">
                <a16:creationId xmlns:a16="http://schemas.microsoft.com/office/drawing/2014/main" id="{E34410CD-3384-34AE-CD48-98C3A6551E72}"/>
              </a:ext>
            </a:extLst>
          </p:cNvPr>
          <p:cNvSpPr txBox="1"/>
          <p:nvPr/>
        </p:nvSpPr>
        <p:spPr>
          <a:xfrm>
            <a:off x="2533089" y="385633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T5</a:t>
            </a:r>
          </a:p>
        </p:txBody>
      </p:sp>
      <p:sp>
        <p:nvSpPr>
          <p:cNvPr id="25673" name="TextBox 25672">
            <a:extLst>
              <a:ext uri="{FF2B5EF4-FFF2-40B4-BE49-F238E27FC236}">
                <a16:creationId xmlns:a16="http://schemas.microsoft.com/office/drawing/2014/main" id="{EA6D9686-AF66-6544-E5A7-DF1B0B0EFE02}"/>
              </a:ext>
            </a:extLst>
          </p:cNvPr>
          <p:cNvSpPr txBox="1"/>
          <p:nvPr/>
        </p:nvSpPr>
        <p:spPr>
          <a:xfrm>
            <a:off x="3203676" y="3854372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T6,7,8</a:t>
            </a:r>
          </a:p>
        </p:txBody>
      </p:sp>
      <p:sp>
        <p:nvSpPr>
          <p:cNvPr id="25674" name="TextBox 25673">
            <a:extLst>
              <a:ext uri="{FF2B5EF4-FFF2-40B4-BE49-F238E27FC236}">
                <a16:creationId xmlns:a16="http://schemas.microsoft.com/office/drawing/2014/main" id="{2D72D9BA-DFA1-F760-DF6B-B0783B003C83}"/>
              </a:ext>
            </a:extLst>
          </p:cNvPr>
          <p:cNvSpPr txBox="1"/>
          <p:nvPr/>
        </p:nvSpPr>
        <p:spPr>
          <a:xfrm>
            <a:off x="4281501" y="380357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T9</a:t>
            </a:r>
          </a:p>
        </p:txBody>
      </p:sp>
      <p:sp>
        <p:nvSpPr>
          <p:cNvPr id="25676" name="TextBox 25675">
            <a:extLst>
              <a:ext uri="{FF2B5EF4-FFF2-40B4-BE49-F238E27FC236}">
                <a16:creationId xmlns:a16="http://schemas.microsoft.com/office/drawing/2014/main" id="{203A0F06-C01D-DEDA-4689-2C0B68F9F8F6}"/>
              </a:ext>
            </a:extLst>
          </p:cNvPr>
          <p:cNvSpPr txBox="1"/>
          <p:nvPr/>
        </p:nvSpPr>
        <p:spPr>
          <a:xfrm>
            <a:off x="4612378" y="3807335"/>
            <a:ext cx="44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T10</a:t>
            </a:r>
          </a:p>
        </p:txBody>
      </p:sp>
      <p:sp>
        <p:nvSpPr>
          <p:cNvPr id="25678" name="TextBox 25677">
            <a:extLst>
              <a:ext uri="{FF2B5EF4-FFF2-40B4-BE49-F238E27FC236}">
                <a16:creationId xmlns:a16="http://schemas.microsoft.com/office/drawing/2014/main" id="{04836403-9D3F-6F63-AFF7-68394464FDB6}"/>
              </a:ext>
            </a:extLst>
          </p:cNvPr>
          <p:cNvSpPr txBox="1"/>
          <p:nvPr/>
        </p:nvSpPr>
        <p:spPr>
          <a:xfrm>
            <a:off x="5014334" y="3795361"/>
            <a:ext cx="440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T11</a:t>
            </a:r>
          </a:p>
        </p:txBody>
      </p:sp>
      <p:sp>
        <p:nvSpPr>
          <p:cNvPr id="25679" name="TextBox 25678">
            <a:extLst>
              <a:ext uri="{FF2B5EF4-FFF2-40B4-BE49-F238E27FC236}">
                <a16:creationId xmlns:a16="http://schemas.microsoft.com/office/drawing/2014/main" id="{BC273775-D06B-790D-1EC6-3220E698C757}"/>
              </a:ext>
            </a:extLst>
          </p:cNvPr>
          <p:cNvSpPr txBox="1"/>
          <p:nvPr/>
        </p:nvSpPr>
        <p:spPr>
          <a:xfrm>
            <a:off x="5684753" y="3803356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T12</a:t>
            </a:r>
          </a:p>
        </p:txBody>
      </p:sp>
      <p:sp>
        <p:nvSpPr>
          <p:cNvPr id="25680" name="TextBox 25679">
            <a:extLst>
              <a:ext uri="{FF2B5EF4-FFF2-40B4-BE49-F238E27FC236}">
                <a16:creationId xmlns:a16="http://schemas.microsoft.com/office/drawing/2014/main" id="{01F60C3C-2A88-6107-83E9-896FA3B75C76}"/>
              </a:ext>
            </a:extLst>
          </p:cNvPr>
          <p:cNvSpPr txBox="1"/>
          <p:nvPr/>
        </p:nvSpPr>
        <p:spPr>
          <a:xfrm>
            <a:off x="6079283" y="3809993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T13</a:t>
            </a:r>
          </a:p>
        </p:txBody>
      </p:sp>
      <p:sp>
        <p:nvSpPr>
          <p:cNvPr id="25681" name="TextBox 25680">
            <a:extLst>
              <a:ext uri="{FF2B5EF4-FFF2-40B4-BE49-F238E27FC236}">
                <a16:creationId xmlns:a16="http://schemas.microsoft.com/office/drawing/2014/main" id="{DC3E4ABD-6E23-7831-B168-8E915B97E562}"/>
              </a:ext>
            </a:extLst>
          </p:cNvPr>
          <p:cNvSpPr txBox="1"/>
          <p:nvPr/>
        </p:nvSpPr>
        <p:spPr>
          <a:xfrm>
            <a:off x="59413" y="7451145"/>
            <a:ext cx="226126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Setup Notes:</a:t>
            </a:r>
          </a:p>
          <a:p>
            <a:pPr marL="228600" indent="-228600">
              <a:buFontTx/>
              <a:buAutoNum type="arabicParenR"/>
            </a:pPr>
            <a:r>
              <a:rPr lang="en-US" sz="1000" dirty="0"/>
              <a:t>T1,2, 12, and 13 should only be visible to A.  A should be 12 to 13 yards from front targets</a:t>
            </a:r>
          </a:p>
          <a:p>
            <a:pPr marL="228600" indent="-228600">
              <a:buFontTx/>
              <a:buAutoNum type="arabicParenR"/>
            </a:pPr>
            <a:r>
              <a:rPr lang="en-US" sz="1000" dirty="0"/>
              <a:t>T3,4,5 9,10, and 11 should only be visible from B. B should be about 7 yard from targets.</a:t>
            </a:r>
          </a:p>
          <a:p>
            <a:pPr marL="228600" indent="-228600">
              <a:buFontTx/>
              <a:buAutoNum type="arabicParenR"/>
            </a:pPr>
            <a:r>
              <a:rPr lang="en-US" sz="1000" dirty="0"/>
              <a:t>T6,7, and 8 should only be visible from C.</a:t>
            </a:r>
          </a:p>
          <a:p>
            <a:pPr marL="228600" indent="-228600">
              <a:buFontTx/>
              <a:buAutoNum type="arabicParenR"/>
            </a:pPr>
            <a:r>
              <a:rPr lang="en-US" sz="1000" dirty="0"/>
              <a:t>9 walls</a:t>
            </a:r>
          </a:p>
          <a:p>
            <a:pPr marL="228600" indent="-228600">
              <a:buFontTx/>
              <a:buAutoNum type="arabicParenR"/>
            </a:pPr>
            <a:r>
              <a:rPr lang="en-US" sz="1000" dirty="0"/>
              <a:t>16 targets and 13 stands </a:t>
            </a:r>
          </a:p>
          <a:p>
            <a:pPr marL="228600" indent="-228600">
              <a:buFontTx/>
              <a:buAutoNum type="arabicParenR"/>
            </a:pPr>
            <a:r>
              <a:rPr lang="en-US" sz="1000" dirty="0"/>
              <a:t>4 barrels.</a:t>
            </a:r>
          </a:p>
        </p:txBody>
      </p: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</TotalTime>
  <Words>192</Words>
  <Application>Microsoft Macintosh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296</cp:revision>
  <cp:lastPrinted>2023-08-21T14:28:33Z</cp:lastPrinted>
  <dcterms:created xsi:type="dcterms:W3CDTF">2002-08-21T12:11:08Z</dcterms:created>
  <dcterms:modified xsi:type="dcterms:W3CDTF">2023-08-21T14:28:47Z</dcterms:modified>
  <cp:category>Shooting</cp:category>
</cp:coreProperties>
</file>