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41" autoAdjust="0"/>
    <p:restoredTop sz="94560" autoAdjust="0"/>
  </p:normalViewPr>
  <p:slideViewPr>
    <p:cSldViewPr>
      <p:cViewPr>
        <p:scale>
          <a:sx n="162" d="100"/>
          <a:sy n="162" d="100"/>
        </p:scale>
        <p:origin x="2632" y="-168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6/20/23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803" name="Straight Connector 25802">
            <a:extLst>
              <a:ext uri="{FF2B5EF4-FFF2-40B4-BE49-F238E27FC236}">
                <a16:creationId xmlns:a16="http://schemas.microsoft.com/office/drawing/2014/main" id="{58A66952-BCBE-2D7F-89B1-3A4614336A36}"/>
              </a:ext>
            </a:extLst>
          </p:cNvPr>
          <p:cNvCxnSpPr>
            <a:cxnSpLocks/>
          </p:cNvCxnSpPr>
          <p:nvPr/>
        </p:nvCxnSpPr>
        <p:spPr>
          <a:xfrm>
            <a:off x="457200" y="3801304"/>
            <a:ext cx="6477000" cy="66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848925"/>
              </p:ext>
            </p:extLst>
          </p:nvPr>
        </p:nvGraphicFramePr>
        <p:xfrm>
          <a:off x="177801" y="165099"/>
          <a:ext cx="6997700" cy="23562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 Rounds v2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the shooting area, facing downrange. 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30 rounds, 150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15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KD steel = 1A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39" name="Line 30">
            <a:extLst>
              <a:ext uri="{FF2B5EF4-FFF2-40B4-BE49-F238E27FC236}">
                <a16:creationId xmlns:a16="http://schemas.microsoft.com/office/drawing/2014/main" id="{738B1BE3-E31E-CAD9-61F4-AF641BF44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4226" y="3409107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0" name="Line 31">
            <a:extLst>
              <a:ext uri="{FF2B5EF4-FFF2-40B4-BE49-F238E27FC236}">
                <a16:creationId xmlns:a16="http://schemas.microsoft.com/office/drawing/2014/main" id="{F59CE132-0AD6-D6C5-971D-7FF5C0D62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7751" y="3409107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41" name="Freeform 32">
            <a:extLst>
              <a:ext uri="{FF2B5EF4-FFF2-40B4-BE49-F238E27FC236}">
                <a16:creationId xmlns:a16="http://schemas.microsoft.com/office/drawing/2014/main" id="{9B33DE8E-B76C-C453-E741-4A9A2A05D45E}"/>
              </a:ext>
            </a:extLst>
          </p:cNvPr>
          <p:cNvSpPr>
            <a:spLocks/>
          </p:cNvSpPr>
          <p:nvPr/>
        </p:nvSpPr>
        <p:spPr bwMode="auto">
          <a:xfrm rot="10800000">
            <a:off x="1164226" y="2941867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45" name="Freeform 36">
            <a:extLst>
              <a:ext uri="{FF2B5EF4-FFF2-40B4-BE49-F238E27FC236}">
                <a16:creationId xmlns:a16="http://schemas.microsoft.com/office/drawing/2014/main" id="{B1B3B9A9-93BF-5B22-2727-B3A301D3773E}"/>
              </a:ext>
            </a:extLst>
          </p:cNvPr>
          <p:cNvSpPr>
            <a:spLocks/>
          </p:cNvSpPr>
          <p:nvPr/>
        </p:nvSpPr>
        <p:spPr bwMode="auto">
          <a:xfrm rot="10800000">
            <a:off x="1160662" y="3223595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653" name="Freeform 168">
            <a:extLst>
              <a:ext uri="{FF2B5EF4-FFF2-40B4-BE49-F238E27FC236}">
                <a16:creationId xmlns:a16="http://schemas.microsoft.com/office/drawing/2014/main" id="{462D8039-28DE-E3F3-835B-A40E19086D0A}"/>
              </a:ext>
            </a:extLst>
          </p:cNvPr>
          <p:cNvSpPr>
            <a:spLocks/>
          </p:cNvSpPr>
          <p:nvPr/>
        </p:nvSpPr>
        <p:spPr bwMode="auto">
          <a:xfrm>
            <a:off x="870934" y="3257590"/>
            <a:ext cx="287338" cy="525463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5656" name="Group 167">
            <a:extLst>
              <a:ext uri="{FF2B5EF4-FFF2-40B4-BE49-F238E27FC236}">
                <a16:creationId xmlns:a16="http://schemas.microsoft.com/office/drawing/2014/main" id="{CBD6F702-8774-E828-C913-45EEAADECC9C}"/>
              </a:ext>
            </a:extLst>
          </p:cNvPr>
          <p:cNvGrpSpPr>
            <a:grpSpLocks/>
          </p:cNvGrpSpPr>
          <p:nvPr/>
        </p:nvGrpSpPr>
        <p:grpSpPr bwMode="auto">
          <a:xfrm>
            <a:off x="1472734" y="3275841"/>
            <a:ext cx="288926" cy="525463"/>
            <a:chOff x="1247" y="2496"/>
            <a:chExt cx="182" cy="331"/>
          </a:xfrm>
        </p:grpSpPr>
        <p:sp>
          <p:nvSpPr>
            <p:cNvPr id="25657" name="Freeform 168">
              <a:extLst>
                <a:ext uri="{FF2B5EF4-FFF2-40B4-BE49-F238E27FC236}">
                  <a16:creationId xmlns:a16="http://schemas.microsoft.com/office/drawing/2014/main" id="{7645F075-9201-4151-7C55-6F4ADD21B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496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58" name="Freeform 169">
              <a:extLst>
                <a:ext uri="{FF2B5EF4-FFF2-40B4-BE49-F238E27FC236}">
                  <a16:creationId xmlns:a16="http://schemas.microsoft.com/office/drawing/2014/main" id="{4D8302DE-8299-7950-6CD5-0A78BE767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" y="2684"/>
              <a:ext cx="182" cy="142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59" name="Group 139">
            <a:extLst>
              <a:ext uri="{FF2B5EF4-FFF2-40B4-BE49-F238E27FC236}">
                <a16:creationId xmlns:a16="http://schemas.microsoft.com/office/drawing/2014/main" id="{77991B8F-BFF7-B05F-2A62-3FAEA1E110E3}"/>
              </a:ext>
            </a:extLst>
          </p:cNvPr>
          <p:cNvGrpSpPr/>
          <p:nvPr/>
        </p:nvGrpSpPr>
        <p:grpSpPr>
          <a:xfrm>
            <a:off x="1624780" y="2900232"/>
            <a:ext cx="393700" cy="1271588"/>
            <a:chOff x="3962400" y="6248400"/>
            <a:chExt cx="393700" cy="1271588"/>
          </a:xfrm>
        </p:grpSpPr>
        <p:sp>
          <p:nvSpPr>
            <p:cNvPr id="25660" name="AutoShape 14">
              <a:extLst>
                <a:ext uri="{FF2B5EF4-FFF2-40B4-BE49-F238E27FC236}">
                  <a16:creationId xmlns:a16="http://schemas.microsoft.com/office/drawing/2014/main" id="{85BF6703-3526-F37A-4875-655FFB4F8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1" name="AutoShape 15">
              <a:extLst>
                <a:ext uri="{FF2B5EF4-FFF2-40B4-BE49-F238E27FC236}">
                  <a16:creationId xmlns:a16="http://schemas.microsoft.com/office/drawing/2014/main" id="{C88D4A32-1C5E-3077-2C8D-B1D8F983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62" name="Line 30">
            <a:extLst>
              <a:ext uri="{FF2B5EF4-FFF2-40B4-BE49-F238E27FC236}">
                <a16:creationId xmlns:a16="http://schemas.microsoft.com/office/drawing/2014/main" id="{371FB533-0F24-70F5-4F3F-3A5511E859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3171" y="3412264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63" name="Line 31">
            <a:extLst>
              <a:ext uri="{FF2B5EF4-FFF2-40B4-BE49-F238E27FC236}">
                <a16:creationId xmlns:a16="http://schemas.microsoft.com/office/drawing/2014/main" id="{CE084DB3-1A9B-160F-D63B-D1EEA7095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6696" y="3412264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" name="Freeform 32">
            <a:extLst>
              <a:ext uri="{FF2B5EF4-FFF2-40B4-BE49-F238E27FC236}">
                <a16:creationId xmlns:a16="http://schemas.microsoft.com/office/drawing/2014/main" id="{56FF0884-3509-F5D4-A6B7-243AF9168055}"/>
              </a:ext>
            </a:extLst>
          </p:cNvPr>
          <p:cNvSpPr>
            <a:spLocks/>
          </p:cNvSpPr>
          <p:nvPr/>
        </p:nvSpPr>
        <p:spPr bwMode="auto">
          <a:xfrm rot="10800000">
            <a:off x="5923171" y="2945024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" name="Freeform 36">
            <a:extLst>
              <a:ext uri="{FF2B5EF4-FFF2-40B4-BE49-F238E27FC236}">
                <a16:creationId xmlns:a16="http://schemas.microsoft.com/office/drawing/2014/main" id="{20878FE6-71BB-D577-5354-9C5A3320868E}"/>
              </a:ext>
            </a:extLst>
          </p:cNvPr>
          <p:cNvSpPr>
            <a:spLocks/>
          </p:cNvSpPr>
          <p:nvPr/>
        </p:nvSpPr>
        <p:spPr bwMode="auto">
          <a:xfrm rot="10800000">
            <a:off x="5931375" y="3218758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30" name="Group 167">
            <a:extLst>
              <a:ext uri="{FF2B5EF4-FFF2-40B4-BE49-F238E27FC236}">
                <a16:creationId xmlns:a16="http://schemas.microsoft.com/office/drawing/2014/main" id="{1AECD831-5E48-CE23-EC6A-225AE322F48E}"/>
              </a:ext>
            </a:extLst>
          </p:cNvPr>
          <p:cNvGrpSpPr>
            <a:grpSpLocks/>
          </p:cNvGrpSpPr>
          <p:nvPr/>
        </p:nvGrpSpPr>
        <p:grpSpPr bwMode="auto">
          <a:xfrm>
            <a:off x="5637818" y="3269612"/>
            <a:ext cx="288926" cy="525463"/>
            <a:chOff x="1247" y="2496"/>
            <a:chExt cx="182" cy="331"/>
          </a:xfrm>
        </p:grpSpPr>
        <p:sp>
          <p:nvSpPr>
            <p:cNvPr id="131" name="Freeform 168">
              <a:extLst>
                <a:ext uri="{FF2B5EF4-FFF2-40B4-BE49-F238E27FC236}">
                  <a16:creationId xmlns:a16="http://schemas.microsoft.com/office/drawing/2014/main" id="{84064AAC-FFC1-1BCA-A29C-9E32A3F49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496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169">
              <a:extLst>
                <a:ext uri="{FF2B5EF4-FFF2-40B4-BE49-F238E27FC236}">
                  <a16:creationId xmlns:a16="http://schemas.microsoft.com/office/drawing/2014/main" id="{399E9708-B112-B284-75A5-E31872FEA4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" y="2684"/>
              <a:ext cx="182" cy="142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3" name="Group 167">
            <a:extLst>
              <a:ext uri="{FF2B5EF4-FFF2-40B4-BE49-F238E27FC236}">
                <a16:creationId xmlns:a16="http://schemas.microsoft.com/office/drawing/2014/main" id="{57730560-F82C-4EC8-D507-7019393B9798}"/>
              </a:ext>
            </a:extLst>
          </p:cNvPr>
          <p:cNvGrpSpPr>
            <a:grpSpLocks/>
          </p:cNvGrpSpPr>
          <p:nvPr/>
        </p:nvGrpSpPr>
        <p:grpSpPr bwMode="auto">
          <a:xfrm>
            <a:off x="6231679" y="3278998"/>
            <a:ext cx="288926" cy="525463"/>
            <a:chOff x="1247" y="2496"/>
            <a:chExt cx="182" cy="331"/>
          </a:xfrm>
        </p:grpSpPr>
        <p:sp>
          <p:nvSpPr>
            <p:cNvPr id="134" name="Freeform 168">
              <a:extLst>
                <a:ext uri="{FF2B5EF4-FFF2-40B4-BE49-F238E27FC236}">
                  <a16:creationId xmlns:a16="http://schemas.microsoft.com/office/drawing/2014/main" id="{6E3FE50D-2F8E-E879-2215-BB8D4CABD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496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169">
              <a:extLst>
                <a:ext uri="{FF2B5EF4-FFF2-40B4-BE49-F238E27FC236}">
                  <a16:creationId xmlns:a16="http://schemas.microsoft.com/office/drawing/2014/main" id="{30C80AD7-C84E-0250-5BA4-7D1AF8C6D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" y="2684"/>
              <a:ext cx="182" cy="142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6" name="Group 139">
            <a:extLst>
              <a:ext uri="{FF2B5EF4-FFF2-40B4-BE49-F238E27FC236}">
                <a16:creationId xmlns:a16="http://schemas.microsoft.com/office/drawing/2014/main" id="{CE1AAB53-0929-1732-3B9D-17304A7B4EF4}"/>
              </a:ext>
            </a:extLst>
          </p:cNvPr>
          <p:cNvGrpSpPr/>
          <p:nvPr/>
        </p:nvGrpSpPr>
        <p:grpSpPr>
          <a:xfrm>
            <a:off x="5371654" y="2898739"/>
            <a:ext cx="393700" cy="1271588"/>
            <a:chOff x="3962400" y="6248400"/>
            <a:chExt cx="393700" cy="1271588"/>
          </a:xfrm>
        </p:grpSpPr>
        <p:sp>
          <p:nvSpPr>
            <p:cNvPr id="137" name="AutoShape 14">
              <a:extLst>
                <a:ext uri="{FF2B5EF4-FFF2-40B4-BE49-F238E27FC236}">
                  <a16:creationId xmlns:a16="http://schemas.microsoft.com/office/drawing/2014/main" id="{0D112834-91AD-0A2B-562C-69E4B4EE2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AutoShape 15">
              <a:extLst>
                <a:ext uri="{FF2B5EF4-FFF2-40B4-BE49-F238E27FC236}">
                  <a16:creationId xmlns:a16="http://schemas.microsoft.com/office/drawing/2014/main" id="{673C83C1-BE79-8910-7E2A-0797DD78D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3" name="Group 292">
            <a:extLst>
              <a:ext uri="{FF2B5EF4-FFF2-40B4-BE49-F238E27FC236}">
                <a16:creationId xmlns:a16="http://schemas.microsoft.com/office/drawing/2014/main" id="{36387129-4139-EF1C-3E3B-CC90C193D24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11755" y="3412389"/>
            <a:ext cx="222250" cy="858838"/>
            <a:chOff x="384" y="816"/>
            <a:chExt cx="140" cy="541"/>
          </a:xfrm>
        </p:grpSpPr>
        <p:sp>
          <p:nvSpPr>
            <p:cNvPr id="186" name="Line 293">
              <a:extLst>
                <a:ext uri="{FF2B5EF4-FFF2-40B4-BE49-F238E27FC236}">
                  <a16:creationId xmlns:a16="http://schemas.microsoft.com/office/drawing/2014/main" id="{2131313F-4E07-39C1-CB70-8CAF7E896F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94">
              <a:extLst>
                <a:ext uri="{FF2B5EF4-FFF2-40B4-BE49-F238E27FC236}">
                  <a16:creationId xmlns:a16="http://schemas.microsoft.com/office/drawing/2014/main" id="{8FDF4829-0C1C-ED2F-7D76-2745E32B3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Freeform 295">
              <a:extLst>
                <a:ext uri="{FF2B5EF4-FFF2-40B4-BE49-F238E27FC236}">
                  <a16:creationId xmlns:a16="http://schemas.microsoft.com/office/drawing/2014/main" id="{7C5A72A3-2151-8873-F2C5-1177BFA659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9" name="Group 288">
            <a:extLst>
              <a:ext uri="{FF2B5EF4-FFF2-40B4-BE49-F238E27FC236}">
                <a16:creationId xmlns:a16="http://schemas.microsoft.com/office/drawing/2014/main" id="{C39CD2CC-3CFC-A9D5-6D7F-669A5D4F58DD}"/>
              </a:ext>
            </a:extLst>
          </p:cNvPr>
          <p:cNvGrpSpPr>
            <a:grpSpLocks/>
          </p:cNvGrpSpPr>
          <p:nvPr/>
        </p:nvGrpSpPr>
        <p:grpSpPr bwMode="auto">
          <a:xfrm>
            <a:off x="4673489" y="3426899"/>
            <a:ext cx="222250" cy="858838"/>
            <a:chOff x="384" y="816"/>
            <a:chExt cx="140" cy="541"/>
          </a:xfrm>
        </p:grpSpPr>
        <p:sp>
          <p:nvSpPr>
            <p:cNvPr id="190" name="Line 289">
              <a:extLst>
                <a:ext uri="{FF2B5EF4-FFF2-40B4-BE49-F238E27FC236}">
                  <a16:creationId xmlns:a16="http://schemas.microsoft.com/office/drawing/2014/main" id="{63D6D8E6-C609-8AC9-B9B1-D8915465C0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290">
              <a:extLst>
                <a:ext uri="{FF2B5EF4-FFF2-40B4-BE49-F238E27FC236}">
                  <a16:creationId xmlns:a16="http://schemas.microsoft.com/office/drawing/2014/main" id="{3B2A226D-AD3B-AA85-2382-545530FDDB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4" name="Freeform 291">
              <a:extLst>
                <a:ext uri="{FF2B5EF4-FFF2-40B4-BE49-F238E27FC236}">
                  <a16:creationId xmlns:a16="http://schemas.microsoft.com/office/drawing/2014/main" id="{4C3FB362-4E1F-1927-D85F-023F8364A2A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65" name="Group 107">
            <a:extLst>
              <a:ext uri="{FF2B5EF4-FFF2-40B4-BE49-F238E27FC236}">
                <a16:creationId xmlns:a16="http://schemas.microsoft.com/office/drawing/2014/main" id="{5383DC19-3DD8-9965-8589-417F532537C4}"/>
              </a:ext>
            </a:extLst>
          </p:cNvPr>
          <p:cNvGrpSpPr/>
          <p:nvPr/>
        </p:nvGrpSpPr>
        <p:grpSpPr>
          <a:xfrm>
            <a:off x="1599620" y="4554539"/>
            <a:ext cx="406670" cy="1727560"/>
            <a:chOff x="1600200" y="3200400"/>
            <a:chExt cx="533400" cy="3505200"/>
          </a:xfrm>
        </p:grpSpPr>
        <p:sp>
          <p:nvSpPr>
            <p:cNvPr id="25666" name="Rectangle 25665">
              <a:extLst>
                <a:ext uri="{FF2B5EF4-FFF2-40B4-BE49-F238E27FC236}">
                  <a16:creationId xmlns:a16="http://schemas.microsoft.com/office/drawing/2014/main" id="{C41C9A18-2B1D-4947-BB10-6CBF75B97A84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67" name="Straight Connector 25666">
              <a:extLst>
                <a:ext uri="{FF2B5EF4-FFF2-40B4-BE49-F238E27FC236}">
                  <a16:creationId xmlns:a16="http://schemas.microsoft.com/office/drawing/2014/main" id="{8C83EB5D-FA40-3B56-B673-130AD684CC94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8" name="Straight Connector 25667">
              <a:extLst>
                <a:ext uri="{FF2B5EF4-FFF2-40B4-BE49-F238E27FC236}">
                  <a16:creationId xmlns:a16="http://schemas.microsoft.com/office/drawing/2014/main" id="{7FA71EE1-96D6-D3FE-34E8-33C78B6A7C9D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9" name="Straight Connector 25668">
              <a:extLst>
                <a:ext uri="{FF2B5EF4-FFF2-40B4-BE49-F238E27FC236}">
                  <a16:creationId xmlns:a16="http://schemas.microsoft.com/office/drawing/2014/main" id="{E2FEEDB4-46E7-2FF6-1C81-BBE7A6B6F412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0" name="Straight Connector 25669">
              <a:extLst>
                <a:ext uri="{FF2B5EF4-FFF2-40B4-BE49-F238E27FC236}">
                  <a16:creationId xmlns:a16="http://schemas.microsoft.com/office/drawing/2014/main" id="{4B3BD78B-6801-9460-FECE-30E09CAEE25A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1" name="Straight Connector 25670">
              <a:extLst>
                <a:ext uri="{FF2B5EF4-FFF2-40B4-BE49-F238E27FC236}">
                  <a16:creationId xmlns:a16="http://schemas.microsoft.com/office/drawing/2014/main" id="{B6673B54-760A-25A0-B49D-5BB88629B0B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2" name="Straight Connector 25671">
              <a:extLst>
                <a:ext uri="{FF2B5EF4-FFF2-40B4-BE49-F238E27FC236}">
                  <a16:creationId xmlns:a16="http://schemas.microsoft.com/office/drawing/2014/main" id="{04092486-774A-2E0D-0CB8-119AD8C5BD15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3" name="Straight Connector 25672">
              <a:extLst>
                <a:ext uri="{FF2B5EF4-FFF2-40B4-BE49-F238E27FC236}">
                  <a16:creationId xmlns:a16="http://schemas.microsoft.com/office/drawing/2014/main" id="{EF48BFC3-700C-B3F2-D275-990C3A5D15D4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4" name="Straight Connector 25673">
              <a:extLst>
                <a:ext uri="{FF2B5EF4-FFF2-40B4-BE49-F238E27FC236}">
                  <a16:creationId xmlns:a16="http://schemas.microsoft.com/office/drawing/2014/main" id="{2C84B75E-DA70-30A8-B888-27312404A0AF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5" name="Straight Connector 25674">
              <a:extLst>
                <a:ext uri="{FF2B5EF4-FFF2-40B4-BE49-F238E27FC236}">
                  <a16:creationId xmlns:a16="http://schemas.microsoft.com/office/drawing/2014/main" id="{1712BE02-C5A0-A0E5-E550-0EFC1030D427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6" name="Straight Connector 25675">
              <a:extLst>
                <a:ext uri="{FF2B5EF4-FFF2-40B4-BE49-F238E27FC236}">
                  <a16:creationId xmlns:a16="http://schemas.microsoft.com/office/drawing/2014/main" id="{A03F524D-D810-7BC8-1280-27BB2F4DDA34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7" name="Straight Connector 25676">
              <a:extLst>
                <a:ext uri="{FF2B5EF4-FFF2-40B4-BE49-F238E27FC236}">
                  <a16:creationId xmlns:a16="http://schemas.microsoft.com/office/drawing/2014/main" id="{9D5A85EE-8C4B-476F-1353-2682C00C909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8" name="Straight Connector 25677">
              <a:extLst>
                <a:ext uri="{FF2B5EF4-FFF2-40B4-BE49-F238E27FC236}">
                  <a16:creationId xmlns:a16="http://schemas.microsoft.com/office/drawing/2014/main" id="{17E72C37-2E93-BCA3-C242-E84BA32F9E3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9" name="Straight Connector 25678">
              <a:extLst>
                <a:ext uri="{FF2B5EF4-FFF2-40B4-BE49-F238E27FC236}">
                  <a16:creationId xmlns:a16="http://schemas.microsoft.com/office/drawing/2014/main" id="{20F6B677-1961-625A-558D-BB00BB6400ED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0" name="Straight Connector 25679">
              <a:extLst>
                <a:ext uri="{FF2B5EF4-FFF2-40B4-BE49-F238E27FC236}">
                  <a16:creationId xmlns:a16="http://schemas.microsoft.com/office/drawing/2014/main" id="{370AADA2-2032-53D7-85B5-9BA265621F23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1" name="Straight Connector 25680">
              <a:extLst>
                <a:ext uri="{FF2B5EF4-FFF2-40B4-BE49-F238E27FC236}">
                  <a16:creationId xmlns:a16="http://schemas.microsoft.com/office/drawing/2014/main" id="{24CDC76E-E812-75AB-43DE-5E50776C91DD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2" name="Straight Connector 25681">
              <a:extLst>
                <a:ext uri="{FF2B5EF4-FFF2-40B4-BE49-F238E27FC236}">
                  <a16:creationId xmlns:a16="http://schemas.microsoft.com/office/drawing/2014/main" id="{70A9A0AB-1DB2-8EEA-681A-C3B7539FA7B9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3" name="Straight Connector 25682">
              <a:extLst>
                <a:ext uri="{FF2B5EF4-FFF2-40B4-BE49-F238E27FC236}">
                  <a16:creationId xmlns:a16="http://schemas.microsoft.com/office/drawing/2014/main" id="{724568C5-F3C2-66E8-6261-C9DE248A910D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4" name="Straight Connector 25683">
              <a:extLst>
                <a:ext uri="{FF2B5EF4-FFF2-40B4-BE49-F238E27FC236}">
                  <a16:creationId xmlns:a16="http://schemas.microsoft.com/office/drawing/2014/main" id="{B819BD0A-2CA0-55D5-4FF5-5C333DA94777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5" name="Straight Connector 25684">
              <a:extLst>
                <a:ext uri="{FF2B5EF4-FFF2-40B4-BE49-F238E27FC236}">
                  <a16:creationId xmlns:a16="http://schemas.microsoft.com/office/drawing/2014/main" id="{003F8C7D-1940-5915-18A1-6BF2AAAC2674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6" name="Straight Connector 25685">
              <a:extLst>
                <a:ext uri="{FF2B5EF4-FFF2-40B4-BE49-F238E27FC236}">
                  <a16:creationId xmlns:a16="http://schemas.microsoft.com/office/drawing/2014/main" id="{9F8100FD-71BA-3E22-16CB-F9B6109D7BD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7" name="Straight Connector 25686">
              <a:extLst>
                <a:ext uri="{FF2B5EF4-FFF2-40B4-BE49-F238E27FC236}">
                  <a16:creationId xmlns:a16="http://schemas.microsoft.com/office/drawing/2014/main" id="{B79B1D47-5FF5-ECFB-7153-241FF94BB7C2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8" name="Straight Connector 25687">
              <a:extLst>
                <a:ext uri="{FF2B5EF4-FFF2-40B4-BE49-F238E27FC236}">
                  <a16:creationId xmlns:a16="http://schemas.microsoft.com/office/drawing/2014/main" id="{2E5B4B3C-F5DE-02D3-7569-3466C221E777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9" name="Straight Connector 25688">
              <a:extLst>
                <a:ext uri="{FF2B5EF4-FFF2-40B4-BE49-F238E27FC236}">
                  <a16:creationId xmlns:a16="http://schemas.microsoft.com/office/drawing/2014/main" id="{FA04099C-BE5E-F83E-A177-E9E015CE518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0" name="Straight Connector 25689">
              <a:extLst>
                <a:ext uri="{FF2B5EF4-FFF2-40B4-BE49-F238E27FC236}">
                  <a16:creationId xmlns:a16="http://schemas.microsoft.com/office/drawing/2014/main" id="{422C79EC-9402-2B1C-6720-FECC1B386AFD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1" name="Straight Connector 25690">
              <a:extLst>
                <a:ext uri="{FF2B5EF4-FFF2-40B4-BE49-F238E27FC236}">
                  <a16:creationId xmlns:a16="http://schemas.microsoft.com/office/drawing/2014/main" id="{B61996D4-9A6A-9F20-E274-7CDCF9E84281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2" name="Straight Connector 25691">
              <a:extLst>
                <a:ext uri="{FF2B5EF4-FFF2-40B4-BE49-F238E27FC236}">
                  <a16:creationId xmlns:a16="http://schemas.microsoft.com/office/drawing/2014/main" id="{24FE9B05-984D-2D84-0461-2EB77FFE3A61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3" name="Straight Connector 25692">
              <a:extLst>
                <a:ext uri="{FF2B5EF4-FFF2-40B4-BE49-F238E27FC236}">
                  <a16:creationId xmlns:a16="http://schemas.microsoft.com/office/drawing/2014/main" id="{17FB253D-D957-C37D-715C-4A5623B3ECDF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4" name="Straight Connector 25693">
              <a:extLst>
                <a:ext uri="{FF2B5EF4-FFF2-40B4-BE49-F238E27FC236}">
                  <a16:creationId xmlns:a16="http://schemas.microsoft.com/office/drawing/2014/main" id="{5D5908FA-DC37-4BED-DEA9-F160AC3FA66B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95" name="Group 107">
            <a:extLst>
              <a:ext uri="{FF2B5EF4-FFF2-40B4-BE49-F238E27FC236}">
                <a16:creationId xmlns:a16="http://schemas.microsoft.com/office/drawing/2014/main" id="{BEA229F6-3B9B-99C0-6752-2B652F74596A}"/>
              </a:ext>
            </a:extLst>
          </p:cNvPr>
          <p:cNvGrpSpPr/>
          <p:nvPr/>
        </p:nvGrpSpPr>
        <p:grpSpPr>
          <a:xfrm>
            <a:off x="5403897" y="4569613"/>
            <a:ext cx="406670" cy="1727560"/>
            <a:chOff x="1600200" y="3200400"/>
            <a:chExt cx="533400" cy="3505200"/>
          </a:xfrm>
        </p:grpSpPr>
        <p:sp>
          <p:nvSpPr>
            <p:cNvPr id="25696" name="Rectangle 25695">
              <a:extLst>
                <a:ext uri="{FF2B5EF4-FFF2-40B4-BE49-F238E27FC236}">
                  <a16:creationId xmlns:a16="http://schemas.microsoft.com/office/drawing/2014/main" id="{5B0A2A67-1BB5-8DF4-B186-370A51F15A9A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97" name="Straight Connector 25696">
              <a:extLst>
                <a:ext uri="{FF2B5EF4-FFF2-40B4-BE49-F238E27FC236}">
                  <a16:creationId xmlns:a16="http://schemas.microsoft.com/office/drawing/2014/main" id="{6529AD47-6D52-6DF8-48E5-F5553AD5BE35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8" name="Straight Connector 25697">
              <a:extLst>
                <a:ext uri="{FF2B5EF4-FFF2-40B4-BE49-F238E27FC236}">
                  <a16:creationId xmlns:a16="http://schemas.microsoft.com/office/drawing/2014/main" id="{45178C1F-49AC-640F-6F9D-D695C0BA23FB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9" name="Straight Connector 25698">
              <a:extLst>
                <a:ext uri="{FF2B5EF4-FFF2-40B4-BE49-F238E27FC236}">
                  <a16:creationId xmlns:a16="http://schemas.microsoft.com/office/drawing/2014/main" id="{54C4B67C-0035-0AB1-82D0-C9835FC3EA3C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0" name="Straight Connector 25699">
              <a:extLst>
                <a:ext uri="{FF2B5EF4-FFF2-40B4-BE49-F238E27FC236}">
                  <a16:creationId xmlns:a16="http://schemas.microsoft.com/office/drawing/2014/main" id="{8426E420-3E40-4ACF-5A23-7B22BDE1629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1" name="Straight Connector 25700">
              <a:extLst>
                <a:ext uri="{FF2B5EF4-FFF2-40B4-BE49-F238E27FC236}">
                  <a16:creationId xmlns:a16="http://schemas.microsoft.com/office/drawing/2014/main" id="{4F2C10B1-1021-045C-67D4-7B06B9F48FAB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2" name="Straight Connector 25701">
              <a:extLst>
                <a:ext uri="{FF2B5EF4-FFF2-40B4-BE49-F238E27FC236}">
                  <a16:creationId xmlns:a16="http://schemas.microsoft.com/office/drawing/2014/main" id="{D73674F4-68E6-265A-4E32-481830275413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3" name="Straight Connector 25702">
              <a:extLst>
                <a:ext uri="{FF2B5EF4-FFF2-40B4-BE49-F238E27FC236}">
                  <a16:creationId xmlns:a16="http://schemas.microsoft.com/office/drawing/2014/main" id="{DBF51E53-4B60-A1E2-C0F9-F0AE4B444916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4" name="Straight Connector 25703">
              <a:extLst>
                <a:ext uri="{FF2B5EF4-FFF2-40B4-BE49-F238E27FC236}">
                  <a16:creationId xmlns:a16="http://schemas.microsoft.com/office/drawing/2014/main" id="{33284AB5-099A-8CBE-8D63-DE8203731BB3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5" name="Straight Connector 25704">
              <a:extLst>
                <a:ext uri="{FF2B5EF4-FFF2-40B4-BE49-F238E27FC236}">
                  <a16:creationId xmlns:a16="http://schemas.microsoft.com/office/drawing/2014/main" id="{F6123573-08D6-1A1F-A553-77665D8FE8DE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6" name="Straight Connector 25705">
              <a:extLst>
                <a:ext uri="{FF2B5EF4-FFF2-40B4-BE49-F238E27FC236}">
                  <a16:creationId xmlns:a16="http://schemas.microsoft.com/office/drawing/2014/main" id="{382E01CB-44C8-3578-85C1-7E6B43307BE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7" name="Straight Connector 25706">
              <a:extLst>
                <a:ext uri="{FF2B5EF4-FFF2-40B4-BE49-F238E27FC236}">
                  <a16:creationId xmlns:a16="http://schemas.microsoft.com/office/drawing/2014/main" id="{68A51800-30E4-7EFF-BC7B-BC18E861F44B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8" name="Straight Connector 25707">
              <a:extLst>
                <a:ext uri="{FF2B5EF4-FFF2-40B4-BE49-F238E27FC236}">
                  <a16:creationId xmlns:a16="http://schemas.microsoft.com/office/drawing/2014/main" id="{FCFD040F-36E8-BB7A-8370-D44D0402DDDE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09" name="Straight Connector 25708">
              <a:extLst>
                <a:ext uri="{FF2B5EF4-FFF2-40B4-BE49-F238E27FC236}">
                  <a16:creationId xmlns:a16="http://schemas.microsoft.com/office/drawing/2014/main" id="{93A3B795-A3D6-8629-B0B2-2963C3709F1B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0" name="Straight Connector 25709">
              <a:extLst>
                <a:ext uri="{FF2B5EF4-FFF2-40B4-BE49-F238E27FC236}">
                  <a16:creationId xmlns:a16="http://schemas.microsoft.com/office/drawing/2014/main" id="{DD4EBC96-C3A6-2EAF-7ED2-0C2BE5583AAC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1" name="Straight Connector 25710">
              <a:extLst>
                <a:ext uri="{FF2B5EF4-FFF2-40B4-BE49-F238E27FC236}">
                  <a16:creationId xmlns:a16="http://schemas.microsoft.com/office/drawing/2014/main" id="{81EC2C10-0B5F-59F4-3255-0F1FDE77D674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2" name="Straight Connector 25711">
              <a:extLst>
                <a:ext uri="{FF2B5EF4-FFF2-40B4-BE49-F238E27FC236}">
                  <a16:creationId xmlns:a16="http://schemas.microsoft.com/office/drawing/2014/main" id="{14D873F6-CE10-F1E0-E852-D2567E014695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3" name="Straight Connector 25712">
              <a:extLst>
                <a:ext uri="{FF2B5EF4-FFF2-40B4-BE49-F238E27FC236}">
                  <a16:creationId xmlns:a16="http://schemas.microsoft.com/office/drawing/2014/main" id="{550AB200-CE8B-07F2-C86D-0395DF88259F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4" name="Straight Connector 25713">
              <a:extLst>
                <a:ext uri="{FF2B5EF4-FFF2-40B4-BE49-F238E27FC236}">
                  <a16:creationId xmlns:a16="http://schemas.microsoft.com/office/drawing/2014/main" id="{97B1EEEB-104C-4E6B-C21D-3DD8215A1C6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5" name="Straight Connector 25714">
              <a:extLst>
                <a:ext uri="{FF2B5EF4-FFF2-40B4-BE49-F238E27FC236}">
                  <a16:creationId xmlns:a16="http://schemas.microsoft.com/office/drawing/2014/main" id="{5FD42442-ECC1-901A-A32E-31A5696CDEC4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6" name="Straight Connector 25715">
              <a:extLst>
                <a:ext uri="{FF2B5EF4-FFF2-40B4-BE49-F238E27FC236}">
                  <a16:creationId xmlns:a16="http://schemas.microsoft.com/office/drawing/2014/main" id="{761C7BCF-D00E-CA0B-F32D-EB789DB8FF24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7" name="Straight Connector 25716">
              <a:extLst>
                <a:ext uri="{FF2B5EF4-FFF2-40B4-BE49-F238E27FC236}">
                  <a16:creationId xmlns:a16="http://schemas.microsoft.com/office/drawing/2014/main" id="{42F1FC69-E692-703F-58B8-1319CAB2DE7A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8" name="Straight Connector 25717">
              <a:extLst>
                <a:ext uri="{FF2B5EF4-FFF2-40B4-BE49-F238E27FC236}">
                  <a16:creationId xmlns:a16="http://schemas.microsoft.com/office/drawing/2014/main" id="{56BB8E19-8A64-ED17-FEAC-19D2C561A765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19" name="Straight Connector 25718">
              <a:extLst>
                <a:ext uri="{FF2B5EF4-FFF2-40B4-BE49-F238E27FC236}">
                  <a16:creationId xmlns:a16="http://schemas.microsoft.com/office/drawing/2014/main" id="{15BC526E-D19B-EAAB-A9D5-D42D88A23B29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0" name="Straight Connector 25719">
              <a:extLst>
                <a:ext uri="{FF2B5EF4-FFF2-40B4-BE49-F238E27FC236}">
                  <a16:creationId xmlns:a16="http://schemas.microsoft.com/office/drawing/2014/main" id="{6A025DA8-DD4B-BE25-82CC-B25FD45B71C6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1" name="Straight Connector 25720">
              <a:extLst>
                <a:ext uri="{FF2B5EF4-FFF2-40B4-BE49-F238E27FC236}">
                  <a16:creationId xmlns:a16="http://schemas.microsoft.com/office/drawing/2014/main" id="{48339DBD-5CC8-75AF-B257-65810B840227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2" name="Straight Connector 25721">
              <a:extLst>
                <a:ext uri="{FF2B5EF4-FFF2-40B4-BE49-F238E27FC236}">
                  <a16:creationId xmlns:a16="http://schemas.microsoft.com/office/drawing/2014/main" id="{A6322336-EAD7-212A-E976-BF39C4D40C1C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3" name="Straight Connector 25722">
              <a:extLst>
                <a:ext uri="{FF2B5EF4-FFF2-40B4-BE49-F238E27FC236}">
                  <a16:creationId xmlns:a16="http://schemas.microsoft.com/office/drawing/2014/main" id="{51EE0305-D3CF-7658-8ADB-3A93DE3D0F5E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24" name="Straight Connector 25723">
              <a:extLst>
                <a:ext uri="{FF2B5EF4-FFF2-40B4-BE49-F238E27FC236}">
                  <a16:creationId xmlns:a16="http://schemas.microsoft.com/office/drawing/2014/main" id="{D81E302A-FFAB-CCEE-62C4-F7AB0DD2DBAD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25" name="Line 30">
            <a:extLst>
              <a:ext uri="{FF2B5EF4-FFF2-40B4-BE49-F238E27FC236}">
                <a16:creationId xmlns:a16="http://schemas.microsoft.com/office/drawing/2014/main" id="{5AF3597B-F875-FD7C-7248-7C9F7F36D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9580" y="3400215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26" name="Line 31">
            <a:extLst>
              <a:ext uri="{FF2B5EF4-FFF2-40B4-BE49-F238E27FC236}">
                <a16:creationId xmlns:a16="http://schemas.microsoft.com/office/drawing/2014/main" id="{EFE606D7-22D1-6031-C634-7706CAB27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6041" y="3391867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735" name="Group 139">
            <a:extLst>
              <a:ext uri="{FF2B5EF4-FFF2-40B4-BE49-F238E27FC236}">
                <a16:creationId xmlns:a16="http://schemas.microsoft.com/office/drawing/2014/main" id="{B841AB2F-158B-8AC0-871F-D4B3B73F07AE}"/>
              </a:ext>
            </a:extLst>
          </p:cNvPr>
          <p:cNvGrpSpPr/>
          <p:nvPr/>
        </p:nvGrpSpPr>
        <p:grpSpPr>
          <a:xfrm>
            <a:off x="3511531" y="4641635"/>
            <a:ext cx="393700" cy="1271588"/>
            <a:chOff x="3962400" y="6248400"/>
            <a:chExt cx="393700" cy="1271588"/>
          </a:xfrm>
        </p:grpSpPr>
        <p:sp>
          <p:nvSpPr>
            <p:cNvPr id="25736" name="AutoShape 14">
              <a:extLst>
                <a:ext uri="{FF2B5EF4-FFF2-40B4-BE49-F238E27FC236}">
                  <a16:creationId xmlns:a16="http://schemas.microsoft.com/office/drawing/2014/main" id="{EB2BE5E1-15C3-6BCE-2E76-5F77B3C01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7" name="AutoShape 15">
              <a:extLst>
                <a:ext uri="{FF2B5EF4-FFF2-40B4-BE49-F238E27FC236}">
                  <a16:creationId xmlns:a16="http://schemas.microsoft.com/office/drawing/2014/main" id="{94A4A468-900C-F94A-6840-AEEAB7974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738" name="Group 107">
            <a:extLst>
              <a:ext uri="{FF2B5EF4-FFF2-40B4-BE49-F238E27FC236}">
                <a16:creationId xmlns:a16="http://schemas.microsoft.com/office/drawing/2014/main" id="{4F5FF344-BD77-43DD-41F8-28AD0F55DFA2}"/>
              </a:ext>
            </a:extLst>
          </p:cNvPr>
          <p:cNvGrpSpPr/>
          <p:nvPr/>
        </p:nvGrpSpPr>
        <p:grpSpPr>
          <a:xfrm rot="5400000">
            <a:off x="2120475" y="5365894"/>
            <a:ext cx="406670" cy="1448380"/>
            <a:chOff x="1600200" y="3200400"/>
            <a:chExt cx="533400" cy="3505200"/>
          </a:xfrm>
        </p:grpSpPr>
        <p:sp>
          <p:nvSpPr>
            <p:cNvPr id="25739" name="Rectangle 25738">
              <a:extLst>
                <a:ext uri="{FF2B5EF4-FFF2-40B4-BE49-F238E27FC236}">
                  <a16:creationId xmlns:a16="http://schemas.microsoft.com/office/drawing/2014/main" id="{547F9BEE-6C1C-0FC3-FA82-0887431FC0A7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740" name="Straight Connector 25739">
              <a:extLst>
                <a:ext uri="{FF2B5EF4-FFF2-40B4-BE49-F238E27FC236}">
                  <a16:creationId xmlns:a16="http://schemas.microsoft.com/office/drawing/2014/main" id="{E0CD4C02-B11A-DD57-48B3-C605EC654CFD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1" name="Straight Connector 25740">
              <a:extLst>
                <a:ext uri="{FF2B5EF4-FFF2-40B4-BE49-F238E27FC236}">
                  <a16:creationId xmlns:a16="http://schemas.microsoft.com/office/drawing/2014/main" id="{47E70EF1-B149-6DAF-914F-1DB3440BF6F4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2" name="Straight Connector 25741">
              <a:extLst>
                <a:ext uri="{FF2B5EF4-FFF2-40B4-BE49-F238E27FC236}">
                  <a16:creationId xmlns:a16="http://schemas.microsoft.com/office/drawing/2014/main" id="{5C138B6B-4F61-CB25-18F1-87CF2A9E1EF5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3" name="Straight Connector 25742">
              <a:extLst>
                <a:ext uri="{FF2B5EF4-FFF2-40B4-BE49-F238E27FC236}">
                  <a16:creationId xmlns:a16="http://schemas.microsoft.com/office/drawing/2014/main" id="{F0651E9D-D85C-5219-929E-99087EED569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4" name="Straight Connector 25743">
              <a:extLst>
                <a:ext uri="{FF2B5EF4-FFF2-40B4-BE49-F238E27FC236}">
                  <a16:creationId xmlns:a16="http://schemas.microsoft.com/office/drawing/2014/main" id="{69BC9396-3F89-6D71-1E61-54F58AE3E62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5" name="Straight Connector 25744">
              <a:extLst>
                <a:ext uri="{FF2B5EF4-FFF2-40B4-BE49-F238E27FC236}">
                  <a16:creationId xmlns:a16="http://schemas.microsoft.com/office/drawing/2014/main" id="{1E81696D-1278-C79B-5056-3F485D7808F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6" name="Straight Connector 25745">
              <a:extLst>
                <a:ext uri="{FF2B5EF4-FFF2-40B4-BE49-F238E27FC236}">
                  <a16:creationId xmlns:a16="http://schemas.microsoft.com/office/drawing/2014/main" id="{1A54F27E-F55D-FD5D-F262-79FB80E6362A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7" name="Straight Connector 25746">
              <a:extLst>
                <a:ext uri="{FF2B5EF4-FFF2-40B4-BE49-F238E27FC236}">
                  <a16:creationId xmlns:a16="http://schemas.microsoft.com/office/drawing/2014/main" id="{9D9C3545-45D7-E47D-A02B-C160E90899F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8" name="Straight Connector 25747">
              <a:extLst>
                <a:ext uri="{FF2B5EF4-FFF2-40B4-BE49-F238E27FC236}">
                  <a16:creationId xmlns:a16="http://schemas.microsoft.com/office/drawing/2014/main" id="{95D96EB9-D1C0-FBE4-F074-88399555FEB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49" name="Straight Connector 25748">
              <a:extLst>
                <a:ext uri="{FF2B5EF4-FFF2-40B4-BE49-F238E27FC236}">
                  <a16:creationId xmlns:a16="http://schemas.microsoft.com/office/drawing/2014/main" id="{42CF6F2D-9FA0-41CA-EE78-419F4B0506C3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0" name="Straight Connector 25749">
              <a:extLst>
                <a:ext uri="{FF2B5EF4-FFF2-40B4-BE49-F238E27FC236}">
                  <a16:creationId xmlns:a16="http://schemas.microsoft.com/office/drawing/2014/main" id="{1D0DAD1C-C7A4-8FA9-AA6F-915234B8BE4F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1" name="Straight Connector 25750">
              <a:extLst>
                <a:ext uri="{FF2B5EF4-FFF2-40B4-BE49-F238E27FC236}">
                  <a16:creationId xmlns:a16="http://schemas.microsoft.com/office/drawing/2014/main" id="{13E78065-22AA-C766-A43E-7ECABC478A1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2" name="Straight Connector 25751">
              <a:extLst>
                <a:ext uri="{FF2B5EF4-FFF2-40B4-BE49-F238E27FC236}">
                  <a16:creationId xmlns:a16="http://schemas.microsoft.com/office/drawing/2014/main" id="{C1413AF1-A094-A39F-5722-F68EB6F6DE2D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3" name="Straight Connector 25752">
              <a:extLst>
                <a:ext uri="{FF2B5EF4-FFF2-40B4-BE49-F238E27FC236}">
                  <a16:creationId xmlns:a16="http://schemas.microsoft.com/office/drawing/2014/main" id="{8BA989C6-1D39-0151-E3E6-33C0D5E89847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4" name="Straight Connector 25753">
              <a:extLst>
                <a:ext uri="{FF2B5EF4-FFF2-40B4-BE49-F238E27FC236}">
                  <a16:creationId xmlns:a16="http://schemas.microsoft.com/office/drawing/2014/main" id="{28B2D632-FA7F-E6C8-56C1-9A7A8C6A6CA2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5" name="Straight Connector 25754">
              <a:extLst>
                <a:ext uri="{FF2B5EF4-FFF2-40B4-BE49-F238E27FC236}">
                  <a16:creationId xmlns:a16="http://schemas.microsoft.com/office/drawing/2014/main" id="{1AA6127A-82A2-A045-70DA-846BCE504A0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6" name="Straight Connector 25755">
              <a:extLst>
                <a:ext uri="{FF2B5EF4-FFF2-40B4-BE49-F238E27FC236}">
                  <a16:creationId xmlns:a16="http://schemas.microsoft.com/office/drawing/2014/main" id="{1B643728-9965-EF1D-15EC-77369FB575E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7" name="Straight Connector 25756">
              <a:extLst>
                <a:ext uri="{FF2B5EF4-FFF2-40B4-BE49-F238E27FC236}">
                  <a16:creationId xmlns:a16="http://schemas.microsoft.com/office/drawing/2014/main" id="{50063699-ABE9-C85B-2D46-5C841F68EED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8" name="Straight Connector 25757">
              <a:extLst>
                <a:ext uri="{FF2B5EF4-FFF2-40B4-BE49-F238E27FC236}">
                  <a16:creationId xmlns:a16="http://schemas.microsoft.com/office/drawing/2014/main" id="{D6274CFD-AD1B-B1F8-D9E0-3D778C9DC4F0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59" name="Straight Connector 25758">
              <a:extLst>
                <a:ext uri="{FF2B5EF4-FFF2-40B4-BE49-F238E27FC236}">
                  <a16:creationId xmlns:a16="http://schemas.microsoft.com/office/drawing/2014/main" id="{0BB8834D-B280-9BC3-E170-1CFC77AAD7F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0" name="Straight Connector 25759">
              <a:extLst>
                <a:ext uri="{FF2B5EF4-FFF2-40B4-BE49-F238E27FC236}">
                  <a16:creationId xmlns:a16="http://schemas.microsoft.com/office/drawing/2014/main" id="{DBC7CBFE-AFCA-7CC3-7379-C04E25953D3C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1" name="Straight Connector 25760">
              <a:extLst>
                <a:ext uri="{FF2B5EF4-FFF2-40B4-BE49-F238E27FC236}">
                  <a16:creationId xmlns:a16="http://schemas.microsoft.com/office/drawing/2014/main" id="{2322700F-BB12-05FA-A208-6F1E5584D331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2" name="Straight Connector 25761">
              <a:extLst>
                <a:ext uri="{FF2B5EF4-FFF2-40B4-BE49-F238E27FC236}">
                  <a16:creationId xmlns:a16="http://schemas.microsoft.com/office/drawing/2014/main" id="{13DD1E76-FF6C-8939-5A2F-3CFB5C981B4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3" name="Straight Connector 25762">
              <a:extLst>
                <a:ext uri="{FF2B5EF4-FFF2-40B4-BE49-F238E27FC236}">
                  <a16:creationId xmlns:a16="http://schemas.microsoft.com/office/drawing/2014/main" id="{AEC4AB60-1E59-E935-1EE5-5E08FF70A3D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4" name="Straight Connector 25763">
              <a:extLst>
                <a:ext uri="{FF2B5EF4-FFF2-40B4-BE49-F238E27FC236}">
                  <a16:creationId xmlns:a16="http://schemas.microsoft.com/office/drawing/2014/main" id="{90F65001-BCBD-FC53-FE67-1DD52EDA28B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5" name="Straight Connector 25764">
              <a:extLst>
                <a:ext uri="{FF2B5EF4-FFF2-40B4-BE49-F238E27FC236}">
                  <a16:creationId xmlns:a16="http://schemas.microsoft.com/office/drawing/2014/main" id="{EEC5093F-C4E2-6ADD-94F3-6C71268DE2B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6" name="Straight Connector 25765">
              <a:extLst>
                <a:ext uri="{FF2B5EF4-FFF2-40B4-BE49-F238E27FC236}">
                  <a16:creationId xmlns:a16="http://schemas.microsoft.com/office/drawing/2014/main" id="{64A5C696-8B8E-B4F0-E976-D425222740DC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67" name="Straight Connector 25766">
              <a:extLst>
                <a:ext uri="{FF2B5EF4-FFF2-40B4-BE49-F238E27FC236}">
                  <a16:creationId xmlns:a16="http://schemas.microsoft.com/office/drawing/2014/main" id="{737AF3B2-A31A-5BCC-00B5-C80502F9DC99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68" name="Group 107">
            <a:extLst>
              <a:ext uri="{FF2B5EF4-FFF2-40B4-BE49-F238E27FC236}">
                <a16:creationId xmlns:a16="http://schemas.microsoft.com/office/drawing/2014/main" id="{423D5EFA-00E2-1922-9EE9-B396D90A3B64}"/>
              </a:ext>
            </a:extLst>
          </p:cNvPr>
          <p:cNvGrpSpPr/>
          <p:nvPr/>
        </p:nvGrpSpPr>
        <p:grpSpPr>
          <a:xfrm rot="5400000">
            <a:off x="4855294" y="5381570"/>
            <a:ext cx="406670" cy="1448380"/>
            <a:chOff x="1600200" y="3200400"/>
            <a:chExt cx="533400" cy="3505200"/>
          </a:xfrm>
        </p:grpSpPr>
        <p:sp>
          <p:nvSpPr>
            <p:cNvPr id="25769" name="Rectangle 25768">
              <a:extLst>
                <a:ext uri="{FF2B5EF4-FFF2-40B4-BE49-F238E27FC236}">
                  <a16:creationId xmlns:a16="http://schemas.microsoft.com/office/drawing/2014/main" id="{F759CDE0-51D6-E121-DF0B-4A059B0CEB1D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770" name="Straight Connector 25769">
              <a:extLst>
                <a:ext uri="{FF2B5EF4-FFF2-40B4-BE49-F238E27FC236}">
                  <a16:creationId xmlns:a16="http://schemas.microsoft.com/office/drawing/2014/main" id="{17E30C8D-E331-1265-0118-CFBE61B3AF8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1" name="Straight Connector 25770">
              <a:extLst>
                <a:ext uri="{FF2B5EF4-FFF2-40B4-BE49-F238E27FC236}">
                  <a16:creationId xmlns:a16="http://schemas.microsoft.com/office/drawing/2014/main" id="{9805058D-5228-F6BB-D3F2-CD7194AB0796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2" name="Straight Connector 25771">
              <a:extLst>
                <a:ext uri="{FF2B5EF4-FFF2-40B4-BE49-F238E27FC236}">
                  <a16:creationId xmlns:a16="http://schemas.microsoft.com/office/drawing/2014/main" id="{6C884C49-E132-9C6D-C23D-E46058984C99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3" name="Straight Connector 25772">
              <a:extLst>
                <a:ext uri="{FF2B5EF4-FFF2-40B4-BE49-F238E27FC236}">
                  <a16:creationId xmlns:a16="http://schemas.microsoft.com/office/drawing/2014/main" id="{33F71C3C-A02B-817F-D3FC-A5D2A7331CE4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4" name="Straight Connector 25773">
              <a:extLst>
                <a:ext uri="{FF2B5EF4-FFF2-40B4-BE49-F238E27FC236}">
                  <a16:creationId xmlns:a16="http://schemas.microsoft.com/office/drawing/2014/main" id="{20B2CAD3-6865-AE63-8AA8-89D867D0D42E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5" name="Straight Connector 25774">
              <a:extLst>
                <a:ext uri="{FF2B5EF4-FFF2-40B4-BE49-F238E27FC236}">
                  <a16:creationId xmlns:a16="http://schemas.microsoft.com/office/drawing/2014/main" id="{3A0328CF-524F-770F-9F6E-219E5C77BDC3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6" name="Straight Connector 25775">
              <a:extLst>
                <a:ext uri="{FF2B5EF4-FFF2-40B4-BE49-F238E27FC236}">
                  <a16:creationId xmlns:a16="http://schemas.microsoft.com/office/drawing/2014/main" id="{27A547F4-8CBF-A762-40CD-9586FFE0EFC8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7" name="Straight Connector 25776">
              <a:extLst>
                <a:ext uri="{FF2B5EF4-FFF2-40B4-BE49-F238E27FC236}">
                  <a16:creationId xmlns:a16="http://schemas.microsoft.com/office/drawing/2014/main" id="{AA25992C-A0C8-C2CF-42BA-DEDEAE195ACD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8" name="Straight Connector 25777">
              <a:extLst>
                <a:ext uri="{FF2B5EF4-FFF2-40B4-BE49-F238E27FC236}">
                  <a16:creationId xmlns:a16="http://schemas.microsoft.com/office/drawing/2014/main" id="{DFCCFCFF-206A-55EA-B0EC-AF622198412F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79" name="Straight Connector 25778">
              <a:extLst>
                <a:ext uri="{FF2B5EF4-FFF2-40B4-BE49-F238E27FC236}">
                  <a16:creationId xmlns:a16="http://schemas.microsoft.com/office/drawing/2014/main" id="{60D8CEE6-59CE-7AAA-7B71-23C8D456AFA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0" name="Straight Connector 25779">
              <a:extLst>
                <a:ext uri="{FF2B5EF4-FFF2-40B4-BE49-F238E27FC236}">
                  <a16:creationId xmlns:a16="http://schemas.microsoft.com/office/drawing/2014/main" id="{6A180860-8FCE-520A-9E2E-8AB554F62DE9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1" name="Straight Connector 25780">
              <a:extLst>
                <a:ext uri="{FF2B5EF4-FFF2-40B4-BE49-F238E27FC236}">
                  <a16:creationId xmlns:a16="http://schemas.microsoft.com/office/drawing/2014/main" id="{6C1BA932-8F13-71EB-861C-E74F5A3CEE4A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2" name="Straight Connector 25781">
              <a:extLst>
                <a:ext uri="{FF2B5EF4-FFF2-40B4-BE49-F238E27FC236}">
                  <a16:creationId xmlns:a16="http://schemas.microsoft.com/office/drawing/2014/main" id="{E0699195-A93D-05D3-CB0E-8E79D6E0A175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3" name="Straight Connector 25782">
              <a:extLst>
                <a:ext uri="{FF2B5EF4-FFF2-40B4-BE49-F238E27FC236}">
                  <a16:creationId xmlns:a16="http://schemas.microsoft.com/office/drawing/2014/main" id="{6D4A8ADC-6BBD-DC32-6BE1-C8C29B5446E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4" name="Straight Connector 25783">
              <a:extLst>
                <a:ext uri="{FF2B5EF4-FFF2-40B4-BE49-F238E27FC236}">
                  <a16:creationId xmlns:a16="http://schemas.microsoft.com/office/drawing/2014/main" id="{C24867F7-F4A1-9314-1FC9-79FCBAF0333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5" name="Straight Connector 25784">
              <a:extLst>
                <a:ext uri="{FF2B5EF4-FFF2-40B4-BE49-F238E27FC236}">
                  <a16:creationId xmlns:a16="http://schemas.microsoft.com/office/drawing/2014/main" id="{82C39465-817D-B381-F6BB-712AD247E982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6" name="Straight Connector 25785">
              <a:extLst>
                <a:ext uri="{FF2B5EF4-FFF2-40B4-BE49-F238E27FC236}">
                  <a16:creationId xmlns:a16="http://schemas.microsoft.com/office/drawing/2014/main" id="{8F04267E-16F2-1C63-1C64-08DD7FB2CC39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7" name="Straight Connector 25786">
              <a:extLst>
                <a:ext uri="{FF2B5EF4-FFF2-40B4-BE49-F238E27FC236}">
                  <a16:creationId xmlns:a16="http://schemas.microsoft.com/office/drawing/2014/main" id="{90C55AA7-E5F1-C756-F76E-12CF5AA94631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8" name="Straight Connector 25787">
              <a:extLst>
                <a:ext uri="{FF2B5EF4-FFF2-40B4-BE49-F238E27FC236}">
                  <a16:creationId xmlns:a16="http://schemas.microsoft.com/office/drawing/2014/main" id="{148FF1E4-C349-1BBE-616B-7AE39934561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89" name="Straight Connector 25788">
              <a:extLst>
                <a:ext uri="{FF2B5EF4-FFF2-40B4-BE49-F238E27FC236}">
                  <a16:creationId xmlns:a16="http://schemas.microsoft.com/office/drawing/2014/main" id="{D62224B1-CA01-AC5C-1C1A-42E8E4CA95F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0" name="Straight Connector 25789">
              <a:extLst>
                <a:ext uri="{FF2B5EF4-FFF2-40B4-BE49-F238E27FC236}">
                  <a16:creationId xmlns:a16="http://schemas.microsoft.com/office/drawing/2014/main" id="{75738571-FA98-CA20-712F-F401BF0BAA4B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1" name="Straight Connector 25790">
              <a:extLst>
                <a:ext uri="{FF2B5EF4-FFF2-40B4-BE49-F238E27FC236}">
                  <a16:creationId xmlns:a16="http://schemas.microsoft.com/office/drawing/2014/main" id="{9F6C58DA-0664-B9BF-A967-756D180FD83E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2" name="Straight Connector 25791">
              <a:extLst>
                <a:ext uri="{FF2B5EF4-FFF2-40B4-BE49-F238E27FC236}">
                  <a16:creationId xmlns:a16="http://schemas.microsoft.com/office/drawing/2014/main" id="{4454E49F-D082-C75E-29C9-A1AA24ACB3F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3" name="Straight Connector 25792">
              <a:extLst>
                <a:ext uri="{FF2B5EF4-FFF2-40B4-BE49-F238E27FC236}">
                  <a16:creationId xmlns:a16="http://schemas.microsoft.com/office/drawing/2014/main" id="{9D361E03-8F06-3F77-8320-995ACAA81945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4" name="Straight Connector 25793">
              <a:extLst>
                <a:ext uri="{FF2B5EF4-FFF2-40B4-BE49-F238E27FC236}">
                  <a16:creationId xmlns:a16="http://schemas.microsoft.com/office/drawing/2014/main" id="{D8B1D72A-C225-19AE-8012-EDACC0115B33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5" name="Straight Connector 25794">
              <a:extLst>
                <a:ext uri="{FF2B5EF4-FFF2-40B4-BE49-F238E27FC236}">
                  <a16:creationId xmlns:a16="http://schemas.microsoft.com/office/drawing/2014/main" id="{10CF5319-A830-1A27-E7F8-31F3F79AE38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6" name="Straight Connector 25795">
              <a:extLst>
                <a:ext uri="{FF2B5EF4-FFF2-40B4-BE49-F238E27FC236}">
                  <a16:creationId xmlns:a16="http://schemas.microsoft.com/office/drawing/2014/main" id="{AF1BB0A1-FB8C-9BB6-8B7B-065A68FFBA73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97" name="Straight Connector 25796">
              <a:extLst>
                <a:ext uri="{FF2B5EF4-FFF2-40B4-BE49-F238E27FC236}">
                  <a16:creationId xmlns:a16="http://schemas.microsoft.com/office/drawing/2014/main" id="{DA870F69-50B2-3EB3-2F08-4BC38E30CC56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798" name="Line 31">
            <a:extLst>
              <a:ext uri="{FF2B5EF4-FFF2-40B4-BE49-F238E27FC236}">
                <a16:creationId xmlns:a16="http://schemas.microsoft.com/office/drawing/2014/main" id="{9398133A-1B67-9BFF-467F-A791447924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42996" y="3357496"/>
            <a:ext cx="2853" cy="45678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99" name="Freeform 32">
            <a:extLst>
              <a:ext uri="{FF2B5EF4-FFF2-40B4-BE49-F238E27FC236}">
                <a16:creationId xmlns:a16="http://schemas.microsoft.com/office/drawing/2014/main" id="{A1AC996F-E74C-1F30-7851-D4475079B407}"/>
              </a:ext>
            </a:extLst>
          </p:cNvPr>
          <p:cNvSpPr>
            <a:spLocks/>
          </p:cNvSpPr>
          <p:nvPr/>
        </p:nvSpPr>
        <p:spPr bwMode="auto">
          <a:xfrm rot="10800000">
            <a:off x="3849114" y="2964696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800" name="Line 31">
            <a:extLst>
              <a:ext uri="{FF2B5EF4-FFF2-40B4-BE49-F238E27FC236}">
                <a16:creationId xmlns:a16="http://schemas.microsoft.com/office/drawing/2014/main" id="{192B8A9E-6B13-72D2-86A2-D11FD08FE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0448" y="3400215"/>
            <a:ext cx="0" cy="4016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801" name="Freeform 32">
            <a:extLst>
              <a:ext uri="{FF2B5EF4-FFF2-40B4-BE49-F238E27FC236}">
                <a16:creationId xmlns:a16="http://schemas.microsoft.com/office/drawing/2014/main" id="{BEF66594-96BE-53DA-3A88-ACC6C26997F5}"/>
              </a:ext>
            </a:extLst>
          </p:cNvPr>
          <p:cNvSpPr>
            <a:spLocks/>
          </p:cNvSpPr>
          <p:nvPr/>
        </p:nvSpPr>
        <p:spPr bwMode="auto">
          <a:xfrm rot="10800000">
            <a:off x="3273890" y="2973078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806" name="Freeform 36">
            <a:extLst>
              <a:ext uri="{FF2B5EF4-FFF2-40B4-BE49-F238E27FC236}">
                <a16:creationId xmlns:a16="http://schemas.microsoft.com/office/drawing/2014/main" id="{46FAD4E3-3528-B303-8D5F-9BBD260B024D}"/>
              </a:ext>
            </a:extLst>
          </p:cNvPr>
          <p:cNvSpPr>
            <a:spLocks/>
          </p:cNvSpPr>
          <p:nvPr/>
        </p:nvSpPr>
        <p:spPr bwMode="auto">
          <a:xfrm rot="10800000">
            <a:off x="3854104" y="3267108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728" name="Freeform 36">
            <a:extLst>
              <a:ext uri="{FF2B5EF4-FFF2-40B4-BE49-F238E27FC236}">
                <a16:creationId xmlns:a16="http://schemas.microsoft.com/office/drawing/2014/main" id="{B778FF03-D1CD-5634-1A2A-590D3D54CC10}"/>
              </a:ext>
            </a:extLst>
          </p:cNvPr>
          <p:cNvSpPr>
            <a:spLocks/>
          </p:cNvSpPr>
          <p:nvPr/>
        </p:nvSpPr>
        <p:spPr bwMode="auto">
          <a:xfrm rot="10800000">
            <a:off x="3269203" y="3271758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815" name="Freeform 169">
            <a:extLst>
              <a:ext uri="{FF2B5EF4-FFF2-40B4-BE49-F238E27FC236}">
                <a16:creationId xmlns:a16="http://schemas.microsoft.com/office/drawing/2014/main" id="{57F8D128-878C-62A2-EF73-C0C6B4FD913C}"/>
              </a:ext>
            </a:extLst>
          </p:cNvPr>
          <p:cNvSpPr>
            <a:spLocks/>
          </p:cNvSpPr>
          <p:nvPr/>
        </p:nvSpPr>
        <p:spPr bwMode="auto">
          <a:xfrm>
            <a:off x="878840" y="3554643"/>
            <a:ext cx="288926" cy="225425"/>
          </a:xfrm>
          <a:custGeom>
            <a:avLst/>
            <a:gdLst>
              <a:gd name="T0" fmla="*/ 2 w 182"/>
              <a:gd name="T1" fmla="*/ 0 h 142"/>
              <a:gd name="T2" fmla="*/ 180 w 182"/>
              <a:gd name="T3" fmla="*/ 0 h 142"/>
              <a:gd name="T4" fmla="*/ 182 w 182"/>
              <a:gd name="T5" fmla="*/ 75 h 142"/>
              <a:gd name="T6" fmla="*/ 146 w 182"/>
              <a:gd name="T7" fmla="*/ 142 h 142"/>
              <a:gd name="T8" fmla="*/ 35 w 182"/>
              <a:gd name="T9" fmla="*/ 142 h 142"/>
              <a:gd name="T10" fmla="*/ 0 w 182"/>
              <a:gd name="T11" fmla="*/ 78 h 142"/>
              <a:gd name="T12" fmla="*/ 2 w 182"/>
              <a:gd name="T13" fmla="*/ 0 h 1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2"/>
              <a:gd name="T22" fmla="*/ 0 h 142"/>
              <a:gd name="T23" fmla="*/ 182 w 182"/>
              <a:gd name="T24" fmla="*/ 142 h 14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2" h="142">
                <a:moveTo>
                  <a:pt x="2" y="0"/>
                </a:moveTo>
                <a:lnTo>
                  <a:pt x="180" y="0"/>
                </a:lnTo>
                <a:lnTo>
                  <a:pt x="182" y="75"/>
                </a:lnTo>
                <a:lnTo>
                  <a:pt x="146" y="142"/>
                </a:lnTo>
                <a:lnTo>
                  <a:pt x="35" y="142"/>
                </a:lnTo>
                <a:lnTo>
                  <a:pt x="0" y="78"/>
                </a:lnTo>
                <a:lnTo>
                  <a:pt x="2" y="0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5821" name="Straight Connector 25820">
            <a:extLst>
              <a:ext uri="{FF2B5EF4-FFF2-40B4-BE49-F238E27FC236}">
                <a16:creationId xmlns:a16="http://schemas.microsoft.com/office/drawing/2014/main" id="{ACCE5AB4-A7D0-CBA6-BB0F-EB37331A4F03}"/>
              </a:ext>
            </a:extLst>
          </p:cNvPr>
          <p:cNvCxnSpPr>
            <a:cxnSpLocks/>
          </p:cNvCxnSpPr>
          <p:nvPr/>
        </p:nvCxnSpPr>
        <p:spPr>
          <a:xfrm>
            <a:off x="457200" y="3793487"/>
            <a:ext cx="0" cy="47409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24" name="Straight Connector 25823">
            <a:extLst>
              <a:ext uri="{FF2B5EF4-FFF2-40B4-BE49-F238E27FC236}">
                <a16:creationId xmlns:a16="http://schemas.microsoft.com/office/drawing/2014/main" id="{6A6F47F9-2CC3-1506-F045-78D48D88D69F}"/>
              </a:ext>
            </a:extLst>
          </p:cNvPr>
          <p:cNvCxnSpPr>
            <a:cxnSpLocks/>
          </p:cNvCxnSpPr>
          <p:nvPr/>
        </p:nvCxnSpPr>
        <p:spPr>
          <a:xfrm>
            <a:off x="6934200" y="3793487"/>
            <a:ext cx="0" cy="474091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27" name="Straight Connector 25826">
            <a:extLst>
              <a:ext uri="{FF2B5EF4-FFF2-40B4-BE49-F238E27FC236}">
                <a16:creationId xmlns:a16="http://schemas.microsoft.com/office/drawing/2014/main" id="{CEBCFDD2-FA75-C713-8AFA-E9915DC9C043}"/>
              </a:ext>
            </a:extLst>
          </p:cNvPr>
          <p:cNvCxnSpPr>
            <a:cxnSpLocks/>
          </p:cNvCxnSpPr>
          <p:nvPr/>
        </p:nvCxnSpPr>
        <p:spPr>
          <a:xfrm>
            <a:off x="1336777" y="6461913"/>
            <a:ext cx="473985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28" name="Straight Connector 25827">
            <a:extLst>
              <a:ext uri="{FF2B5EF4-FFF2-40B4-BE49-F238E27FC236}">
                <a16:creationId xmlns:a16="http://schemas.microsoft.com/office/drawing/2014/main" id="{870B1A8B-D6ED-56B7-E818-79BA62D17943}"/>
              </a:ext>
            </a:extLst>
          </p:cNvPr>
          <p:cNvCxnSpPr>
            <a:cxnSpLocks/>
          </p:cNvCxnSpPr>
          <p:nvPr/>
        </p:nvCxnSpPr>
        <p:spPr>
          <a:xfrm flipH="1">
            <a:off x="6057443" y="5530986"/>
            <a:ext cx="71222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29" name="TextBox 25828">
            <a:extLst>
              <a:ext uri="{FF2B5EF4-FFF2-40B4-BE49-F238E27FC236}">
                <a16:creationId xmlns:a16="http://schemas.microsoft.com/office/drawing/2014/main" id="{F07E86A5-DC5A-1751-41EC-C7D1851A67EB}"/>
              </a:ext>
            </a:extLst>
          </p:cNvPr>
          <p:cNvSpPr txBox="1"/>
          <p:nvPr/>
        </p:nvSpPr>
        <p:spPr>
          <a:xfrm>
            <a:off x="3129366" y="6595928"/>
            <a:ext cx="1147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Shooting Area</a:t>
            </a:r>
          </a:p>
        </p:txBody>
      </p:sp>
      <p:cxnSp>
        <p:nvCxnSpPr>
          <p:cNvPr id="25831" name="Straight Connector 25830">
            <a:extLst>
              <a:ext uri="{FF2B5EF4-FFF2-40B4-BE49-F238E27FC236}">
                <a16:creationId xmlns:a16="http://schemas.microsoft.com/office/drawing/2014/main" id="{6CDD0D77-3957-94A0-879F-8D1ED77039B7}"/>
              </a:ext>
            </a:extLst>
          </p:cNvPr>
          <p:cNvCxnSpPr>
            <a:cxnSpLocks/>
          </p:cNvCxnSpPr>
          <p:nvPr/>
        </p:nvCxnSpPr>
        <p:spPr>
          <a:xfrm>
            <a:off x="609600" y="7073593"/>
            <a:ext cx="6172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33" name="Straight Connector 25832">
            <a:extLst>
              <a:ext uri="{FF2B5EF4-FFF2-40B4-BE49-F238E27FC236}">
                <a16:creationId xmlns:a16="http://schemas.microsoft.com/office/drawing/2014/main" id="{E5D3C8CC-2615-1CBC-822B-BC813B155FDF}"/>
              </a:ext>
            </a:extLst>
          </p:cNvPr>
          <p:cNvCxnSpPr>
            <a:cxnSpLocks/>
          </p:cNvCxnSpPr>
          <p:nvPr/>
        </p:nvCxnSpPr>
        <p:spPr>
          <a:xfrm>
            <a:off x="1336777" y="5553861"/>
            <a:ext cx="0" cy="91890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38" name="Straight Connector 25837">
            <a:extLst>
              <a:ext uri="{FF2B5EF4-FFF2-40B4-BE49-F238E27FC236}">
                <a16:creationId xmlns:a16="http://schemas.microsoft.com/office/drawing/2014/main" id="{4C9F69A5-2E6A-5791-7514-E0A4CBE8878C}"/>
              </a:ext>
            </a:extLst>
          </p:cNvPr>
          <p:cNvCxnSpPr>
            <a:cxnSpLocks/>
          </p:cNvCxnSpPr>
          <p:nvPr/>
        </p:nvCxnSpPr>
        <p:spPr>
          <a:xfrm flipH="1">
            <a:off x="593694" y="5553861"/>
            <a:ext cx="74308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39" name="Straight Connector 25838">
            <a:extLst>
              <a:ext uri="{FF2B5EF4-FFF2-40B4-BE49-F238E27FC236}">
                <a16:creationId xmlns:a16="http://schemas.microsoft.com/office/drawing/2014/main" id="{DE1F0D92-6687-2FA1-1224-368013FE9D64}"/>
              </a:ext>
            </a:extLst>
          </p:cNvPr>
          <p:cNvCxnSpPr>
            <a:cxnSpLocks/>
          </p:cNvCxnSpPr>
          <p:nvPr/>
        </p:nvCxnSpPr>
        <p:spPr>
          <a:xfrm flipH="1">
            <a:off x="609600" y="5553861"/>
            <a:ext cx="2312" cy="1519732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41" name="Straight Connector 25840">
            <a:extLst>
              <a:ext uri="{FF2B5EF4-FFF2-40B4-BE49-F238E27FC236}">
                <a16:creationId xmlns:a16="http://schemas.microsoft.com/office/drawing/2014/main" id="{8C3F05DB-7A53-BAFC-0AAC-2477409D4B75}"/>
              </a:ext>
            </a:extLst>
          </p:cNvPr>
          <p:cNvCxnSpPr>
            <a:cxnSpLocks/>
          </p:cNvCxnSpPr>
          <p:nvPr/>
        </p:nvCxnSpPr>
        <p:spPr>
          <a:xfrm>
            <a:off x="6769667" y="5530986"/>
            <a:ext cx="0" cy="155054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47" name="Straight Connector 25846">
            <a:extLst>
              <a:ext uri="{FF2B5EF4-FFF2-40B4-BE49-F238E27FC236}">
                <a16:creationId xmlns:a16="http://schemas.microsoft.com/office/drawing/2014/main" id="{A933CC7B-E3CB-CB73-BF32-C5A44E3AC380}"/>
              </a:ext>
            </a:extLst>
          </p:cNvPr>
          <p:cNvCxnSpPr>
            <a:cxnSpLocks/>
          </p:cNvCxnSpPr>
          <p:nvPr/>
        </p:nvCxnSpPr>
        <p:spPr>
          <a:xfrm>
            <a:off x="6034769" y="5537274"/>
            <a:ext cx="0" cy="91890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53" name="Group 288">
            <a:extLst>
              <a:ext uri="{FF2B5EF4-FFF2-40B4-BE49-F238E27FC236}">
                <a16:creationId xmlns:a16="http://schemas.microsoft.com/office/drawing/2014/main" id="{8BA421AA-EF62-D617-77CF-0D6A1873E636}"/>
              </a:ext>
            </a:extLst>
          </p:cNvPr>
          <p:cNvGrpSpPr>
            <a:grpSpLocks/>
          </p:cNvGrpSpPr>
          <p:nvPr/>
        </p:nvGrpSpPr>
        <p:grpSpPr bwMode="auto">
          <a:xfrm>
            <a:off x="4345671" y="3292080"/>
            <a:ext cx="222250" cy="858838"/>
            <a:chOff x="384" y="816"/>
            <a:chExt cx="140" cy="541"/>
          </a:xfrm>
        </p:grpSpPr>
        <p:sp>
          <p:nvSpPr>
            <p:cNvPr id="25854" name="Line 289">
              <a:extLst>
                <a:ext uri="{FF2B5EF4-FFF2-40B4-BE49-F238E27FC236}">
                  <a16:creationId xmlns:a16="http://schemas.microsoft.com/office/drawing/2014/main" id="{2E5F418C-F975-9BD4-E707-83D8EF8358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55" name="Line 290">
              <a:extLst>
                <a:ext uri="{FF2B5EF4-FFF2-40B4-BE49-F238E27FC236}">
                  <a16:creationId xmlns:a16="http://schemas.microsoft.com/office/drawing/2014/main" id="{EB64AB65-CA67-C43A-4400-0DC8F29CB5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56" name="Freeform 291">
              <a:extLst>
                <a:ext uri="{FF2B5EF4-FFF2-40B4-BE49-F238E27FC236}">
                  <a16:creationId xmlns:a16="http://schemas.microsoft.com/office/drawing/2014/main" id="{6A92B57A-DB7F-90D8-AE4A-418DE95646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857" name="Group 292">
            <a:extLst>
              <a:ext uri="{FF2B5EF4-FFF2-40B4-BE49-F238E27FC236}">
                <a16:creationId xmlns:a16="http://schemas.microsoft.com/office/drawing/2014/main" id="{0DAD1876-E355-54FE-4EB4-B556D5DBB9C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04563" y="3310170"/>
            <a:ext cx="222250" cy="858838"/>
            <a:chOff x="384" y="816"/>
            <a:chExt cx="140" cy="541"/>
          </a:xfrm>
        </p:grpSpPr>
        <p:sp>
          <p:nvSpPr>
            <p:cNvPr id="25858" name="Line 293">
              <a:extLst>
                <a:ext uri="{FF2B5EF4-FFF2-40B4-BE49-F238E27FC236}">
                  <a16:creationId xmlns:a16="http://schemas.microsoft.com/office/drawing/2014/main" id="{41361142-03AD-9F87-7833-319A9977C7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59" name="Line 294">
              <a:extLst>
                <a:ext uri="{FF2B5EF4-FFF2-40B4-BE49-F238E27FC236}">
                  <a16:creationId xmlns:a16="http://schemas.microsoft.com/office/drawing/2014/main" id="{59C9F156-4AAC-A0B8-A253-43F3E32A3E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60" name="Freeform 295">
              <a:extLst>
                <a:ext uri="{FF2B5EF4-FFF2-40B4-BE49-F238E27FC236}">
                  <a16:creationId xmlns:a16="http://schemas.microsoft.com/office/drawing/2014/main" id="{5C30F679-F17A-7480-BA30-ADF9E7E751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885" name="Group 288">
            <a:extLst>
              <a:ext uri="{FF2B5EF4-FFF2-40B4-BE49-F238E27FC236}">
                <a16:creationId xmlns:a16="http://schemas.microsoft.com/office/drawing/2014/main" id="{B5372392-67CE-022A-6356-4D85C708F395}"/>
              </a:ext>
            </a:extLst>
          </p:cNvPr>
          <p:cNvGrpSpPr>
            <a:grpSpLocks/>
          </p:cNvGrpSpPr>
          <p:nvPr/>
        </p:nvGrpSpPr>
        <p:grpSpPr bwMode="auto">
          <a:xfrm>
            <a:off x="2106707" y="3383231"/>
            <a:ext cx="222250" cy="858838"/>
            <a:chOff x="384" y="816"/>
            <a:chExt cx="140" cy="541"/>
          </a:xfrm>
        </p:grpSpPr>
        <p:sp>
          <p:nvSpPr>
            <p:cNvPr id="25886" name="Line 289">
              <a:extLst>
                <a:ext uri="{FF2B5EF4-FFF2-40B4-BE49-F238E27FC236}">
                  <a16:creationId xmlns:a16="http://schemas.microsoft.com/office/drawing/2014/main" id="{00C983FB-2BF2-93B5-B645-79E69A65FD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87" name="Line 290">
              <a:extLst>
                <a:ext uri="{FF2B5EF4-FFF2-40B4-BE49-F238E27FC236}">
                  <a16:creationId xmlns:a16="http://schemas.microsoft.com/office/drawing/2014/main" id="{3954F358-B2F3-E899-B4FE-BBC865DB47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88" name="Freeform 291">
              <a:extLst>
                <a:ext uri="{FF2B5EF4-FFF2-40B4-BE49-F238E27FC236}">
                  <a16:creationId xmlns:a16="http://schemas.microsoft.com/office/drawing/2014/main" id="{87AE9FCD-C8D3-805A-43EA-B33A73F9F26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9" name="Group 314">
            <a:extLst>
              <a:ext uri="{FF2B5EF4-FFF2-40B4-BE49-F238E27FC236}">
                <a16:creationId xmlns:a16="http://schemas.microsoft.com/office/drawing/2014/main" id="{34D8BAA0-FBA2-34F4-4BD5-41DAB76608D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16611" y="3536026"/>
            <a:ext cx="222250" cy="858838"/>
            <a:chOff x="366" y="1371"/>
            <a:chExt cx="140" cy="541"/>
          </a:xfrm>
        </p:grpSpPr>
        <p:sp>
          <p:nvSpPr>
            <p:cNvPr id="140" name="Line 315">
              <a:extLst>
                <a:ext uri="{FF2B5EF4-FFF2-40B4-BE49-F238E27FC236}">
                  <a16:creationId xmlns:a16="http://schemas.microsoft.com/office/drawing/2014/main" id="{3A601DFB-709A-EA1B-4288-B8BE3F56C5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316">
              <a:extLst>
                <a:ext uri="{FF2B5EF4-FFF2-40B4-BE49-F238E27FC236}">
                  <a16:creationId xmlns:a16="http://schemas.microsoft.com/office/drawing/2014/main" id="{604E266F-8A4D-1AE1-121A-FEB37860BE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Freeform 317">
              <a:extLst>
                <a:ext uri="{FF2B5EF4-FFF2-40B4-BE49-F238E27FC236}">
                  <a16:creationId xmlns:a16="http://schemas.microsoft.com/office/drawing/2014/main" id="{C2DB932C-55A2-8792-1ADC-4A4CBF573F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889" name="Group 292">
            <a:extLst>
              <a:ext uri="{FF2B5EF4-FFF2-40B4-BE49-F238E27FC236}">
                <a16:creationId xmlns:a16="http://schemas.microsoft.com/office/drawing/2014/main" id="{2A559296-7F24-CD36-37FC-1B3AA46EEB7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092486" y="3409884"/>
            <a:ext cx="222250" cy="858838"/>
            <a:chOff x="384" y="816"/>
            <a:chExt cx="140" cy="541"/>
          </a:xfrm>
        </p:grpSpPr>
        <p:sp>
          <p:nvSpPr>
            <p:cNvPr id="25890" name="Line 293">
              <a:extLst>
                <a:ext uri="{FF2B5EF4-FFF2-40B4-BE49-F238E27FC236}">
                  <a16:creationId xmlns:a16="http://schemas.microsoft.com/office/drawing/2014/main" id="{8B3E9D9F-CBE8-9DB5-3C70-82E6C79728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91" name="Line 294">
              <a:extLst>
                <a:ext uri="{FF2B5EF4-FFF2-40B4-BE49-F238E27FC236}">
                  <a16:creationId xmlns:a16="http://schemas.microsoft.com/office/drawing/2014/main" id="{C2D21E6C-8E3D-2FAD-CD18-302B420268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92" name="Freeform 295">
              <a:extLst>
                <a:ext uri="{FF2B5EF4-FFF2-40B4-BE49-F238E27FC236}">
                  <a16:creationId xmlns:a16="http://schemas.microsoft.com/office/drawing/2014/main" id="{6F6E0112-E567-84DE-865A-7116A11762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7" name="Group 296">
            <a:extLst>
              <a:ext uri="{FF2B5EF4-FFF2-40B4-BE49-F238E27FC236}">
                <a16:creationId xmlns:a16="http://schemas.microsoft.com/office/drawing/2014/main" id="{16BAE536-3FD2-DDA0-F2CC-BA07B49E361A}"/>
              </a:ext>
            </a:extLst>
          </p:cNvPr>
          <p:cNvGrpSpPr>
            <a:grpSpLocks/>
          </p:cNvGrpSpPr>
          <p:nvPr/>
        </p:nvGrpSpPr>
        <p:grpSpPr bwMode="auto">
          <a:xfrm>
            <a:off x="4993866" y="3537794"/>
            <a:ext cx="222250" cy="858838"/>
            <a:chOff x="366" y="1371"/>
            <a:chExt cx="140" cy="541"/>
          </a:xfrm>
        </p:grpSpPr>
        <p:sp>
          <p:nvSpPr>
            <p:cNvPr id="148" name="Line 297">
              <a:extLst>
                <a:ext uri="{FF2B5EF4-FFF2-40B4-BE49-F238E27FC236}">
                  <a16:creationId xmlns:a16="http://schemas.microsoft.com/office/drawing/2014/main" id="{ABDF65E4-D9C7-53D8-2DEE-6E312DC638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298">
              <a:extLst>
                <a:ext uri="{FF2B5EF4-FFF2-40B4-BE49-F238E27FC236}">
                  <a16:creationId xmlns:a16="http://schemas.microsoft.com/office/drawing/2014/main" id="{687E1D41-0957-DC58-934F-81AD08D09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299">
              <a:extLst>
                <a:ext uri="{FF2B5EF4-FFF2-40B4-BE49-F238E27FC236}">
                  <a16:creationId xmlns:a16="http://schemas.microsoft.com/office/drawing/2014/main" id="{62E133FE-2288-1563-C2EF-1E0E2F9D06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893" name="Group 167">
            <a:extLst>
              <a:ext uri="{FF2B5EF4-FFF2-40B4-BE49-F238E27FC236}">
                <a16:creationId xmlns:a16="http://schemas.microsoft.com/office/drawing/2014/main" id="{8DE3D6F2-65ED-054D-ACD1-E9AD2A605B5F}"/>
              </a:ext>
            </a:extLst>
          </p:cNvPr>
          <p:cNvGrpSpPr>
            <a:grpSpLocks/>
          </p:cNvGrpSpPr>
          <p:nvPr/>
        </p:nvGrpSpPr>
        <p:grpSpPr bwMode="auto">
          <a:xfrm>
            <a:off x="3561304" y="3264016"/>
            <a:ext cx="288926" cy="525463"/>
            <a:chOff x="1247" y="2496"/>
            <a:chExt cx="182" cy="331"/>
          </a:xfrm>
        </p:grpSpPr>
        <p:sp>
          <p:nvSpPr>
            <p:cNvPr id="25894" name="Freeform 168">
              <a:extLst>
                <a:ext uri="{FF2B5EF4-FFF2-40B4-BE49-F238E27FC236}">
                  <a16:creationId xmlns:a16="http://schemas.microsoft.com/office/drawing/2014/main" id="{1B14FE73-B4F1-AA7E-166F-84FFF34EC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496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895" name="Freeform 169">
              <a:extLst>
                <a:ext uri="{FF2B5EF4-FFF2-40B4-BE49-F238E27FC236}">
                  <a16:creationId xmlns:a16="http://schemas.microsoft.com/office/drawing/2014/main" id="{70EA646B-B5DF-1F0D-6D92-C4D2B4050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7" y="2684"/>
              <a:ext cx="182" cy="142"/>
            </a:xfrm>
            <a:custGeom>
              <a:avLst/>
              <a:gdLst>
                <a:gd name="T0" fmla="*/ 2 w 182"/>
                <a:gd name="T1" fmla="*/ 0 h 142"/>
                <a:gd name="T2" fmla="*/ 180 w 182"/>
                <a:gd name="T3" fmla="*/ 0 h 142"/>
                <a:gd name="T4" fmla="*/ 182 w 182"/>
                <a:gd name="T5" fmla="*/ 75 h 142"/>
                <a:gd name="T6" fmla="*/ 146 w 182"/>
                <a:gd name="T7" fmla="*/ 142 h 142"/>
                <a:gd name="T8" fmla="*/ 35 w 182"/>
                <a:gd name="T9" fmla="*/ 142 h 142"/>
                <a:gd name="T10" fmla="*/ 0 w 182"/>
                <a:gd name="T11" fmla="*/ 78 h 142"/>
                <a:gd name="T12" fmla="*/ 2 w 182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142"/>
                <a:gd name="T23" fmla="*/ 182 w 182"/>
                <a:gd name="T24" fmla="*/ 142 h 1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142">
                  <a:moveTo>
                    <a:pt x="2" y="0"/>
                  </a:moveTo>
                  <a:lnTo>
                    <a:pt x="180" y="0"/>
                  </a:lnTo>
                  <a:lnTo>
                    <a:pt x="182" y="75"/>
                  </a:lnTo>
                  <a:lnTo>
                    <a:pt x="146" y="142"/>
                  </a:lnTo>
                  <a:lnTo>
                    <a:pt x="35" y="142"/>
                  </a:lnTo>
                  <a:lnTo>
                    <a:pt x="0" y="78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896" name="TextBox 25895">
            <a:extLst>
              <a:ext uri="{FF2B5EF4-FFF2-40B4-BE49-F238E27FC236}">
                <a16:creationId xmlns:a16="http://schemas.microsoft.com/office/drawing/2014/main" id="{B2148E98-71D4-4467-F020-7DB0B5E8FDE8}"/>
              </a:ext>
            </a:extLst>
          </p:cNvPr>
          <p:cNvSpPr txBox="1"/>
          <p:nvPr/>
        </p:nvSpPr>
        <p:spPr>
          <a:xfrm>
            <a:off x="552254" y="8398436"/>
            <a:ext cx="62868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Setup:</a:t>
            </a:r>
          </a:p>
          <a:p>
            <a:r>
              <a:rPr lang="en-US" sz="1000" dirty="0"/>
              <a:t>Targets on very back of range.  Back walls at 8 yards down range. 2x6” walls on side. Adjust shooting area and center barrel as needed.  </a:t>
            </a:r>
          </a:p>
          <a:p>
            <a:br>
              <a:rPr lang="en-US" sz="1000" dirty="0"/>
            </a:br>
            <a:r>
              <a:rPr lang="en-US" sz="1000" dirty="0"/>
              <a:t>14 Target Stands, 21 Targets, 6 Walls, 6 Barrels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155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294</cp:revision>
  <dcterms:created xsi:type="dcterms:W3CDTF">2002-08-21T12:11:08Z</dcterms:created>
  <dcterms:modified xsi:type="dcterms:W3CDTF">2023-06-20T19:53:26Z</dcterms:modified>
  <cp:category>Shooting</cp:category>
</cp:coreProperties>
</file>