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1" r:id="rId2"/>
    <p:sldId id="322" r:id="rId3"/>
    <p:sldId id="279" r:id="rId4"/>
    <p:sldId id="276" r:id="rId5"/>
    <p:sldId id="282" r:id="rId6"/>
    <p:sldId id="292" r:id="rId7"/>
    <p:sldId id="281" r:id="rId8"/>
    <p:sldId id="275" r:id="rId9"/>
    <p:sldId id="280" r:id="rId10"/>
  </p:sldIdLst>
  <p:sldSz cx="7315200" cy="9601200"/>
  <p:notesSz cx="6985000" cy="92837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86" d="100"/>
          <a:sy n="86" d="100"/>
        </p:scale>
        <p:origin x="3432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37815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Your Club Here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Date: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43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47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51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5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53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54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55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48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49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0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4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45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6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799"/>
            <a:ext cx="185738" cy="660400"/>
            <a:chOff x="5403" y="3457"/>
            <a:chExt cx="209" cy="755"/>
          </a:xfrm>
        </p:grpSpPr>
        <p:sp>
          <p:nvSpPr>
            <p:cNvPr id="4034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7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1"/>
            <a:ext cx="141288" cy="460375"/>
            <a:chOff x="5403" y="3457"/>
            <a:chExt cx="209" cy="755"/>
          </a:xfrm>
        </p:grpSpPr>
        <p:sp>
          <p:nvSpPr>
            <p:cNvPr id="4009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0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1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3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64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5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0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1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2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3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5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6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7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4001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78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99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9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0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1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2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3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84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95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85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86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87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93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88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89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0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1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2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4" y="6465889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9" y="5918201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9" y="5918201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4" y="5942014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9" y="6040439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1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1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1" y="5942014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9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1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1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4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6" y="6040439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9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4" y="6310314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90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9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6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4" y="6237287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6" y="5791201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1" y="5807076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6" y="5811839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6999"/>
            <a:ext cx="750888" cy="920750"/>
            <a:chOff x="2687" y="3583"/>
            <a:chExt cx="473" cy="580"/>
          </a:xfrm>
        </p:grpSpPr>
        <p:grpSp>
          <p:nvGrpSpPr>
            <p:cNvPr id="3955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57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8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9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6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3892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1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32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3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2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3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45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69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6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67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47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8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9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0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2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63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4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5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6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53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4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55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61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2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56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57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8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9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0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1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1" y="4445001"/>
            <a:ext cx="698500" cy="1084263"/>
            <a:chOff x="1296" y="2880"/>
            <a:chExt cx="440" cy="683"/>
          </a:xfrm>
        </p:grpSpPr>
        <p:grpSp>
          <p:nvGrpSpPr>
            <p:cNvPr id="3573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75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84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85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86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7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8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9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0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76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78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9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80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81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2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3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77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4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1" y="4368800"/>
            <a:ext cx="709613" cy="1189038"/>
            <a:chOff x="1872" y="2832"/>
            <a:chExt cx="447" cy="749"/>
          </a:xfrm>
        </p:grpSpPr>
        <p:grpSp>
          <p:nvGrpSpPr>
            <p:cNvPr id="3555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57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70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1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2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8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60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65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6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7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1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62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4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59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6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1" y="4445001"/>
            <a:ext cx="698500" cy="1084263"/>
            <a:chOff x="1296" y="2880"/>
            <a:chExt cx="440" cy="683"/>
          </a:xfrm>
        </p:grpSpPr>
        <p:grpSp>
          <p:nvGrpSpPr>
            <p:cNvPr id="3537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39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48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49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50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1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40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42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44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45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6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7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1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38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1" y="4368800"/>
            <a:ext cx="709613" cy="1189038"/>
            <a:chOff x="1872" y="2832"/>
            <a:chExt cx="447" cy="749"/>
          </a:xfrm>
        </p:grpSpPr>
        <p:grpSp>
          <p:nvGrpSpPr>
            <p:cNvPr id="3519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21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34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5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6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22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24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29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0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1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5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26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7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8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3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0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1" y="6476999"/>
            <a:ext cx="750888" cy="920750"/>
            <a:chOff x="3024" y="2832"/>
            <a:chExt cx="473" cy="580"/>
          </a:xfrm>
        </p:grpSpPr>
        <p:grpSp>
          <p:nvGrpSpPr>
            <p:cNvPr id="3514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16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5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6" y="5257801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6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9" y="6264275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195" y="5257800"/>
            <a:ext cx="544513" cy="1190625"/>
            <a:chOff x="3503" y="3301"/>
            <a:chExt cx="343" cy="750"/>
          </a:xfrm>
        </p:grpSpPr>
        <p:grpSp>
          <p:nvGrpSpPr>
            <p:cNvPr id="3509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511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0" name="Rectangle 651"/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1"/>
            <a:ext cx="808038" cy="1071563"/>
            <a:chOff x="4012" y="4768"/>
            <a:chExt cx="509" cy="675"/>
          </a:xfrm>
        </p:grpSpPr>
        <p:grpSp>
          <p:nvGrpSpPr>
            <p:cNvPr id="3500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502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3503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01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1"/>
            <a:ext cx="808038" cy="1096963"/>
            <a:chOff x="3408" y="4800"/>
            <a:chExt cx="509" cy="691"/>
          </a:xfrm>
        </p:grpSpPr>
        <p:grpSp>
          <p:nvGrpSpPr>
            <p:cNvPr id="3491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93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3494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2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78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79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86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0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1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82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1" y="7720013"/>
            <a:ext cx="325438" cy="1077912"/>
            <a:chOff x="2064" y="4863"/>
            <a:chExt cx="205" cy="679"/>
          </a:xfrm>
        </p:grpSpPr>
        <p:grpSp>
          <p:nvGrpSpPr>
            <p:cNvPr id="3473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75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6 h 457"/>
                  <a:gd name="T2" fmla="*/ 1 w 16"/>
                  <a:gd name="T3" fmla="*/ 3 h 457"/>
                  <a:gd name="T4" fmla="*/ 1 w 16"/>
                  <a:gd name="T5" fmla="*/ 2 h 457"/>
                  <a:gd name="T6" fmla="*/ 3 w 16"/>
                  <a:gd name="T7" fmla="*/ 1 h 457"/>
                  <a:gd name="T8" fmla="*/ 5 w 16"/>
                  <a:gd name="T9" fmla="*/ 0 h 457"/>
                  <a:gd name="T10" fmla="*/ 12 w 16"/>
                  <a:gd name="T11" fmla="*/ 0 h 457"/>
                  <a:gd name="T12" fmla="*/ 15 w 16"/>
                  <a:gd name="T13" fmla="*/ 2 h 457"/>
                  <a:gd name="T14" fmla="*/ 15 w 16"/>
                  <a:gd name="T15" fmla="*/ 3 h 457"/>
                  <a:gd name="T16" fmla="*/ 16 w 16"/>
                  <a:gd name="T17" fmla="*/ 6 h 457"/>
                  <a:gd name="T18" fmla="*/ 16 w 16"/>
                  <a:gd name="T19" fmla="*/ 450 h 457"/>
                  <a:gd name="T20" fmla="*/ 15 w 16"/>
                  <a:gd name="T21" fmla="*/ 452 h 457"/>
                  <a:gd name="T22" fmla="*/ 15 w 16"/>
                  <a:gd name="T23" fmla="*/ 453 h 457"/>
                  <a:gd name="T24" fmla="*/ 12 w 16"/>
                  <a:gd name="T25" fmla="*/ 455 h 457"/>
                  <a:gd name="T26" fmla="*/ 10 w 16"/>
                  <a:gd name="T27" fmla="*/ 455 h 457"/>
                  <a:gd name="T28" fmla="*/ 7 w 16"/>
                  <a:gd name="T29" fmla="*/ 457 h 457"/>
                  <a:gd name="T30" fmla="*/ 7 w 16"/>
                  <a:gd name="T31" fmla="*/ 455 h 457"/>
                  <a:gd name="T32" fmla="*/ 5 w 16"/>
                  <a:gd name="T33" fmla="*/ 455 h 457"/>
                  <a:gd name="T34" fmla="*/ 3 w 16"/>
                  <a:gd name="T35" fmla="*/ 454 h 457"/>
                  <a:gd name="T36" fmla="*/ 1 w 16"/>
                  <a:gd name="T37" fmla="*/ 453 h 457"/>
                  <a:gd name="T38" fmla="*/ 1 w 16"/>
                  <a:gd name="T39" fmla="*/ 452 h 457"/>
                  <a:gd name="T40" fmla="*/ 0 w 16"/>
                  <a:gd name="T41" fmla="*/ 450 h 457"/>
                  <a:gd name="T42" fmla="*/ 0 w 16"/>
                  <a:gd name="T43" fmla="*/ 6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6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7 h 457"/>
                  <a:gd name="T2" fmla="*/ 2 w 16"/>
                  <a:gd name="T3" fmla="*/ 4 h 457"/>
                  <a:gd name="T4" fmla="*/ 2 w 16"/>
                  <a:gd name="T5" fmla="*/ 3 h 457"/>
                  <a:gd name="T6" fmla="*/ 3 w 16"/>
                  <a:gd name="T7" fmla="*/ 1 h 457"/>
                  <a:gd name="T8" fmla="*/ 5 w 16"/>
                  <a:gd name="T9" fmla="*/ 0 h 457"/>
                  <a:gd name="T10" fmla="*/ 12 w 16"/>
                  <a:gd name="T11" fmla="*/ 0 h 457"/>
                  <a:gd name="T12" fmla="*/ 16 w 16"/>
                  <a:gd name="T13" fmla="*/ 4 h 457"/>
                  <a:gd name="T14" fmla="*/ 16 w 16"/>
                  <a:gd name="T15" fmla="*/ 452 h 457"/>
                  <a:gd name="T16" fmla="*/ 12 w 16"/>
                  <a:gd name="T17" fmla="*/ 456 h 457"/>
                  <a:gd name="T18" fmla="*/ 10 w 16"/>
                  <a:gd name="T19" fmla="*/ 456 h 457"/>
                  <a:gd name="T20" fmla="*/ 8 w 16"/>
                  <a:gd name="T21" fmla="*/ 457 h 457"/>
                  <a:gd name="T22" fmla="*/ 6 w 16"/>
                  <a:gd name="T23" fmla="*/ 456 h 457"/>
                  <a:gd name="T24" fmla="*/ 5 w 16"/>
                  <a:gd name="T25" fmla="*/ 456 h 457"/>
                  <a:gd name="T26" fmla="*/ 3 w 16"/>
                  <a:gd name="T27" fmla="*/ 455 h 457"/>
                  <a:gd name="T28" fmla="*/ 2 w 16"/>
                  <a:gd name="T29" fmla="*/ 454 h 457"/>
                  <a:gd name="T30" fmla="*/ 2 w 16"/>
                  <a:gd name="T31" fmla="*/ 452 h 457"/>
                  <a:gd name="T32" fmla="*/ 0 w 16"/>
                  <a:gd name="T33" fmla="*/ 451 h 457"/>
                  <a:gd name="T34" fmla="*/ 0 w 16"/>
                  <a:gd name="T35" fmla="*/ 7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7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75 w 111"/>
                  <a:gd name="T1" fmla="*/ 32 h 418"/>
                  <a:gd name="T2" fmla="*/ 36 w 111"/>
                  <a:gd name="T3" fmla="*/ 0 h 418"/>
                  <a:gd name="T4" fmla="*/ 36 w 111"/>
                  <a:gd name="T5" fmla="*/ 74 h 418"/>
                  <a:gd name="T6" fmla="*/ 14 w 111"/>
                  <a:gd name="T7" fmla="*/ 58 h 418"/>
                  <a:gd name="T8" fmla="*/ 0 w 111"/>
                  <a:gd name="T9" fmla="*/ 65 h 418"/>
                  <a:gd name="T10" fmla="*/ 0 w 111"/>
                  <a:gd name="T11" fmla="*/ 272 h 418"/>
                  <a:gd name="T12" fmla="*/ 19 w 111"/>
                  <a:gd name="T13" fmla="*/ 362 h 418"/>
                  <a:gd name="T14" fmla="*/ 92 w 111"/>
                  <a:gd name="T15" fmla="*/ 418 h 418"/>
                  <a:gd name="T16" fmla="*/ 111 w 111"/>
                  <a:gd name="T17" fmla="*/ 360 h 418"/>
                  <a:gd name="T18" fmla="*/ 111 w 111"/>
                  <a:gd name="T19" fmla="*/ 151 h 418"/>
                  <a:gd name="T20" fmla="*/ 96 w 111"/>
                  <a:gd name="T21" fmla="*/ 122 h 418"/>
                  <a:gd name="T22" fmla="*/ 75 w 111"/>
                  <a:gd name="T23" fmla="*/ 105 h 418"/>
                  <a:gd name="T24" fmla="*/ 75 w 111"/>
                  <a:gd name="T25" fmla="*/ 32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4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1" y="8486776"/>
            <a:ext cx="309563" cy="688975"/>
            <a:chOff x="1632" y="4128"/>
            <a:chExt cx="147" cy="356"/>
          </a:xfrm>
        </p:grpSpPr>
        <p:sp>
          <p:nvSpPr>
            <p:cNvPr id="3468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9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0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1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69 w 72"/>
                <a:gd name="T1" fmla="*/ 0 h 318"/>
                <a:gd name="T2" fmla="*/ 72 w 72"/>
                <a:gd name="T3" fmla="*/ 315 h 318"/>
                <a:gd name="T4" fmla="*/ 48 w 72"/>
                <a:gd name="T5" fmla="*/ 318 h 318"/>
                <a:gd name="T6" fmla="*/ 0 w 72"/>
                <a:gd name="T7" fmla="*/ 255 h 318"/>
                <a:gd name="T8" fmla="*/ 3 w 72"/>
                <a:gd name="T9" fmla="*/ 48 h 318"/>
                <a:gd name="T10" fmla="*/ 30 w 72"/>
                <a:gd name="T11" fmla="*/ 12 h 318"/>
                <a:gd name="T12" fmla="*/ 69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309 h 309"/>
                <a:gd name="T4" fmla="*/ 21 w 51"/>
                <a:gd name="T5" fmla="*/ 303 h 309"/>
                <a:gd name="T6" fmla="*/ 51 w 51"/>
                <a:gd name="T7" fmla="*/ 231 h 309"/>
                <a:gd name="T8" fmla="*/ 48 w 51"/>
                <a:gd name="T9" fmla="*/ 24 h 309"/>
                <a:gd name="T10" fmla="*/ 24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1" y="8826500"/>
            <a:ext cx="561975" cy="736600"/>
            <a:chOff x="600" y="5464"/>
            <a:chExt cx="354" cy="464"/>
          </a:xfrm>
        </p:grpSpPr>
        <p:grpSp>
          <p:nvGrpSpPr>
            <p:cNvPr id="3464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66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5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54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62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55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57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8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59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60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1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6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1"/>
            <a:ext cx="793750" cy="1158875"/>
            <a:chOff x="1488" y="1956"/>
            <a:chExt cx="500" cy="730"/>
          </a:xfrm>
        </p:grpSpPr>
        <p:grpSp>
          <p:nvGrpSpPr>
            <p:cNvPr id="3417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47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8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9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147 w 148"/>
                  <a:gd name="T3" fmla="*/ 0 h 426"/>
                  <a:gd name="T4" fmla="*/ 123 w 148"/>
                  <a:gd name="T5" fmla="*/ 425 h 426"/>
                  <a:gd name="T6" fmla="*/ 21 w 148"/>
                  <a:gd name="T7" fmla="*/ 425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1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2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3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18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40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1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2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147 w 148"/>
                  <a:gd name="T3" fmla="*/ 0 h 426"/>
                  <a:gd name="T4" fmla="*/ 123 w 148"/>
                  <a:gd name="T5" fmla="*/ 425 h 426"/>
                  <a:gd name="T6" fmla="*/ 21 w 148"/>
                  <a:gd name="T7" fmla="*/ 425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5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6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19" name="Text Box 731"/>
            <p:cNvSpPr txBox="1">
              <a:spLocks noChangeArrowheads="1"/>
            </p:cNvSpPr>
            <p:nvPr/>
          </p:nvSpPr>
          <p:spPr bwMode="auto">
            <a:xfrm>
              <a:off x="1518" y="2589"/>
              <a:ext cx="1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PP1</a:t>
              </a:r>
            </a:p>
          </p:txBody>
        </p:sp>
        <p:sp>
          <p:nvSpPr>
            <p:cNvPr id="3420" name="Text Box 732"/>
            <p:cNvSpPr txBox="1">
              <a:spLocks noChangeArrowheads="1"/>
            </p:cNvSpPr>
            <p:nvPr/>
          </p:nvSpPr>
          <p:spPr bwMode="auto">
            <a:xfrm>
              <a:off x="1790" y="1965"/>
              <a:ext cx="15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PP2</a:t>
              </a:r>
            </a:p>
          </p:txBody>
        </p:sp>
        <p:sp>
          <p:nvSpPr>
            <p:cNvPr id="3421" name="Text Box 733"/>
            <p:cNvSpPr txBox="1">
              <a:spLocks noChangeArrowheads="1"/>
            </p:cNvSpPr>
            <p:nvPr/>
          </p:nvSpPr>
          <p:spPr bwMode="auto">
            <a:xfrm>
              <a:off x="1488" y="1975"/>
              <a:ext cx="21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USP2</a:t>
              </a:r>
            </a:p>
          </p:txBody>
        </p:sp>
        <p:sp>
          <p:nvSpPr>
            <p:cNvPr id="3422" name="Text Box 734"/>
            <p:cNvSpPr txBox="1">
              <a:spLocks noChangeArrowheads="1"/>
            </p:cNvSpPr>
            <p:nvPr/>
          </p:nvSpPr>
          <p:spPr bwMode="auto">
            <a:xfrm>
              <a:off x="1780" y="2325"/>
              <a:ext cx="20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USP1</a:t>
              </a:r>
            </a:p>
          </p:txBody>
        </p:sp>
        <p:sp>
          <p:nvSpPr>
            <p:cNvPr id="3423" name="Text Box 735"/>
            <p:cNvSpPr txBox="1">
              <a:spLocks noChangeArrowheads="1"/>
            </p:cNvSpPr>
            <p:nvPr/>
          </p:nvSpPr>
          <p:spPr bwMode="auto">
            <a:xfrm>
              <a:off x="1812" y="2579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T10</a:t>
              </a:r>
            </a:p>
          </p:txBody>
        </p:sp>
        <p:grpSp>
          <p:nvGrpSpPr>
            <p:cNvPr id="3424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33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4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5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147 w 148"/>
                  <a:gd name="T3" fmla="*/ 0 h 426"/>
                  <a:gd name="T4" fmla="*/ 123 w 148"/>
                  <a:gd name="T5" fmla="*/ 425 h 426"/>
                  <a:gd name="T6" fmla="*/ 21 w 148"/>
                  <a:gd name="T7" fmla="*/ 425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7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8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9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25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26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7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8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147 w 148"/>
                  <a:gd name="T3" fmla="*/ 0 h 426"/>
                  <a:gd name="T4" fmla="*/ 123 w 148"/>
                  <a:gd name="T5" fmla="*/ 425 h 426"/>
                  <a:gd name="T6" fmla="*/ 21 w 148"/>
                  <a:gd name="T7" fmla="*/ 425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2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2"/>
            <a:ext cx="590550" cy="1443038"/>
            <a:chOff x="288" y="4320"/>
            <a:chExt cx="372" cy="909"/>
          </a:xfrm>
        </p:grpSpPr>
        <p:sp>
          <p:nvSpPr>
            <p:cNvPr id="3381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3382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83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91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93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95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6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94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92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4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85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88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9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6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793"/>
          <p:cNvGrpSpPr>
            <a:grpSpLocks/>
          </p:cNvGrpSpPr>
          <p:nvPr/>
        </p:nvGrpSpPr>
        <p:grpSpPr bwMode="auto">
          <a:xfrm>
            <a:off x="22226" y="4464052"/>
            <a:ext cx="709613" cy="1184276"/>
            <a:chOff x="3366" y="3228"/>
            <a:chExt cx="447" cy="746"/>
          </a:xfrm>
        </p:grpSpPr>
        <p:grpSp>
          <p:nvGrpSpPr>
            <p:cNvPr id="3365" name="Group 794"/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3378" name="Line 795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79" name="Line 796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" name="Freeform 797"/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66" name="Group 798"/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3367" name="Group 799"/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3369" name="Group 800"/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3371" name="Group 801"/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3376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7" name="Line 8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72" name="Group 804"/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3373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4" name="Line 8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5" name="Line 8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370" name="Freeform 808"/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68" name="Text Box 809"/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3191" name="Group 810"/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3359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2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3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4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0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2" name="Group 817"/>
          <p:cNvGrpSpPr>
            <a:grpSpLocks/>
          </p:cNvGrpSpPr>
          <p:nvPr/>
        </p:nvGrpSpPr>
        <p:grpSpPr bwMode="auto">
          <a:xfrm>
            <a:off x="1584326" y="8861426"/>
            <a:ext cx="544513" cy="676275"/>
            <a:chOff x="1946" y="4302"/>
            <a:chExt cx="395" cy="490"/>
          </a:xfrm>
        </p:grpSpPr>
        <p:grpSp>
          <p:nvGrpSpPr>
            <p:cNvPr id="3355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7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8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6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3" name="Group 822"/>
          <p:cNvGrpSpPr>
            <a:grpSpLocks/>
          </p:cNvGrpSpPr>
          <p:nvPr/>
        </p:nvGrpSpPr>
        <p:grpSpPr bwMode="auto">
          <a:xfrm flipH="1">
            <a:off x="136526" y="8826500"/>
            <a:ext cx="561975" cy="736600"/>
            <a:chOff x="600" y="5464"/>
            <a:chExt cx="354" cy="464"/>
          </a:xfrm>
        </p:grpSpPr>
        <p:grpSp>
          <p:nvGrpSpPr>
            <p:cNvPr id="3351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3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4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2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4" name="Group 827"/>
          <p:cNvGrpSpPr>
            <a:grpSpLocks/>
          </p:cNvGrpSpPr>
          <p:nvPr/>
        </p:nvGrpSpPr>
        <p:grpSpPr bwMode="auto">
          <a:xfrm>
            <a:off x="28576" y="5734052"/>
            <a:ext cx="885825" cy="765174"/>
            <a:chOff x="18" y="3612"/>
            <a:chExt cx="558" cy="482"/>
          </a:xfrm>
        </p:grpSpPr>
        <p:grpSp>
          <p:nvGrpSpPr>
            <p:cNvPr id="3342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49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0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3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5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6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7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5" name="Group 837"/>
          <p:cNvGrpSpPr>
            <a:grpSpLocks/>
          </p:cNvGrpSpPr>
          <p:nvPr/>
        </p:nvGrpSpPr>
        <p:grpSpPr bwMode="auto">
          <a:xfrm>
            <a:off x="1085850" y="5819774"/>
            <a:ext cx="857250" cy="952500"/>
            <a:chOff x="684" y="3666"/>
            <a:chExt cx="540" cy="600"/>
          </a:xfrm>
        </p:grpSpPr>
        <p:sp>
          <p:nvSpPr>
            <p:cNvPr id="3308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09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0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11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6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2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0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3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4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5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6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7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8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9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20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1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2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3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6" name="Group 872"/>
          <p:cNvGrpSpPr>
            <a:grpSpLocks/>
          </p:cNvGrpSpPr>
          <p:nvPr/>
        </p:nvGrpSpPr>
        <p:grpSpPr bwMode="auto">
          <a:xfrm>
            <a:off x="2797175" y="6545264"/>
            <a:ext cx="1055688" cy="1277937"/>
            <a:chOff x="1466" y="4131"/>
            <a:chExt cx="665" cy="805"/>
          </a:xfrm>
        </p:grpSpPr>
        <p:grpSp>
          <p:nvGrpSpPr>
            <p:cNvPr id="3287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89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2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3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4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90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1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3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4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9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1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5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6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7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8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88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894"/>
          <p:cNvGrpSpPr>
            <a:grpSpLocks/>
          </p:cNvGrpSpPr>
          <p:nvPr/>
        </p:nvGrpSpPr>
        <p:grpSpPr bwMode="auto">
          <a:xfrm>
            <a:off x="1690688" y="6559552"/>
            <a:ext cx="1103312" cy="1192213"/>
            <a:chOff x="49" y="4100"/>
            <a:chExt cx="695" cy="751"/>
          </a:xfrm>
        </p:grpSpPr>
        <p:grpSp>
          <p:nvGrpSpPr>
            <p:cNvPr id="3266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68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7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78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3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5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9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0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1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2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69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0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5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1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2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3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4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7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8" name="Group 916"/>
          <p:cNvGrpSpPr>
            <a:grpSpLocks noChangeAspect="1"/>
          </p:cNvGrpSpPr>
          <p:nvPr/>
        </p:nvGrpSpPr>
        <p:grpSpPr bwMode="auto">
          <a:xfrm>
            <a:off x="3886200" y="5943602"/>
            <a:ext cx="649288" cy="569912"/>
            <a:chOff x="1137" y="2160"/>
            <a:chExt cx="634" cy="556"/>
          </a:xfrm>
        </p:grpSpPr>
        <p:grpSp>
          <p:nvGrpSpPr>
            <p:cNvPr id="3248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58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0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1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2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3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4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5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59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49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0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51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2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3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4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5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6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7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35"/>
          <p:cNvGrpSpPr>
            <a:grpSpLocks noChangeAspect="1"/>
          </p:cNvGrpSpPr>
          <p:nvPr/>
        </p:nvGrpSpPr>
        <p:grpSpPr bwMode="auto">
          <a:xfrm>
            <a:off x="4648201" y="5867400"/>
            <a:ext cx="703263" cy="687388"/>
            <a:chOff x="2884" y="3589"/>
            <a:chExt cx="551" cy="539"/>
          </a:xfrm>
        </p:grpSpPr>
        <p:grpSp>
          <p:nvGrpSpPr>
            <p:cNvPr id="3230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0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2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3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4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5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6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7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1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1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2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33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4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5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36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7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8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9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200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9"/>
            <a:chOff x="948" y="2071"/>
            <a:chExt cx="360" cy="661"/>
          </a:xfrm>
        </p:grpSpPr>
        <p:grpSp>
          <p:nvGrpSpPr>
            <p:cNvPr id="3215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7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2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3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4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5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6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18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19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0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1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6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1" name="Group 970"/>
          <p:cNvGrpSpPr>
            <a:grpSpLocks/>
          </p:cNvGrpSpPr>
          <p:nvPr/>
        </p:nvGrpSpPr>
        <p:grpSpPr bwMode="auto">
          <a:xfrm>
            <a:off x="4648201" y="4267201"/>
            <a:ext cx="309563" cy="1065213"/>
            <a:chOff x="1783" y="2263"/>
            <a:chExt cx="195" cy="671"/>
          </a:xfrm>
        </p:grpSpPr>
        <p:grpSp>
          <p:nvGrpSpPr>
            <p:cNvPr id="3202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7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08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09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0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1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3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4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7614" y="2243009"/>
            <a:ext cx="404303" cy="683977"/>
            <a:chOff x="767613" y="2243008"/>
            <a:chExt cx="404303" cy="683977"/>
          </a:xfrm>
        </p:grpSpPr>
        <p:grpSp>
          <p:nvGrpSpPr>
            <p:cNvPr id="8" name="Group 7"/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5" name="Line 30"/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31"/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Freeform 32"/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1"/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286001" y="5791201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3174614" y="6017121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43200" y="213360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86400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1993899" y="214630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395534" y="213360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685916" y="214313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95430" y="215265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867400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360</Words>
  <Application>Microsoft Macintosh PowerPoint</Application>
  <PresentationFormat>Custom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283</cp:revision>
  <dcterms:created xsi:type="dcterms:W3CDTF">2002-08-21T12:11:08Z</dcterms:created>
  <dcterms:modified xsi:type="dcterms:W3CDTF">2022-05-16T18:06:37Z</dcterms:modified>
  <cp:category>Shooting</cp:category>
</cp:coreProperties>
</file>