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7315200" cy="9601200"/>
  <p:notesSz cx="6985000" cy="92837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35" autoAdjust="0"/>
    <p:restoredTop sz="94694" autoAdjust="0"/>
  </p:normalViewPr>
  <p:slideViewPr>
    <p:cSldViewPr>
      <p:cViewPr varScale="1">
        <p:scale>
          <a:sx n="86" d="100"/>
          <a:sy n="86" d="100"/>
        </p:scale>
        <p:origin x="3960" y="22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11/21/23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60" name="Group 29">
            <a:extLst>
              <a:ext uri="{FF2B5EF4-FFF2-40B4-BE49-F238E27FC236}">
                <a16:creationId xmlns:a16="http://schemas.microsoft.com/office/drawing/2014/main" id="{E8893272-A434-56E2-B92B-2A60AED94D09}"/>
              </a:ext>
            </a:extLst>
          </p:cNvPr>
          <p:cNvGrpSpPr>
            <a:grpSpLocks/>
          </p:cNvGrpSpPr>
          <p:nvPr/>
        </p:nvGrpSpPr>
        <p:grpSpPr bwMode="auto">
          <a:xfrm>
            <a:off x="4126375" y="3128250"/>
            <a:ext cx="287338" cy="790575"/>
            <a:chOff x="528" y="240"/>
            <a:chExt cx="181" cy="498"/>
          </a:xfrm>
        </p:grpSpPr>
        <p:sp>
          <p:nvSpPr>
            <p:cNvPr id="25961" name="Line 30">
              <a:extLst>
                <a:ext uri="{FF2B5EF4-FFF2-40B4-BE49-F238E27FC236}">
                  <a16:creationId xmlns:a16="http://schemas.microsoft.com/office/drawing/2014/main" id="{AAF3B0B9-2F79-FC76-5794-73A7433A4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62" name="Line 31">
              <a:extLst>
                <a:ext uri="{FF2B5EF4-FFF2-40B4-BE49-F238E27FC236}">
                  <a16:creationId xmlns:a16="http://schemas.microsoft.com/office/drawing/2014/main" id="{10462A0C-C23C-AD46-C746-F4C9B841A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63" name="Freeform 32">
              <a:extLst>
                <a:ext uri="{FF2B5EF4-FFF2-40B4-BE49-F238E27FC236}">
                  <a16:creationId xmlns:a16="http://schemas.microsoft.com/office/drawing/2014/main" id="{89A1F38D-711F-5D35-BDDF-04617B289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871" name="Group 29">
            <a:extLst>
              <a:ext uri="{FF2B5EF4-FFF2-40B4-BE49-F238E27FC236}">
                <a16:creationId xmlns:a16="http://schemas.microsoft.com/office/drawing/2014/main" id="{024D42CF-2E02-8428-2E96-8C08CE151963}"/>
              </a:ext>
            </a:extLst>
          </p:cNvPr>
          <p:cNvGrpSpPr>
            <a:grpSpLocks/>
          </p:cNvGrpSpPr>
          <p:nvPr/>
        </p:nvGrpSpPr>
        <p:grpSpPr bwMode="auto">
          <a:xfrm>
            <a:off x="2494930" y="3182091"/>
            <a:ext cx="287338" cy="790575"/>
            <a:chOff x="528" y="240"/>
            <a:chExt cx="181" cy="498"/>
          </a:xfrm>
        </p:grpSpPr>
        <p:sp>
          <p:nvSpPr>
            <p:cNvPr id="25874" name="Line 30">
              <a:extLst>
                <a:ext uri="{FF2B5EF4-FFF2-40B4-BE49-F238E27FC236}">
                  <a16:creationId xmlns:a16="http://schemas.microsoft.com/office/drawing/2014/main" id="{512C6ADF-5B5E-9D6D-13D9-D0FCC2F3CC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75" name="Line 31">
              <a:extLst>
                <a:ext uri="{FF2B5EF4-FFF2-40B4-BE49-F238E27FC236}">
                  <a16:creationId xmlns:a16="http://schemas.microsoft.com/office/drawing/2014/main" id="{F802F93C-B8A0-72C8-FD6B-FAF54CF23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76" name="Freeform 32">
              <a:extLst>
                <a:ext uri="{FF2B5EF4-FFF2-40B4-BE49-F238E27FC236}">
                  <a16:creationId xmlns:a16="http://schemas.microsoft.com/office/drawing/2014/main" id="{51F4D346-A041-336A-62C9-BF499DAF5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872" name="Freeform 36">
            <a:extLst>
              <a:ext uri="{FF2B5EF4-FFF2-40B4-BE49-F238E27FC236}">
                <a16:creationId xmlns:a16="http://schemas.microsoft.com/office/drawing/2014/main" id="{7263C32F-68AE-094C-2C44-85D11D15AAEA}"/>
              </a:ext>
            </a:extLst>
          </p:cNvPr>
          <p:cNvSpPr>
            <a:spLocks/>
          </p:cNvSpPr>
          <p:nvPr/>
        </p:nvSpPr>
        <p:spPr bwMode="auto">
          <a:xfrm rot="19425886">
            <a:off x="2305568" y="3265909"/>
            <a:ext cx="290513" cy="500481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tx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873" name="Freeform 32">
            <a:extLst>
              <a:ext uri="{FF2B5EF4-FFF2-40B4-BE49-F238E27FC236}">
                <a16:creationId xmlns:a16="http://schemas.microsoft.com/office/drawing/2014/main" id="{3FDAF4D1-EB4F-058D-A8CB-AEBF2BB9B9C6}"/>
              </a:ext>
            </a:extLst>
          </p:cNvPr>
          <p:cNvSpPr>
            <a:spLocks/>
          </p:cNvSpPr>
          <p:nvPr/>
        </p:nvSpPr>
        <p:spPr bwMode="auto">
          <a:xfrm rot="17788227">
            <a:off x="2238763" y="3371859"/>
            <a:ext cx="287338" cy="527050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295911"/>
              </p:ext>
            </p:extLst>
          </p:nvPr>
        </p:nvGraphicFramePr>
        <p:xfrm>
          <a:off x="177801" y="165099"/>
          <a:ext cx="6997700" cy="235629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Peek A Boo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(24 Rounds V11)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with toes touching either set of XXs, facing downrange. Handgun, wrists below belt.  PCC, buttstock on belt, weak hand wrist below the belt.</a:t>
                      </a: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holstered. PCC loaded with safety on, buttstock on belt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24 rounds, 120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12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required to score from within shooting area.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9">
            <a:extLst>
              <a:ext uri="{FF2B5EF4-FFF2-40B4-BE49-F238E27FC236}">
                <a16:creationId xmlns:a16="http://schemas.microsoft.com/office/drawing/2014/main" id="{7BAAEA79-9E11-B0BA-0960-C1F1D0FB48BF}"/>
              </a:ext>
            </a:extLst>
          </p:cNvPr>
          <p:cNvGrpSpPr>
            <a:grpSpLocks/>
          </p:cNvGrpSpPr>
          <p:nvPr/>
        </p:nvGrpSpPr>
        <p:grpSpPr bwMode="auto">
          <a:xfrm>
            <a:off x="848564" y="2742726"/>
            <a:ext cx="287338" cy="790575"/>
            <a:chOff x="528" y="240"/>
            <a:chExt cx="181" cy="498"/>
          </a:xfrm>
        </p:grpSpPr>
        <p:sp>
          <p:nvSpPr>
            <p:cNvPr id="6" name="Line 30">
              <a:extLst>
                <a:ext uri="{FF2B5EF4-FFF2-40B4-BE49-F238E27FC236}">
                  <a16:creationId xmlns:a16="http://schemas.microsoft.com/office/drawing/2014/main" id="{14554D5F-AB33-C62B-4CE5-A3ED48226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31">
              <a:extLst>
                <a:ext uri="{FF2B5EF4-FFF2-40B4-BE49-F238E27FC236}">
                  <a16:creationId xmlns:a16="http://schemas.microsoft.com/office/drawing/2014/main" id="{1AD4DF9A-DBB2-4D89-F4AA-0BCD3469E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32">
              <a:extLst>
                <a:ext uri="{FF2B5EF4-FFF2-40B4-BE49-F238E27FC236}">
                  <a16:creationId xmlns:a16="http://schemas.microsoft.com/office/drawing/2014/main" id="{488003CB-33EB-67F1-C67D-707A087D4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36">
            <a:extLst>
              <a:ext uri="{FF2B5EF4-FFF2-40B4-BE49-F238E27FC236}">
                <a16:creationId xmlns:a16="http://schemas.microsoft.com/office/drawing/2014/main" id="{106EBF45-A720-C69E-4847-30A8CC8F7D01}"/>
              </a:ext>
            </a:extLst>
          </p:cNvPr>
          <p:cNvSpPr>
            <a:spLocks/>
          </p:cNvSpPr>
          <p:nvPr/>
        </p:nvSpPr>
        <p:spPr bwMode="auto">
          <a:xfrm rot="1836166">
            <a:off x="1043936" y="2820243"/>
            <a:ext cx="290513" cy="500481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tx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32">
            <a:extLst>
              <a:ext uri="{FF2B5EF4-FFF2-40B4-BE49-F238E27FC236}">
                <a16:creationId xmlns:a16="http://schemas.microsoft.com/office/drawing/2014/main" id="{23553598-88A5-55C9-4474-A0767FAF20B3}"/>
              </a:ext>
            </a:extLst>
          </p:cNvPr>
          <p:cNvSpPr>
            <a:spLocks/>
          </p:cNvSpPr>
          <p:nvPr/>
        </p:nvSpPr>
        <p:spPr bwMode="auto">
          <a:xfrm rot="3621267">
            <a:off x="1123996" y="2912879"/>
            <a:ext cx="287338" cy="527050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45F0DA7-A7B1-311A-6226-71F7763D8630}"/>
              </a:ext>
            </a:extLst>
          </p:cNvPr>
          <p:cNvGrpSpPr/>
          <p:nvPr/>
        </p:nvGrpSpPr>
        <p:grpSpPr>
          <a:xfrm>
            <a:off x="1112559" y="2690601"/>
            <a:ext cx="329764" cy="1280588"/>
            <a:chOff x="3224405" y="197325"/>
            <a:chExt cx="329764" cy="1280588"/>
          </a:xfrm>
        </p:grpSpPr>
        <p:sp>
          <p:nvSpPr>
            <p:cNvPr id="10" name="AutoShape 713">
              <a:extLst>
                <a:ext uri="{FF2B5EF4-FFF2-40B4-BE49-F238E27FC236}">
                  <a16:creationId xmlns:a16="http://schemas.microsoft.com/office/drawing/2014/main" id="{0ACECD0E-A7EB-BFD2-A174-9F6A462C4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405" y="759833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713">
              <a:extLst>
                <a:ext uri="{FF2B5EF4-FFF2-40B4-BE49-F238E27FC236}">
                  <a16:creationId xmlns:a16="http://schemas.microsoft.com/office/drawing/2014/main" id="{4A699B57-8AA0-8EFF-DF77-4AE8CA1BA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556" y="197325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7" name="Group 29">
            <a:extLst>
              <a:ext uri="{FF2B5EF4-FFF2-40B4-BE49-F238E27FC236}">
                <a16:creationId xmlns:a16="http://schemas.microsoft.com/office/drawing/2014/main" id="{EF33538C-C50A-0A75-D19C-D0C3E354B22A}"/>
              </a:ext>
            </a:extLst>
          </p:cNvPr>
          <p:cNvGrpSpPr>
            <a:grpSpLocks/>
          </p:cNvGrpSpPr>
          <p:nvPr/>
        </p:nvGrpSpPr>
        <p:grpSpPr bwMode="auto">
          <a:xfrm>
            <a:off x="6216542" y="2793153"/>
            <a:ext cx="287338" cy="790575"/>
            <a:chOff x="528" y="240"/>
            <a:chExt cx="181" cy="498"/>
          </a:xfrm>
        </p:grpSpPr>
        <p:sp>
          <p:nvSpPr>
            <p:cNvPr id="110" name="Line 30">
              <a:extLst>
                <a:ext uri="{FF2B5EF4-FFF2-40B4-BE49-F238E27FC236}">
                  <a16:creationId xmlns:a16="http://schemas.microsoft.com/office/drawing/2014/main" id="{D88E2827-7E78-7218-E156-4E71D032F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31">
              <a:extLst>
                <a:ext uri="{FF2B5EF4-FFF2-40B4-BE49-F238E27FC236}">
                  <a16:creationId xmlns:a16="http://schemas.microsoft.com/office/drawing/2014/main" id="{BB9E8000-717D-F2FE-4B9D-FA4F9EFD27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32">
              <a:extLst>
                <a:ext uri="{FF2B5EF4-FFF2-40B4-BE49-F238E27FC236}">
                  <a16:creationId xmlns:a16="http://schemas.microsoft.com/office/drawing/2014/main" id="{E62136F1-BE79-40D8-FBAB-3ED1219F4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8" name="Freeform 36">
            <a:extLst>
              <a:ext uri="{FF2B5EF4-FFF2-40B4-BE49-F238E27FC236}">
                <a16:creationId xmlns:a16="http://schemas.microsoft.com/office/drawing/2014/main" id="{234F7834-029B-4DEB-3D10-2EDF8D000925}"/>
              </a:ext>
            </a:extLst>
          </p:cNvPr>
          <p:cNvSpPr>
            <a:spLocks/>
          </p:cNvSpPr>
          <p:nvPr/>
        </p:nvSpPr>
        <p:spPr bwMode="auto">
          <a:xfrm rot="19425886">
            <a:off x="6027180" y="2876971"/>
            <a:ext cx="290513" cy="500481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tx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9" name="Freeform 32">
            <a:extLst>
              <a:ext uri="{FF2B5EF4-FFF2-40B4-BE49-F238E27FC236}">
                <a16:creationId xmlns:a16="http://schemas.microsoft.com/office/drawing/2014/main" id="{49EEB38D-7041-A49B-2E29-739070893398}"/>
              </a:ext>
            </a:extLst>
          </p:cNvPr>
          <p:cNvSpPr>
            <a:spLocks/>
          </p:cNvSpPr>
          <p:nvPr/>
        </p:nvSpPr>
        <p:spPr bwMode="auto">
          <a:xfrm rot="17788227">
            <a:off x="5960375" y="2982921"/>
            <a:ext cx="287338" cy="527050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81CA0B6-8D38-1833-2B3D-17D8D3D756C1}"/>
              </a:ext>
            </a:extLst>
          </p:cNvPr>
          <p:cNvGrpSpPr/>
          <p:nvPr/>
        </p:nvGrpSpPr>
        <p:grpSpPr>
          <a:xfrm>
            <a:off x="2769568" y="7431059"/>
            <a:ext cx="1805989" cy="533400"/>
            <a:chOff x="261296" y="3258680"/>
            <a:chExt cx="1805989" cy="533400"/>
          </a:xfrm>
        </p:grpSpPr>
        <p:grpSp>
          <p:nvGrpSpPr>
            <p:cNvPr id="114" name="Group 107">
              <a:extLst>
                <a:ext uri="{FF2B5EF4-FFF2-40B4-BE49-F238E27FC236}">
                  <a16:creationId xmlns:a16="http://schemas.microsoft.com/office/drawing/2014/main" id="{6E270BD8-74A5-5903-67C9-28BCFB8450DE}"/>
                </a:ext>
              </a:extLst>
            </p:cNvPr>
            <p:cNvGrpSpPr/>
            <p:nvPr/>
          </p:nvGrpSpPr>
          <p:grpSpPr>
            <a:xfrm rot="5400000">
              <a:off x="897591" y="2622385"/>
              <a:ext cx="533400" cy="1805989"/>
              <a:chOff x="1600200" y="3200400"/>
              <a:chExt cx="533400" cy="3505200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A326012A-0FDB-52E8-3C73-130D5130D31D}"/>
                  </a:ext>
                </a:extLst>
              </p:cNvPr>
              <p:cNvSpPr/>
              <p:nvPr/>
            </p:nvSpPr>
            <p:spPr>
              <a:xfrm>
                <a:off x="1600200" y="3200400"/>
                <a:ext cx="533400" cy="3505200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9606F6AA-206A-EC35-5163-03528D47CA24}"/>
                  </a:ext>
                </a:extLst>
              </p:cNvPr>
              <p:cNvCxnSpPr/>
              <p:nvPr/>
            </p:nvCxnSpPr>
            <p:spPr>
              <a:xfrm>
                <a:off x="1600200" y="3505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B4D8DB5-F969-FA96-6DF0-5029957E603D}"/>
                  </a:ext>
                </a:extLst>
              </p:cNvPr>
              <p:cNvCxnSpPr/>
              <p:nvPr/>
            </p:nvCxnSpPr>
            <p:spPr>
              <a:xfrm>
                <a:off x="1600200" y="3657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0276FFD5-DD11-05B0-52BE-FEA605819755}"/>
                  </a:ext>
                </a:extLst>
              </p:cNvPr>
              <p:cNvCxnSpPr/>
              <p:nvPr/>
            </p:nvCxnSpPr>
            <p:spPr>
              <a:xfrm>
                <a:off x="1600200" y="3810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4C3A8CDF-FED7-0A45-2296-0CC30D466D58}"/>
                  </a:ext>
                </a:extLst>
              </p:cNvPr>
              <p:cNvCxnSpPr/>
              <p:nvPr/>
            </p:nvCxnSpPr>
            <p:spPr>
              <a:xfrm>
                <a:off x="1600200" y="3962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CE397BCF-EDC2-1F28-F119-A5F34C4B81A6}"/>
                  </a:ext>
                </a:extLst>
              </p:cNvPr>
              <p:cNvCxnSpPr/>
              <p:nvPr/>
            </p:nvCxnSpPr>
            <p:spPr>
              <a:xfrm>
                <a:off x="1600200" y="4114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4617B79-4A6D-47A3-A9E6-50C9123D1F05}"/>
                  </a:ext>
                </a:extLst>
              </p:cNvPr>
              <p:cNvCxnSpPr/>
              <p:nvPr/>
            </p:nvCxnSpPr>
            <p:spPr>
              <a:xfrm>
                <a:off x="1600200" y="4267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0A4836EA-1DE9-7FF6-24DB-74ED18FE47B6}"/>
                  </a:ext>
                </a:extLst>
              </p:cNvPr>
              <p:cNvCxnSpPr/>
              <p:nvPr/>
            </p:nvCxnSpPr>
            <p:spPr>
              <a:xfrm>
                <a:off x="1600200" y="4419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B8609028-8DBB-7231-F1C1-7DA7952E46BB}"/>
                  </a:ext>
                </a:extLst>
              </p:cNvPr>
              <p:cNvCxnSpPr/>
              <p:nvPr/>
            </p:nvCxnSpPr>
            <p:spPr>
              <a:xfrm>
                <a:off x="1600200" y="4572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801BA79-2788-D950-45DD-29F89C96C086}"/>
                  </a:ext>
                </a:extLst>
              </p:cNvPr>
              <p:cNvCxnSpPr/>
              <p:nvPr/>
            </p:nvCxnSpPr>
            <p:spPr>
              <a:xfrm>
                <a:off x="1600200" y="4724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CB28C34A-8D52-4F6D-C813-07B9035104A9}"/>
                  </a:ext>
                </a:extLst>
              </p:cNvPr>
              <p:cNvCxnSpPr/>
              <p:nvPr/>
            </p:nvCxnSpPr>
            <p:spPr>
              <a:xfrm>
                <a:off x="1600200" y="4876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F71B7652-6C0B-C6A0-2395-BB01A703EEDC}"/>
                  </a:ext>
                </a:extLst>
              </p:cNvPr>
              <p:cNvCxnSpPr/>
              <p:nvPr/>
            </p:nvCxnSpPr>
            <p:spPr>
              <a:xfrm>
                <a:off x="1600200" y="5029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EC5C033D-2B0D-22DF-19F2-CB847564B7CF}"/>
                  </a:ext>
                </a:extLst>
              </p:cNvPr>
              <p:cNvCxnSpPr/>
              <p:nvPr/>
            </p:nvCxnSpPr>
            <p:spPr>
              <a:xfrm>
                <a:off x="1600200" y="5181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3A20F8D6-F586-549D-5DE8-F2767A575C89}"/>
                  </a:ext>
                </a:extLst>
              </p:cNvPr>
              <p:cNvCxnSpPr/>
              <p:nvPr/>
            </p:nvCxnSpPr>
            <p:spPr>
              <a:xfrm>
                <a:off x="1600200" y="5334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F9AEB78D-96F5-6AF7-42C2-58EFC975D0B8}"/>
                  </a:ext>
                </a:extLst>
              </p:cNvPr>
              <p:cNvCxnSpPr/>
              <p:nvPr/>
            </p:nvCxnSpPr>
            <p:spPr>
              <a:xfrm>
                <a:off x="1600200" y="5486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2B8A0CA1-2345-9B62-6442-4EE923E96454}"/>
                  </a:ext>
                </a:extLst>
              </p:cNvPr>
              <p:cNvCxnSpPr/>
              <p:nvPr/>
            </p:nvCxnSpPr>
            <p:spPr>
              <a:xfrm>
                <a:off x="1600200" y="5638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3860E4B-D03D-F3E5-B1D8-34B9CE5AE1E5}"/>
                  </a:ext>
                </a:extLst>
              </p:cNvPr>
              <p:cNvCxnSpPr/>
              <p:nvPr/>
            </p:nvCxnSpPr>
            <p:spPr>
              <a:xfrm>
                <a:off x="1600200" y="5791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1AB3E25D-171D-99AB-78B0-7FCF34E7C454}"/>
                  </a:ext>
                </a:extLst>
              </p:cNvPr>
              <p:cNvCxnSpPr/>
              <p:nvPr/>
            </p:nvCxnSpPr>
            <p:spPr>
              <a:xfrm>
                <a:off x="1600200" y="5943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E05ACB04-2FD4-DC64-7D40-218A630D4FB2}"/>
                  </a:ext>
                </a:extLst>
              </p:cNvPr>
              <p:cNvCxnSpPr/>
              <p:nvPr/>
            </p:nvCxnSpPr>
            <p:spPr>
              <a:xfrm>
                <a:off x="1600200" y="6096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FF218A0E-35AF-1F1C-6933-1C70431067CC}"/>
                  </a:ext>
                </a:extLst>
              </p:cNvPr>
              <p:cNvCxnSpPr/>
              <p:nvPr/>
            </p:nvCxnSpPr>
            <p:spPr>
              <a:xfrm>
                <a:off x="1600200" y="6248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07C8DBDD-B283-8B73-2EAF-BCDADBBE96E8}"/>
                  </a:ext>
                </a:extLst>
              </p:cNvPr>
              <p:cNvCxnSpPr/>
              <p:nvPr/>
            </p:nvCxnSpPr>
            <p:spPr>
              <a:xfrm>
                <a:off x="1600200" y="6400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C8D911E7-F0C6-D8EA-84EC-B1EB1D6748E6}"/>
                  </a:ext>
                </a:extLst>
              </p:cNvPr>
              <p:cNvCxnSpPr/>
              <p:nvPr/>
            </p:nvCxnSpPr>
            <p:spPr>
              <a:xfrm>
                <a:off x="1600200" y="6553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5B34F6A3-84D1-A5AD-EFFA-CFFE4E7F3582}"/>
                  </a:ext>
                </a:extLst>
              </p:cNvPr>
              <p:cNvCxnSpPr/>
              <p:nvPr/>
            </p:nvCxnSpPr>
            <p:spPr>
              <a:xfrm>
                <a:off x="1600200" y="3352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C38E3352-3DFE-1910-01B4-F7AF41E02813}"/>
                  </a:ext>
                </a:extLst>
              </p:cNvPr>
              <p:cNvCxnSpPr/>
              <p:nvPr/>
            </p:nvCxnSpPr>
            <p:spPr>
              <a:xfrm rot="5400000">
                <a:off x="2286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FDCBCB53-E4FE-5A43-48A6-2D6D2BFEB964}"/>
                  </a:ext>
                </a:extLst>
              </p:cNvPr>
              <p:cNvCxnSpPr/>
              <p:nvPr/>
            </p:nvCxnSpPr>
            <p:spPr>
              <a:xfrm rot="5400000">
                <a:off x="762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08609CF5-A948-A45C-D60B-FFDFDDC7B745}"/>
                  </a:ext>
                </a:extLst>
              </p:cNvPr>
              <p:cNvCxnSpPr/>
              <p:nvPr/>
            </p:nvCxnSpPr>
            <p:spPr>
              <a:xfrm rot="5400000">
                <a:off x="-762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0B6FD32C-F0C6-85BB-45F1-4A1444FAFA43}"/>
                  </a:ext>
                </a:extLst>
              </p:cNvPr>
              <p:cNvCxnSpPr/>
              <p:nvPr/>
            </p:nvCxnSpPr>
            <p:spPr>
              <a:xfrm rot="5400000">
                <a:off x="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B76004B6-9F0F-AF1F-E3DB-CB63D44D5F0A}"/>
                  </a:ext>
                </a:extLst>
              </p:cNvPr>
              <p:cNvCxnSpPr/>
              <p:nvPr/>
            </p:nvCxnSpPr>
            <p:spPr>
              <a:xfrm rot="5400000">
                <a:off x="1524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C7A206DF-7F72-DFCA-C771-8C93C40C2BAE}"/>
                  </a:ext>
                </a:extLst>
              </p:cNvPr>
              <p:cNvCxnSpPr/>
              <p:nvPr/>
            </p:nvCxnSpPr>
            <p:spPr>
              <a:xfrm rot="5400000">
                <a:off x="3048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96ADC94-0683-9EA7-9650-8182A2C52040}"/>
                </a:ext>
              </a:extLst>
            </p:cNvPr>
            <p:cNvSpPr/>
            <p:nvPr/>
          </p:nvSpPr>
          <p:spPr>
            <a:xfrm>
              <a:off x="928726" y="3425523"/>
              <a:ext cx="471127" cy="22932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709" name="Group 25708">
            <a:extLst>
              <a:ext uri="{FF2B5EF4-FFF2-40B4-BE49-F238E27FC236}">
                <a16:creationId xmlns:a16="http://schemas.microsoft.com/office/drawing/2014/main" id="{04D6B7F9-5430-CD44-6B56-2C716ABC8C10}"/>
              </a:ext>
            </a:extLst>
          </p:cNvPr>
          <p:cNvGrpSpPr/>
          <p:nvPr/>
        </p:nvGrpSpPr>
        <p:grpSpPr>
          <a:xfrm>
            <a:off x="4571771" y="6899641"/>
            <a:ext cx="549436" cy="1065777"/>
            <a:chOff x="3503249" y="3449065"/>
            <a:chExt cx="549436" cy="1065777"/>
          </a:xfrm>
        </p:grpSpPr>
        <p:cxnSp>
          <p:nvCxnSpPr>
            <p:cNvPr id="25710" name="Straight Connector 25709">
              <a:extLst>
                <a:ext uri="{FF2B5EF4-FFF2-40B4-BE49-F238E27FC236}">
                  <a16:creationId xmlns:a16="http://schemas.microsoft.com/office/drawing/2014/main" id="{EC8E22EA-5E12-CF35-968F-EA7D8848AC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263" y="3461428"/>
              <a:ext cx="532337" cy="53233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1" name="Straight Connector 25710">
              <a:extLst>
                <a:ext uri="{FF2B5EF4-FFF2-40B4-BE49-F238E27FC236}">
                  <a16:creationId xmlns:a16="http://schemas.microsoft.com/office/drawing/2014/main" id="{2EB844FA-6611-48D4-1BD0-EA918399171B}"/>
                </a:ext>
              </a:extLst>
            </p:cNvPr>
            <p:cNvCxnSpPr/>
            <p:nvPr/>
          </p:nvCxnSpPr>
          <p:spPr>
            <a:xfrm rot="5400000">
              <a:off x="3243727" y="42481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2" name="Straight Connector 25711">
              <a:extLst>
                <a:ext uri="{FF2B5EF4-FFF2-40B4-BE49-F238E27FC236}">
                  <a16:creationId xmlns:a16="http://schemas.microsoft.com/office/drawing/2014/main" id="{C0B5286E-B026-0178-02C3-CD3A8F5318CB}"/>
                </a:ext>
              </a:extLst>
            </p:cNvPr>
            <p:cNvCxnSpPr/>
            <p:nvPr/>
          </p:nvCxnSpPr>
          <p:spPr>
            <a:xfrm rot="5400000">
              <a:off x="3319927" y="4186583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3" name="Straight Connector 25712">
              <a:extLst>
                <a:ext uri="{FF2B5EF4-FFF2-40B4-BE49-F238E27FC236}">
                  <a16:creationId xmlns:a16="http://schemas.microsoft.com/office/drawing/2014/main" id="{FF2DF1ED-EC06-DED1-7CDF-A23B7DC5E436}"/>
                </a:ext>
              </a:extLst>
            </p:cNvPr>
            <p:cNvCxnSpPr/>
            <p:nvPr/>
          </p:nvCxnSpPr>
          <p:spPr>
            <a:xfrm rot="5400000">
              <a:off x="3396127" y="40957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4" name="Straight Connector 25713">
              <a:extLst>
                <a:ext uri="{FF2B5EF4-FFF2-40B4-BE49-F238E27FC236}">
                  <a16:creationId xmlns:a16="http://schemas.microsoft.com/office/drawing/2014/main" id="{B4ABEE0F-013F-D946-3AE2-F2D6E863FB9C}"/>
                </a:ext>
              </a:extLst>
            </p:cNvPr>
            <p:cNvCxnSpPr/>
            <p:nvPr/>
          </p:nvCxnSpPr>
          <p:spPr>
            <a:xfrm rot="5400000">
              <a:off x="3472327" y="402363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5" name="Straight Connector 25714">
              <a:extLst>
                <a:ext uri="{FF2B5EF4-FFF2-40B4-BE49-F238E27FC236}">
                  <a16:creationId xmlns:a16="http://schemas.microsoft.com/office/drawing/2014/main" id="{5FFCC58F-5036-3665-D0C1-DAEA38108C91}"/>
                </a:ext>
              </a:extLst>
            </p:cNvPr>
            <p:cNvCxnSpPr/>
            <p:nvPr/>
          </p:nvCxnSpPr>
          <p:spPr>
            <a:xfrm rot="5400000">
              <a:off x="3548527" y="39433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6" name="Straight Connector 25715">
              <a:extLst>
                <a:ext uri="{FF2B5EF4-FFF2-40B4-BE49-F238E27FC236}">
                  <a16:creationId xmlns:a16="http://schemas.microsoft.com/office/drawing/2014/main" id="{68DEF28D-159F-618D-1C63-F4128D7B7CA2}"/>
                </a:ext>
              </a:extLst>
            </p:cNvPr>
            <p:cNvCxnSpPr/>
            <p:nvPr/>
          </p:nvCxnSpPr>
          <p:spPr>
            <a:xfrm rot="5400000">
              <a:off x="3624727" y="38671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7" name="Straight Connector 25716">
              <a:extLst>
                <a:ext uri="{FF2B5EF4-FFF2-40B4-BE49-F238E27FC236}">
                  <a16:creationId xmlns:a16="http://schemas.microsoft.com/office/drawing/2014/main" id="{DE44D0C0-4923-8D3F-C69D-22A16C3FBCD4}"/>
                </a:ext>
              </a:extLst>
            </p:cNvPr>
            <p:cNvCxnSpPr/>
            <p:nvPr/>
          </p:nvCxnSpPr>
          <p:spPr>
            <a:xfrm rot="5400000">
              <a:off x="3700927" y="37909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8" name="Straight Connector 25717">
              <a:extLst>
                <a:ext uri="{FF2B5EF4-FFF2-40B4-BE49-F238E27FC236}">
                  <a16:creationId xmlns:a16="http://schemas.microsoft.com/office/drawing/2014/main" id="{56BC9DDF-FE58-3909-030A-3133D52C3BF6}"/>
                </a:ext>
              </a:extLst>
            </p:cNvPr>
            <p:cNvCxnSpPr/>
            <p:nvPr/>
          </p:nvCxnSpPr>
          <p:spPr>
            <a:xfrm rot="5400000">
              <a:off x="3777127" y="371576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9" name="Straight Connector 25718">
              <a:extLst>
                <a:ext uri="{FF2B5EF4-FFF2-40B4-BE49-F238E27FC236}">
                  <a16:creationId xmlns:a16="http://schemas.microsoft.com/office/drawing/2014/main" id="{F26CA330-F9D0-4ECB-9D79-CED44D963C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5294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0" name="Straight Connector 25719">
              <a:extLst>
                <a:ext uri="{FF2B5EF4-FFF2-40B4-BE49-F238E27FC236}">
                  <a16:creationId xmlns:a16="http://schemas.microsoft.com/office/drawing/2014/main" id="{21A86C1B-1388-E32F-34AB-0582E8AE44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6056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1" name="Straight Connector 25720">
              <a:extLst>
                <a:ext uri="{FF2B5EF4-FFF2-40B4-BE49-F238E27FC236}">
                  <a16:creationId xmlns:a16="http://schemas.microsoft.com/office/drawing/2014/main" id="{AE7417FB-EC7B-B70D-AD3B-A7D1B290DD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6818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2" name="Straight Connector 25721">
              <a:extLst>
                <a:ext uri="{FF2B5EF4-FFF2-40B4-BE49-F238E27FC236}">
                  <a16:creationId xmlns:a16="http://schemas.microsoft.com/office/drawing/2014/main" id="{9D19E757-9F48-9942-AF30-E999CA1323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8342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3" name="Straight Connector 25722">
              <a:extLst>
                <a:ext uri="{FF2B5EF4-FFF2-40B4-BE49-F238E27FC236}">
                  <a16:creationId xmlns:a16="http://schemas.microsoft.com/office/drawing/2014/main" id="{80D8CBDB-05B9-01F6-5A39-99E06CEAD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1450" y="3972584"/>
              <a:ext cx="541235" cy="5412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4" name="Straight Connector 25723">
              <a:extLst>
                <a:ext uri="{FF2B5EF4-FFF2-40B4-BE49-F238E27FC236}">
                  <a16:creationId xmlns:a16="http://schemas.microsoft.com/office/drawing/2014/main" id="{849DDDF8-9CAB-E5F4-578D-7A0DF1846C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3249" y="3896444"/>
              <a:ext cx="548786" cy="54878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5" name="Straight Connector 25724">
              <a:extLst>
                <a:ext uri="{FF2B5EF4-FFF2-40B4-BE49-F238E27FC236}">
                  <a16:creationId xmlns:a16="http://schemas.microsoft.com/office/drawing/2014/main" id="{D542FB7F-DBAA-A466-FC87-815B810CC0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7580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26" name="Group 25725">
            <a:extLst>
              <a:ext uri="{FF2B5EF4-FFF2-40B4-BE49-F238E27FC236}">
                <a16:creationId xmlns:a16="http://schemas.microsoft.com/office/drawing/2014/main" id="{5EBD70D5-9F81-6B7A-C615-66A10A6E694F}"/>
              </a:ext>
            </a:extLst>
          </p:cNvPr>
          <p:cNvGrpSpPr/>
          <p:nvPr/>
        </p:nvGrpSpPr>
        <p:grpSpPr>
          <a:xfrm>
            <a:off x="2217319" y="6879026"/>
            <a:ext cx="551383" cy="1081733"/>
            <a:chOff x="2957137" y="5943600"/>
            <a:chExt cx="551383" cy="1081733"/>
          </a:xfrm>
        </p:grpSpPr>
        <p:cxnSp>
          <p:nvCxnSpPr>
            <p:cNvPr id="25727" name="Straight Connector 25726">
              <a:extLst>
                <a:ext uri="{FF2B5EF4-FFF2-40B4-BE49-F238E27FC236}">
                  <a16:creationId xmlns:a16="http://schemas.microsoft.com/office/drawing/2014/main" id="{38892D81-750B-6CEF-F55B-9517AC60D4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9676" y="5964215"/>
              <a:ext cx="528844" cy="528844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8" name="Straight Connector 25727">
              <a:extLst>
                <a:ext uri="{FF2B5EF4-FFF2-40B4-BE49-F238E27FC236}">
                  <a16:creationId xmlns:a16="http://schemas.microsoft.com/office/drawing/2014/main" id="{AB4129C8-BAC1-17EE-9CF2-ADDC7D5940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776073" y="62867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9" name="Straight Connector 25728">
              <a:extLst>
                <a:ext uri="{FF2B5EF4-FFF2-40B4-BE49-F238E27FC236}">
                  <a16:creationId xmlns:a16="http://schemas.microsoft.com/office/drawing/2014/main" id="{9337E213-B449-7BC4-CD75-2344EFD91857}"/>
                </a:ext>
              </a:extLst>
            </p:cNvPr>
            <p:cNvCxnSpPr/>
            <p:nvPr/>
          </p:nvCxnSpPr>
          <p:spPr>
            <a:xfrm rot="5400000">
              <a:off x="2852273" y="63629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0" name="Straight Connector 25729">
              <a:extLst>
                <a:ext uri="{FF2B5EF4-FFF2-40B4-BE49-F238E27FC236}">
                  <a16:creationId xmlns:a16="http://schemas.microsoft.com/office/drawing/2014/main" id="{2465F732-A81E-1688-1EE2-A90FA5666032}"/>
                </a:ext>
              </a:extLst>
            </p:cNvPr>
            <p:cNvCxnSpPr/>
            <p:nvPr/>
          </p:nvCxnSpPr>
          <p:spPr>
            <a:xfrm rot="5400000">
              <a:off x="2928473" y="64391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1" name="Straight Connector 25730">
              <a:extLst>
                <a:ext uri="{FF2B5EF4-FFF2-40B4-BE49-F238E27FC236}">
                  <a16:creationId xmlns:a16="http://schemas.microsoft.com/office/drawing/2014/main" id="{7B7BC925-F10E-25B3-B93D-CA42DCD97A69}"/>
                </a:ext>
              </a:extLst>
            </p:cNvPr>
            <p:cNvCxnSpPr/>
            <p:nvPr/>
          </p:nvCxnSpPr>
          <p:spPr>
            <a:xfrm rot="5400000">
              <a:off x="3004673" y="65153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2" name="Straight Connector 25731">
              <a:extLst>
                <a:ext uri="{FF2B5EF4-FFF2-40B4-BE49-F238E27FC236}">
                  <a16:creationId xmlns:a16="http://schemas.microsoft.com/office/drawing/2014/main" id="{AE762C38-2B8C-8B1C-7C6B-76C63A6DAAA9}"/>
                </a:ext>
              </a:extLst>
            </p:cNvPr>
            <p:cNvCxnSpPr/>
            <p:nvPr/>
          </p:nvCxnSpPr>
          <p:spPr>
            <a:xfrm rot="5400000">
              <a:off x="3080873" y="65915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3" name="Straight Connector 25732">
              <a:extLst>
                <a:ext uri="{FF2B5EF4-FFF2-40B4-BE49-F238E27FC236}">
                  <a16:creationId xmlns:a16="http://schemas.microsoft.com/office/drawing/2014/main" id="{57C5B822-B6E0-D1DF-E1F4-EBC54AE3F60E}"/>
                </a:ext>
              </a:extLst>
            </p:cNvPr>
            <p:cNvCxnSpPr/>
            <p:nvPr/>
          </p:nvCxnSpPr>
          <p:spPr>
            <a:xfrm rot="5400000">
              <a:off x="3238500" y="67439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4" name="Straight Connector 25733">
              <a:extLst>
                <a:ext uri="{FF2B5EF4-FFF2-40B4-BE49-F238E27FC236}">
                  <a16:creationId xmlns:a16="http://schemas.microsoft.com/office/drawing/2014/main" id="{30F1738D-D937-6321-1F16-20851A308333}"/>
                </a:ext>
              </a:extLst>
            </p:cNvPr>
            <p:cNvCxnSpPr/>
            <p:nvPr/>
          </p:nvCxnSpPr>
          <p:spPr>
            <a:xfrm rot="5400000">
              <a:off x="3157073" y="66677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5" name="Straight Connector 25734">
              <a:extLst>
                <a:ext uri="{FF2B5EF4-FFF2-40B4-BE49-F238E27FC236}">
                  <a16:creationId xmlns:a16="http://schemas.microsoft.com/office/drawing/2014/main" id="{EF59FF77-34C3-E30B-CFD1-D20A011EC8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57137" y="6474475"/>
              <a:ext cx="550858" cy="55085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6" name="Straight Connector 25735">
              <a:extLst>
                <a:ext uri="{FF2B5EF4-FFF2-40B4-BE49-F238E27FC236}">
                  <a16:creationId xmlns:a16="http://schemas.microsoft.com/office/drawing/2014/main" id="{BDD9FEFD-E488-FC40-5304-5ABFBDDF10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3118" y="6407550"/>
              <a:ext cx="527060" cy="52706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7" name="Straight Connector 25736">
              <a:extLst>
                <a:ext uri="{FF2B5EF4-FFF2-40B4-BE49-F238E27FC236}">
                  <a16:creationId xmlns:a16="http://schemas.microsoft.com/office/drawing/2014/main" id="{8983D66D-6AFE-0324-5DDA-A9D1DDAB4D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7955" y="6336187"/>
              <a:ext cx="522223" cy="52222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8" name="Straight Connector 25737">
              <a:extLst>
                <a:ext uri="{FF2B5EF4-FFF2-40B4-BE49-F238E27FC236}">
                  <a16:creationId xmlns:a16="http://schemas.microsoft.com/office/drawing/2014/main" id="{FE7CB6E1-E8F1-8685-664D-EF6601805A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0572" y="6252604"/>
              <a:ext cx="529606" cy="52960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9" name="Straight Connector 25738">
              <a:extLst>
                <a:ext uri="{FF2B5EF4-FFF2-40B4-BE49-F238E27FC236}">
                  <a16:creationId xmlns:a16="http://schemas.microsoft.com/office/drawing/2014/main" id="{189C6C5B-96C3-5978-3121-7CB0E9342B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0572" y="6176404"/>
              <a:ext cx="529606" cy="52960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40" name="Straight Connector 25739">
              <a:extLst>
                <a:ext uri="{FF2B5EF4-FFF2-40B4-BE49-F238E27FC236}">
                  <a16:creationId xmlns:a16="http://schemas.microsoft.com/office/drawing/2014/main" id="{BEFACD3A-62B5-992C-49F8-3F13A60451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3880" y="6103512"/>
              <a:ext cx="526298" cy="52629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41" name="Straight Connector 25740">
              <a:extLst>
                <a:ext uri="{FF2B5EF4-FFF2-40B4-BE49-F238E27FC236}">
                  <a16:creationId xmlns:a16="http://schemas.microsoft.com/office/drawing/2014/main" id="{010D2402-EB15-E008-8B5F-B6758FFFD6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5093" y="6028525"/>
              <a:ext cx="525085" cy="52508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42" name="Straight Connector 25741">
              <a:extLst>
                <a:ext uri="{FF2B5EF4-FFF2-40B4-BE49-F238E27FC236}">
                  <a16:creationId xmlns:a16="http://schemas.microsoft.com/office/drawing/2014/main" id="{45AACE03-6808-08C2-511C-EE980737D9A3}"/>
                </a:ext>
              </a:extLst>
            </p:cNvPr>
            <p:cNvCxnSpPr/>
            <p:nvPr/>
          </p:nvCxnSpPr>
          <p:spPr>
            <a:xfrm rot="5400000">
              <a:off x="2705100" y="6210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43" name="Group 25742">
            <a:extLst>
              <a:ext uri="{FF2B5EF4-FFF2-40B4-BE49-F238E27FC236}">
                <a16:creationId xmlns:a16="http://schemas.microsoft.com/office/drawing/2014/main" id="{B8492275-39F0-1F2B-1E5D-3543BB906924}"/>
              </a:ext>
            </a:extLst>
          </p:cNvPr>
          <p:cNvGrpSpPr/>
          <p:nvPr/>
        </p:nvGrpSpPr>
        <p:grpSpPr>
          <a:xfrm>
            <a:off x="4837808" y="6053612"/>
            <a:ext cx="304800" cy="1367617"/>
            <a:chOff x="4267200" y="3431650"/>
            <a:chExt cx="304800" cy="1747300"/>
          </a:xfrm>
        </p:grpSpPr>
        <p:cxnSp>
          <p:nvCxnSpPr>
            <p:cNvPr id="25744" name="Straight Connector 25743">
              <a:extLst>
                <a:ext uri="{FF2B5EF4-FFF2-40B4-BE49-F238E27FC236}">
                  <a16:creationId xmlns:a16="http://schemas.microsoft.com/office/drawing/2014/main" id="{F6B11F1B-B30C-D457-B359-C781111677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55" y="343165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45" name="Straight Connector 25744">
              <a:extLst>
                <a:ext uri="{FF2B5EF4-FFF2-40B4-BE49-F238E27FC236}">
                  <a16:creationId xmlns:a16="http://schemas.microsoft.com/office/drawing/2014/main" id="{7B78F751-6B88-AE12-8368-4797073EC9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400" y="350520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46" name="Straight Connector 25745">
              <a:extLst>
                <a:ext uri="{FF2B5EF4-FFF2-40B4-BE49-F238E27FC236}">
                  <a16:creationId xmlns:a16="http://schemas.microsoft.com/office/drawing/2014/main" id="{26AB74F8-AFBA-C9FE-CE76-3DB9073F99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3581400"/>
              <a:ext cx="0" cy="1445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47" name="Straight Connector 25746">
              <a:extLst>
                <a:ext uri="{FF2B5EF4-FFF2-40B4-BE49-F238E27FC236}">
                  <a16:creationId xmlns:a16="http://schemas.microsoft.com/office/drawing/2014/main" id="{742206B1-3BD6-F956-206C-1203763AA8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3656275"/>
              <a:ext cx="0" cy="14570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48" name="Straight Connector 25747">
              <a:extLst>
                <a:ext uri="{FF2B5EF4-FFF2-40B4-BE49-F238E27FC236}">
                  <a16:creationId xmlns:a16="http://schemas.microsoft.com/office/drawing/2014/main" id="{12A583B6-3F2F-35F4-0464-32E495BD15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3732475"/>
              <a:ext cx="0" cy="14464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49" name="Straight Connector 25748">
              <a:extLst>
                <a:ext uri="{FF2B5EF4-FFF2-40B4-BE49-F238E27FC236}">
                  <a16:creationId xmlns:a16="http://schemas.microsoft.com/office/drawing/2014/main" id="{54593099-F87A-9957-B798-A7FA47D5E0A1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76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50" name="Straight Connector 25749">
              <a:extLst>
                <a:ext uri="{FF2B5EF4-FFF2-40B4-BE49-F238E27FC236}">
                  <a16:creationId xmlns:a16="http://schemas.microsoft.com/office/drawing/2014/main" id="{32EEE525-98F3-90D9-03BA-B48B4836592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724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51" name="Straight Connector 25750">
              <a:extLst>
                <a:ext uri="{FF2B5EF4-FFF2-40B4-BE49-F238E27FC236}">
                  <a16:creationId xmlns:a16="http://schemas.microsoft.com/office/drawing/2014/main" id="{E2EA889D-13D8-312C-B5E8-624A333A248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431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52" name="Straight Connector 25751">
              <a:extLst>
                <a:ext uri="{FF2B5EF4-FFF2-40B4-BE49-F238E27FC236}">
                  <a16:creationId xmlns:a16="http://schemas.microsoft.com/office/drawing/2014/main" id="{08F9CA29-5F2B-508C-0529-5E4E6BAAA9F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53" name="Straight Connector 25752">
              <a:extLst>
                <a:ext uri="{FF2B5EF4-FFF2-40B4-BE49-F238E27FC236}">
                  <a16:creationId xmlns:a16="http://schemas.microsoft.com/office/drawing/2014/main" id="{343C5312-DB0D-5973-1B33-89671CB48813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54" name="Straight Connector 25753">
              <a:extLst>
                <a:ext uri="{FF2B5EF4-FFF2-40B4-BE49-F238E27FC236}">
                  <a16:creationId xmlns:a16="http://schemas.microsoft.com/office/drawing/2014/main" id="{547BEE36-7E8D-EDAF-33EE-8588A09D8B13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55" name="Straight Connector 25754">
              <a:extLst>
                <a:ext uri="{FF2B5EF4-FFF2-40B4-BE49-F238E27FC236}">
                  <a16:creationId xmlns:a16="http://schemas.microsoft.com/office/drawing/2014/main" id="{4B4C37F2-FDA2-E9A7-11D9-467DE09D565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56" name="Straight Connector 25755">
              <a:extLst>
                <a:ext uri="{FF2B5EF4-FFF2-40B4-BE49-F238E27FC236}">
                  <a16:creationId xmlns:a16="http://schemas.microsoft.com/office/drawing/2014/main" id="{A7DC7EA4-7010-5ADD-0BB6-EEC173850E74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57" name="Straight Connector 25756">
              <a:extLst>
                <a:ext uri="{FF2B5EF4-FFF2-40B4-BE49-F238E27FC236}">
                  <a16:creationId xmlns:a16="http://schemas.microsoft.com/office/drawing/2014/main" id="{D319FFD1-7EA8-1204-90EF-50DDE509748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95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58" name="Straight Connector 25757">
              <a:extLst>
                <a:ext uri="{FF2B5EF4-FFF2-40B4-BE49-F238E27FC236}">
                  <a16:creationId xmlns:a16="http://schemas.microsoft.com/office/drawing/2014/main" id="{0B5883D7-A25A-6868-FCA7-83752DA0D2C3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05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59" name="Straight Connector 25758">
              <a:extLst>
                <a:ext uri="{FF2B5EF4-FFF2-40B4-BE49-F238E27FC236}">
                  <a16:creationId xmlns:a16="http://schemas.microsoft.com/office/drawing/2014/main" id="{6F8214AC-27E1-35F2-3409-6FD1CDB2A1A7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81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60" name="Straight Connector 25759">
              <a:extLst>
                <a:ext uri="{FF2B5EF4-FFF2-40B4-BE49-F238E27FC236}">
                  <a16:creationId xmlns:a16="http://schemas.microsoft.com/office/drawing/2014/main" id="{EDA026E4-D362-433C-E9F5-4C473E414F6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657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61" name="Straight Connector 25760">
              <a:extLst>
                <a:ext uri="{FF2B5EF4-FFF2-40B4-BE49-F238E27FC236}">
                  <a16:creationId xmlns:a16="http://schemas.microsoft.com/office/drawing/2014/main" id="{8B5D6C03-BF5C-0D74-7512-22037FA351F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62" name="Straight Connector 25761">
              <a:extLst>
                <a:ext uri="{FF2B5EF4-FFF2-40B4-BE49-F238E27FC236}">
                  <a16:creationId xmlns:a16="http://schemas.microsoft.com/office/drawing/2014/main" id="{56B4330F-C965-BCF6-0D9A-EC5A56A327C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63" name="Straight Connector 25762">
              <a:extLst>
                <a:ext uri="{FF2B5EF4-FFF2-40B4-BE49-F238E27FC236}">
                  <a16:creationId xmlns:a16="http://schemas.microsoft.com/office/drawing/2014/main" id="{D1B58377-D359-92E4-C435-56270F3BD707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64" name="Straight Connector 25763">
              <a:extLst>
                <a:ext uri="{FF2B5EF4-FFF2-40B4-BE49-F238E27FC236}">
                  <a16:creationId xmlns:a16="http://schemas.microsoft.com/office/drawing/2014/main" id="{60520CC3-379D-32A0-D6B6-E47355777A1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65" name="Straight Connector 25764">
              <a:extLst>
                <a:ext uri="{FF2B5EF4-FFF2-40B4-BE49-F238E27FC236}">
                  <a16:creationId xmlns:a16="http://schemas.microsoft.com/office/drawing/2014/main" id="{A33DA6AC-F1BC-1FD9-9796-2061C29AB911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66" name="Straight Connector 25765">
              <a:extLst>
                <a:ext uri="{FF2B5EF4-FFF2-40B4-BE49-F238E27FC236}">
                  <a16:creationId xmlns:a16="http://schemas.microsoft.com/office/drawing/2014/main" id="{A9CFA954-153C-C27A-1EBB-78D88C5AC42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67" name="Straight Connector 25766">
              <a:extLst>
                <a:ext uri="{FF2B5EF4-FFF2-40B4-BE49-F238E27FC236}">
                  <a16:creationId xmlns:a16="http://schemas.microsoft.com/office/drawing/2014/main" id="{6DE036A7-65B7-D2F0-0975-F96A1827379F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648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68" name="Straight Connector 25767">
              <a:extLst>
                <a:ext uri="{FF2B5EF4-FFF2-40B4-BE49-F238E27FC236}">
                  <a16:creationId xmlns:a16="http://schemas.microsoft.com/office/drawing/2014/main" id="{F9ED328A-80F6-976A-14C9-32ABDEA22AED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00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69" name="Group 25768">
            <a:extLst>
              <a:ext uri="{FF2B5EF4-FFF2-40B4-BE49-F238E27FC236}">
                <a16:creationId xmlns:a16="http://schemas.microsoft.com/office/drawing/2014/main" id="{27B2131C-C9C6-3107-A174-C706ED844202}"/>
              </a:ext>
            </a:extLst>
          </p:cNvPr>
          <p:cNvGrpSpPr/>
          <p:nvPr/>
        </p:nvGrpSpPr>
        <p:grpSpPr>
          <a:xfrm>
            <a:off x="2059036" y="5882640"/>
            <a:ext cx="304800" cy="1627275"/>
            <a:chOff x="4267200" y="3431650"/>
            <a:chExt cx="304800" cy="1747300"/>
          </a:xfrm>
        </p:grpSpPr>
        <p:cxnSp>
          <p:nvCxnSpPr>
            <p:cNvPr id="25770" name="Straight Connector 25769">
              <a:extLst>
                <a:ext uri="{FF2B5EF4-FFF2-40B4-BE49-F238E27FC236}">
                  <a16:creationId xmlns:a16="http://schemas.microsoft.com/office/drawing/2014/main" id="{11A8CA63-3043-D524-889D-58EC803568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55" y="343165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1" name="Straight Connector 25770">
              <a:extLst>
                <a:ext uri="{FF2B5EF4-FFF2-40B4-BE49-F238E27FC236}">
                  <a16:creationId xmlns:a16="http://schemas.microsoft.com/office/drawing/2014/main" id="{D982ADE2-6352-6DF6-DF0B-0DC3646E45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400" y="350520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2" name="Straight Connector 25771">
              <a:extLst>
                <a:ext uri="{FF2B5EF4-FFF2-40B4-BE49-F238E27FC236}">
                  <a16:creationId xmlns:a16="http://schemas.microsoft.com/office/drawing/2014/main" id="{27842C2A-BC38-FB9C-FDBC-3246B7F04D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3581400"/>
              <a:ext cx="0" cy="1445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3" name="Straight Connector 25772">
              <a:extLst>
                <a:ext uri="{FF2B5EF4-FFF2-40B4-BE49-F238E27FC236}">
                  <a16:creationId xmlns:a16="http://schemas.microsoft.com/office/drawing/2014/main" id="{C9B43012-05F8-6001-E164-AEADF9917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3656275"/>
              <a:ext cx="0" cy="14570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4" name="Straight Connector 25773">
              <a:extLst>
                <a:ext uri="{FF2B5EF4-FFF2-40B4-BE49-F238E27FC236}">
                  <a16:creationId xmlns:a16="http://schemas.microsoft.com/office/drawing/2014/main" id="{AFF80C22-FCBA-DBD6-EF7C-465BFD0233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3732475"/>
              <a:ext cx="0" cy="14464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5" name="Straight Connector 25774">
              <a:extLst>
                <a:ext uri="{FF2B5EF4-FFF2-40B4-BE49-F238E27FC236}">
                  <a16:creationId xmlns:a16="http://schemas.microsoft.com/office/drawing/2014/main" id="{51662377-9802-153D-EAB0-27341559405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76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6" name="Straight Connector 25775">
              <a:extLst>
                <a:ext uri="{FF2B5EF4-FFF2-40B4-BE49-F238E27FC236}">
                  <a16:creationId xmlns:a16="http://schemas.microsoft.com/office/drawing/2014/main" id="{7153B50B-2346-45EC-3E76-0566AD49618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724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7" name="Straight Connector 25776">
              <a:extLst>
                <a:ext uri="{FF2B5EF4-FFF2-40B4-BE49-F238E27FC236}">
                  <a16:creationId xmlns:a16="http://schemas.microsoft.com/office/drawing/2014/main" id="{A52C2810-8EE6-2B79-E888-6D995AEEC660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431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8" name="Straight Connector 25777">
              <a:extLst>
                <a:ext uri="{FF2B5EF4-FFF2-40B4-BE49-F238E27FC236}">
                  <a16:creationId xmlns:a16="http://schemas.microsoft.com/office/drawing/2014/main" id="{F1298ED9-26D2-2817-EFBE-12451646361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9" name="Straight Connector 25778">
              <a:extLst>
                <a:ext uri="{FF2B5EF4-FFF2-40B4-BE49-F238E27FC236}">
                  <a16:creationId xmlns:a16="http://schemas.microsoft.com/office/drawing/2014/main" id="{A9747BCD-07A7-57B3-BDAD-DB8CB4402CF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0" name="Straight Connector 25779">
              <a:extLst>
                <a:ext uri="{FF2B5EF4-FFF2-40B4-BE49-F238E27FC236}">
                  <a16:creationId xmlns:a16="http://schemas.microsoft.com/office/drawing/2014/main" id="{3F0F9ECD-F580-CD32-66E1-7D9C5EAEA24D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1" name="Straight Connector 25780">
              <a:extLst>
                <a:ext uri="{FF2B5EF4-FFF2-40B4-BE49-F238E27FC236}">
                  <a16:creationId xmlns:a16="http://schemas.microsoft.com/office/drawing/2014/main" id="{6391DDDB-6E71-5DBA-8D84-DD9329D37BCF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2" name="Straight Connector 25781">
              <a:extLst>
                <a:ext uri="{FF2B5EF4-FFF2-40B4-BE49-F238E27FC236}">
                  <a16:creationId xmlns:a16="http://schemas.microsoft.com/office/drawing/2014/main" id="{11766F3A-B6F2-FF20-5908-AF955EA28F1A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3" name="Straight Connector 25782">
              <a:extLst>
                <a:ext uri="{FF2B5EF4-FFF2-40B4-BE49-F238E27FC236}">
                  <a16:creationId xmlns:a16="http://schemas.microsoft.com/office/drawing/2014/main" id="{9F2F3EF2-54F0-A303-80D2-FA7E375D279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95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4" name="Straight Connector 25783">
              <a:extLst>
                <a:ext uri="{FF2B5EF4-FFF2-40B4-BE49-F238E27FC236}">
                  <a16:creationId xmlns:a16="http://schemas.microsoft.com/office/drawing/2014/main" id="{9F904D3C-DFA5-3308-9EAC-183FEF36BAF3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05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5" name="Straight Connector 25784">
              <a:extLst>
                <a:ext uri="{FF2B5EF4-FFF2-40B4-BE49-F238E27FC236}">
                  <a16:creationId xmlns:a16="http://schemas.microsoft.com/office/drawing/2014/main" id="{DF455708-EA51-1897-73E9-9882BA0D1F83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81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6" name="Straight Connector 25785">
              <a:extLst>
                <a:ext uri="{FF2B5EF4-FFF2-40B4-BE49-F238E27FC236}">
                  <a16:creationId xmlns:a16="http://schemas.microsoft.com/office/drawing/2014/main" id="{84ED38E2-327B-BF25-97D5-4E28B0E8E181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657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7" name="Straight Connector 25786">
              <a:extLst>
                <a:ext uri="{FF2B5EF4-FFF2-40B4-BE49-F238E27FC236}">
                  <a16:creationId xmlns:a16="http://schemas.microsoft.com/office/drawing/2014/main" id="{4D0502B9-80F7-1040-FC47-EE2A83E3806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8" name="Straight Connector 25787">
              <a:extLst>
                <a:ext uri="{FF2B5EF4-FFF2-40B4-BE49-F238E27FC236}">
                  <a16:creationId xmlns:a16="http://schemas.microsoft.com/office/drawing/2014/main" id="{A6482C60-1607-52C6-9EAF-F514446CA57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9" name="Straight Connector 25788">
              <a:extLst>
                <a:ext uri="{FF2B5EF4-FFF2-40B4-BE49-F238E27FC236}">
                  <a16:creationId xmlns:a16="http://schemas.microsoft.com/office/drawing/2014/main" id="{106DDDA0-6A6A-6A35-213D-3B3E03F4E31A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0" name="Straight Connector 25789">
              <a:extLst>
                <a:ext uri="{FF2B5EF4-FFF2-40B4-BE49-F238E27FC236}">
                  <a16:creationId xmlns:a16="http://schemas.microsoft.com/office/drawing/2014/main" id="{2D3C8C3E-FF52-405E-8F96-49B774DE5407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1" name="Straight Connector 25790">
              <a:extLst>
                <a:ext uri="{FF2B5EF4-FFF2-40B4-BE49-F238E27FC236}">
                  <a16:creationId xmlns:a16="http://schemas.microsoft.com/office/drawing/2014/main" id="{C9195477-B6D5-47B0-9D19-0D7F6A66AA4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2" name="Straight Connector 25791">
              <a:extLst>
                <a:ext uri="{FF2B5EF4-FFF2-40B4-BE49-F238E27FC236}">
                  <a16:creationId xmlns:a16="http://schemas.microsoft.com/office/drawing/2014/main" id="{D17E1924-5470-5C71-2FF0-093B4F801C01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3" name="Straight Connector 25792">
              <a:extLst>
                <a:ext uri="{FF2B5EF4-FFF2-40B4-BE49-F238E27FC236}">
                  <a16:creationId xmlns:a16="http://schemas.microsoft.com/office/drawing/2014/main" id="{38CA0625-7A66-7C18-509E-6CE8339FBB7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648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4" name="Straight Connector 25793">
              <a:extLst>
                <a:ext uri="{FF2B5EF4-FFF2-40B4-BE49-F238E27FC236}">
                  <a16:creationId xmlns:a16="http://schemas.microsoft.com/office/drawing/2014/main" id="{A99ED441-1096-EAD0-3C2B-B98AF30F07C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00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95" name="Group 25794">
            <a:extLst>
              <a:ext uri="{FF2B5EF4-FFF2-40B4-BE49-F238E27FC236}">
                <a16:creationId xmlns:a16="http://schemas.microsoft.com/office/drawing/2014/main" id="{2B257E68-C13E-FFBD-3F15-6C6306E0547D}"/>
              </a:ext>
            </a:extLst>
          </p:cNvPr>
          <p:cNvGrpSpPr/>
          <p:nvPr/>
        </p:nvGrpSpPr>
        <p:grpSpPr>
          <a:xfrm>
            <a:off x="4286109" y="3302769"/>
            <a:ext cx="304800" cy="2206375"/>
            <a:chOff x="4125276" y="455513"/>
            <a:chExt cx="304800" cy="2511950"/>
          </a:xfrm>
        </p:grpSpPr>
        <p:cxnSp>
          <p:nvCxnSpPr>
            <p:cNvPr id="25796" name="Straight Connector 25795">
              <a:extLst>
                <a:ext uri="{FF2B5EF4-FFF2-40B4-BE49-F238E27FC236}">
                  <a16:creationId xmlns:a16="http://schemas.microsoft.com/office/drawing/2014/main" id="{0F529633-8957-4952-CCBA-F0276383F4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7231" y="455513"/>
              <a:ext cx="0" cy="22045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7" name="Straight Connector 25796">
              <a:extLst>
                <a:ext uri="{FF2B5EF4-FFF2-40B4-BE49-F238E27FC236}">
                  <a16:creationId xmlns:a16="http://schemas.microsoft.com/office/drawing/2014/main" id="{67131E4A-AFC8-A084-62E1-B33027951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1476" y="5290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8" name="Straight Connector 25797">
              <a:extLst>
                <a:ext uri="{FF2B5EF4-FFF2-40B4-BE49-F238E27FC236}">
                  <a16:creationId xmlns:a16="http://schemas.microsoft.com/office/drawing/2014/main" id="{592505B4-E4DF-4A1C-8D6D-53F1B620A2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7676" y="6052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9" name="Straight Connector 25798">
              <a:extLst>
                <a:ext uri="{FF2B5EF4-FFF2-40B4-BE49-F238E27FC236}">
                  <a16:creationId xmlns:a16="http://schemas.microsoft.com/office/drawing/2014/main" id="{C9EBE354-4BEA-124F-09A3-434411C527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3876" y="6801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00" name="Straight Connector 25799">
              <a:extLst>
                <a:ext uri="{FF2B5EF4-FFF2-40B4-BE49-F238E27FC236}">
                  <a16:creationId xmlns:a16="http://schemas.microsoft.com/office/drawing/2014/main" id="{C3D83668-1C08-1FA3-0EA3-FFF685154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076" y="7563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01" name="Straight Connector 25800">
              <a:extLst>
                <a:ext uri="{FF2B5EF4-FFF2-40B4-BE49-F238E27FC236}">
                  <a16:creationId xmlns:a16="http://schemas.microsoft.com/office/drawing/2014/main" id="{E79BB14D-15D2-50BF-1219-C593C7E0E055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510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02" name="Straight Connector 25801">
              <a:extLst>
                <a:ext uri="{FF2B5EF4-FFF2-40B4-BE49-F238E27FC236}">
                  <a16:creationId xmlns:a16="http://schemas.microsoft.com/office/drawing/2014/main" id="{6F707D6A-099B-D085-61F2-062CB8BCF7CB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357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03" name="Straight Connector 25802">
              <a:extLst>
                <a:ext uri="{FF2B5EF4-FFF2-40B4-BE49-F238E27FC236}">
                  <a16:creationId xmlns:a16="http://schemas.microsoft.com/office/drawing/2014/main" id="{15D07680-F9DA-0084-D54A-F68EE884664C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05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04" name="Straight Connector 25803">
              <a:extLst>
                <a:ext uri="{FF2B5EF4-FFF2-40B4-BE49-F238E27FC236}">
                  <a16:creationId xmlns:a16="http://schemas.microsoft.com/office/drawing/2014/main" id="{34E5B697-5A42-C862-5477-DA95BF0D2EC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053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05" name="Straight Connector 25804">
              <a:extLst>
                <a:ext uri="{FF2B5EF4-FFF2-40B4-BE49-F238E27FC236}">
                  <a16:creationId xmlns:a16="http://schemas.microsoft.com/office/drawing/2014/main" id="{A3678FED-D990-8844-DB23-72CA60827AF1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00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06" name="Straight Connector 25805">
              <a:extLst>
                <a:ext uri="{FF2B5EF4-FFF2-40B4-BE49-F238E27FC236}">
                  <a16:creationId xmlns:a16="http://schemas.microsoft.com/office/drawing/2014/main" id="{C539FFC8-481C-A40B-4907-C9AF7A09BF0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748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07" name="Straight Connector 25806">
              <a:extLst>
                <a:ext uri="{FF2B5EF4-FFF2-40B4-BE49-F238E27FC236}">
                  <a16:creationId xmlns:a16="http://schemas.microsoft.com/office/drawing/2014/main" id="{3F083003-ADDC-39E1-0CA9-214251A91F0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455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08" name="Straight Connector 25807">
              <a:extLst>
                <a:ext uri="{FF2B5EF4-FFF2-40B4-BE49-F238E27FC236}">
                  <a16:creationId xmlns:a16="http://schemas.microsoft.com/office/drawing/2014/main" id="{6311596D-2264-10AE-74B6-693E3FE68D3F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95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09" name="Straight Connector 25808">
              <a:extLst>
                <a:ext uri="{FF2B5EF4-FFF2-40B4-BE49-F238E27FC236}">
                  <a16:creationId xmlns:a16="http://schemas.microsoft.com/office/drawing/2014/main" id="{FAA6D793-CCF0-A1B3-4DB4-72C2BB42E81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443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10" name="Straight Connector 25809">
              <a:extLst>
                <a:ext uri="{FF2B5EF4-FFF2-40B4-BE49-F238E27FC236}">
                  <a16:creationId xmlns:a16="http://schemas.microsoft.com/office/drawing/2014/main" id="{590D37B8-476A-2590-1B26-A9410C181E79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291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11" name="Straight Connector 25810">
              <a:extLst>
                <a:ext uri="{FF2B5EF4-FFF2-40B4-BE49-F238E27FC236}">
                  <a16:creationId xmlns:a16="http://schemas.microsoft.com/office/drawing/2014/main" id="{6A3BAD61-438B-05D9-C451-C79D841C0655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214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12" name="Straight Connector 25811">
              <a:extLst>
                <a:ext uri="{FF2B5EF4-FFF2-40B4-BE49-F238E27FC236}">
                  <a16:creationId xmlns:a16="http://schemas.microsoft.com/office/drawing/2014/main" id="{82601128-EEA8-3565-C33A-323F620FC906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367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13" name="Straight Connector 25812">
              <a:extLst>
                <a:ext uri="{FF2B5EF4-FFF2-40B4-BE49-F238E27FC236}">
                  <a16:creationId xmlns:a16="http://schemas.microsoft.com/office/drawing/2014/main" id="{71DB1D1C-2489-2BD3-0D5C-E3838D84B0CB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19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14" name="Straight Connector 25813">
              <a:extLst>
                <a:ext uri="{FF2B5EF4-FFF2-40B4-BE49-F238E27FC236}">
                  <a16:creationId xmlns:a16="http://schemas.microsoft.com/office/drawing/2014/main" id="{A266DD1B-1A6A-6E6A-DCA3-6B8278D48C92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529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15" name="Straight Connector 25814">
              <a:extLst>
                <a:ext uri="{FF2B5EF4-FFF2-40B4-BE49-F238E27FC236}">
                  <a16:creationId xmlns:a16="http://schemas.microsoft.com/office/drawing/2014/main" id="{A3EC6E53-BBB2-0BAD-883F-1DF320D334E0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05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16" name="Straight Connector 25815">
              <a:extLst>
                <a:ext uri="{FF2B5EF4-FFF2-40B4-BE49-F238E27FC236}">
                  <a16:creationId xmlns:a16="http://schemas.microsoft.com/office/drawing/2014/main" id="{06CBFFED-924B-D67D-99BD-808608B606EB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81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17" name="Straight Connector 25816">
              <a:extLst>
                <a:ext uri="{FF2B5EF4-FFF2-40B4-BE49-F238E27FC236}">
                  <a16:creationId xmlns:a16="http://schemas.microsoft.com/office/drawing/2014/main" id="{0D902C8C-1C88-F932-B188-A1A6EA1DE20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757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18" name="Straight Connector 25817">
              <a:extLst>
                <a:ext uri="{FF2B5EF4-FFF2-40B4-BE49-F238E27FC236}">
                  <a16:creationId xmlns:a16="http://schemas.microsoft.com/office/drawing/2014/main" id="{4619F2FA-A06E-A3C7-7DC6-137E59FEE180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138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19" name="Straight Connector 25818">
              <a:extLst>
                <a:ext uri="{FF2B5EF4-FFF2-40B4-BE49-F238E27FC236}">
                  <a16:creationId xmlns:a16="http://schemas.microsoft.com/office/drawing/2014/main" id="{F3BA45F0-095D-67E2-A590-49C23AC047C2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062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20" name="Straight Connector 25819">
              <a:extLst>
                <a:ext uri="{FF2B5EF4-FFF2-40B4-BE49-F238E27FC236}">
                  <a16:creationId xmlns:a16="http://schemas.microsoft.com/office/drawing/2014/main" id="{BBC55D3C-3572-CE49-1F9D-5CC38CB652B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86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21" name="Straight Connector 25820">
              <a:extLst>
                <a:ext uri="{FF2B5EF4-FFF2-40B4-BE49-F238E27FC236}">
                  <a16:creationId xmlns:a16="http://schemas.microsoft.com/office/drawing/2014/main" id="{E679B3CB-6D11-8DF5-7426-8C3562ABDC4F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10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22" name="Straight Connector 25821">
              <a:extLst>
                <a:ext uri="{FF2B5EF4-FFF2-40B4-BE49-F238E27FC236}">
                  <a16:creationId xmlns:a16="http://schemas.microsoft.com/office/drawing/2014/main" id="{2E90152F-F5C0-B20E-8051-504C0E6F72B3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833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23" name="Straight Connector 25822">
              <a:extLst>
                <a:ext uri="{FF2B5EF4-FFF2-40B4-BE49-F238E27FC236}">
                  <a16:creationId xmlns:a16="http://schemas.microsoft.com/office/drawing/2014/main" id="{BD0E346C-EA77-8B2B-C586-750F5C0565E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672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24" name="Straight Connector 25823">
              <a:extLst>
                <a:ext uri="{FF2B5EF4-FFF2-40B4-BE49-F238E27FC236}">
                  <a16:creationId xmlns:a16="http://schemas.microsoft.com/office/drawing/2014/main" id="{3F7C80B6-C0E8-EFC8-AE44-5940FD95CD0C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824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25" name="Straight Connector 25824">
              <a:extLst>
                <a:ext uri="{FF2B5EF4-FFF2-40B4-BE49-F238E27FC236}">
                  <a16:creationId xmlns:a16="http://schemas.microsoft.com/office/drawing/2014/main" id="{E28739C3-D08D-D5E3-FA6F-8095CFC06EB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79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26" name="Straight Connector 25825">
              <a:extLst>
                <a:ext uri="{FF2B5EF4-FFF2-40B4-BE49-F238E27FC236}">
                  <a16:creationId xmlns:a16="http://schemas.microsoft.com/office/drawing/2014/main" id="{AEA97204-F72B-50F7-CCE4-126264817EA0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1319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27" name="Straight Connector 25826">
              <a:extLst>
                <a:ext uri="{FF2B5EF4-FFF2-40B4-BE49-F238E27FC236}">
                  <a16:creationId xmlns:a16="http://schemas.microsoft.com/office/drawing/2014/main" id="{E0CB546D-54E7-80F2-0DCD-64BB62B0DDFA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843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28" name="Straight Connector 25827">
              <a:extLst>
                <a:ext uri="{FF2B5EF4-FFF2-40B4-BE49-F238E27FC236}">
                  <a16:creationId xmlns:a16="http://schemas.microsoft.com/office/drawing/2014/main" id="{3CFD8ACB-2DF6-AB98-4012-7978FA8D3403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434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29" name="Straight Connector 25828">
              <a:extLst>
                <a:ext uri="{FF2B5EF4-FFF2-40B4-BE49-F238E27FC236}">
                  <a16:creationId xmlns:a16="http://schemas.microsoft.com/office/drawing/2014/main" id="{C5D419D3-6A84-B261-293A-EA8FF68B726A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662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30" name="Straight Connector 25829">
              <a:extLst>
                <a:ext uri="{FF2B5EF4-FFF2-40B4-BE49-F238E27FC236}">
                  <a16:creationId xmlns:a16="http://schemas.microsoft.com/office/drawing/2014/main" id="{F81A6275-FEE1-D102-5795-B86131D248CF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586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831" name="Group 25830">
            <a:extLst>
              <a:ext uri="{FF2B5EF4-FFF2-40B4-BE49-F238E27FC236}">
                <a16:creationId xmlns:a16="http://schemas.microsoft.com/office/drawing/2014/main" id="{3B203C5A-54FE-3632-1C1E-100AFC94469B}"/>
              </a:ext>
            </a:extLst>
          </p:cNvPr>
          <p:cNvGrpSpPr/>
          <p:nvPr/>
        </p:nvGrpSpPr>
        <p:grpSpPr>
          <a:xfrm>
            <a:off x="2605557" y="3228444"/>
            <a:ext cx="304800" cy="2211440"/>
            <a:chOff x="4125276" y="455513"/>
            <a:chExt cx="304800" cy="2511950"/>
          </a:xfrm>
        </p:grpSpPr>
        <p:cxnSp>
          <p:nvCxnSpPr>
            <p:cNvPr id="25832" name="Straight Connector 25831">
              <a:extLst>
                <a:ext uri="{FF2B5EF4-FFF2-40B4-BE49-F238E27FC236}">
                  <a16:creationId xmlns:a16="http://schemas.microsoft.com/office/drawing/2014/main" id="{0BE057A6-5B42-359E-6142-7D483D69BE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7231" y="455513"/>
              <a:ext cx="0" cy="22045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33" name="Straight Connector 25832">
              <a:extLst>
                <a:ext uri="{FF2B5EF4-FFF2-40B4-BE49-F238E27FC236}">
                  <a16:creationId xmlns:a16="http://schemas.microsoft.com/office/drawing/2014/main" id="{90F5D2D1-65E9-33F9-C0F2-7DD252472B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1476" y="5290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34" name="Straight Connector 25833">
              <a:extLst>
                <a:ext uri="{FF2B5EF4-FFF2-40B4-BE49-F238E27FC236}">
                  <a16:creationId xmlns:a16="http://schemas.microsoft.com/office/drawing/2014/main" id="{BB3E5842-8F66-9EF1-A593-77F25B24A0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7676" y="6052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35" name="Straight Connector 25834">
              <a:extLst>
                <a:ext uri="{FF2B5EF4-FFF2-40B4-BE49-F238E27FC236}">
                  <a16:creationId xmlns:a16="http://schemas.microsoft.com/office/drawing/2014/main" id="{4A5A8D52-2ADB-E939-F778-00F4C4CD26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3876" y="6801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36" name="Straight Connector 25835">
              <a:extLst>
                <a:ext uri="{FF2B5EF4-FFF2-40B4-BE49-F238E27FC236}">
                  <a16:creationId xmlns:a16="http://schemas.microsoft.com/office/drawing/2014/main" id="{48A67A7E-7F4D-FBDC-1867-5A5AF3582F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076" y="7563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37" name="Straight Connector 25836">
              <a:extLst>
                <a:ext uri="{FF2B5EF4-FFF2-40B4-BE49-F238E27FC236}">
                  <a16:creationId xmlns:a16="http://schemas.microsoft.com/office/drawing/2014/main" id="{BC1FB1AA-7386-D8EA-7CA6-4A8DBE0CC446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510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38" name="Straight Connector 25837">
              <a:extLst>
                <a:ext uri="{FF2B5EF4-FFF2-40B4-BE49-F238E27FC236}">
                  <a16:creationId xmlns:a16="http://schemas.microsoft.com/office/drawing/2014/main" id="{744F870B-0A3D-79A7-B3F7-AABBC8ED3DE7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357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39" name="Straight Connector 25838">
              <a:extLst>
                <a:ext uri="{FF2B5EF4-FFF2-40B4-BE49-F238E27FC236}">
                  <a16:creationId xmlns:a16="http://schemas.microsoft.com/office/drawing/2014/main" id="{8F513159-3CA1-548C-AE8A-FDA5B84B6AAA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05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40" name="Straight Connector 25839">
              <a:extLst>
                <a:ext uri="{FF2B5EF4-FFF2-40B4-BE49-F238E27FC236}">
                  <a16:creationId xmlns:a16="http://schemas.microsoft.com/office/drawing/2014/main" id="{C7885B08-72B4-EAF4-5BCD-9DB6B96E9767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053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41" name="Straight Connector 25840">
              <a:extLst>
                <a:ext uri="{FF2B5EF4-FFF2-40B4-BE49-F238E27FC236}">
                  <a16:creationId xmlns:a16="http://schemas.microsoft.com/office/drawing/2014/main" id="{03375544-340D-04A6-005A-476EE726DF7C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00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42" name="Straight Connector 25841">
              <a:extLst>
                <a:ext uri="{FF2B5EF4-FFF2-40B4-BE49-F238E27FC236}">
                  <a16:creationId xmlns:a16="http://schemas.microsoft.com/office/drawing/2014/main" id="{4AF0B43A-CC37-743C-289B-ADCD291DEA15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748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43" name="Straight Connector 25842">
              <a:extLst>
                <a:ext uri="{FF2B5EF4-FFF2-40B4-BE49-F238E27FC236}">
                  <a16:creationId xmlns:a16="http://schemas.microsoft.com/office/drawing/2014/main" id="{5D5ABEFE-EB6F-128C-2719-D0FCF609DCD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455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44" name="Straight Connector 25843">
              <a:extLst>
                <a:ext uri="{FF2B5EF4-FFF2-40B4-BE49-F238E27FC236}">
                  <a16:creationId xmlns:a16="http://schemas.microsoft.com/office/drawing/2014/main" id="{A63401D6-7ACE-3D0B-A641-B1CCA8AF38C3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95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45" name="Straight Connector 25844">
              <a:extLst>
                <a:ext uri="{FF2B5EF4-FFF2-40B4-BE49-F238E27FC236}">
                  <a16:creationId xmlns:a16="http://schemas.microsoft.com/office/drawing/2014/main" id="{2A375E65-931D-548D-4242-DEB34B6EDA1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443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46" name="Straight Connector 25845">
              <a:extLst>
                <a:ext uri="{FF2B5EF4-FFF2-40B4-BE49-F238E27FC236}">
                  <a16:creationId xmlns:a16="http://schemas.microsoft.com/office/drawing/2014/main" id="{2122C5CC-04BA-F6F0-999B-355A43AD35DD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291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47" name="Straight Connector 25846">
              <a:extLst>
                <a:ext uri="{FF2B5EF4-FFF2-40B4-BE49-F238E27FC236}">
                  <a16:creationId xmlns:a16="http://schemas.microsoft.com/office/drawing/2014/main" id="{BEBC3387-2AC7-5894-8916-F6383EBD9AF5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214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48" name="Straight Connector 25847">
              <a:extLst>
                <a:ext uri="{FF2B5EF4-FFF2-40B4-BE49-F238E27FC236}">
                  <a16:creationId xmlns:a16="http://schemas.microsoft.com/office/drawing/2014/main" id="{D2D21A3F-A8C3-523D-CE9E-5A36652AE46F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367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49" name="Straight Connector 25848">
              <a:extLst>
                <a:ext uri="{FF2B5EF4-FFF2-40B4-BE49-F238E27FC236}">
                  <a16:creationId xmlns:a16="http://schemas.microsoft.com/office/drawing/2014/main" id="{773E8D01-AE94-2C39-6783-D654CB92D93D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19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50" name="Straight Connector 25849">
              <a:extLst>
                <a:ext uri="{FF2B5EF4-FFF2-40B4-BE49-F238E27FC236}">
                  <a16:creationId xmlns:a16="http://schemas.microsoft.com/office/drawing/2014/main" id="{C8BE8A99-0DEB-7DAC-5FCE-F489345D5AB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529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51" name="Straight Connector 25850">
              <a:extLst>
                <a:ext uri="{FF2B5EF4-FFF2-40B4-BE49-F238E27FC236}">
                  <a16:creationId xmlns:a16="http://schemas.microsoft.com/office/drawing/2014/main" id="{F8CB50B9-B880-0418-E543-D867CCCBC5C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05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52" name="Straight Connector 25851">
              <a:extLst>
                <a:ext uri="{FF2B5EF4-FFF2-40B4-BE49-F238E27FC236}">
                  <a16:creationId xmlns:a16="http://schemas.microsoft.com/office/drawing/2014/main" id="{E34301AC-F32B-1D76-BA43-6F1AF708F1EC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81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53" name="Straight Connector 25852">
              <a:extLst>
                <a:ext uri="{FF2B5EF4-FFF2-40B4-BE49-F238E27FC236}">
                  <a16:creationId xmlns:a16="http://schemas.microsoft.com/office/drawing/2014/main" id="{CFA05008-76E9-B7D2-A44C-212A0F8BF618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757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54" name="Straight Connector 25853">
              <a:extLst>
                <a:ext uri="{FF2B5EF4-FFF2-40B4-BE49-F238E27FC236}">
                  <a16:creationId xmlns:a16="http://schemas.microsoft.com/office/drawing/2014/main" id="{834503D4-5574-0439-AC19-39A7A64573BC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138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55" name="Straight Connector 25854">
              <a:extLst>
                <a:ext uri="{FF2B5EF4-FFF2-40B4-BE49-F238E27FC236}">
                  <a16:creationId xmlns:a16="http://schemas.microsoft.com/office/drawing/2014/main" id="{0D34D27E-5344-B759-A3FD-02ACE01A95CB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062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56" name="Straight Connector 25855">
              <a:extLst>
                <a:ext uri="{FF2B5EF4-FFF2-40B4-BE49-F238E27FC236}">
                  <a16:creationId xmlns:a16="http://schemas.microsoft.com/office/drawing/2014/main" id="{76AE2676-8E08-BD85-6044-E7F569FACC6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86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57" name="Straight Connector 25856">
              <a:extLst>
                <a:ext uri="{FF2B5EF4-FFF2-40B4-BE49-F238E27FC236}">
                  <a16:creationId xmlns:a16="http://schemas.microsoft.com/office/drawing/2014/main" id="{E8CF3835-987A-4930-AC3D-46EDEE188F4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10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58" name="Straight Connector 25857">
              <a:extLst>
                <a:ext uri="{FF2B5EF4-FFF2-40B4-BE49-F238E27FC236}">
                  <a16:creationId xmlns:a16="http://schemas.microsoft.com/office/drawing/2014/main" id="{E475B2D0-FB30-CA09-EE69-92542318E771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833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59" name="Straight Connector 25858">
              <a:extLst>
                <a:ext uri="{FF2B5EF4-FFF2-40B4-BE49-F238E27FC236}">
                  <a16:creationId xmlns:a16="http://schemas.microsoft.com/office/drawing/2014/main" id="{ABBE34D8-C106-8628-0756-10B2D45F5C55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672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60" name="Straight Connector 25859">
              <a:extLst>
                <a:ext uri="{FF2B5EF4-FFF2-40B4-BE49-F238E27FC236}">
                  <a16:creationId xmlns:a16="http://schemas.microsoft.com/office/drawing/2014/main" id="{A4CD3064-3DCC-2F55-3E8D-C86F9BEA9B98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824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61" name="Straight Connector 25860">
              <a:extLst>
                <a:ext uri="{FF2B5EF4-FFF2-40B4-BE49-F238E27FC236}">
                  <a16:creationId xmlns:a16="http://schemas.microsoft.com/office/drawing/2014/main" id="{8F0C7FD6-4F1E-7908-EFA2-E11BA7414052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79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62" name="Straight Connector 25861">
              <a:extLst>
                <a:ext uri="{FF2B5EF4-FFF2-40B4-BE49-F238E27FC236}">
                  <a16:creationId xmlns:a16="http://schemas.microsoft.com/office/drawing/2014/main" id="{86CCBC7A-5A26-A1FA-1986-A815A3D06CA0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1319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63" name="Straight Connector 25862">
              <a:extLst>
                <a:ext uri="{FF2B5EF4-FFF2-40B4-BE49-F238E27FC236}">
                  <a16:creationId xmlns:a16="http://schemas.microsoft.com/office/drawing/2014/main" id="{86000635-63D8-D75C-48E7-7A1556DC8E5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843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64" name="Straight Connector 25863">
              <a:extLst>
                <a:ext uri="{FF2B5EF4-FFF2-40B4-BE49-F238E27FC236}">
                  <a16:creationId xmlns:a16="http://schemas.microsoft.com/office/drawing/2014/main" id="{2D881615-1E4C-6565-CE23-DAFD91409DC7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434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65" name="Straight Connector 25864">
              <a:extLst>
                <a:ext uri="{FF2B5EF4-FFF2-40B4-BE49-F238E27FC236}">
                  <a16:creationId xmlns:a16="http://schemas.microsoft.com/office/drawing/2014/main" id="{70647534-6E2D-E906-20CB-24ED210EE9CA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662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66" name="Straight Connector 25865">
              <a:extLst>
                <a:ext uri="{FF2B5EF4-FFF2-40B4-BE49-F238E27FC236}">
                  <a16:creationId xmlns:a16="http://schemas.microsoft.com/office/drawing/2014/main" id="{22E2C61F-B4F8-451F-30FB-DEEF62A7EF80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586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867" name="Group 25866">
            <a:extLst>
              <a:ext uri="{FF2B5EF4-FFF2-40B4-BE49-F238E27FC236}">
                <a16:creationId xmlns:a16="http://schemas.microsoft.com/office/drawing/2014/main" id="{C6481886-E613-C433-6A1E-81B414580079}"/>
              </a:ext>
            </a:extLst>
          </p:cNvPr>
          <p:cNvGrpSpPr/>
          <p:nvPr/>
        </p:nvGrpSpPr>
        <p:grpSpPr>
          <a:xfrm>
            <a:off x="5923590" y="2693896"/>
            <a:ext cx="329764" cy="1280588"/>
            <a:chOff x="3224405" y="197325"/>
            <a:chExt cx="329764" cy="1280588"/>
          </a:xfrm>
        </p:grpSpPr>
        <p:sp>
          <p:nvSpPr>
            <p:cNvPr id="25868" name="AutoShape 713">
              <a:extLst>
                <a:ext uri="{FF2B5EF4-FFF2-40B4-BE49-F238E27FC236}">
                  <a16:creationId xmlns:a16="http://schemas.microsoft.com/office/drawing/2014/main" id="{10164A15-A023-71A0-CCAC-274B6DB79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405" y="759833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69" name="AutoShape 713">
              <a:extLst>
                <a:ext uri="{FF2B5EF4-FFF2-40B4-BE49-F238E27FC236}">
                  <a16:creationId xmlns:a16="http://schemas.microsoft.com/office/drawing/2014/main" id="{EF1752AB-6ACF-CACD-BADA-0D0BFA634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556" y="197325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" name="Group 29">
            <a:extLst>
              <a:ext uri="{FF2B5EF4-FFF2-40B4-BE49-F238E27FC236}">
                <a16:creationId xmlns:a16="http://schemas.microsoft.com/office/drawing/2014/main" id="{48CBB332-EDF7-2D0F-B335-55CAB2D8925E}"/>
              </a:ext>
            </a:extLst>
          </p:cNvPr>
          <p:cNvGrpSpPr>
            <a:grpSpLocks/>
          </p:cNvGrpSpPr>
          <p:nvPr/>
        </p:nvGrpSpPr>
        <p:grpSpPr bwMode="auto">
          <a:xfrm>
            <a:off x="4532096" y="3148675"/>
            <a:ext cx="287338" cy="790575"/>
            <a:chOff x="528" y="240"/>
            <a:chExt cx="181" cy="498"/>
          </a:xfrm>
        </p:grpSpPr>
        <p:sp>
          <p:nvSpPr>
            <p:cNvPr id="104" name="Line 30">
              <a:extLst>
                <a:ext uri="{FF2B5EF4-FFF2-40B4-BE49-F238E27FC236}">
                  <a16:creationId xmlns:a16="http://schemas.microsoft.com/office/drawing/2014/main" id="{AF5F2452-468B-FA93-C7A8-F4E1295CF1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31">
              <a:extLst>
                <a:ext uri="{FF2B5EF4-FFF2-40B4-BE49-F238E27FC236}">
                  <a16:creationId xmlns:a16="http://schemas.microsoft.com/office/drawing/2014/main" id="{D33FE26F-748F-4B73-CDE1-AF638772C5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D968A2C9-DDC9-E7AC-5ADA-2071394C6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" name="Freeform 36">
            <a:extLst>
              <a:ext uri="{FF2B5EF4-FFF2-40B4-BE49-F238E27FC236}">
                <a16:creationId xmlns:a16="http://schemas.microsoft.com/office/drawing/2014/main" id="{45F887BC-1F91-8138-1BA8-BCCC2B771DB9}"/>
              </a:ext>
            </a:extLst>
          </p:cNvPr>
          <p:cNvSpPr>
            <a:spLocks/>
          </p:cNvSpPr>
          <p:nvPr/>
        </p:nvSpPr>
        <p:spPr bwMode="auto">
          <a:xfrm rot="1836166">
            <a:off x="4727468" y="3226192"/>
            <a:ext cx="290513" cy="500481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tx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3" name="Freeform 32">
            <a:extLst>
              <a:ext uri="{FF2B5EF4-FFF2-40B4-BE49-F238E27FC236}">
                <a16:creationId xmlns:a16="http://schemas.microsoft.com/office/drawing/2014/main" id="{786066CC-8BF6-6639-DA82-EC470F1763D6}"/>
              </a:ext>
            </a:extLst>
          </p:cNvPr>
          <p:cNvSpPr>
            <a:spLocks/>
          </p:cNvSpPr>
          <p:nvPr/>
        </p:nvSpPr>
        <p:spPr bwMode="auto">
          <a:xfrm rot="3621267">
            <a:off x="4807528" y="3318828"/>
            <a:ext cx="287338" cy="527050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5912" name="Group 25911">
            <a:extLst>
              <a:ext uri="{FF2B5EF4-FFF2-40B4-BE49-F238E27FC236}">
                <a16:creationId xmlns:a16="http://schemas.microsoft.com/office/drawing/2014/main" id="{9A9E2C44-C578-119F-9CD1-C62D1E471066}"/>
              </a:ext>
            </a:extLst>
          </p:cNvPr>
          <p:cNvGrpSpPr/>
          <p:nvPr/>
        </p:nvGrpSpPr>
        <p:grpSpPr>
          <a:xfrm>
            <a:off x="3461965" y="2742726"/>
            <a:ext cx="288925" cy="1050924"/>
            <a:chOff x="4716844" y="3597043"/>
            <a:chExt cx="288925" cy="1050924"/>
          </a:xfrm>
        </p:grpSpPr>
        <p:grpSp>
          <p:nvGrpSpPr>
            <p:cNvPr id="25913" name="Group 500">
              <a:extLst>
                <a:ext uri="{FF2B5EF4-FFF2-40B4-BE49-F238E27FC236}">
                  <a16:creationId xmlns:a16="http://schemas.microsoft.com/office/drawing/2014/main" id="{AD8E0BF2-E809-2A04-C37A-E794699454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6844" y="3597043"/>
              <a:ext cx="288925" cy="1050924"/>
              <a:chOff x="3504" y="1392"/>
              <a:chExt cx="182" cy="662"/>
            </a:xfrm>
          </p:grpSpPr>
          <p:sp>
            <p:nvSpPr>
              <p:cNvPr id="25915" name="Freeform 501">
                <a:extLst>
                  <a:ext uri="{FF2B5EF4-FFF2-40B4-BE49-F238E27FC236}">
                    <a16:creationId xmlns:a16="http://schemas.microsoft.com/office/drawing/2014/main" id="{2B14EB1B-66A8-4296-9095-C736304FC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90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916" name="Freeform 502">
                <a:extLst>
                  <a:ext uri="{FF2B5EF4-FFF2-40B4-BE49-F238E27FC236}">
                    <a16:creationId xmlns:a16="http://schemas.microsoft.com/office/drawing/2014/main" id="{2DA9D380-F33E-A793-8F5D-AF6FB6C47B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94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5917" name="Group 503">
                <a:extLst>
                  <a:ext uri="{FF2B5EF4-FFF2-40B4-BE49-F238E27FC236}">
                    <a16:creationId xmlns:a16="http://schemas.microsoft.com/office/drawing/2014/main" id="{1663F7C0-963C-A386-3990-5CCBE4F4E4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83"/>
                <a:chOff x="1008" y="2592"/>
                <a:chExt cx="182" cy="383"/>
              </a:xfrm>
            </p:grpSpPr>
            <p:sp>
              <p:nvSpPr>
                <p:cNvPr id="25918" name="Freeform 504">
                  <a:extLst>
                    <a:ext uri="{FF2B5EF4-FFF2-40B4-BE49-F238E27FC236}">
                      <a16:creationId xmlns:a16="http://schemas.microsoft.com/office/drawing/2014/main" id="{D1F8BB52-FF20-1CC8-B6F5-8EE43F46BD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919" name="Freeform 505">
                  <a:extLst>
                    <a:ext uri="{FF2B5EF4-FFF2-40B4-BE49-F238E27FC236}">
                      <a16:creationId xmlns:a16="http://schemas.microsoft.com/office/drawing/2014/main" id="{0792457A-C6CF-E7DF-F4D6-C70ED9ECAC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1008" y="2738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5914" name="Freeform 506">
              <a:extLst>
                <a:ext uri="{FF2B5EF4-FFF2-40B4-BE49-F238E27FC236}">
                  <a16:creationId xmlns:a16="http://schemas.microsoft.com/office/drawing/2014/main" id="{6634F65D-4177-3243-7746-8147BED6B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8431" y="3950262"/>
              <a:ext cx="287338" cy="52704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922" name="TextBox 25921">
            <a:extLst>
              <a:ext uri="{FF2B5EF4-FFF2-40B4-BE49-F238E27FC236}">
                <a16:creationId xmlns:a16="http://schemas.microsoft.com/office/drawing/2014/main" id="{6BC577C2-4DDF-D24E-7393-D44EA053C141}"/>
              </a:ext>
            </a:extLst>
          </p:cNvPr>
          <p:cNvSpPr txBox="1"/>
          <p:nvPr/>
        </p:nvSpPr>
        <p:spPr>
          <a:xfrm>
            <a:off x="3306382" y="8346042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Shooting Area</a:t>
            </a:r>
          </a:p>
        </p:txBody>
      </p:sp>
      <p:cxnSp>
        <p:nvCxnSpPr>
          <p:cNvPr id="25923" name="Straight Connector 25922">
            <a:extLst>
              <a:ext uri="{FF2B5EF4-FFF2-40B4-BE49-F238E27FC236}">
                <a16:creationId xmlns:a16="http://schemas.microsoft.com/office/drawing/2014/main" id="{18E3276E-187F-EC62-8E83-6F4DF77261A1}"/>
              </a:ext>
            </a:extLst>
          </p:cNvPr>
          <p:cNvCxnSpPr>
            <a:cxnSpLocks/>
          </p:cNvCxnSpPr>
          <p:nvPr/>
        </p:nvCxnSpPr>
        <p:spPr>
          <a:xfrm>
            <a:off x="1208991" y="8153400"/>
            <a:ext cx="515122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26" name="Straight Connector 25925">
            <a:extLst>
              <a:ext uri="{FF2B5EF4-FFF2-40B4-BE49-F238E27FC236}">
                <a16:creationId xmlns:a16="http://schemas.microsoft.com/office/drawing/2014/main" id="{61418C9A-B38F-45DE-4BCF-4823ED0B1787}"/>
              </a:ext>
            </a:extLst>
          </p:cNvPr>
          <p:cNvCxnSpPr>
            <a:cxnSpLocks/>
          </p:cNvCxnSpPr>
          <p:nvPr/>
        </p:nvCxnSpPr>
        <p:spPr>
          <a:xfrm>
            <a:off x="1215910" y="8763000"/>
            <a:ext cx="515122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27" name="Straight Connector 25926">
            <a:extLst>
              <a:ext uri="{FF2B5EF4-FFF2-40B4-BE49-F238E27FC236}">
                <a16:creationId xmlns:a16="http://schemas.microsoft.com/office/drawing/2014/main" id="{25CEAE56-B9B6-4E29-F8D9-BACEBF708668}"/>
              </a:ext>
            </a:extLst>
          </p:cNvPr>
          <p:cNvCxnSpPr>
            <a:cxnSpLocks/>
          </p:cNvCxnSpPr>
          <p:nvPr/>
        </p:nvCxnSpPr>
        <p:spPr>
          <a:xfrm flipV="1">
            <a:off x="1215910" y="8153400"/>
            <a:ext cx="0" cy="6096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33" name="Straight Connector 25932">
            <a:extLst>
              <a:ext uri="{FF2B5EF4-FFF2-40B4-BE49-F238E27FC236}">
                <a16:creationId xmlns:a16="http://schemas.microsoft.com/office/drawing/2014/main" id="{EC0D0A20-B59A-264C-48AC-A7656C9BE2B9}"/>
              </a:ext>
            </a:extLst>
          </p:cNvPr>
          <p:cNvCxnSpPr>
            <a:cxnSpLocks/>
          </p:cNvCxnSpPr>
          <p:nvPr/>
        </p:nvCxnSpPr>
        <p:spPr>
          <a:xfrm flipV="1">
            <a:off x="6360211" y="8166847"/>
            <a:ext cx="0" cy="6096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934" name="Group 25933">
            <a:extLst>
              <a:ext uri="{FF2B5EF4-FFF2-40B4-BE49-F238E27FC236}">
                <a16:creationId xmlns:a16="http://schemas.microsoft.com/office/drawing/2014/main" id="{FDD4B9BA-C937-819B-AF20-E88FFE22E381}"/>
              </a:ext>
            </a:extLst>
          </p:cNvPr>
          <p:cNvGrpSpPr/>
          <p:nvPr/>
        </p:nvGrpSpPr>
        <p:grpSpPr>
          <a:xfrm rot="16200000">
            <a:off x="2405568" y="8553187"/>
            <a:ext cx="251974" cy="448158"/>
            <a:chOff x="7022744" y="7638717"/>
            <a:chExt cx="251974" cy="646234"/>
          </a:xfrm>
        </p:grpSpPr>
        <p:grpSp>
          <p:nvGrpSpPr>
            <p:cNvPr id="25935" name="Group 25934">
              <a:extLst>
                <a:ext uri="{FF2B5EF4-FFF2-40B4-BE49-F238E27FC236}">
                  <a16:creationId xmlns:a16="http://schemas.microsoft.com/office/drawing/2014/main" id="{371EC98E-FF3C-F823-34E4-DB0E10F3DC49}"/>
                </a:ext>
              </a:extLst>
            </p:cNvPr>
            <p:cNvGrpSpPr/>
            <p:nvPr/>
          </p:nvGrpSpPr>
          <p:grpSpPr>
            <a:xfrm>
              <a:off x="7022744" y="7638717"/>
              <a:ext cx="251974" cy="251974"/>
              <a:chOff x="3866202" y="8284902"/>
              <a:chExt cx="251974" cy="251974"/>
            </a:xfrm>
          </p:grpSpPr>
          <p:cxnSp>
            <p:nvCxnSpPr>
              <p:cNvPr id="25939" name="Straight Connector 25938">
                <a:extLst>
                  <a:ext uri="{FF2B5EF4-FFF2-40B4-BE49-F238E27FC236}">
                    <a16:creationId xmlns:a16="http://schemas.microsoft.com/office/drawing/2014/main" id="{2490E862-B78D-0F76-074B-D93C3C1CA0A7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40" name="Straight Connector 25939">
                <a:extLst>
                  <a:ext uri="{FF2B5EF4-FFF2-40B4-BE49-F238E27FC236}">
                    <a16:creationId xmlns:a16="http://schemas.microsoft.com/office/drawing/2014/main" id="{F0AC361B-F98A-4369-6828-83D2D1D595BF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936" name="Group 25935">
              <a:extLst>
                <a:ext uri="{FF2B5EF4-FFF2-40B4-BE49-F238E27FC236}">
                  <a16:creationId xmlns:a16="http://schemas.microsoft.com/office/drawing/2014/main" id="{820C44AA-881A-6A19-90BA-4BDCF3581789}"/>
                </a:ext>
              </a:extLst>
            </p:cNvPr>
            <p:cNvGrpSpPr/>
            <p:nvPr/>
          </p:nvGrpSpPr>
          <p:grpSpPr>
            <a:xfrm>
              <a:off x="7022744" y="8032977"/>
              <a:ext cx="251974" cy="251974"/>
              <a:chOff x="3866202" y="8284902"/>
              <a:chExt cx="251974" cy="251974"/>
            </a:xfrm>
          </p:grpSpPr>
          <p:cxnSp>
            <p:nvCxnSpPr>
              <p:cNvPr id="25937" name="Straight Connector 25936">
                <a:extLst>
                  <a:ext uri="{FF2B5EF4-FFF2-40B4-BE49-F238E27FC236}">
                    <a16:creationId xmlns:a16="http://schemas.microsoft.com/office/drawing/2014/main" id="{5E6F848A-5C2A-2931-4370-374581B56EDD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38" name="Straight Connector 25937">
                <a:extLst>
                  <a:ext uri="{FF2B5EF4-FFF2-40B4-BE49-F238E27FC236}">
                    <a16:creationId xmlns:a16="http://schemas.microsoft.com/office/drawing/2014/main" id="{EA7D6295-077E-4F3E-E467-6A3DD98A2241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941" name="Group 25940">
            <a:extLst>
              <a:ext uri="{FF2B5EF4-FFF2-40B4-BE49-F238E27FC236}">
                <a16:creationId xmlns:a16="http://schemas.microsoft.com/office/drawing/2014/main" id="{BB2E7AEC-503B-20ED-088A-3A282A1DBD31}"/>
              </a:ext>
            </a:extLst>
          </p:cNvPr>
          <p:cNvGrpSpPr/>
          <p:nvPr/>
        </p:nvGrpSpPr>
        <p:grpSpPr>
          <a:xfrm rot="16200000">
            <a:off x="4783394" y="8580458"/>
            <a:ext cx="251974" cy="448158"/>
            <a:chOff x="7022744" y="7638717"/>
            <a:chExt cx="251974" cy="646234"/>
          </a:xfrm>
        </p:grpSpPr>
        <p:grpSp>
          <p:nvGrpSpPr>
            <p:cNvPr id="25942" name="Group 25941">
              <a:extLst>
                <a:ext uri="{FF2B5EF4-FFF2-40B4-BE49-F238E27FC236}">
                  <a16:creationId xmlns:a16="http://schemas.microsoft.com/office/drawing/2014/main" id="{1CD90494-AC10-ABD7-FF9C-FBDB1D31AC77}"/>
                </a:ext>
              </a:extLst>
            </p:cNvPr>
            <p:cNvGrpSpPr/>
            <p:nvPr/>
          </p:nvGrpSpPr>
          <p:grpSpPr>
            <a:xfrm>
              <a:off x="7022744" y="7638717"/>
              <a:ext cx="251974" cy="251974"/>
              <a:chOff x="3866202" y="8284902"/>
              <a:chExt cx="251974" cy="251974"/>
            </a:xfrm>
          </p:grpSpPr>
          <p:cxnSp>
            <p:nvCxnSpPr>
              <p:cNvPr id="25946" name="Straight Connector 25945">
                <a:extLst>
                  <a:ext uri="{FF2B5EF4-FFF2-40B4-BE49-F238E27FC236}">
                    <a16:creationId xmlns:a16="http://schemas.microsoft.com/office/drawing/2014/main" id="{0006696F-B42F-33B7-A04E-1B7F723F2D07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47" name="Straight Connector 25946">
                <a:extLst>
                  <a:ext uri="{FF2B5EF4-FFF2-40B4-BE49-F238E27FC236}">
                    <a16:creationId xmlns:a16="http://schemas.microsoft.com/office/drawing/2014/main" id="{EA10A96D-6A67-23A3-3B4E-2258A4DD03A3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943" name="Group 25942">
              <a:extLst>
                <a:ext uri="{FF2B5EF4-FFF2-40B4-BE49-F238E27FC236}">
                  <a16:creationId xmlns:a16="http://schemas.microsoft.com/office/drawing/2014/main" id="{3DD0FB47-6890-C669-3959-ED71A8799895}"/>
                </a:ext>
              </a:extLst>
            </p:cNvPr>
            <p:cNvGrpSpPr/>
            <p:nvPr/>
          </p:nvGrpSpPr>
          <p:grpSpPr>
            <a:xfrm>
              <a:off x="7022744" y="8032977"/>
              <a:ext cx="251974" cy="251974"/>
              <a:chOff x="3866202" y="8284902"/>
              <a:chExt cx="251974" cy="251974"/>
            </a:xfrm>
          </p:grpSpPr>
          <p:cxnSp>
            <p:nvCxnSpPr>
              <p:cNvPr id="25944" name="Straight Connector 25943">
                <a:extLst>
                  <a:ext uri="{FF2B5EF4-FFF2-40B4-BE49-F238E27FC236}">
                    <a16:creationId xmlns:a16="http://schemas.microsoft.com/office/drawing/2014/main" id="{86CE951B-5F9D-19ED-4053-43CE4888EE71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45" name="Straight Connector 25944">
                <a:extLst>
                  <a:ext uri="{FF2B5EF4-FFF2-40B4-BE49-F238E27FC236}">
                    <a16:creationId xmlns:a16="http://schemas.microsoft.com/office/drawing/2014/main" id="{1DAF1947-F934-C5EE-A5E6-FCA700ACFE17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955" name="TextBox 25954">
            <a:extLst>
              <a:ext uri="{FF2B5EF4-FFF2-40B4-BE49-F238E27FC236}">
                <a16:creationId xmlns:a16="http://schemas.microsoft.com/office/drawing/2014/main" id="{EC164BFD-981A-5EBF-4558-5732033EA037}"/>
              </a:ext>
            </a:extLst>
          </p:cNvPr>
          <p:cNvSpPr txBox="1"/>
          <p:nvPr/>
        </p:nvSpPr>
        <p:spPr>
          <a:xfrm>
            <a:off x="180732" y="9109136"/>
            <a:ext cx="7112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Setup notes: </a:t>
            </a:r>
          </a:p>
          <a:p>
            <a:r>
              <a:rPr lang="en-US" sz="1000" dirty="0"/>
              <a:t>If possible, slanted targets behind barrels should be partially visible from port. They must be visible at end of shooting area.</a:t>
            </a:r>
          </a:p>
        </p:txBody>
      </p:sp>
      <p:grpSp>
        <p:nvGrpSpPr>
          <p:cNvPr id="25956" name="Group 29">
            <a:extLst>
              <a:ext uri="{FF2B5EF4-FFF2-40B4-BE49-F238E27FC236}">
                <a16:creationId xmlns:a16="http://schemas.microsoft.com/office/drawing/2014/main" id="{45ECDC16-9F0D-C16D-57B2-5E9DDF9EF0FA}"/>
              </a:ext>
            </a:extLst>
          </p:cNvPr>
          <p:cNvGrpSpPr>
            <a:grpSpLocks/>
          </p:cNvGrpSpPr>
          <p:nvPr/>
        </p:nvGrpSpPr>
        <p:grpSpPr bwMode="auto">
          <a:xfrm>
            <a:off x="2809492" y="3091016"/>
            <a:ext cx="287338" cy="790575"/>
            <a:chOff x="528" y="240"/>
            <a:chExt cx="181" cy="498"/>
          </a:xfrm>
        </p:grpSpPr>
        <p:sp>
          <p:nvSpPr>
            <p:cNvPr id="25957" name="Line 30">
              <a:extLst>
                <a:ext uri="{FF2B5EF4-FFF2-40B4-BE49-F238E27FC236}">
                  <a16:creationId xmlns:a16="http://schemas.microsoft.com/office/drawing/2014/main" id="{304F3EDE-BE88-C995-8C24-795F70292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58" name="Line 31">
              <a:extLst>
                <a:ext uri="{FF2B5EF4-FFF2-40B4-BE49-F238E27FC236}">
                  <a16:creationId xmlns:a16="http://schemas.microsoft.com/office/drawing/2014/main" id="{BEE5767A-0704-E859-8D64-3B102D7F2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59" name="Freeform 32">
              <a:extLst>
                <a:ext uri="{FF2B5EF4-FFF2-40B4-BE49-F238E27FC236}">
                  <a16:creationId xmlns:a16="http://schemas.microsoft.com/office/drawing/2014/main" id="{BBA8DDFF-6CD6-BB27-C608-956383165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964" name="TextBox 25963">
            <a:extLst>
              <a:ext uri="{FF2B5EF4-FFF2-40B4-BE49-F238E27FC236}">
                <a16:creationId xmlns:a16="http://schemas.microsoft.com/office/drawing/2014/main" id="{520D3267-10DD-1B05-DEE6-AF24A71313E3}"/>
              </a:ext>
            </a:extLst>
          </p:cNvPr>
          <p:cNvSpPr txBox="1"/>
          <p:nvPr/>
        </p:nvSpPr>
        <p:spPr>
          <a:xfrm>
            <a:off x="1192333" y="902153"/>
            <a:ext cx="21210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Designed for CGC stateman’s bay</a:t>
            </a:r>
          </a:p>
        </p:txBody>
      </p: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2977</TotalTime>
  <Words>149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296</cp:revision>
  <cp:lastPrinted>2023-11-21T18:20:01Z</cp:lastPrinted>
  <dcterms:created xsi:type="dcterms:W3CDTF">2002-08-21T12:11:08Z</dcterms:created>
  <dcterms:modified xsi:type="dcterms:W3CDTF">2023-11-21T18:23:07Z</dcterms:modified>
  <cp:category>Shooting</cp:category>
</cp:coreProperties>
</file>