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9" r:id="rId2"/>
    <p:sldId id="323" r:id="rId3"/>
    <p:sldId id="324" r:id="rId4"/>
  </p:sldIdLst>
  <p:sldSz cx="7315200" cy="9601200"/>
  <p:notesSz cx="6985000" cy="92837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0" autoAdjust="0"/>
    <p:restoredTop sz="94522" autoAdjust="0"/>
  </p:normalViewPr>
  <p:slideViewPr>
    <p:cSldViewPr>
      <p:cViewPr varScale="1">
        <p:scale>
          <a:sx n="138" d="100"/>
          <a:sy n="138" d="100"/>
        </p:scale>
        <p:origin x="3992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1" y="3276600"/>
            <a:ext cx="430213" cy="617538"/>
            <a:chOff x="3408" y="2064"/>
            <a:chExt cx="271" cy="389"/>
          </a:xfrm>
        </p:grpSpPr>
        <p:sp>
          <p:nvSpPr>
            <p:cNvPr id="4041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1" y="381001"/>
            <a:ext cx="287338" cy="790575"/>
            <a:chOff x="528" y="240"/>
            <a:chExt cx="181" cy="498"/>
          </a:xfrm>
        </p:grpSpPr>
        <p:sp>
          <p:nvSpPr>
            <p:cNvPr id="40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1" y="381000"/>
            <a:ext cx="290513" cy="787400"/>
            <a:chOff x="2244" y="2118"/>
            <a:chExt cx="181" cy="499"/>
          </a:xfrm>
        </p:grpSpPr>
        <p:sp>
          <p:nvSpPr>
            <p:cNvPr id="402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1"/>
            <a:ext cx="285750" cy="781050"/>
            <a:chOff x="2496" y="2112"/>
            <a:chExt cx="181" cy="499"/>
          </a:xfrm>
        </p:grpSpPr>
        <p:sp>
          <p:nvSpPr>
            <p:cNvPr id="402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4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5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1" y="381000"/>
            <a:ext cx="287338" cy="787400"/>
            <a:chOff x="1756" y="2113"/>
            <a:chExt cx="181" cy="499"/>
          </a:xfrm>
        </p:grpSpPr>
        <p:sp>
          <p:nvSpPr>
            <p:cNvPr id="401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1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5" y="33139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581400" y="3352799"/>
            <a:ext cx="563563" cy="774701"/>
            <a:chOff x="3456" y="2064"/>
            <a:chExt cx="355" cy="488"/>
          </a:xfrm>
        </p:grpSpPr>
        <p:sp>
          <p:nvSpPr>
            <p:cNvPr id="4003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6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2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18929095">
            <a:off x="6099175" y="4622801"/>
            <a:ext cx="311150" cy="550863"/>
            <a:chOff x="4032" y="2976"/>
            <a:chExt cx="207" cy="388"/>
          </a:xfrm>
        </p:grpSpPr>
        <p:sp>
          <p:nvSpPr>
            <p:cNvPr id="3960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98" y="4732335"/>
            <a:ext cx="233363" cy="325438"/>
            <a:chOff x="4169" y="2981"/>
            <a:chExt cx="147" cy="205"/>
          </a:xfrm>
        </p:grpSpPr>
        <p:sp>
          <p:nvSpPr>
            <p:cNvPr id="3953" name="Freeform 143"/>
            <p:cNvSpPr>
              <a:spLocks/>
            </p:cNvSpPr>
            <p:nvPr/>
          </p:nvSpPr>
          <p:spPr bwMode="auto">
            <a:xfrm rot="1986145" flipH="1">
              <a:off x="4316" y="2981"/>
              <a:ext cx="0" cy="1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54" name="Freeform 144"/>
            <p:cNvSpPr>
              <a:spLocks/>
            </p:cNvSpPr>
            <p:nvPr/>
          </p:nvSpPr>
          <p:spPr bwMode="auto">
            <a:xfrm>
              <a:off x="4169" y="3012"/>
              <a:ext cx="0" cy="174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1"/>
            <a:ext cx="431800" cy="852488"/>
            <a:chOff x="2304" y="768"/>
            <a:chExt cx="272" cy="537"/>
          </a:xfrm>
        </p:grpSpPr>
        <p:grpSp>
          <p:nvGrpSpPr>
            <p:cNvPr id="3946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1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7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48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9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0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1" y="381001"/>
            <a:ext cx="703263" cy="836612"/>
            <a:chOff x="3936" y="240"/>
            <a:chExt cx="443" cy="527"/>
          </a:xfrm>
        </p:grpSpPr>
        <p:grpSp>
          <p:nvGrpSpPr>
            <p:cNvPr id="3936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4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7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2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8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39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0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1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3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1" y="381000"/>
            <a:ext cx="288925" cy="787400"/>
            <a:chOff x="1008" y="2592"/>
            <a:chExt cx="182" cy="496"/>
          </a:xfrm>
        </p:grpSpPr>
        <p:sp>
          <p:nvSpPr>
            <p:cNvPr id="392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2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1" y="381000"/>
            <a:ext cx="288925" cy="787400"/>
            <a:chOff x="768" y="2496"/>
            <a:chExt cx="182" cy="496"/>
          </a:xfrm>
        </p:grpSpPr>
        <p:sp>
          <p:nvSpPr>
            <p:cNvPr id="3921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4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59185" y="375818"/>
            <a:ext cx="287338" cy="787400"/>
            <a:chOff x="2449" y="2688"/>
            <a:chExt cx="181" cy="496"/>
          </a:xfrm>
        </p:grpSpPr>
        <p:sp>
          <p:nvSpPr>
            <p:cNvPr id="391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1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1" y="1219200"/>
            <a:ext cx="227013" cy="869950"/>
            <a:chOff x="720" y="768"/>
            <a:chExt cx="143" cy="548"/>
          </a:xfrm>
        </p:grpSpPr>
        <p:sp>
          <p:nvSpPr>
            <p:cNvPr id="3911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3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4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1"/>
            <a:ext cx="198438" cy="984250"/>
            <a:chOff x="1799" y="2184"/>
            <a:chExt cx="125" cy="620"/>
          </a:xfrm>
        </p:grpSpPr>
        <p:grpSp>
          <p:nvGrpSpPr>
            <p:cNvPr id="390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0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5527867" y="2376137"/>
            <a:ext cx="454025" cy="755650"/>
            <a:chOff x="3297" y="3223"/>
            <a:chExt cx="483" cy="805"/>
          </a:xfrm>
        </p:grpSpPr>
        <p:grpSp>
          <p:nvGrpSpPr>
            <p:cNvPr id="3884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89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5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6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7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8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71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79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0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3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2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3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4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6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8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5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2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1" y="381000"/>
            <a:ext cx="287338" cy="787400"/>
            <a:chOff x="2208" y="240"/>
            <a:chExt cx="181" cy="496"/>
          </a:xfrm>
        </p:grpSpPr>
        <p:sp>
          <p:nvSpPr>
            <p:cNvPr id="382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1" y="2286000"/>
            <a:ext cx="222250" cy="858838"/>
            <a:chOff x="384" y="816"/>
            <a:chExt cx="140" cy="541"/>
          </a:xfrm>
        </p:grpSpPr>
        <p:sp>
          <p:nvSpPr>
            <p:cNvPr id="382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1" y="1219200"/>
            <a:ext cx="222250" cy="858838"/>
            <a:chOff x="384" y="816"/>
            <a:chExt cx="140" cy="541"/>
          </a:xfrm>
        </p:grpSpPr>
        <p:sp>
          <p:nvSpPr>
            <p:cNvPr id="38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1" y="2286000"/>
            <a:ext cx="222250" cy="858838"/>
            <a:chOff x="366" y="1371"/>
            <a:chExt cx="140" cy="541"/>
          </a:xfrm>
        </p:grpSpPr>
        <p:sp>
          <p:nvSpPr>
            <p:cNvPr id="381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1" y="2286000"/>
            <a:ext cx="222250" cy="858838"/>
            <a:chOff x="528" y="1344"/>
            <a:chExt cx="140" cy="541"/>
          </a:xfrm>
        </p:grpSpPr>
        <p:grpSp>
          <p:nvGrpSpPr>
            <p:cNvPr id="3809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2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3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4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0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1" y="1219200"/>
            <a:ext cx="222250" cy="858838"/>
            <a:chOff x="528" y="1344"/>
            <a:chExt cx="140" cy="541"/>
          </a:xfrm>
        </p:grpSpPr>
        <p:grpSp>
          <p:nvGrpSpPr>
            <p:cNvPr id="3803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6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1" y="1219200"/>
            <a:ext cx="222250" cy="858838"/>
            <a:chOff x="366" y="1371"/>
            <a:chExt cx="140" cy="541"/>
          </a:xfrm>
        </p:grpSpPr>
        <p:sp>
          <p:nvSpPr>
            <p:cNvPr id="3800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1" y="2286000"/>
            <a:ext cx="227013" cy="869950"/>
            <a:chOff x="720" y="768"/>
            <a:chExt cx="143" cy="548"/>
          </a:xfrm>
        </p:grpSpPr>
        <p:sp>
          <p:nvSpPr>
            <p:cNvPr id="3795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7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98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1" y="1219200"/>
            <a:ext cx="227013" cy="869950"/>
            <a:chOff x="912" y="768"/>
            <a:chExt cx="143" cy="548"/>
          </a:xfrm>
        </p:grpSpPr>
        <p:sp>
          <p:nvSpPr>
            <p:cNvPr id="379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1" y="2286000"/>
            <a:ext cx="227013" cy="869950"/>
            <a:chOff x="912" y="1296"/>
            <a:chExt cx="143" cy="548"/>
          </a:xfrm>
        </p:grpSpPr>
        <p:sp>
          <p:nvSpPr>
            <p:cNvPr id="378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8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1" y="1219200"/>
            <a:ext cx="227013" cy="869950"/>
            <a:chOff x="1104" y="768"/>
            <a:chExt cx="143" cy="548"/>
          </a:xfrm>
        </p:grpSpPr>
        <p:sp>
          <p:nvSpPr>
            <p:cNvPr id="3780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2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3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4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1" y="2286000"/>
            <a:ext cx="227013" cy="869950"/>
            <a:chOff x="1104" y="768"/>
            <a:chExt cx="143" cy="548"/>
          </a:xfrm>
        </p:grpSpPr>
        <p:sp>
          <p:nvSpPr>
            <p:cNvPr id="3775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7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78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1" y="2209801"/>
            <a:ext cx="428625" cy="852488"/>
            <a:chOff x="2292" y="1392"/>
            <a:chExt cx="270" cy="537"/>
          </a:xfrm>
        </p:grpSpPr>
        <p:grpSp>
          <p:nvGrpSpPr>
            <p:cNvPr id="3768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3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4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9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0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1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2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1" y="1227138"/>
            <a:ext cx="223838" cy="862012"/>
            <a:chOff x="1296" y="773"/>
            <a:chExt cx="141" cy="543"/>
          </a:xfrm>
        </p:grpSpPr>
        <p:sp>
          <p:nvSpPr>
            <p:cNvPr id="376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1" y="2286001"/>
            <a:ext cx="223838" cy="862013"/>
            <a:chOff x="1296" y="773"/>
            <a:chExt cx="141" cy="543"/>
          </a:xfrm>
        </p:grpSpPr>
        <p:sp>
          <p:nvSpPr>
            <p:cNvPr id="375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1"/>
            <a:ext cx="228600" cy="862013"/>
            <a:chOff x="1488" y="768"/>
            <a:chExt cx="144" cy="543"/>
          </a:xfrm>
        </p:grpSpPr>
        <p:sp>
          <p:nvSpPr>
            <p:cNvPr id="3753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5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6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7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1"/>
            <a:ext cx="228600" cy="862013"/>
            <a:chOff x="1488" y="768"/>
            <a:chExt cx="144" cy="543"/>
          </a:xfrm>
        </p:grpSpPr>
        <p:sp>
          <p:nvSpPr>
            <p:cNvPr id="374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1"/>
            <a:ext cx="228600" cy="862013"/>
            <a:chOff x="1680" y="768"/>
            <a:chExt cx="144" cy="543"/>
          </a:xfrm>
        </p:grpSpPr>
        <p:sp>
          <p:nvSpPr>
            <p:cNvPr id="37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1"/>
            <a:ext cx="228600" cy="862013"/>
            <a:chOff x="1680" y="768"/>
            <a:chExt cx="144" cy="543"/>
          </a:xfrm>
        </p:grpSpPr>
        <p:sp>
          <p:nvSpPr>
            <p:cNvPr id="373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1" y="1219200"/>
            <a:ext cx="227013" cy="858838"/>
            <a:chOff x="1872" y="768"/>
            <a:chExt cx="143" cy="541"/>
          </a:xfrm>
        </p:grpSpPr>
        <p:sp>
          <p:nvSpPr>
            <p:cNvPr id="373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1" y="2286000"/>
            <a:ext cx="227013" cy="858838"/>
            <a:chOff x="2064" y="1440"/>
            <a:chExt cx="143" cy="541"/>
          </a:xfrm>
        </p:grpSpPr>
        <p:sp>
          <p:nvSpPr>
            <p:cNvPr id="3726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8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29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0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1" y="1219200"/>
            <a:ext cx="222250" cy="858838"/>
            <a:chOff x="2064" y="768"/>
            <a:chExt cx="140" cy="541"/>
          </a:xfrm>
        </p:grpSpPr>
        <p:sp>
          <p:nvSpPr>
            <p:cNvPr id="372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1" y="2286000"/>
            <a:ext cx="223838" cy="858838"/>
            <a:chOff x="1872" y="1440"/>
            <a:chExt cx="141" cy="541"/>
          </a:xfrm>
        </p:grpSpPr>
        <p:sp>
          <p:nvSpPr>
            <p:cNvPr id="3716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8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19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0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1"/>
            <a:ext cx="382588" cy="906462"/>
            <a:chOff x="2640" y="738"/>
            <a:chExt cx="241" cy="571"/>
          </a:xfrm>
        </p:grpSpPr>
        <p:grpSp>
          <p:nvGrpSpPr>
            <p:cNvPr id="3708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3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4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0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0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5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6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1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2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1"/>
            <a:ext cx="382588" cy="906462"/>
            <a:chOff x="2640" y="738"/>
            <a:chExt cx="241" cy="571"/>
          </a:xfrm>
        </p:grpSpPr>
        <p:grpSp>
          <p:nvGrpSpPr>
            <p:cNvPr id="3692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7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4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1"/>
            <a:ext cx="369888" cy="858838"/>
            <a:chOff x="2979" y="720"/>
            <a:chExt cx="233" cy="541"/>
          </a:xfrm>
        </p:grpSpPr>
        <p:grpSp>
          <p:nvGrpSpPr>
            <p:cNvPr id="3684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89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5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6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1" y="381001"/>
            <a:ext cx="703263" cy="836612"/>
            <a:chOff x="3360" y="240"/>
            <a:chExt cx="443" cy="527"/>
          </a:xfrm>
        </p:grpSpPr>
        <p:grpSp>
          <p:nvGrpSpPr>
            <p:cNvPr id="3674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1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5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79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6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7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1" y="1295402"/>
            <a:ext cx="703263" cy="836612"/>
            <a:chOff x="3360" y="816"/>
            <a:chExt cx="443" cy="527"/>
          </a:xfrm>
        </p:grpSpPr>
        <p:grpSp>
          <p:nvGrpSpPr>
            <p:cNvPr id="3664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2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5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0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6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7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2"/>
            <a:ext cx="738188" cy="836612"/>
            <a:chOff x="3928" y="816"/>
            <a:chExt cx="465" cy="527"/>
          </a:xfrm>
        </p:grpSpPr>
        <p:grpSp>
          <p:nvGrpSpPr>
            <p:cNvPr id="3650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0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2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1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6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58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7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3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1"/>
            <a:ext cx="198438" cy="984250"/>
            <a:chOff x="1799" y="2184"/>
            <a:chExt cx="125" cy="620"/>
          </a:xfrm>
        </p:grpSpPr>
        <p:grpSp>
          <p:nvGrpSpPr>
            <p:cNvPr id="3643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48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4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5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1578672" y="4412230"/>
            <a:ext cx="293688" cy="965199"/>
            <a:chOff x="3504" y="1392"/>
            <a:chExt cx="185" cy="608"/>
          </a:xfrm>
        </p:grpSpPr>
        <p:grpSp>
          <p:nvGrpSpPr>
            <p:cNvPr id="3636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38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9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0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1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7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1" y="3352801"/>
            <a:ext cx="434975" cy="852488"/>
            <a:chOff x="1536" y="2112"/>
            <a:chExt cx="274" cy="537"/>
          </a:xfrm>
        </p:grpSpPr>
        <p:grpSp>
          <p:nvGrpSpPr>
            <p:cNvPr id="3629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4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1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6" y="3352801"/>
            <a:ext cx="434975" cy="852488"/>
            <a:chOff x="1842" y="2112"/>
            <a:chExt cx="274" cy="537"/>
          </a:xfrm>
        </p:grpSpPr>
        <p:grpSp>
          <p:nvGrpSpPr>
            <p:cNvPr id="3622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7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8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3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4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6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343400" y="3352799"/>
            <a:ext cx="563563" cy="774701"/>
            <a:chOff x="3456" y="2064"/>
            <a:chExt cx="355" cy="488"/>
          </a:xfrm>
        </p:grpSpPr>
        <p:sp>
          <p:nvSpPr>
            <p:cNvPr id="3616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18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19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0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1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603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1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3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4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5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6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08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369050" y="2389188"/>
            <a:ext cx="454025" cy="755650"/>
            <a:chOff x="3297" y="3223"/>
            <a:chExt cx="483" cy="805"/>
          </a:xfrm>
        </p:grpSpPr>
        <p:grpSp>
          <p:nvGrpSpPr>
            <p:cNvPr id="3595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0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6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7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1" y="3962401"/>
            <a:ext cx="430213" cy="617538"/>
            <a:chOff x="3456" y="2496"/>
            <a:chExt cx="271" cy="389"/>
          </a:xfrm>
        </p:grpSpPr>
        <p:sp>
          <p:nvSpPr>
            <p:cNvPr id="3593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174 h 240"/>
                <a:gd name="T2" fmla="*/ 252 w 252"/>
                <a:gd name="T3" fmla="*/ 0 h 240"/>
                <a:gd name="T4" fmla="*/ 252 w 252"/>
                <a:gd name="T5" fmla="*/ 36 h 240"/>
                <a:gd name="T6" fmla="*/ 156 w 252"/>
                <a:gd name="T7" fmla="*/ 210 h 240"/>
                <a:gd name="T8" fmla="*/ 96 w 252"/>
                <a:gd name="T9" fmla="*/ 240 h 240"/>
                <a:gd name="T10" fmla="*/ 0 w 252"/>
                <a:gd name="T11" fmla="*/ 174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1" y="3962399"/>
            <a:ext cx="284163" cy="547688"/>
            <a:chOff x="3840" y="2496"/>
            <a:chExt cx="179" cy="345"/>
          </a:xfrm>
        </p:grpSpPr>
        <p:sp>
          <p:nvSpPr>
            <p:cNvPr id="3591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5" y="38473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412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1" y="7734300"/>
            <a:ext cx="520700" cy="1066800"/>
            <a:chOff x="240" y="4024"/>
            <a:chExt cx="328" cy="822"/>
          </a:xfrm>
        </p:grpSpPr>
        <p:sp>
          <p:nvSpPr>
            <p:cNvPr id="3407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402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1" y="7734300"/>
            <a:ext cx="520700" cy="1066800"/>
            <a:chOff x="944" y="4320"/>
            <a:chExt cx="328" cy="672"/>
          </a:xfrm>
        </p:grpSpPr>
        <p:sp>
          <p:nvSpPr>
            <p:cNvPr id="3397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4" name="Group 499">
            <a:extLst>
              <a:ext uri="{FF2B5EF4-FFF2-40B4-BE49-F238E27FC236}">
                <a16:creationId xmlns:a16="http://schemas.microsoft.com/office/drawing/2014/main" id="{34787CF7-FE7A-7DBE-64FC-CCAE2416DC03}"/>
              </a:ext>
            </a:extLst>
          </p:cNvPr>
          <p:cNvGrpSpPr>
            <a:grpSpLocks/>
          </p:cNvGrpSpPr>
          <p:nvPr/>
        </p:nvGrpSpPr>
        <p:grpSpPr bwMode="auto">
          <a:xfrm>
            <a:off x="1189734" y="4417338"/>
            <a:ext cx="293688" cy="965199"/>
            <a:chOff x="3504" y="1392"/>
            <a:chExt cx="185" cy="608"/>
          </a:xfrm>
        </p:grpSpPr>
        <p:grpSp>
          <p:nvGrpSpPr>
            <p:cNvPr id="985" name="Group 500">
              <a:extLst>
                <a:ext uri="{FF2B5EF4-FFF2-40B4-BE49-F238E27FC236}">
                  <a16:creationId xmlns:a16="http://schemas.microsoft.com/office/drawing/2014/main" id="{19CFF079-3316-8D56-05AA-00D81E3B6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987" name="Freeform 501">
                <a:extLst>
                  <a:ext uri="{FF2B5EF4-FFF2-40B4-BE49-F238E27FC236}">
                    <a16:creationId xmlns:a16="http://schemas.microsoft.com/office/drawing/2014/main" id="{92258EF4-DE6A-58E3-F8E3-ACEC4DD18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8" name="Freeform 502">
                <a:extLst>
                  <a:ext uri="{FF2B5EF4-FFF2-40B4-BE49-F238E27FC236}">
                    <a16:creationId xmlns:a16="http://schemas.microsoft.com/office/drawing/2014/main" id="{9D2BAA0E-D36E-EEF1-680A-AB250017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9" name="Group 503">
                <a:extLst>
                  <a:ext uri="{FF2B5EF4-FFF2-40B4-BE49-F238E27FC236}">
                    <a16:creationId xmlns:a16="http://schemas.microsoft.com/office/drawing/2014/main" id="{26393907-A174-4681-31D4-4594B2E3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990" name="Freeform 504">
                  <a:extLst>
                    <a:ext uri="{FF2B5EF4-FFF2-40B4-BE49-F238E27FC236}">
                      <a16:creationId xmlns:a16="http://schemas.microsoft.com/office/drawing/2014/main" id="{FDA53F25-8CA2-AE68-362E-F361EE37C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505">
                  <a:extLst>
                    <a:ext uri="{FF2B5EF4-FFF2-40B4-BE49-F238E27FC236}">
                      <a16:creationId xmlns:a16="http://schemas.microsoft.com/office/drawing/2014/main" id="{2DC84D85-A28F-B781-F0AB-6BA8341A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86" name="Freeform 506">
              <a:extLst>
                <a:ext uri="{FF2B5EF4-FFF2-40B4-BE49-F238E27FC236}">
                  <a16:creationId xmlns:a16="http://schemas.microsoft.com/office/drawing/2014/main" id="{E326D455-7554-BE8C-B51E-83A9D210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992176-60D5-A86F-60C9-4C1407941382}"/>
              </a:ext>
            </a:extLst>
          </p:cNvPr>
          <p:cNvGrpSpPr/>
          <p:nvPr/>
        </p:nvGrpSpPr>
        <p:grpSpPr>
          <a:xfrm>
            <a:off x="4634461" y="374405"/>
            <a:ext cx="287338" cy="787400"/>
            <a:chOff x="4625898" y="364825"/>
            <a:chExt cx="287338" cy="787400"/>
          </a:xfrm>
        </p:grpSpPr>
        <p:sp>
          <p:nvSpPr>
            <p:cNvPr id="993" name="Line 183">
              <a:extLst>
                <a:ext uri="{FF2B5EF4-FFF2-40B4-BE49-F238E27FC236}">
                  <a16:creationId xmlns:a16="http://schemas.microsoft.com/office/drawing/2014/main" id="{735B360E-A8B4-71DF-2BCC-B41004CD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184">
              <a:extLst>
                <a:ext uri="{FF2B5EF4-FFF2-40B4-BE49-F238E27FC236}">
                  <a16:creationId xmlns:a16="http://schemas.microsoft.com/office/drawing/2014/main" id="{B6223132-7BEF-34DA-81A1-54754F6B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5" name="Group 185">
              <a:extLst>
                <a:ext uri="{FF2B5EF4-FFF2-40B4-BE49-F238E27FC236}">
                  <a16:creationId xmlns:a16="http://schemas.microsoft.com/office/drawing/2014/main" id="{D4472043-8E43-D07E-FC7F-48DF24B22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996" name="Freeform 186">
                <a:extLst>
                  <a:ext uri="{FF2B5EF4-FFF2-40B4-BE49-F238E27FC236}">
                    <a16:creationId xmlns:a16="http://schemas.microsoft.com/office/drawing/2014/main" id="{A2C4E313-ACB2-A689-A431-3D975964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Freeform 187">
                <a:extLst>
                  <a:ext uri="{FF2B5EF4-FFF2-40B4-BE49-F238E27FC236}">
                    <a16:creationId xmlns:a16="http://schemas.microsoft.com/office/drawing/2014/main" id="{2FD07105-C52A-F595-9C36-926F3AD599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9101ED59-08C3-9CD9-22CC-06A54C39136D}"/>
              </a:ext>
            </a:extLst>
          </p:cNvPr>
          <p:cNvGrpSpPr/>
          <p:nvPr/>
        </p:nvGrpSpPr>
        <p:grpSpPr>
          <a:xfrm>
            <a:off x="788449" y="5586237"/>
            <a:ext cx="404303" cy="683977"/>
            <a:chOff x="767613" y="2243008"/>
            <a:chExt cx="404303" cy="683977"/>
          </a:xfrm>
        </p:grpSpPr>
        <p:grpSp>
          <p:nvGrpSpPr>
            <p:cNvPr id="1000" name="Group 999">
              <a:extLst>
                <a:ext uri="{FF2B5EF4-FFF2-40B4-BE49-F238E27FC236}">
                  <a16:creationId xmlns:a16="http://schemas.microsoft.com/office/drawing/2014/main" id="{72BB5C67-450D-C3E5-B708-321E9262C033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04" name="Line 30">
                <a:extLst>
                  <a:ext uri="{FF2B5EF4-FFF2-40B4-BE49-F238E27FC236}">
                    <a16:creationId xmlns:a16="http://schemas.microsoft.com/office/drawing/2014/main" id="{BD9418FC-A0B3-32A1-2774-0453B9CD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" name="Line 31">
                <a:extLst>
                  <a:ext uri="{FF2B5EF4-FFF2-40B4-BE49-F238E27FC236}">
                    <a16:creationId xmlns:a16="http://schemas.microsoft.com/office/drawing/2014/main" id="{9F192F19-9CDE-2701-E793-2E6E52CD2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1" name="Freeform 32">
              <a:extLst>
                <a:ext uri="{FF2B5EF4-FFF2-40B4-BE49-F238E27FC236}">
                  <a16:creationId xmlns:a16="http://schemas.microsoft.com/office/drawing/2014/main" id="{056C87FA-E1FB-FE88-019E-F831EC1DFB90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31">
              <a:extLst>
                <a:ext uri="{FF2B5EF4-FFF2-40B4-BE49-F238E27FC236}">
                  <a16:creationId xmlns:a16="http://schemas.microsoft.com/office/drawing/2014/main" id="{8167A843-61A1-8306-BA86-EB5D077A28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31">
              <a:extLst>
                <a:ext uri="{FF2B5EF4-FFF2-40B4-BE49-F238E27FC236}">
                  <a16:creationId xmlns:a16="http://schemas.microsoft.com/office/drawing/2014/main" id="{7C323647-B132-B8F8-8A18-B5410C1E22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573F5591-26AB-8643-4387-C525947D7393}"/>
              </a:ext>
            </a:extLst>
          </p:cNvPr>
          <p:cNvGrpSpPr/>
          <p:nvPr/>
        </p:nvGrpSpPr>
        <p:grpSpPr>
          <a:xfrm flipH="1">
            <a:off x="216143" y="5554246"/>
            <a:ext cx="404303" cy="683977"/>
            <a:chOff x="767613" y="2243008"/>
            <a:chExt cx="404303" cy="683977"/>
          </a:xfrm>
        </p:grpSpPr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619F5B64-E848-7517-FAC9-194E6F8B583C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11" name="Line 30">
                <a:extLst>
                  <a:ext uri="{FF2B5EF4-FFF2-40B4-BE49-F238E27FC236}">
                    <a16:creationId xmlns:a16="http://schemas.microsoft.com/office/drawing/2014/main" id="{26E4B9C3-9446-4EAE-5B28-66487E6E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2" name="Line 31">
                <a:extLst>
                  <a:ext uri="{FF2B5EF4-FFF2-40B4-BE49-F238E27FC236}">
                    <a16:creationId xmlns:a16="http://schemas.microsoft.com/office/drawing/2014/main" id="{3E3288C3-8294-DC3C-16BB-A177B360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8" name="Freeform 32">
              <a:extLst>
                <a:ext uri="{FF2B5EF4-FFF2-40B4-BE49-F238E27FC236}">
                  <a16:creationId xmlns:a16="http://schemas.microsoft.com/office/drawing/2014/main" id="{CAEEE483-0E1C-6C4F-DA96-D9A0665C0667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31">
              <a:extLst>
                <a:ext uri="{FF2B5EF4-FFF2-40B4-BE49-F238E27FC236}">
                  <a16:creationId xmlns:a16="http://schemas.microsoft.com/office/drawing/2014/main" id="{927413D4-304E-4D88-A167-04429ADEB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31">
              <a:extLst>
                <a:ext uri="{FF2B5EF4-FFF2-40B4-BE49-F238E27FC236}">
                  <a16:creationId xmlns:a16="http://schemas.microsoft.com/office/drawing/2014/main" id="{91B69C78-E567-8A61-9FD7-1CF1234E7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466747-F7F3-2DC4-BDD1-CD5CA4FCF182}"/>
              </a:ext>
            </a:extLst>
          </p:cNvPr>
          <p:cNvGrpSpPr/>
          <p:nvPr/>
        </p:nvGrpSpPr>
        <p:grpSpPr>
          <a:xfrm flipH="1">
            <a:off x="5509020" y="5445716"/>
            <a:ext cx="367512" cy="469334"/>
            <a:chOff x="5976415" y="5426273"/>
            <a:chExt cx="367512" cy="469334"/>
          </a:xfrm>
        </p:grpSpPr>
        <p:sp>
          <p:nvSpPr>
            <p:cNvPr id="1015" name="Freeform 11">
              <a:extLst>
                <a:ext uri="{FF2B5EF4-FFF2-40B4-BE49-F238E27FC236}">
                  <a16:creationId xmlns:a16="http://schemas.microsoft.com/office/drawing/2014/main" id="{D8F3E9A3-86A2-E3C9-F73B-5BEB5A9400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12">
              <a:extLst>
                <a:ext uri="{FF2B5EF4-FFF2-40B4-BE49-F238E27FC236}">
                  <a16:creationId xmlns:a16="http://schemas.microsoft.com/office/drawing/2014/main" id="{7EC5F707-E533-0836-ED1A-02D65A911743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D1087264-D2AC-4972-FE24-1536F3925EA0}"/>
              </a:ext>
            </a:extLst>
          </p:cNvPr>
          <p:cNvGrpSpPr/>
          <p:nvPr/>
        </p:nvGrpSpPr>
        <p:grpSpPr>
          <a:xfrm>
            <a:off x="5934470" y="5461501"/>
            <a:ext cx="367512" cy="469334"/>
            <a:chOff x="5976415" y="5426273"/>
            <a:chExt cx="367512" cy="469334"/>
          </a:xfrm>
        </p:grpSpPr>
        <p:sp>
          <p:nvSpPr>
            <p:cNvPr id="1019" name="Freeform 11">
              <a:extLst>
                <a:ext uri="{FF2B5EF4-FFF2-40B4-BE49-F238E27FC236}">
                  <a16:creationId xmlns:a16="http://schemas.microsoft.com/office/drawing/2014/main" id="{89F1A937-9222-6EAD-581B-365B1620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12">
              <a:extLst>
                <a:ext uri="{FF2B5EF4-FFF2-40B4-BE49-F238E27FC236}">
                  <a16:creationId xmlns:a16="http://schemas.microsoft.com/office/drawing/2014/main" id="{70C5651D-1D80-9DA8-D619-A03A2C5AC1F5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1" name="Group 194">
            <a:extLst>
              <a:ext uri="{FF2B5EF4-FFF2-40B4-BE49-F238E27FC236}">
                <a16:creationId xmlns:a16="http://schemas.microsoft.com/office/drawing/2014/main" id="{3C23E0B3-AB67-7A83-72CF-74ADA072C53E}"/>
              </a:ext>
            </a:extLst>
          </p:cNvPr>
          <p:cNvGrpSpPr>
            <a:grpSpLocks/>
          </p:cNvGrpSpPr>
          <p:nvPr/>
        </p:nvGrpSpPr>
        <p:grpSpPr bwMode="auto">
          <a:xfrm>
            <a:off x="294477" y="4395823"/>
            <a:ext cx="198438" cy="984250"/>
            <a:chOff x="1799" y="2184"/>
            <a:chExt cx="125" cy="620"/>
          </a:xfrm>
        </p:grpSpPr>
        <p:grpSp>
          <p:nvGrpSpPr>
            <p:cNvPr id="1022" name="Group 195">
              <a:extLst>
                <a:ext uri="{FF2B5EF4-FFF2-40B4-BE49-F238E27FC236}">
                  <a16:creationId xmlns:a16="http://schemas.microsoft.com/office/drawing/2014/main" id="{D527CCC6-1566-612D-C485-34BC4975D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27" name="Freeform 196">
                <a:extLst>
                  <a:ext uri="{FF2B5EF4-FFF2-40B4-BE49-F238E27FC236}">
                    <a16:creationId xmlns:a16="http://schemas.microsoft.com/office/drawing/2014/main" id="{12E9554E-6336-2C02-E004-E542EBA1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Freeform 197">
                <a:extLst>
                  <a:ext uri="{FF2B5EF4-FFF2-40B4-BE49-F238E27FC236}">
                    <a16:creationId xmlns:a16="http://schemas.microsoft.com/office/drawing/2014/main" id="{08D1364E-E28E-8FD6-87A5-1EB78162A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3" name="Group 198">
              <a:extLst>
                <a:ext uri="{FF2B5EF4-FFF2-40B4-BE49-F238E27FC236}">
                  <a16:creationId xmlns:a16="http://schemas.microsoft.com/office/drawing/2014/main" id="{A9CFB8A7-F651-B8AC-99B0-62C865D9A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24" name="Line 199">
                <a:extLst>
                  <a:ext uri="{FF2B5EF4-FFF2-40B4-BE49-F238E27FC236}">
                    <a16:creationId xmlns:a16="http://schemas.microsoft.com/office/drawing/2014/main" id="{5CDFB14E-6AD8-3E83-46BB-00F758897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" name="Line 200">
                <a:extLst>
                  <a:ext uri="{FF2B5EF4-FFF2-40B4-BE49-F238E27FC236}">
                    <a16:creationId xmlns:a16="http://schemas.microsoft.com/office/drawing/2014/main" id="{B2CE28AD-B030-9DA7-77EA-D3F69320E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" name="Freeform 201">
                <a:extLst>
                  <a:ext uri="{FF2B5EF4-FFF2-40B4-BE49-F238E27FC236}">
                    <a16:creationId xmlns:a16="http://schemas.microsoft.com/office/drawing/2014/main" id="{DE12E723-E6D6-C5F2-DA5F-052D0A151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" name="Group 491">
            <a:extLst>
              <a:ext uri="{FF2B5EF4-FFF2-40B4-BE49-F238E27FC236}">
                <a16:creationId xmlns:a16="http://schemas.microsoft.com/office/drawing/2014/main" id="{352EC519-A16E-4361-8581-9DB4D16D91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5477" y="4395823"/>
            <a:ext cx="198438" cy="984250"/>
            <a:chOff x="1799" y="2184"/>
            <a:chExt cx="125" cy="620"/>
          </a:xfrm>
        </p:grpSpPr>
        <p:grpSp>
          <p:nvGrpSpPr>
            <p:cNvPr id="1030" name="Group 492">
              <a:extLst>
                <a:ext uri="{FF2B5EF4-FFF2-40B4-BE49-F238E27FC236}">
                  <a16:creationId xmlns:a16="http://schemas.microsoft.com/office/drawing/2014/main" id="{8B9B0BCD-4ABD-5AC5-1CB1-4A6BA6863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5" name="Freeform 493">
                <a:extLst>
                  <a:ext uri="{FF2B5EF4-FFF2-40B4-BE49-F238E27FC236}">
                    <a16:creationId xmlns:a16="http://schemas.microsoft.com/office/drawing/2014/main" id="{59ABAB0E-764E-F16E-2B7B-7F3A50AF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494">
                <a:extLst>
                  <a:ext uri="{FF2B5EF4-FFF2-40B4-BE49-F238E27FC236}">
                    <a16:creationId xmlns:a16="http://schemas.microsoft.com/office/drawing/2014/main" id="{6096B215-E35D-3D50-7DB0-9E822B7F1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" name="Group 495">
              <a:extLst>
                <a:ext uri="{FF2B5EF4-FFF2-40B4-BE49-F238E27FC236}">
                  <a16:creationId xmlns:a16="http://schemas.microsoft.com/office/drawing/2014/main" id="{9CB3F825-63A2-C900-38A0-BD6E31277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32" name="Line 496">
                <a:extLst>
                  <a:ext uri="{FF2B5EF4-FFF2-40B4-BE49-F238E27FC236}">
                    <a16:creationId xmlns:a16="http://schemas.microsoft.com/office/drawing/2014/main" id="{336EAFF8-BA09-A63A-E1E7-720633CA0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Line 497">
                <a:extLst>
                  <a:ext uri="{FF2B5EF4-FFF2-40B4-BE49-F238E27FC236}">
                    <a16:creationId xmlns:a16="http://schemas.microsoft.com/office/drawing/2014/main" id="{5401DD37-C23F-140E-DE4A-EC02148EF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Freeform 498">
                <a:extLst>
                  <a:ext uri="{FF2B5EF4-FFF2-40B4-BE49-F238E27FC236}">
                    <a16:creationId xmlns:a16="http://schemas.microsoft.com/office/drawing/2014/main" id="{D70E97D7-FE70-2A0B-DAC2-63069F26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3">
            <a:extLst>
              <a:ext uri="{FF2B5EF4-FFF2-40B4-BE49-F238E27FC236}">
                <a16:creationId xmlns:a16="http://schemas.microsoft.com/office/drawing/2014/main" id="{D260A078-D408-771E-FBD7-DF9E435DFF5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709613" cy="1184276"/>
            <a:chOff x="3366" y="3228"/>
            <a:chExt cx="447" cy="746"/>
          </a:xfrm>
        </p:grpSpPr>
        <p:grpSp>
          <p:nvGrpSpPr>
            <p:cNvPr id="5" name="Group 794">
              <a:extLst>
                <a:ext uri="{FF2B5EF4-FFF2-40B4-BE49-F238E27FC236}">
                  <a16:creationId xmlns:a16="http://schemas.microsoft.com/office/drawing/2014/main" id="{F62CF8D2-E7A9-8943-34BB-9C3C2AE61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18" name="Line 795">
                <a:extLst>
                  <a:ext uri="{FF2B5EF4-FFF2-40B4-BE49-F238E27FC236}">
                    <a16:creationId xmlns:a16="http://schemas.microsoft.com/office/drawing/2014/main" id="{4CCCFBBF-8372-60F4-7870-C161074A8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796">
                <a:extLst>
                  <a:ext uri="{FF2B5EF4-FFF2-40B4-BE49-F238E27FC236}">
                    <a16:creationId xmlns:a16="http://schemas.microsoft.com/office/drawing/2014/main" id="{EF678AC3-7638-747F-4D09-6AE68EE0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Freeform 797">
                <a:extLst>
                  <a:ext uri="{FF2B5EF4-FFF2-40B4-BE49-F238E27FC236}">
                    <a16:creationId xmlns:a16="http://schemas.microsoft.com/office/drawing/2014/main" id="{627F2DF9-9364-AB11-4EBD-8D2BC15DD4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233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98">
              <a:extLst>
                <a:ext uri="{FF2B5EF4-FFF2-40B4-BE49-F238E27FC236}">
                  <a16:creationId xmlns:a16="http://schemas.microsoft.com/office/drawing/2014/main" id="{33FE26B8-836C-294F-3B91-E48638F6C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3294"/>
              <a:ext cx="447" cy="680"/>
              <a:chOff x="3366" y="3294"/>
              <a:chExt cx="447" cy="680"/>
            </a:xfrm>
          </p:grpSpPr>
          <p:grpSp>
            <p:nvGrpSpPr>
              <p:cNvPr id="7" name="Group 799">
                <a:extLst>
                  <a:ext uri="{FF2B5EF4-FFF2-40B4-BE49-F238E27FC236}">
                    <a16:creationId xmlns:a16="http://schemas.microsoft.com/office/drawing/2014/main" id="{2EAD762E-A774-F94D-9067-A4A6BE466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680"/>
                <a:chOff x="3474" y="3294"/>
                <a:chExt cx="339" cy="680"/>
              </a:xfrm>
            </p:grpSpPr>
            <p:grpSp>
              <p:nvGrpSpPr>
                <p:cNvPr id="9" name="Group 800">
                  <a:extLst>
                    <a:ext uri="{FF2B5EF4-FFF2-40B4-BE49-F238E27FC236}">
                      <a16:creationId xmlns:a16="http://schemas.microsoft.com/office/drawing/2014/main" id="{DF980962-BA2A-AE1B-F7CD-53BF9CEF94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674"/>
                  <a:chOff x="3273" y="3840"/>
                  <a:chExt cx="210" cy="674"/>
                </a:xfrm>
              </p:grpSpPr>
              <p:grpSp>
                <p:nvGrpSpPr>
                  <p:cNvPr id="11" name="Group 801">
                    <a:extLst>
                      <a:ext uri="{FF2B5EF4-FFF2-40B4-BE49-F238E27FC236}">
                        <a16:creationId xmlns:a16="http://schemas.microsoft.com/office/drawing/2014/main" id="{449C28D9-9D08-FD4D-5D31-FAF1BA8C0C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397"/>
                    <a:chOff x="3273" y="4117"/>
                    <a:chExt cx="210" cy="397"/>
                  </a:xfrm>
                </p:grpSpPr>
                <p:sp>
                  <p:nvSpPr>
                    <p:cNvPr id="16" name="Freeform 802">
                      <a:extLst>
                        <a:ext uri="{FF2B5EF4-FFF2-40B4-BE49-F238E27FC236}">
                          <a16:creationId xmlns:a16="http://schemas.microsoft.com/office/drawing/2014/main" id="{A478AE56-4F2B-2916-50A3-29C9A40E05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233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803">
                      <a:extLst>
                        <a:ext uri="{FF2B5EF4-FFF2-40B4-BE49-F238E27FC236}">
                          <a16:creationId xmlns:a16="http://schemas.microsoft.com/office/drawing/2014/main" id="{F694D899-9B4F-8616-E11F-F40451F195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804">
                    <a:extLst>
                      <a:ext uri="{FF2B5EF4-FFF2-40B4-BE49-F238E27FC236}">
                        <a16:creationId xmlns:a16="http://schemas.microsoft.com/office/drawing/2014/main" id="{538806CB-82EC-C73D-11A4-72D05F331F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47"/>
                    <a:chOff x="2880" y="720"/>
                    <a:chExt cx="140" cy="357"/>
                  </a:xfrm>
                </p:grpSpPr>
                <p:sp>
                  <p:nvSpPr>
                    <p:cNvPr id="13" name="Freeform 805">
                      <a:extLst>
                        <a:ext uri="{FF2B5EF4-FFF2-40B4-BE49-F238E27FC236}">
                          <a16:creationId xmlns:a16="http://schemas.microsoft.com/office/drawing/2014/main" id="{F7F1E1C1-BE27-13D9-4ED4-90D7728F0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239"/>
                    </a:xfrm>
                    <a:custGeom>
                      <a:avLst/>
                      <a:gdLst>
                        <a:gd name="T0" fmla="*/ 63 w 173"/>
                        <a:gd name="T1" fmla="*/ 15 h 375"/>
                        <a:gd name="T2" fmla="*/ 126 w 173"/>
                        <a:gd name="T3" fmla="*/ 0 h 375"/>
                        <a:gd name="T4" fmla="*/ 126 w 173"/>
                        <a:gd name="T5" fmla="*/ 67 h 375"/>
                        <a:gd name="T6" fmla="*/ 151 w 173"/>
                        <a:gd name="T7" fmla="*/ 71 h 375"/>
                        <a:gd name="T8" fmla="*/ 173 w 173"/>
                        <a:gd name="T9" fmla="*/ 88 h 375"/>
                        <a:gd name="T10" fmla="*/ 173 w 173"/>
                        <a:gd name="T11" fmla="*/ 279 h 375"/>
                        <a:gd name="T12" fmla="*/ 148 w 173"/>
                        <a:gd name="T13" fmla="*/ 343 h 375"/>
                        <a:gd name="T14" fmla="*/ 40 w 173"/>
                        <a:gd name="T15" fmla="*/ 375 h 375"/>
                        <a:gd name="T16" fmla="*/ 0 w 173"/>
                        <a:gd name="T17" fmla="*/ 318 h 375"/>
                        <a:gd name="T18" fmla="*/ 0 w 173"/>
                        <a:gd name="T19" fmla="*/ 127 h 375"/>
                        <a:gd name="T20" fmla="*/ 29 w 173"/>
                        <a:gd name="T21" fmla="*/ 96 h 375"/>
                        <a:gd name="T22" fmla="*/ 61 w 173"/>
                        <a:gd name="T23" fmla="*/ 85 h 375"/>
                        <a:gd name="T24" fmla="*/ 62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806">
                      <a:extLst>
                        <a:ext uri="{FF2B5EF4-FFF2-40B4-BE49-F238E27FC236}">
                          <a16:creationId xmlns:a16="http://schemas.microsoft.com/office/drawing/2014/main" id="{26E7B463-A24A-4882-46F6-56283A1418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807">
                      <a:extLst>
                        <a:ext uri="{FF2B5EF4-FFF2-40B4-BE49-F238E27FC236}">
                          <a16:creationId xmlns:a16="http://schemas.microsoft.com/office/drawing/2014/main" id="{95E0C734-0C42-F825-4AD2-02E484412B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" name="Freeform 808">
                  <a:extLst>
                    <a:ext uri="{FF2B5EF4-FFF2-40B4-BE49-F238E27FC236}">
                      <a16:creationId xmlns:a16="http://schemas.microsoft.com/office/drawing/2014/main" id="{A4278BF3-ECBA-59A1-62F7-07E8A79EF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33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 Box 809">
                <a:extLst>
                  <a:ext uri="{FF2B5EF4-FFF2-40B4-BE49-F238E27FC236}">
                    <a16:creationId xmlns:a16="http://schemas.microsoft.com/office/drawing/2014/main" id="{55556E24-CAA1-18EE-D3C1-5D539D152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21" name="Group 776">
            <a:extLst>
              <a:ext uri="{FF2B5EF4-FFF2-40B4-BE49-F238E27FC236}">
                <a16:creationId xmlns:a16="http://schemas.microsoft.com/office/drawing/2014/main" id="{A742FD9E-A85A-8679-12D9-DCD26037F8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9069"/>
            <a:ext cx="590550" cy="1443038"/>
            <a:chOff x="288" y="4320"/>
            <a:chExt cx="372" cy="909"/>
          </a:xfrm>
        </p:grpSpPr>
        <p:sp>
          <p:nvSpPr>
            <p:cNvPr id="22" name="Text Box 777">
              <a:extLst>
                <a:ext uri="{FF2B5EF4-FFF2-40B4-BE49-F238E27FC236}">
                  <a16:creationId xmlns:a16="http://schemas.microsoft.com/office/drawing/2014/main" id="{E89F6988-3DDD-A068-B67C-BBF94BCE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23" name="Group 778">
              <a:extLst>
                <a:ext uri="{FF2B5EF4-FFF2-40B4-BE49-F238E27FC236}">
                  <a16:creationId xmlns:a16="http://schemas.microsoft.com/office/drawing/2014/main" id="{DEDD16D7-0C9D-24A1-3BC9-B870F9ED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24" name="Group 779">
                <a:extLst>
                  <a:ext uri="{FF2B5EF4-FFF2-40B4-BE49-F238E27FC236}">
                    <a16:creationId xmlns:a16="http://schemas.microsoft.com/office/drawing/2014/main" id="{321711FD-AB96-ACC9-FCEF-05568B97F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2" name="Group 780">
                  <a:extLst>
                    <a:ext uri="{FF2B5EF4-FFF2-40B4-BE49-F238E27FC236}">
                      <a16:creationId xmlns:a16="http://schemas.microsoft.com/office/drawing/2014/main" id="{84C3B90E-D82C-1F01-79B6-FCB8D787D9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4" name="Group 781">
                    <a:extLst>
                      <a:ext uri="{FF2B5EF4-FFF2-40B4-BE49-F238E27FC236}">
                        <a16:creationId xmlns:a16="http://schemas.microsoft.com/office/drawing/2014/main" id="{88D51BB4-0308-4A87-32B5-4A86F14005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6" name="Freeform 782">
                      <a:extLst>
                        <a:ext uri="{FF2B5EF4-FFF2-40B4-BE49-F238E27FC236}">
                          <a16:creationId xmlns:a16="http://schemas.microsoft.com/office/drawing/2014/main" id="{EBA736B0-3D86-5F72-5550-976E57448A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783">
                      <a:extLst>
                        <a:ext uri="{FF2B5EF4-FFF2-40B4-BE49-F238E27FC236}">
                          <a16:creationId xmlns:a16="http://schemas.microsoft.com/office/drawing/2014/main" id="{B009C042-ABE5-FA26-178D-A26731CB57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" name="Freeform 784">
                    <a:extLst>
                      <a:ext uri="{FF2B5EF4-FFF2-40B4-BE49-F238E27FC236}">
                        <a16:creationId xmlns:a16="http://schemas.microsoft.com/office/drawing/2014/main" id="{A2EC043E-75C2-779B-24DE-172374F41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" name="Freeform 785">
                  <a:extLst>
                    <a:ext uri="{FF2B5EF4-FFF2-40B4-BE49-F238E27FC236}">
                      <a16:creationId xmlns:a16="http://schemas.microsoft.com/office/drawing/2014/main" id="{DA9E7701-FE86-1226-5F77-8E12CD949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86">
                <a:extLst>
                  <a:ext uri="{FF2B5EF4-FFF2-40B4-BE49-F238E27FC236}">
                    <a16:creationId xmlns:a16="http://schemas.microsoft.com/office/drawing/2014/main" id="{F720C39D-8D99-97E9-A826-A1D6240CC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26" name="Group 787">
                  <a:extLst>
                    <a:ext uri="{FF2B5EF4-FFF2-40B4-BE49-F238E27FC236}">
                      <a16:creationId xmlns:a16="http://schemas.microsoft.com/office/drawing/2014/main" id="{6CCCBB05-F0B3-1C85-3781-4D7F1E6C8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29" name="Line 788">
                    <a:extLst>
                      <a:ext uri="{FF2B5EF4-FFF2-40B4-BE49-F238E27FC236}">
                        <a16:creationId xmlns:a16="http://schemas.microsoft.com/office/drawing/2014/main" id="{2A4EA161-41FE-A6AF-132E-110ED0DF4C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789">
                    <a:extLst>
                      <a:ext uri="{FF2B5EF4-FFF2-40B4-BE49-F238E27FC236}">
                        <a16:creationId xmlns:a16="http://schemas.microsoft.com/office/drawing/2014/main" id="{33790D66-DA37-1E55-3FA6-87D0B68CB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790">
                    <a:extLst>
                      <a:ext uri="{FF2B5EF4-FFF2-40B4-BE49-F238E27FC236}">
                        <a16:creationId xmlns:a16="http://schemas.microsoft.com/office/drawing/2014/main" id="{C48786D3-C0CA-CF59-A93A-21E471D67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Line 791">
                  <a:extLst>
                    <a:ext uri="{FF2B5EF4-FFF2-40B4-BE49-F238E27FC236}">
                      <a16:creationId xmlns:a16="http://schemas.microsoft.com/office/drawing/2014/main" id="{7AF035CD-637C-81BD-DCB0-A6A3DE19B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792">
                  <a:extLst>
                    <a:ext uri="{FF2B5EF4-FFF2-40B4-BE49-F238E27FC236}">
                      <a16:creationId xmlns:a16="http://schemas.microsoft.com/office/drawing/2014/main" id="{F2C7E5F8-2BCA-9ADF-6AF2-30D97F64F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" name="Group 560">
            <a:extLst>
              <a:ext uri="{FF2B5EF4-FFF2-40B4-BE49-F238E27FC236}">
                <a16:creationId xmlns:a16="http://schemas.microsoft.com/office/drawing/2014/main" id="{CA8F7048-CAB2-E801-71C0-152D1F2BEAC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2190136"/>
            <a:ext cx="698500" cy="1084263"/>
            <a:chOff x="1296" y="2880"/>
            <a:chExt cx="440" cy="683"/>
          </a:xfrm>
        </p:grpSpPr>
        <p:grpSp>
          <p:nvGrpSpPr>
            <p:cNvPr id="39" name="Group 561">
              <a:extLst>
                <a:ext uri="{FF2B5EF4-FFF2-40B4-BE49-F238E27FC236}">
                  <a16:creationId xmlns:a16="http://schemas.microsoft.com/office/drawing/2014/main" id="{3C2CF5EE-D62B-DC78-59DA-F472892C1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41" name="Group 562">
                <a:extLst>
                  <a:ext uri="{FF2B5EF4-FFF2-40B4-BE49-F238E27FC236}">
                    <a16:creationId xmlns:a16="http://schemas.microsoft.com/office/drawing/2014/main" id="{51A0C71B-F9B4-78B8-3147-34A29A80E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0" name="Freeform 563">
                  <a:extLst>
                    <a:ext uri="{FF2B5EF4-FFF2-40B4-BE49-F238E27FC236}">
                      <a16:creationId xmlns:a16="http://schemas.microsoft.com/office/drawing/2014/main" id="{7ED9CFFB-4F9D-9972-A2C2-ACA802004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" name="Group 564">
                  <a:extLst>
                    <a:ext uri="{FF2B5EF4-FFF2-40B4-BE49-F238E27FC236}">
                      <a16:creationId xmlns:a16="http://schemas.microsoft.com/office/drawing/2014/main" id="{4709983E-38AC-DF10-BED0-928AC97A10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2" name="Freeform 565">
                    <a:extLst>
                      <a:ext uri="{FF2B5EF4-FFF2-40B4-BE49-F238E27FC236}">
                        <a16:creationId xmlns:a16="http://schemas.microsoft.com/office/drawing/2014/main" id="{CF3F3F19-1183-3580-3E56-3FF97EEE9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66">
                    <a:extLst>
                      <a:ext uri="{FF2B5EF4-FFF2-40B4-BE49-F238E27FC236}">
                        <a16:creationId xmlns:a16="http://schemas.microsoft.com/office/drawing/2014/main" id="{28E3DE68-2FFD-D037-0902-C1DCCBD66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7">
                    <a:extLst>
                      <a:ext uri="{FF2B5EF4-FFF2-40B4-BE49-F238E27FC236}">
                        <a16:creationId xmlns:a16="http://schemas.microsoft.com/office/drawing/2014/main" id="{94D518C4-5B2F-B6C4-B94B-65AB44C9D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568">
                    <a:extLst>
                      <a:ext uri="{FF2B5EF4-FFF2-40B4-BE49-F238E27FC236}">
                        <a16:creationId xmlns:a16="http://schemas.microsoft.com/office/drawing/2014/main" id="{01C3241B-C7E7-D843-9361-B0DA501D1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569">
                    <a:extLst>
                      <a:ext uri="{FF2B5EF4-FFF2-40B4-BE49-F238E27FC236}">
                        <a16:creationId xmlns:a16="http://schemas.microsoft.com/office/drawing/2014/main" id="{2913C7B9-3E80-7064-2E02-73F40C9C17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570">
                <a:extLst>
                  <a:ext uri="{FF2B5EF4-FFF2-40B4-BE49-F238E27FC236}">
                    <a16:creationId xmlns:a16="http://schemas.microsoft.com/office/drawing/2014/main" id="{91D70BBD-4E9A-7BDD-1AC4-C03A71C00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44" name="Line 571">
                  <a:extLst>
                    <a:ext uri="{FF2B5EF4-FFF2-40B4-BE49-F238E27FC236}">
                      <a16:creationId xmlns:a16="http://schemas.microsoft.com/office/drawing/2014/main" id="{193D64AC-E4AA-F20F-2251-C18C027D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572">
                  <a:extLst>
                    <a:ext uri="{FF2B5EF4-FFF2-40B4-BE49-F238E27FC236}">
                      <a16:creationId xmlns:a16="http://schemas.microsoft.com/office/drawing/2014/main" id="{A493C3DB-BD3D-6F9C-9016-3494983EB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6" name="Group 573">
                  <a:extLst>
                    <a:ext uri="{FF2B5EF4-FFF2-40B4-BE49-F238E27FC236}">
                      <a16:creationId xmlns:a16="http://schemas.microsoft.com/office/drawing/2014/main" id="{100640DF-31CA-AD97-BC70-F453F5206C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47" name="Freeform 574">
                    <a:extLst>
                      <a:ext uri="{FF2B5EF4-FFF2-40B4-BE49-F238E27FC236}">
                        <a16:creationId xmlns:a16="http://schemas.microsoft.com/office/drawing/2014/main" id="{F1472955-1275-13B5-DE11-EDF9C0AA4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575">
                    <a:extLst>
                      <a:ext uri="{FF2B5EF4-FFF2-40B4-BE49-F238E27FC236}">
                        <a16:creationId xmlns:a16="http://schemas.microsoft.com/office/drawing/2014/main" id="{6BA8CA3A-0F01-ED22-C4C6-B66C03A1D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6">
                    <a:extLst>
                      <a:ext uri="{FF2B5EF4-FFF2-40B4-BE49-F238E27FC236}">
                        <a16:creationId xmlns:a16="http://schemas.microsoft.com/office/drawing/2014/main" id="{F642322E-CB80-3A92-95ED-CC573E8895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Freeform 577">
                <a:extLst>
                  <a:ext uri="{FF2B5EF4-FFF2-40B4-BE49-F238E27FC236}">
                    <a16:creationId xmlns:a16="http://schemas.microsoft.com/office/drawing/2014/main" id="{B8B70FA0-5876-A52C-AADC-55B9AD4A38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578">
              <a:extLst>
                <a:ext uri="{FF2B5EF4-FFF2-40B4-BE49-F238E27FC236}">
                  <a16:creationId xmlns:a16="http://schemas.microsoft.com/office/drawing/2014/main" id="{0C2A322D-228A-1764-7A4F-C8CEF8B8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57" name="Group 579">
            <a:extLst>
              <a:ext uri="{FF2B5EF4-FFF2-40B4-BE49-F238E27FC236}">
                <a16:creationId xmlns:a16="http://schemas.microsoft.com/office/drawing/2014/main" id="{59F5864C-4954-FFE9-FBBE-EC0687FEC3DD}"/>
              </a:ext>
            </a:extLst>
          </p:cNvPr>
          <p:cNvGrpSpPr>
            <a:grpSpLocks/>
          </p:cNvGrpSpPr>
          <p:nvPr/>
        </p:nvGrpSpPr>
        <p:grpSpPr bwMode="auto">
          <a:xfrm>
            <a:off x="3470731" y="356151"/>
            <a:ext cx="709613" cy="1189038"/>
            <a:chOff x="1872" y="2832"/>
            <a:chExt cx="447" cy="749"/>
          </a:xfrm>
        </p:grpSpPr>
        <p:grpSp>
          <p:nvGrpSpPr>
            <p:cNvPr id="58" name="Group 580">
              <a:extLst>
                <a:ext uri="{FF2B5EF4-FFF2-40B4-BE49-F238E27FC236}">
                  <a16:creationId xmlns:a16="http://schemas.microsoft.com/office/drawing/2014/main" id="{0969F0EE-1206-BFE0-99A4-32C0B6B7C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60" name="Group 581">
                <a:extLst>
                  <a:ext uri="{FF2B5EF4-FFF2-40B4-BE49-F238E27FC236}">
                    <a16:creationId xmlns:a16="http://schemas.microsoft.com/office/drawing/2014/main" id="{66E23F19-33BC-1A83-3BDA-648E130A2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73" name="Freeform 582">
                  <a:extLst>
                    <a:ext uri="{FF2B5EF4-FFF2-40B4-BE49-F238E27FC236}">
                      <a16:creationId xmlns:a16="http://schemas.microsoft.com/office/drawing/2014/main" id="{421B9862-B58B-200E-F10E-986FC7D9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583">
                  <a:extLst>
                    <a:ext uri="{FF2B5EF4-FFF2-40B4-BE49-F238E27FC236}">
                      <a16:creationId xmlns:a16="http://schemas.microsoft.com/office/drawing/2014/main" id="{44C0FE00-8221-43FE-B2B0-550CA8A88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584">
                  <a:extLst>
                    <a:ext uri="{FF2B5EF4-FFF2-40B4-BE49-F238E27FC236}">
                      <a16:creationId xmlns:a16="http://schemas.microsoft.com/office/drawing/2014/main" id="{4E8C9210-0402-F2A0-A6AA-D59E244B1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585">
                <a:extLst>
                  <a:ext uri="{FF2B5EF4-FFF2-40B4-BE49-F238E27FC236}">
                    <a16:creationId xmlns:a16="http://schemas.microsoft.com/office/drawing/2014/main" id="{DE39455E-3D1C-EDA4-1EA9-D61AB46F4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63" name="Group 586">
                  <a:extLst>
                    <a:ext uri="{FF2B5EF4-FFF2-40B4-BE49-F238E27FC236}">
                      <a16:creationId xmlns:a16="http://schemas.microsoft.com/office/drawing/2014/main" id="{35B10516-24D9-7134-F0B7-C78B226B7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68" name="Freeform 587">
                    <a:extLst>
                      <a:ext uri="{FF2B5EF4-FFF2-40B4-BE49-F238E27FC236}">
                        <a16:creationId xmlns:a16="http://schemas.microsoft.com/office/drawing/2014/main" id="{B9ADC47C-032B-DCE7-D706-3C7ECDEEF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88">
                    <a:extLst>
                      <a:ext uri="{FF2B5EF4-FFF2-40B4-BE49-F238E27FC236}">
                        <a16:creationId xmlns:a16="http://schemas.microsoft.com/office/drawing/2014/main" id="{10F9AF84-CEAF-BFE9-8932-2FD1C9534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89">
                    <a:extLst>
                      <a:ext uri="{FF2B5EF4-FFF2-40B4-BE49-F238E27FC236}">
                        <a16:creationId xmlns:a16="http://schemas.microsoft.com/office/drawing/2014/main" id="{268D9FD1-A5C4-A559-ECE1-3BC1EFB3C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590">
                    <a:extLst>
                      <a:ext uri="{FF2B5EF4-FFF2-40B4-BE49-F238E27FC236}">
                        <a16:creationId xmlns:a16="http://schemas.microsoft.com/office/drawing/2014/main" id="{71346CD1-2878-73E5-50E6-87850BD88B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591">
                    <a:extLst>
                      <a:ext uri="{FF2B5EF4-FFF2-40B4-BE49-F238E27FC236}">
                        <a16:creationId xmlns:a16="http://schemas.microsoft.com/office/drawing/2014/main" id="{E32FE3BD-2F94-EE0E-3762-186561C39C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592">
                  <a:extLst>
                    <a:ext uri="{FF2B5EF4-FFF2-40B4-BE49-F238E27FC236}">
                      <a16:creationId xmlns:a16="http://schemas.microsoft.com/office/drawing/2014/main" id="{A40A3872-C412-209E-E1CD-95B9C47BE6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65" name="Freeform 593">
                    <a:extLst>
                      <a:ext uri="{FF2B5EF4-FFF2-40B4-BE49-F238E27FC236}">
                        <a16:creationId xmlns:a16="http://schemas.microsoft.com/office/drawing/2014/main" id="{9A6BB00C-50A9-C474-ACC1-C3B7C62B3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594">
                    <a:extLst>
                      <a:ext uri="{FF2B5EF4-FFF2-40B4-BE49-F238E27FC236}">
                        <a16:creationId xmlns:a16="http://schemas.microsoft.com/office/drawing/2014/main" id="{7E1FA9C5-30BB-ABA4-DF80-86E6CC9EE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595">
                    <a:extLst>
                      <a:ext uri="{FF2B5EF4-FFF2-40B4-BE49-F238E27FC236}">
                        <a16:creationId xmlns:a16="http://schemas.microsoft.com/office/drawing/2014/main" id="{3D806156-CB17-5843-B23A-423AB79DB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" name="Freeform 596">
                <a:extLst>
                  <a:ext uri="{FF2B5EF4-FFF2-40B4-BE49-F238E27FC236}">
                    <a16:creationId xmlns:a16="http://schemas.microsoft.com/office/drawing/2014/main" id="{7F522F49-5AF4-9E3E-5231-83ECD850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Text Box 597">
              <a:extLst>
                <a:ext uri="{FF2B5EF4-FFF2-40B4-BE49-F238E27FC236}">
                  <a16:creationId xmlns:a16="http://schemas.microsoft.com/office/drawing/2014/main" id="{DA75A37D-5329-8277-D754-C029F767E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76" name="Group 598">
            <a:extLst>
              <a:ext uri="{FF2B5EF4-FFF2-40B4-BE49-F238E27FC236}">
                <a16:creationId xmlns:a16="http://schemas.microsoft.com/office/drawing/2014/main" id="{9536907B-12B4-2F19-BC4F-7A167821C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2133600"/>
            <a:ext cx="698500" cy="1084263"/>
            <a:chOff x="1296" y="2880"/>
            <a:chExt cx="440" cy="683"/>
          </a:xfrm>
        </p:grpSpPr>
        <p:grpSp>
          <p:nvGrpSpPr>
            <p:cNvPr id="77" name="Group 599">
              <a:extLst>
                <a:ext uri="{FF2B5EF4-FFF2-40B4-BE49-F238E27FC236}">
                  <a16:creationId xmlns:a16="http://schemas.microsoft.com/office/drawing/2014/main" id="{7DA25CA1-175E-C2EF-2213-BD77B154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79" name="Group 600">
                <a:extLst>
                  <a:ext uri="{FF2B5EF4-FFF2-40B4-BE49-F238E27FC236}">
                    <a16:creationId xmlns:a16="http://schemas.microsoft.com/office/drawing/2014/main" id="{C64265B7-452D-97AA-0A29-70594E1BA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88" name="Freeform 601">
                  <a:extLst>
                    <a:ext uri="{FF2B5EF4-FFF2-40B4-BE49-F238E27FC236}">
                      <a16:creationId xmlns:a16="http://schemas.microsoft.com/office/drawing/2014/main" id="{1197CCFF-D487-F51F-69C4-DC1DC0DD4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602">
                  <a:extLst>
                    <a:ext uri="{FF2B5EF4-FFF2-40B4-BE49-F238E27FC236}">
                      <a16:creationId xmlns:a16="http://schemas.microsoft.com/office/drawing/2014/main" id="{BE5FA070-4B0C-A917-FB10-74B4024AD0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90" name="Freeform 603">
                    <a:extLst>
                      <a:ext uri="{FF2B5EF4-FFF2-40B4-BE49-F238E27FC236}">
                        <a16:creationId xmlns:a16="http://schemas.microsoft.com/office/drawing/2014/main" id="{69CD2B01-47F8-6C9C-F317-E2FDF7532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04">
                    <a:extLst>
                      <a:ext uri="{FF2B5EF4-FFF2-40B4-BE49-F238E27FC236}">
                        <a16:creationId xmlns:a16="http://schemas.microsoft.com/office/drawing/2014/main" id="{ED285F08-50CA-8B29-E2E2-ABD40144C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605">
                    <a:extLst>
                      <a:ext uri="{FF2B5EF4-FFF2-40B4-BE49-F238E27FC236}">
                        <a16:creationId xmlns:a16="http://schemas.microsoft.com/office/drawing/2014/main" id="{8ED145D0-5E42-8594-5E5E-197AB9B92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606">
                    <a:extLst>
                      <a:ext uri="{FF2B5EF4-FFF2-40B4-BE49-F238E27FC236}">
                        <a16:creationId xmlns:a16="http://schemas.microsoft.com/office/drawing/2014/main" id="{A307EA47-FB36-9C61-B552-502D1C433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607">
                    <a:extLst>
                      <a:ext uri="{FF2B5EF4-FFF2-40B4-BE49-F238E27FC236}">
                        <a16:creationId xmlns:a16="http://schemas.microsoft.com/office/drawing/2014/main" id="{160672F3-C5DF-0D2C-5EC6-0379E8EF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" name="Group 608">
                <a:extLst>
                  <a:ext uri="{FF2B5EF4-FFF2-40B4-BE49-F238E27FC236}">
                    <a16:creationId xmlns:a16="http://schemas.microsoft.com/office/drawing/2014/main" id="{5EFF3128-7C5D-BF8B-77A7-BFC1A819E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82" name="Line 609">
                  <a:extLst>
                    <a:ext uri="{FF2B5EF4-FFF2-40B4-BE49-F238E27FC236}">
                      <a16:creationId xmlns:a16="http://schemas.microsoft.com/office/drawing/2014/main" id="{DFCD8143-864F-EF81-87E7-C859A9360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10">
                  <a:extLst>
                    <a:ext uri="{FF2B5EF4-FFF2-40B4-BE49-F238E27FC236}">
                      <a16:creationId xmlns:a16="http://schemas.microsoft.com/office/drawing/2014/main" id="{647FF4F7-1B6F-5879-05DB-E996CA189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" name="Group 611">
                  <a:extLst>
                    <a:ext uri="{FF2B5EF4-FFF2-40B4-BE49-F238E27FC236}">
                      <a16:creationId xmlns:a16="http://schemas.microsoft.com/office/drawing/2014/main" id="{B7F353F1-1B61-7AA2-482D-168DBFEE4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85" name="Freeform 612">
                    <a:extLst>
                      <a:ext uri="{FF2B5EF4-FFF2-40B4-BE49-F238E27FC236}">
                        <a16:creationId xmlns:a16="http://schemas.microsoft.com/office/drawing/2014/main" id="{6E00D290-AD20-AA0C-188C-96974EE37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613">
                    <a:extLst>
                      <a:ext uri="{FF2B5EF4-FFF2-40B4-BE49-F238E27FC236}">
                        <a16:creationId xmlns:a16="http://schemas.microsoft.com/office/drawing/2014/main" id="{5683F828-55D0-85E3-2D70-945C4348D8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614">
                    <a:extLst>
                      <a:ext uri="{FF2B5EF4-FFF2-40B4-BE49-F238E27FC236}">
                        <a16:creationId xmlns:a16="http://schemas.microsoft.com/office/drawing/2014/main" id="{00F47063-9348-0921-7884-13E2E1733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Freeform 615">
                <a:extLst>
                  <a:ext uri="{FF2B5EF4-FFF2-40B4-BE49-F238E27FC236}">
                    <a16:creationId xmlns:a16="http://schemas.microsoft.com/office/drawing/2014/main" id="{9688F41C-E964-BCB2-8E5D-E7BA197956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ext Box 616">
              <a:extLst>
                <a:ext uri="{FF2B5EF4-FFF2-40B4-BE49-F238E27FC236}">
                  <a16:creationId xmlns:a16="http://schemas.microsoft.com/office/drawing/2014/main" id="{94A3C2F5-B7FE-3021-0E25-FED1B111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95" name="Group 617">
            <a:extLst>
              <a:ext uri="{FF2B5EF4-FFF2-40B4-BE49-F238E27FC236}">
                <a16:creationId xmlns:a16="http://schemas.microsoft.com/office/drawing/2014/main" id="{D60614CC-7BDC-9332-D789-4ADC5736BE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72843" y="377204"/>
            <a:ext cx="709613" cy="1189038"/>
            <a:chOff x="1872" y="2832"/>
            <a:chExt cx="447" cy="749"/>
          </a:xfrm>
        </p:grpSpPr>
        <p:grpSp>
          <p:nvGrpSpPr>
            <p:cNvPr id="96" name="Group 618">
              <a:extLst>
                <a:ext uri="{FF2B5EF4-FFF2-40B4-BE49-F238E27FC236}">
                  <a16:creationId xmlns:a16="http://schemas.microsoft.com/office/drawing/2014/main" id="{7B8867FA-B80D-5486-0763-65E9A7CFD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98" name="Group 619">
                <a:extLst>
                  <a:ext uri="{FF2B5EF4-FFF2-40B4-BE49-F238E27FC236}">
                    <a16:creationId xmlns:a16="http://schemas.microsoft.com/office/drawing/2014/main" id="{743DCE5D-80BA-0ED3-B144-7E76B781D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11" name="Freeform 620">
                  <a:extLst>
                    <a:ext uri="{FF2B5EF4-FFF2-40B4-BE49-F238E27FC236}">
                      <a16:creationId xmlns:a16="http://schemas.microsoft.com/office/drawing/2014/main" id="{34DC01C1-01E1-5537-91B4-AA13C249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Freeform 621">
                  <a:extLst>
                    <a:ext uri="{FF2B5EF4-FFF2-40B4-BE49-F238E27FC236}">
                      <a16:creationId xmlns:a16="http://schemas.microsoft.com/office/drawing/2014/main" id="{B29725E3-E62E-4F6A-B953-7E2D3A8D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622">
                  <a:extLst>
                    <a:ext uri="{FF2B5EF4-FFF2-40B4-BE49-F238E27FC236}">
                      <a16:creationId xmlns:a16="http://schemas.microsoft.com/office/drawing/2014/main" id="{754C5325-720F-DF6B-E431-2B293F8D5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623">
                <a:extLst>
                  <a:ext uri="{FF2B5EF4-FFF2-40B4-BE49-F238E27FC236}">
                    <a16:creationId xmlns:a16="http://schemas.microsoft.com/office/drawing/2014/main" id="{9EFB9980-F94D-B2B6-860D-35D751468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01" name="Group 624">
                  <a:extLst>
                    <a:ext uri="{FF2B5EF4-FFF2-40B4-BE49-F238E27FC236}">
                      <a16:creationId xmlns:a16="http://schemas.microsoft.com/office/drawing/2014/main" id="{7F8F10B2-F898-5708-4745-2CE5432A64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06" name="Freeform 625">
                    <a:extLst>
                      <a:ext uri="{FF2B5EF4-FFF2-40B4-BE49-F238E27FC236}">
                        <a16:creationId xmlns:a16="http://schemas.microsoft.com/office/drawing/2014/main" id="{84DE5275-AEE7-F3A0-FCE6-5C61DABB5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626">
                    <a:extLst>
                      <a:ext uri="{FF2B5EF4-FFF2-40B4-BE49-F238E27FC236}">
                        <a16:creationId xmlns:a16="http://schemas.microsoft.com/office/drawing/2014/main" id="{298EC82D-15CA-2F03-9DBB-71766EA22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627">
                    <a:extLst>
                      <a:ext uri="{FF2B5EF4-FFF2-40B4-BE49-F238E27FC236}">
                        <a16:creationId xmlns:a16="http://schemas.microsoft.com/office/drawing/2014/main" id="{3AC50C46-EC72-4ACD-0215-A25031278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628">
                    <a:extLst>
                      <a:ext uri="{FF2B5EF4-FFF2-40B4-BE49-F238E27FC236}">
                        <a16:creationId xmlns:a16="http://schemas.microsoft.com/office/drawing/2014/main" id="{B5BFE17E-1A6A-54F3-4FAE-9D47739CE5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Line 629">
                    <a:extLst>
                      <a:ext uri="{FF2B5EF4-FFF2-40B4-BE49-F238E27FC236}">
                        <a16:creationId xmlns:a16="http://schemas.microsoft.com/office/drawing/2014/main" id="{BD6E0EA8-B079-52B9-4D1B-6C39C5E48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630">
                  <a:extLst>
                    <a:ext uri="{FF2B5EF4-FFF2-40B4-BE49-F238E27FC236}">
                      <a16:creationId xmlns:a16="http://schemas.microsoft.com/office/drawing/2014/main" id="{F7335B51-D6D6-BCA8-B9B3-A0C00A28DD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03" name="Freeform 631">
                    <a:extLst>
                      <a:ext uri="{FF2B5EF4-FFF2-40B4-BE49-F238E27FC236}">
                        <a16:creationId xmlns:a16="http://schemas.microsoft.com/office/drawing/2014/main" id="{ECF67474-E199-A3F7-451D-64074666A3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632">
                    <a:extLst>
                      <a:ext uri="{FF2B5EF4-FFF2-40B4-BE49-F238E27FC236}">
                        <a16:creationId xmlns:a16="http://schemas.microsoft.com/office/drawing/2014/main" id="{B12790F0-294C-4F22-724A-01123925C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633">
                    <a:extLst>
                      <a:ext uri="{FF2B5EF4-FFF2-40B4-BE49-F238E27FC236}">
                        <a16:creationId xmlns:a16="http://schemas.microsoft.com/office/drawing/2014/main" id="{2541EDE4-966D-009F-E230-6CB76A8B4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0" name="Freeform 634">
                <a:extLst>
                  <a:ext uri="{FF2B5EF4-FFF2-40B4-BE49-F238E27FC236}">
                    <a16:creationId xmlns:a16="http://schemas.microsoft.com/office/drawing/2014/main" id="{5FCCB119-6FBB-292B-6814-DF279EC3923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Text Box 635">
              <a:extLst>
                <a:ext uri="{FF2B5EF4-FFF2-40B4-BE49-F238E27FC236}">
                  <a16:creationId xmlns:a16="http://schemas.microsoft.com/office/drawing/2014/main" id="{C168CFEB-1967-8A43-B769-31DB31EC4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114" name="Group 67">
            <a:extLst>
              <a:ext uri="{FF2B5EF4-FFF2-40B4-BE49-F238E27FC236}">
                <a16:creationId xmlns:a16="http://schemas.microsoft.com/office/drawing/2014/main" id="{45C60EF0-61C8-1878-8EDD-A792A5C79EA4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945476"/>
            <a:ext cx="565150" cy="833438"/>
            <a:chOff x="3642" y="3090"/>
            <a:chExt cx="356" cy="525"/>
          </a:xfrm>
        </p:grpSpPr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B752956-9832-406C-179C-4D27EFF4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01EF8241-53DB-671A-857B-C8B8369D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17AFCEFF-C4D6-8D9E-C215-92C8C759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BEFBC7D5-58C0-B14A-D509-04396DD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5ACE0B20-A076-9D46-68C3-D9A006727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73">
              <a:extLst>
                <a:ext uri="{FF2B5EF4-FFF2-40B4-BE49-F238E27FC236}">
                  <a16:creationId xmlns:a16="http://schemas.microsoft.com/office/drawing/2014/main" id="{7E9C3677-C60B-E110-F341-4F5D319D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D4A915C1-5AAE-1B02-4936-4490F6EC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E5B88F7-8E1A-7D21-FC31-B0DAD032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51F9348A-5345-9AD6-9EEC-867DF146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77">
              <a:extLst>
                <a:ext uri="{FF2B5EF4-FFF2-40B4-BE49-F238E27FC236}">
                  <a16:creationId xmlns:a16="http://schemas.microsoft.com/office/drawing/2014/main" id="{072A601C-D64D-1769-8B79-D0F261E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E38E3E11-03D2-AE39-BA74-96895808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815AFC0C-4D3D-8382-7318-199AEBF7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0">
              <a:extLst>
                <a:ext uri="{FF2B5EF4-FFF2-40B4-BE49-F238E27FC236}">
                  <a16:creationId xmlns:a16="http://schemas.microsoft.com/office/drawing/2014/main" id="{522623A6-606D-7698-F87A-8D8321B5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81">
              <a:extLst>
                <a:ext uri="{FF2B5EF4-FFF2-40B4-BE49-F238E27FC236}">
                  <a16:creationId xmlns:a16="http://schemas.microsoft.com/office/drawing/2014/main" id="{C2B9F912-03AE-3886-1C2A-81477FEAD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5064C0A1-3932-34F1-86DC-8C972C58F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8246602-35DB-88CF-0BBF-A8497F80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84">
              <a:extLst>
                <a:ext uri="{FF2B5EF4-FFF2-40B4-BE49-F238E27FC236}">
                  <a16:creationId xmlns:a16="http://schemas.microsoft.com/office/drawing/2014/main" id="{CE062FE1-2CC4-B758-3FAD-50AC688A5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50" name="Line 85">
                <a:extLst>
                  <a:ext uri="{FF2B5EF4-FFF2-40B4-BE49-F238E27FC236}">
                    <a16:creationId xmlns:a16="http://schemas.microsoft.com/office/drawing/2014/main" id="{AEAAB81F-352A-E458-4F43-30917738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13236086-7DB5-539D-3C67-466134409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Freeform 87">
              <a:extLst>
                <a:ext uri="{FF2B5EF4-FFF2-40B4-BE49-F238E27FC236}">
                  <a16:creationId xmlns:a16="http://schemas.microsoft.com/office/drawing/2014/main" id="{0326811D-098E-1CA5-491A-0610DDA5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88">
              <a:extLst>
                <a:ext uri="{FF2B5EF4-FFF2-40B4-BE49-F238E27FC236}">
                  <a16:creationId xmlns:a16="http://schemas.microsoft.com/office/drawing/2014/main" id="{EC23DAF0-0FFC-F359-8CBA-7ED87536E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89">
              <a:extLst>
                <a:ext uri="{FF2B5EF4-FFF2-40B4-BE49-F238E27FC236}">
                  <a16:creationId xmlns:a16="http://schemas.microsoft.com/office/drawing/2014/main" id="{DABD2001-1E22-0F1A-006F-78769659D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0">
              <a:extLst>
                <a:ext uri="{FF2B5EF4-FFF2-40B4-BE49-F238E27FC236}">
                  <a16:creationId xmlns:a16="http://schemas.microsoft.com/office/drawing/2014/main" id="{83824C01-600E-4554-889D-A8BE31FD3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1">
              <a:extLst>
                <a:ext uri="{FF2B5EF4-FFF2-40B4-BE49-F238E27FC236}">
                  <a16:creationId xmlns:a16="http://schemas.microsoft.com/office/drawing/2014/main" id="{79FA5658-539E-EE47-02AB-F64A5F2E1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" name="Group 92">
              <a:extLst>
                <a:ext uri="{FF2B5EF4-FFF2-40B4-BE49-F238E27FC236}">
                  <a16:creationId xmlns:a16="http://schemas.microsoft.com/office/drawing/2014/main" id="{58A35B32-815E-F2C2-C01D-185230C5B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6" name="Line 93">
                <a:extLst>
                  <a:ext uri="{FF2B5EF4-FFF2-40B4-BE49-F238E27FC236}">
                    <a16:creationId xmlns:a16="http://schemas.microsoft.com/office/drawing/2014/main" id="{5025E97E-75A2-E023-E5DF-68AACBF5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4">
                <a:extLst>
                  <a:ext uri="{FF2B5EF4-FFF2-40B4-BE49-F238E27FC236}">
                    <a16:creationId xmlns:a16="http://schemas.microsoft.com/office/drawing/2014/main" id="{E838FA1F-E87A-62ED-D232-311FC538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5">
                <a:extLst>
                  <a:ext uri="{FF2B5EF4-FFF2-40B4-BE49-F238E27FC236}">
                    <a16:creationId xmlns:a16="http://schemas.microsoft.com/office/drawing/2014/main" id="{BB90A8B4-2D82-A5C0-655C-2F80F1FA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96">
                <a:extLst>
                  <a:ext uri="{FF2B5EF4-FFF2-40B4-BE49-F238E27FC236}">
                    <a16:creationId xmlns:a16="http://schemas.microsoft.com/office/drawing/2014/main" id="{5EFA4C92-8357-6040-90F2-58A84D73A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Rectangle 97">
              <a:extLst>
                <a:ext uri="{FF2B5EF4-FFF2-40B4-BE49-F238E27FC236}">
                  <a16:creationId xmlns:a16="http://schemas.microsoft.com/office/drawing/2014/main" id="{3B853328-1E03-AC9B-0F6E-EE7B54C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98">
              <a:extLst>
                <a:ext uri="{FF2B5EF4-FFF2-40B4-BE49-F238E27FC236}">
                  <a16:creationId xmlns:a16="http://schemas.microsoft.com/office/drawing/2014/main" id="{97B0788C-F8E3-D7E7-648E-23A4A8ED5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38" name="Group 99">
                <a:extLst>
                  <a:ext uri="{FF2B5EF4-FFF2-40B4-BE49-F238E27FC236}">
                    <a16:creationId xmlns:a16="http://schemas.microsoft.com/office/drawing/2014/main" id="{BC89D60D-558B-7F3E-F219-75C6E9FBB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44" name="Freeform 100">
                  <a:extLst>
                    <a:ext uri="{FF2B5EF4-FFF2-40B4-BE49-F238E27FC236}">
                      <a16:creationId xmlns:a16="http://schemas.microsoft.com/office/drawing/2014/main" id="{89B2451C-8D4A-5FCE-8FF8-5DE2A21AF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01">
                  <a:extLst>
                    <a:ext uri="{FF2B5EF4-FFF2-40B4-BE49-F238E27FC236}">
                      <a16:creationId xmlns:a16="http://schemas.microsoft.com/office/drawing/2014/main" id="{114319CF-4D0E-7BDD-0597-6375F5C33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9" name="Group 102">
                <a:extLst>
                  <a:ext uri="{FF2B5EF4-FFF2-40B4-BE49-F238E27FC236}">
                    <a16:creationId xmlns:a16="http://schemas.microsoft.com/office/drawing/2014/main" id="{3FEDA251-47FE-9D24-1F20-13E652173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40" name="Freeform 103">
                  <a:extLst>
                    <a:ext uri="{FF2B5EF4-FFF2-40B4-BE49-F238E27FC236}">
                      <a16:creationId xmlns:a16="http://schemas.microsoft.com/office/drawing/2014/main" id="{FDF2C099-DAEF-EBB4-080D-3E1B728FD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04">
                  <a:extLst>
                    <a:ext uri="{FF2B5EF4-FFF2-40B4-BE49-F238E27FC236}">
                      <a16:creationId xmlns:a16="http://schemas.microsoft.com/office/drawing/2014/main" id="{4D1E7002-CB24-F861-194C-C231952C4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05">
                  <a:extLst>
                    <a:ext uri="{FF2B5EF4-FFF2-40B4-BE49-F238E27FC236}">
                      <a16:creationId xmlns:a16="http://schemas.microsoft.com/office/drawing/2014/main" id="{6D9B1FF2-4FD2-582C-9514-4BB926057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06">
                  <a:extLst>
                    <a:ext uri="{FF2B5EF4-FFF2-40B4-BE49-F238E27FC236}">
                      <a16:creationId xmlns:a16="http://schemas.microsoft.com/office/drawing/2014/main" id="{15A307AD-5774-F867-221F-D5F20D70A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4" name="Group 238">
            <a:extLst>
              <a:ext uri="{FF2B5EF4-FFF2-40B4-BE49-F238E27FC236}">
                <a16:creationId xmlns:a16="http://schemas.microsoft.com/office/drawing/2014/main" id="{C00861BB-7A6C-5DC8-84FF-49B896C214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598" y="3945476"/>
            <a:ext cx="579438" cy="854075"/>
            <a:chOff x="3642" y="3090"/>
            <a:chExt cx="356" cy="525"/>
          </a:xfrm>
        </p:grpSpPr>
        <p:sp>
          <p:nvSpPr>
            <p:cNvPr id="155" name="Freeform 239">
              <a:extLst>
                <a:ext uri="{FF2B5EF4-FFF2-40B4-BE49-F238E27FC236}">
                  <a16:creationId xmlns:a16="http://schemas.microsoft.com/office/drawing/2014/main" id="{B4DA6405-59E2-CDFC-D752-6D1812C2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40">
              <a:extLst>
                <a:ext uri="{FF2B5EF4-FFF2-40B4-BE49-F238E27FC236}">
                  <a16:creationId xmlns:a16="http://schemas.microsoft.com/office/drawing/2014/main" id="{13ACA6E1-94FE-D32A-3177-F9F46B70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1">
              <a:extLst>
                <a:ext uri="{FF2B5EF4-FFF2-40B4-BE49-F238E27FC236}">
                  <a16:creationId xmlns:a16="http://schemas.microsoft.com/office/drawing/2014/main" id="{7B94A2F3-B2E5-6201-F080-E830A039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42">
              <a:extLst>
                <a:ext uri="{FF2B5EF4-FFF2-40B4-BE49-F238E27FC236}">
                  <a16:creationId xmlns:a16="http://schemas.microsoft.com/office/drawing/2014/main" id="{EC27A2ED-DFC5-C59F-C82C-5C1C8D01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43">
              <a:extLst>
                <a:ext uri="{FF2B5EF4-FFF2-40B4-BE49-F238E27FC236}">
                  <a16:creationId xmlns:a16="http://schemas.microsoft.com/office/drawing/2014/main" id="{72BE1919-9CF2-A056-BF57-FEF6F817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4">
              <a:extLst>
                <a:ext uri="{FF2B5EF4-FFF2-40B4-BE49-F238E27FC236}">
                  <a16:creationId xmlns:a16="http://schemas.microsoft.com/office/drawing/2014/main" id="{EC2B3339-27DB-608B-818D-10EB435DF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245">
              <a:extLst>
                <a:ext uri="{FF2B5EF4-FFF2-40B4-BE49-F238E27FC236}">
                  <a16:creationId xmlns:a16="http://schemas.microsoft.com/office/drawing/2014/main" id="{49137E66-D0FA-5E15-0DF0-32FD4734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46">
              <a:extLst>
                <a:ext uri="{FF2B5EF4-FFF2-40B4-BE49-F238E27FC236}">
                  <a16:creationId xmlns:a16="http://schemas.microsoft.com/office/drawing/2014/main" id="{836A173F-75D1-235A-6174-08574CED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247">
              <a:extLst>
                <a:ext uri="{FF2B5EF4-FFF2-40B4-BE49-F238E27FC236}">
                  <a16:creationId xmlns:a16="http://schemas.microsoft.com/office/drawing/2014/main" id="{8069B362-2579-0CAA-E5EF-C9EFBAA6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48">
              <a:extLst>
                <a:ext uri="{FF2B5EF4-FFF2-40B4-BE49-F238E27FC236}">
                  <a16:creationId xmlns:a16="http://schemas.microsoft.com/office/drawing/2014/main" id="{6243C79F-FC05-AF88-913A-3BB473C1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49">
              <a:extLst>
                <a:ext uri="{FF2B5EF4-FFF2-40B4-BE49-F238E27FC236}">
                  <a16:creationId xmlns:a16="http://schemas.microsoft.com/office/drawing/2014/main" id="{CBC85B1B-B467-B13B-45E1-F0907ACF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50">
              <a:extLst>
                <a:ext uri="{FF2B5EF4-FFF2-40B4-BE49-F238E27FC236}">
                  <a16:creationId xmlns:a16="http://schemas.microsoft.com/office/drawing/2014/main" id="{4EAF87F5-9840-55ED-E83F-18B00B116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51">
              <a:extLst>
                <a:ext uri="{FF2B5EF4-FFF2-40B4-BE49-F238E27FC236}">
                  <a16:creationId xmlns:a16="http://schemas.microsoft.com/office/drawing/2014/main" id="{C05B43D9-5759-EFAD-0295-AE84C519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" name="Group 252">
              <a:extLst>
                <a:ext uri="{FF2B5EF4-FFF2-40B4-BE49-F238E27FC236}">
                  <a16:creationId xmlns:a16="http://schemas.microsoft.com/office/drawing/2014/main" id="{881652BA-89DF-E017-D9DF-CA47987F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92" name="Line 253">
                <a:extLst>
                  <a:ext uri="{FF2B5EF4-FFF2-40B4-BE49-F238E27FC236}">
                    <a16:creationId xmlns:a16="http://schemas.microsoft.com/office/drawing/2014/main" id="{14A6837A-BFA5-AC40-074B-EDF22D61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254">
                <a:extLst>
                  <a:ext uri="{FF2B5EF4-FFF2-40B4-BE49-F238E27FC236}">
                    <a16:creationId xmlns:a16="http://schemas.microsoft.com/office/drawing/2014/main" id="{6CECB0D9-FFBA-3EA9-C372-8AAED73C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55">
              <a:extLst>
                <a:ext uri="{FF2B5EF4-FFF2-40B4-BE49-F238E27FC236}">
                  <a16:creationId xmlns:a16="http://schemas.microsoft.com/office/drawing/2014/main" id="{C0E0D8D8-58D9-CE9F-7E0D-3160FBFC1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90" name="Line 256">
                <a:extLst>
                  <a:ext uri="{FF2B5EF4-FFF2-40B4-BE49-F238E27FC236}">
                    <a16:creationId xmlns:a16="http://schemas.microsoft.com/office/drawing/2014/main" id="{D04F26C0-200E-53DF-0952-A454F4302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7">
                <a:extLst>
                  <a:ext uri="{FF2B5EF4-FFF2-40B4-BE49-F238E27FC236}">
                    <a16:creationId xmlns:a16="http://schemas.microsoft.com/office/drawing/2014/main" id="{6610A9B1-FE70-845C-77AC-33F2E3399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Freeform 258">
              <a:extLst>
                <a:ext uri="{FF2B5EF4-FFF2-40B4-BE49-F238E27FC236}">
                  <a16:creationId xmlns:a16="http://schemas.microsoft.com/office/drawing/2014/main" id="{CC476622-25DB-C11E-4BA1-FB9D7D25A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59">
              <a:extLst>
                <a:ext uri="{FF2B5EF4-FFF2-40B4-BE49-F238E27FC236}">
                  <a16:creationId xmlns:a16="http://schemas.microsoft.com/office/drawing/2014/main" id="{D96E18AF-A826-C5FE-E123-BF2C5384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60">
              <a:extLst>
                <a:ext uri="{FF2B5EF4-FFF2-40B4-BE49-F238E27FC236}">
                  <a16:creationId xmlns:a16="http://schemas.microsoft.com/office/drawing/2014/main" id="{AC761141-9C22-59B0-093F-7DEDDBF9C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61">
              <a:extLst>
                <a:ext uri="{FF2B5EF4-FFF2-40B4-BE49-F238E27FC236}">
                  <a16:creationId xmlns:a16="http://schemas.microsoft.com/office/drawing/2014/main" id="{C5B2B806-7960-56E1-9DE9-85DB7082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62">
              <a:extLst>
                <a:ext uri="{FF2B5EF4-FFF2-40B4-BE49-F238E27FC236}">
                  <a16:creationId xmlns:a16="http://schemas.microsoft.com/office/drawing/2014/main" id="{4F2FFC85-0097-4E56-113C-3A1555173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" name="Group 263">
              <a:extLst>
                <a:ext uri="{FF2B5EF4-FFF2-40B4-BE49-F238E27FC236}">
                  <a16:creationId xmlns:a16="http://schemas.microsoft.com/office/drawing/2014/main" id="{30BBD5F9-7103-B36B-1310-96022F1B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86" name="Line 264">
                <a:extLst>
                  <a:ext uri="{FF2B5EF4-FFF2-40B4-BE49-F238E27FC236}">
                    <a16:creationId xmlns:a16="http://schemas.microsoft.com/office/drawing/2014/main" id="{DCEFF0D7-B179-2AD0-6B3C-42982A755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265">
                <a:extLst>
                  <a:ext uri="{FF2B5EF4-FFF2-40B4-BE49-F238E27FC236}">
                    <a16:creationId xmlns:a16="http://schemas.microsoft.com/office/drawing/2014/main" id="{9D6FFBC2-7B35-4D96-FEAF-28B52A562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266">
                <a:extLst>
                  <a:ext uri="{FF2B5EF4-FFF2-40B4-BE49-F238E27FC236}">
                    <a16:creationId xmlns:a16="http://schemas.microsoft.com/office/drawing/2014/main" id="{31D96882-0591-49B2-ED3A-834CF924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67">
                <a:extLst>
                  <a:ext uri="{FF2B5EF4-FFF2-40B4-BE49-F238E27FC236}">
                    <a16:creationId xmlns:a16="http://schemas.microsoft.com/office/drawing/2014/main" id="{827845F0-0D73-8396-AE78-B9847AFC7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Rectangle 268">
              <a:extLst>
                <a:ext uri="{FF2B5EF4-FFF2-40B4-BE49-F238E27FC236}">
                  <a16:creationId xmlns:a16="http://schemas.microsoft.com/office/drawing/2014/main" id="{DEA05E3A-C5D2-D01B-B63D-FE2AD148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269">
              <a:extLst>
                <a:ext uri="{FF2B5EF4-FFF2-40B4-BE49-F238E27FC236}">
                  <a16:creationId xmlns:a16="http://schemas.microsoft.com/office/drawing/2014/main" id="{7057AF38-A942-87EB-1ECE-7BF0AFE11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78" name="Group 270">
                <a:extLst>
                  <a:ext uri="{FF2B5EF4-FFF2-40B4-BE49-F238E27FC236}">
                    <a16:creationId xmlns:a16="http://schemas.microsoft.com/office/drawing/2014/main" id="{585A526F-A3A9-FEF0-A541-C61CBB711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84" name="Freeform 271">
                  <a:extLst>
                    <a:ext uri="{FF2B5EF4-FFF2-40B4-BE49-F238E27FC236}">
                      <a16:creationId xmlns:a16="http://schemas.microsoft.com/office/drawing/2014/main" id="{1F0E90F9-AA20-6A48-E4EA-D518E0AA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272">
                  <a:extLst>
                    <a:ext uri="{FF2B5EF4-FFF2-40B4-BE49-F238E27FC236}">
                      <a16:creationId xmlns:a16="http://schemas.microsoft.com/office/drawing/2014/main" id="{18CCAC00-9AE2-0AA1-2674-46E31D5875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9" name="Group 273">
                <a:extLst>
                  <a:ext uri="{FF2B5EF4-FFF2-40B4-BE49-F238E27FC236}">
                    <a16:creationId xmlns:a16="http://schemas.microsoft.com/office/drawing/2014/main" id="{F2F99392-4041-49B7-F20C-2C5B98789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80" name="Freeform 274">
                  <a:extLst>
                    <a:ext uri="{FF2B5EF4-FFF2-40B4-BE49-F238E27FC236}">
                      <a16:creationId xmlns:a16="http://schemas.microsoft.com/office/drawing/2014/main" id="{0F381468-D31C-59B2-84CF-D21F53AFC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275">
                  <a:extLst>
                    <a:ext uri="{FF2B5EF4-FFF2-40B4-BE49-F238E27FC236}">
                      <a16:creationId xmlns:a16="http://schemas.microsoft.com/office/drawing/2014/main" id="{19FFE7B1-0C27-3186-D14C-9C7FCFE5F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76">
                  <a:extLst>
                    <a:ext uri="{FF2B5EF4-FFF2-40B4-BE49-F238E27FC236}">
                      <a16:creationId xmlns:a16="http://schemas.microsoft.com/office/drawing/2014/main" id="{AB93D2B8-DAC3-0723-ED13-169120869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277">
                  <a:extLst>
                    <a:ext uri="{FF2B5EF4-FFF2-40B4-BE49-F238E27FC236}">
                      <a16:creationId xmlns:a16="http://schemas.microsoft.com/office/drawing/2014/main" id="{21AD75DB-2A77-5A6C-463F-16090480B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" name="Group 827">
            <a:extLst>
              <a:ext uri="{FF2B5EF4-FFF2-40B4-BE49-F238E27FC236}">
                <a16:creationId xmlns:a16="http://schemas.microsoft.com/office/drawing/2014/main" id="{01497ABD-1E82-88DB-6D84-348512AB3FDD}"/>
              </a:ext>
            </a:extLst>
          </p:cNvPr>
          <p:cNvGrpSpPr>
            <a:grpSpLocks/>
          </p:cNvGrpSpPr>
          <p:nvPr/>
        </p:nvGrpSpPr>
        <p:grpSpPr bwMode="auto">
          <a:xfrm>
            <a:off x="4216441" y="2335719"/>
            <a:ext cx="885825" cy="765174"/>
            <a:chOff x="18" y="3612"/>
            <a:chExt cx="558" cy="482"/>
          </a:xfrm>
        </p:grpSpPr>
        <p:grpSp>
          <p:nvGrpSpPr>
            <p:cNvPr id="195" name="Group 828">
              <a:extLst>
                <a:ext uri="{FF2B5EF4-FFF2-40B4-BE49-F238E27FC236}">
                  <a16:creationId xmlns:a16="http://schemas.microsoft.com/office/drawing/2014/main" id="{85AEF1BC-C1D9-6BCC-CA79-714FB07E9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202" name="Freeform 829">
                <a:extLst>
                  <a:ext uri="{FF2B5EF4-FFF2-40B4-BE49-F238E27FC236}">
                    <a16:creationId xmlns:a16="http://schemas.microsoft.com/office/drawing/2014/main" id="{08F7F2B6-BBE8-EBF8-AFCD-ED3013F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830">
                <a:extLst>
                  <a:ext uri="{FF2B5EF4-FFF2-40B4-BE49-F238E27FC236}">
                    <a16:creationId xmlns:a16="http://schemas.microsoft.com/office/drawing/2014/main" id="{6D0B4ADA-960D-BF46-B0E3-8CA3B142A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Freeform 831">
              <a:extLst>
                <a:ext uri="{FF2B5EF4-FFF2-40B4-BE49-F238E27FC236}">
                  <a16:creationId xmlns:a16="http://schemas.microsoft.com/office/drawing/2014/main" id="{E9E71D29-EDC7-38FB-B6A5-E128906C8827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832">
              <a:extLst>
                <a:ext uri="{FF2B5EF4-FFF2-40B4-BE49-F238E27FC236}">
                  <a16:creationId xmlns:a16="http://schemas.microsoft.com/office/drawing/2014/main" id="{D3E2D0FC-7CB6-6C68-D319-BE800FD8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8 h 200"/>
                <a:gd name="T2" fmla="*/ 230 w 422"/>
                <a:gd name="T3" fmla="*/ 19 h 200"/>
                <a:gd name="T4" fmla="*/ 422 w 422"/>
                <a:gd name="T5" fmla="*/ 200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" name="Group 833">
              <a:extLst>
                <a:ext uri="{FF2B5EF4-FFF2-40B4-BE49-F238E27FC236}">
                  <a16:creationId xmlns:a16="http://schemas.microsoft.com/office/drawing/2014/main" id="{F38D4600-92B6-45D4-E566-B075F7457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99" name="Freeform 834">
                <a:extLst>
                  <a:ext uri="{FF2B5EF4-FFF2-40B4-BE49-F238E27FC236}">
                    <a16:creationId xmlns:a16="http://schemas.microsoft.com/office/drawing/2014/main" id="{485C8330-F703-86F6-39CD-747F8A9D8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835">
                <a:extLst>
                  <a:ext uri="{FF2B5EF4-FFF2-40B4-BE49-F238E27FC236}">
                    <a16:creationId xmlns:a16="http://schemas.microsoft.com/office/drawing/2014/main" id="{173C1756-F898-B7E4-D494-B524AE8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36">
                <a:extLst>
                  <a:ext uri="{FF2B5EF4-FFF2-40B4-BE49-F238E27FC236}">
                    <a16:creationId xmlns:a16="http://schemas.microsoft.com/office/drawing/2014/main" id="{0E58F0DB-BC6D-F9D4-6C92-E8EC40304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" name="Group 837">
            <a:extLst>
              <a:ext uri="{FF2B5EF4-FFF2-40B4-BE49-F238E27FC236}">
                <a16:creationId xmlns:a16="http://schemas.microsoft.com/office/drawing/2014/main" id="{8BDB43E5-E77A-4BC3-2660-76AF60AB5C90}"/>
              </a:ext>
            </a:extLst>
          </p:cNvPr>
          <p:cNvGrpSpPr>
            <a:grpSpLocks/>
          </p:cNvGrpSpPr>
          <p:nvPr/>
        </p:nvGrpSpPr>
        <p:grpSpPr bwMode="auto">
          <a:xfrm>
            <a:off x="3064194" y="2311906"/>
            <a:ext cx="857250" cy="952500"/>
            <a:chOff x="684" y="3666"/>
            <a:chExt cx="540" cy="600"/>
          </a:xfrm>
        </p:grpSpPr>
        <p:sp>
          <p:nvSpPr>
            <p:cNvPr id="205" name="Freeform 838">
              <a:extLst>
                <a:ext uri="{FF2B5EF4-FFF2-40B4-BE49-F238E27FC236}">
                  <a16:creationId xmlns:a16="http://schemas.microsoft.com/office/drawing/2014/main" id="{CE0819CF-61C9-C4CA-8808-2FFC8B37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" name="Group 839">
              <a:extLst>
                <a:ext uri="{FF2B5EF4-FFF2-40B4-BE49-F238E27FC236}">
                  <a16:creationId xmlns:a16="http://schemas.microsoft.com/office/drawing/2014/main" id="{0E7EE479-120E-2E23-3BBC-0E5473608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207" name="Rectangle 840">
                <a:extLst>
                  <a:ext uri="{FF2B5EF4-FFF2-40B4-BE49-F238E27FC236}">
                    <a16:creationId xmlns:a16="http://schemas.microsoft.com/office/drawing/2014/main" id="{7FAD675D-3D23-ACF2-7FFA-D90810E6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841">
                <a:extLst>
                  <a:ext uri="{FF2B5EF4-FFF2-40B4-BE49-F238E27FC236}">
                    <a16:creationId xmlns:a16="http://schemas.microsoft.com/office/drawing/2014/main" id="{20ACE225-FC6A-0C71-CB1F-444B97AF5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33" name="Freeform 842">
                  <a:extLst>
                    <a:ext uri="{FF2B5EF4-FFF2-40B4-BE49-F238E27FC236}">
                      <a16:creationId xmlns:a16="http://schemas.microsoft.com/office/drawing/2014/main" id="{6D40979C-D7C7-1A0C-2802-1A6C61DAD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43">
                  <a:extLst>
                    <a:ext uri="{FF2B5EF4-FFF2-40B4-BE49-F238E27FC236}">
                      <a16:creationId xmlns:a16="http://schemas.microsoft.com/office/drawing/2014/main" id="{2F1FA290-C602-FEE7-B52A-028FCA910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44">
                  <a:extLst>
                    <a:ext uri="{FF2B5EF4-FFF2-40B4-BE49-F238E27FC236}">
                      <a16:creationId xmlns:a16="http://schemas.microsoft.com/office/drawing/2014/main" id="{31DB4BE5-2BD8-7F90-E2AC-02993AAF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45">
                  <a:extLst>
                    <a:ext uri="{FF2B5EF4-FFF2-40B4-BE49-F238E27FC236}">
                      <a16:creationId xmlns:a16="http://schemas.microsoft.com/office/drawing/2014/main" id="{D9CF25C6-F45D-F3BE-3F13-BB61FF255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46">
                  <a:extLst>
                    <a:ext uri="{FF2B5EF4-FFF2-40B4-BE49-F238E27FC236}">
                      <a16:creationId xmlns:a16="http://schemas.microsoft.com/office/drawing/2014/main" id="{08B65056-949D-487E-2A19-6C9CF628F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47">
                  <a:extLst>
                    <a:ext uri="{FF2B5EF4-FFF2-40B4-BE49-F238E27FC236}">
                      <a16:creationId xmlns:a16="http://schemas.microsoft.com/office/drawing/2014/main" id="{63519F9E-633B-15D4-8D49-304AD514A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848">
                <a:extLst>
                  <a:ext uri="{FF2B5EF4-FFF2-40B4-BE49-F238E27FC236}">
                    <a16:creationId xmlns:a16="http://schemas.microsoft.com/office/drawing/2014/main" id="{886AF07F-C7C1-34DD-30E6-1BAADC12D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27" name="Freeform 849">
                  <a:extLst>
                    <a:ext uri="{FF2B5EF4-FFF2-40B4-BE49-F238E27FC236}">
                      <a16:creationId xmlns:a16="http://schemas.microsoft.com/office/drawing/2014/main" id="{F30B553A-4898-8057-D425-EE82FF735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50">
                  <a:extLst>
                    <a:ext uri="{FF2B5EF4-FFF2-40B4-BE49-F238E27FC236}">
                      <a16:creationId xmlns:a16="http://schemas.microsoft.com/office/drawing/2014/main" id="{886F02A8-1F1E-6CB8-FC56-B5E193DAA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51">
                  <a:extLst>
                    <a:ext uri="{FF2B5EF4-FFF2-40B4-BE49-F238E27FC236}">
                      <a16:creationId xmlns:a16="http://schemas.microsoft.com/office/drawing/2014/main" id="{300C8242-8EC5-ADDB-7AE6-857584E32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52">
                  <a:extLst>
                    <a:ext uri="{FF2B5EF4-FFF2-40B4-BE49-F238E27FC236}">
                      <a16:creationId xmlns:a16="http://schemas.microsoft.com/office/drawing/2014/main" id="{F25BCBC0-18A3-13FB-7682-701EE50D8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53">
                  <a:extLst>
                    <a:ext uri="{FF2B5EF4-FFF2-40B4-BE49-F238E27FC236}">
                      <a16:creationId xmlns:a16="http://schemas.microsoft.com/office/drawing/2014/main" id="{0F1550F2-87C3-6477-0A7C-DA83F76E2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854">
                  <a:extLst>
                    <a:ext uri="{FF2B5EF4-FFF2-40B4-BE49-F238E27FC236}">
                      <a16:creationId xmlns:a16="http://schemas.microsoft.com/office/drawing/2014/main" id="{DB7BADB3-201B-792E-AA45-12B1C9A5D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855">
                <a:extLst>
                  <a:ext uri="{FF2B5EF4-FFF2-40B4-BE49-F238E27FC236}">
                    <a16:creationId xmlns:a16="http://schemas.microsoft.com/office/drawing/2014/main" id="{52172104-4DC4-2FFB-760B-4AB5CE78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21" name="Freeform 856">
                  <a:extLst>
                    <a:ext uri="{FF2B5EF4-FFF2-40B4-BE49-F238E27FC236}">
                      <a16:creationId xmlns:a16="http://schemas.microsoft.com/office/drawing/2014/main" id="{BEA77540-2E86-9C26-15FA-E7104C535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57">
                  <a:extLst>
                    <a:ext uri="{FF2B5EF4-FFF2-40B4-BE49-F238E27FC236}">
                      <a16:creationId xmlns:a16="http://schemas.microsoft.com/office/drawing/2014/main" id="{3E13A003-E500-C88B-1E31-BF53F7D35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58">
                  <a:extLst>
                    <a:ext uri="{FF2B5EF4-FFF2-40B4-BE49-F238E27FC236}">
                      <a16:creationId xmlns:a16="http://schemas.microsoft.com/office/drawing/2014/main" id="{A127B44D-C8C6-AE8F-1AD2-B6796C20B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59">
                  <a:extLst>
                    <a:ext uri="{FF2B5EF4-FFF2-40B4-BE49-F238E27FC236}">
                      <a16:creationId xmlns:a16="http://schemas.microsoft.com/office/drawing/2014/main" id="{8506DDF2-DCF0-AF43-85A2-CB54CDD26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60">
                  <a:extLst>
                    <a:ext uri="{FF2B5EF4-FFF2-40B4-BE49-F238E27FC236}">
                      <a16:creationId xmlns:a16="http://schemas.microsoft.com/office/drawing/2014/main" id="{66959D83-88A8-8D2C-D3CE-A5A622438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861">
                  <a:extLst>
                    <a:ext uri="{FF2B5EF4-FFF2-40B4-BE49-F238E27FC236}">
                      <a16:creationId xmlns:a16="http://schemas.microsoft.com/office/drawing/2014/main" id="{540D2D75-948A-1D3C-CB26-6460BC108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1" name="Group 862">
                <a:extLst>
                  <a:ext uri="{FF2B5EF4-FFF2-40B4-BE49-F238E27FC236}">
                    <a16:creationId xmlns:a16="http://schemas.microsoft.com/office/drawing/2014/main" id="{6D109315-3E72-BDA6-22FF-DE472D5E0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212" name="Rectangle 863">
                  <a:extLst>
                    <a:ext uri="{FF2B5EF4-FFF2-40B4-BE49-F238E27FC236}">
                      <a16:creationId xmlns:a16="http://schemas.microsoft.com/office/drawing/2014/main" id="{B4C8740D-7093-3E46-E87C-2F2D0D3AB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Rectangle 864">
                  <a:extLst>
                    <a:ext uri="{FF2B5EF4-FFF2-40B4-BE49-F238E27FC236}">
                      <a16:creationId xmlns:a16="http://schemas.microsoft.com/office/drawing/2014/main" id="{8E1B577A-B512-3344-FFF1-7F2EE131C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Rectangle 865">
                  <a:extLst>
                    <a:ext uri="{FF2B5EF4-FFF2-40B4-BE49-F238E27FC236}">
                      <a16:creationId xmlns:a16="http://schemas.microsoft.com/office/drawing/2014/main" id="{E0C8434D-5DB0-ABA1-B7CE-85CD78369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866">
                  <a:extLst>
                    <a:ext uri="{FF2B5EF4-FFF2-40B4-BE49-F238E27FC236}">
                      <a16:creationId xmlns:a16="http://schemas.microsoft.com/office/drawing/2014/main" id="{922CAB22-5BE5-C848-125D-81F5FFB9A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867">
                  <a:extLst>
                    <a:ext uri="{FF2B5EF4-FFF2-40B4-BE49-F238E27FC236}">
                      <a16:creationId xmlns:a16="http://schemas.microsoft.com/office/drawing/2014/main" id="{D3A68999-DE08-1EAD-3C0B-9D46A26A5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" name="Group 868">
                  <a:extLst>
                    <a:ext uri="{FF2B5EF4-FFF2-40B4-BE49-F238E27FC236}">
                      <a16:creationId xmlns:a16="http://schemas.microsoft.com/office/drawing/2014/main" id="{7CB3796C-B24B-3382-2A87-24680E0A84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218" name="Freeform 869">
                    <a:extLst>
                      <a:ext uri="{FF2B5EF4-FFF2-40B4-BE49-F238E27FC236}">
                        <a16:creationId xmlns:a16="http://schemas.microsoft.com/office/drawing/2014/main" id="{47264E95-B571-95E3-5ACC-620230EE3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70 w 370"/>
                      <a:gd name="T1" fmla="*/ 142 h 214"/>
                      <a:gd name="T2" fmla="*/ 370 w 370"/>
                      <a:gd name="T3" fmla="*/ 64 h 214"/>
                      <a:gd name="T4" fmla="*/ 297 w 370"/>
                      <a:gd name="T5" fmla="*/ 64 h 214"/>
                      <a:gd name="T6" fmla="*/ 297 w 370"/>
                      <a:gd name="T7" fmla="*/ 28 h 214"/>
                      <a:gd name="T8" fmla="*/ 272 w 370"/>
                      <a:gd name="T9" fmla="*/ 0 h 214"/>
                      <a:gd name="T10" fmla="*/ 71 w 370"/>
                      <a:gd name="T11" fmla="*/ 0 h 214"/>
                      <a:gd name="T12" fmla="*/ 0 w 370"/>
                      <a:gd name="T13" fmla="*/ 38 h 214"/>
                      <a:gd name="T14" fmla="*/ 0 w 370"/>
                      <a:gd name="T15" fmla="*/ 172 h 214"/>
                      <a:gd name="T16" fmla="*/ 72 w 370"/>
                      <a:gd name="T17" fmla="*/ 214 h 214"/>
                      <a:gd name="T18" fmla="*/ 275 w 370"/>
                      <a:gd name="T19" fmla="*/ 214 h 214"/>
                      <a:gd name="T20" fmla="*/ 298 w 370"/>
                      <a:gd name="T21" fmla="*/ 177 h 214"/>
                      <a:gd name="T22" fmla="*/ 298 w 370"/>
                      <a:gd name="T23" fmla="*/ 142 h 214"/>
                      <a:gd name="T24" fmla="*/ 370 w 370"/>
                      <a:gd name="T25" fmla="*/ 14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9" name="Line 870">
                    <a:extLst>
                      <a:ext uri="{FF2B5EF4-FFF2-40B4-BE49-F238E27FC236}">
                        <a16:creationId xmlns:a16="http://schemas.microsoft.com/office/drawing/2014/main" id="{53FCD58D-00A0-530A-0E38-4D982A658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Line 871">
                    <a:extLst>
                      <a:ext uri="{FF2B5EF4-FFF2-40B4-BE49-F238E27FC236}">
                        <a16:creationId xmlns:a16="http://schemas.microsoft.com/office/drawing/2014/main" id="{4BE604D0-D292-A150-4F79-5FDE99AB8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9" name="Group 136">
            <a:extLst>
              <a:ext uri="{FF2B5EF4-FFF2-40B4-BE49-F238E27FC236}">
                <a16:creationId xmlns:a16="http://schemas.microsoft.com/office/drawing/2014/main" id="{DB997365-0849-D10A-6134-7286D4E581AF}"/>
              </a:ext>
            </a:extLst>
          </p:cNvPr>
          <p:cNvGrpSpPr>
            <a:grpSpLocks/>
          </p:cNvGrpSpPr>
          <p:nvPr/>
        </p:nvGrpSpPr>
        <p:grpSpPr bwMode="auto">
          <a:xfrm>
            <a:off x="2622643" y="3788786"/>
            <a:ext cx="750888" cy="920750"/>
            <a:chOff x="2687" y="3583"/>
            <a:chExt cx="473" cy="580"/>
          </a:xfrm>
        </p:grpSpPr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351579D7-8696-E0AE-9E6C-D9B94BE82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242" name="Freeform 138">
                <a:extLst>
                  <a:ext uri="{FF2B5EF4-FFF2-40B4-BE49-F238E27FC236}">
                    <a16:creationId xmlns:a16="http://schemas.microsoft.com/office/drawing/2014/main" id="{2A374763-CD96-2E28-6229-C63D5712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39">
                <a:extLst>
                  <a:ext uri="{FF2B5EF4-FFF2-40B4-BE49-F238E27FC236}">
                    <a16:creationId xmlns:a16="http://schemas.microsoft.com/office/drawing/2014/main" id="{9EC1EB62-58AD-BDB3-DED3-9B84755C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40">
                <a:extLst>
                  <a:ext uri="{FF2B5EF4-FFF2-40B4-BE49-F238E27FC236}">
                    <a16:creationId xmlns:a16="http://schemas.microsoft.com/office/drawing/2014/main" id="{7F47B814-6BCC-6D83-D2FF-6D18D627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Rectangle 141">
              <a:extLst>
                <a:ext uri="{FF2B5EF4-FFF2-40B4-BE49-F238E27FC236}">
                  <a16:creationId xmlns:a16="http://schemas.microsoft.com/office/drawing/2014/main" id="{7A5CCA0E-C787-3959-164D-CF123188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45" name="Group 636">
            <a:extLst>
              <a:ext uri="{FF2B5EF4-FFF2-40B4-BE49-F238E27FC236}">
                <a16:creationId xmlns:a16="http://schemas.microsoft.com/office/drawing/2014/main" id="{52FAF6D7-FF73-9152-3ABF-1FA3CD73F9C6}"/>
              </a:ext>
            </a:extLst>
          </p:cNvPr>
          <p:cNvGrpSpPr>
            <a:grpSpLocks/>
          </p:cNvGrpSpPr>
          <p:nvPr/>
        </p:nvGrpSpPr>
        <p:grpSpPr bwMode="auto">
          <a:xfrm>
            <a:off x="3460844" y="3788786"/>
            <a:ext cx="750888" cy="920750"/>
            <a:chOff x="3024" y="2832"/>
            <a:chExt cx="473" cy="580"/>
          </a:xfrm>
        </p:grpSpPr>
        <p:grpSp>
          <p:nvGrpSpPr>
            <p:cNvPr id="246" name="Group 637">
              <a:extLst>
                <a:ext uri="{FF2B5EF4-FFF2-40B4-BE49-F238E27FC236}">
                  <a16:creationId xmlns:a16="http://schemas.microsoft.com/office/drawing/2014/main" id="{8D7B25B0-460E-C1A1-E8DE-53D4B573B6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248" name="Freeform 638">
                <a:extLst>
                  <a:ext uri="{FF2B5EF4-FFF2-40B4-BE49-F238E27FC236}">
                    <a16:creationId xmlns:a16="http://schemas.microsoft.com/office/drawing/2014/main" id="{2111E221-5B44-8026-CAFE-5A08EB136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639">
                <a:extLst>
                  <a:ext uri="{FF2B5EF4-FFF2-40B4-BE49-F238E27FC236}">
                    <a16:creationId xmlns:a16="http://schemas.microsoft.com/office/drawing/2014/main" id="{0C8C940D-E343-AFD2-9E07-85921E48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640">
                <a:extLst>
                  <a:ext uri="{FF2B5EF4-FFF2-40B4-BE49-F238E27FC236}">
                    <a16:creationId xmlns:a16="http://schemas.microsoft.com/office/drawing/2014/main" id="{F738DCB4-8503-CF86-A6B2-5221A223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" name="Rectangle 641">
              <a:extLst>
                <a:ext uri="{FF2B5EF4-FFF2-40B4-BE49-F238E27FC236}">
                  <a16:creationId xmlns:a16="http://schemas.microsoft.com/office/drawing/2014/main" id="{4BCF0BC9-B3A8-62E1-F5ED-97416C0A5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51" name="Freeform 642">
            <a:extLst>
              <a:ext uri="{FF2B5EF4-FFF2-40B4-BE49-F238E27FC236}">
                <a16:creationId xmlns:a16="http://schemas.microsoft.com/office/drawing/2014/main" id="{A94A0B90-CFC6-D8E4-17E6-2BFB586A9B13}"/>
              </a:ext>
            </a:extLst>
          </p:cNvPr>
          <p:cNvSpPr>
            <a:spLocks/>
          </p:cNvSpPr>
          <p:nvPr/>
        </p:nvSpPr>
        <p:spPr bwMode="auto">
          <a:xfrm flipH="1">
            <a:off x="4870455" y="3570499"/>
            <a:ext cx="244475" cy="636587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Freeform 643">
            <a:extLst>
              <a:ext uri="{FF2B5EF4-FFF2-40B4-BE49-F238E27FC236}">
                <a16:creationId xmlns:a16="http://schemas.microsoft.com/office/drawing/2014/main" id="{4D07A101-6D7C-2D41-9B98-1CFD8C1FF9C7}"/>
              </a:ext>
            </a:extLst>
          </p:cNvPr>
          <p:cNvSpPr>
            <a:spLocks/>
          </p:cNvSpPr>
          <p:nvPr/>
        </p:nvSpPr>
        <p:spPr bwMode="auto">
          <a:xfrm>
            <a:off x="4702179" y="4219786"/>
            <a:ext cx="314325" cy="358775"/>
          </a:xfrm>
          <a:custGeom>
            <a:avLst/>
            <a:gdLst>
              <a:gd name="T0" fmla="*/ 2 w 177"/>
              <a:gd name="T1" fmla="*/ 153 h 169"/>
              <a:gd name="T2" fmla="*/ 36 w 177"/>
              <a:gd name="T3" fmla="*/ 169 h 169"/>
              <a:gd name="T4" fmla="*/ 54 w 177"/>
              <a:gd name="T5" fmla="*/ 147 h 169"/>
              <a:gd name="T6" fmla="*/ 74 w 177"/>
              <a:gd name="T7" fmla="*/ 153 h 169"/>
              <a:gd name="T8" fmla="*/ 107 w 177"/>
              <a:gd name="T9" fmla="*/ 147 h 169"/>
              <a:gd name="T10" fmla="*/ 168 w 177"/>
              <a:gd name="T11" fmla="*/ 69 h 169"/>
              <a:gd name="T12" fmla="*/ 177 w 177"/>
              <a:gd name="T13" fmla="*/ 28 h 169"/>
              <a:gd name="T14" fmla="*/ 105 w 177"/>
              <a:gd name="T15" fmla="*/ 0 h 169"/>
              <a:gd name="T16" fmla="*/ 66 w 177"/>
              <a:gd name="T17" fmla="*/ 10 h 169"/>
              <a:gd name="T18" fmla="*/ 3 w 177"/>
              <a:gd name="T19" fmla="*/ 84 h 169"/>
              <a:gd name="T20" fmla="*/ 0 w 177"/>
              <a:gd name="T21" fmla="*/ 109 h 169"/>
              <a:gd name="T22" fmla="*/ 23 w 177"/>
              <a:gd name="T23" fmla="*/ 123 h 169"/>
              <a:gd name="T24" fmla="*/ 3 w 177"/>
              <a:gd name="T25" fmla="*/ 148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Freeform 644">
            <a:extLst>
              <a:ext uri="{FF2B5EF4-FFF2-40B4-BE49-F238E27FC236}">
                <a16:creationId xmlns:a16="http://schemas.microsoft.com/office/drawing/2014/main" id="{76324549-23F4-F94A-E9F6-3F16E82F1B07}"/>
              </a:ext>
            </a:extLst>
          </p:cNvPr>
          <p:cNvSpPr>
            <a:spLocks/>
          </p:cNvSpPr>
          <p:nvPr/>
        </p:nvSpPr>
        <p:spPr bwMode="auto">
          <a:xfrm>
            <a:off x="4729167" y="3808624"/>
            <a:ext cx="255587" cy="576264"/>
          </a:xfrm>
          <a:custGeom>
            <a:avLst/>
            <a:gdLst>
              <a:gd name="T0" fmla="*/ 63 w 147"/>
              <a:gd name="T1" fmla="*/ 329 h 329"/>
              <a:gd name="T2" fmla="*/ 21 w 147"/>
              <a:gd name="T3" fmla="*/ 149 h 329"/>
              <a:gd name="T4" fmla="*/ 1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Rectangle 645">
            <a:extLst>
              <a:ext uri="{FF2B5EF4-FFF2-40B4-BE49-F238E27FC236}">
                <a16:creationId xmlns:a16="http://schemas.microsoft.com/office/drawing/2014/main" id="{88A2E237-95CB-2BAC-7713-C830F5460C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3768" y="4576973"/>
            <a:ext cx="5450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255" name="Group 646">
            <a:extLst>
              <a:ext uri="{FF2B5EF4-FFF2-40B4-BE49-F238E27FC236}">
                <a16:creationId xmlns:a16="http://schemas.microsoft.com/office/drawing/2014/main" id="{BD9548B9-1471-91C7-CE8D-B6435140F9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11774" y="3570498"/>
            <a:ext cx="544513" cy="1190625"/>
            <a:chOff x="3503" y="3301"/>
            <a:chExt cx="343" cy="750"/>
          </a:xfrm>
        </p:grpSpPr>
        <p:grpSp>
          <p:nvGrpSpPr>
            <p:cNvPr id="256" name="Group 647">
              <a:extLst>
                <a:ext uri="{FF2B5EF4-FFF2-40B4-BE49-F238E27FC236}">
                  <a16:creationId xmlns:a16="http://schemas.microsoft.com/office/drawing/2014/main" id="{32B6DF98-9CD4-7A44-ADA7-730D75333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258" name="Freeform 648">
                <a:extLst>
                  <a:ext uri="{FF2B5EF4-FFF2-40B4-BE49-F238E27FC236}">
                    <a16:creationId xmlns:a16="http://schemas.microsoft.com/office/drawing/2014/main" id="{C51494B2-DE50-4B0A-1C2B-FA7AD38177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49">
                <a:extLst>
                  <a:ext uri="{FF2B5EF4-FFF2-40B4-BE49-F238E27FC236}">
                    <a16:creationId xmlns:a16="http://schemas.microsoft.com/office/drawing/2014/main" id="{BA98329A-516B-F7F7-55F1-E1886CDC8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3 h 169"/>
                  <a:gd name="T2" fmla="*/ 36 w 177"/>
                  <a:gd name="T3" fmla="*/ 169 h 169"/>
                  <a:gd name="T4" fmla="*/ 54 w 177"/>
                  <a:gd name="T5" fmla="*/ 147 h 169"/>
                  <a:gd name="T6" fmla="*/ 74 w 177"/>
                  <a:gd name="T7" fmla="*/ 153 h 169"/>
                  <a:gd name="T8" fmla="*/ 107 w 177"/>
                  <a:gd name="T9" fmla="*/ 147 h 169"/>
                  <a:gd name="T10" fmla="*/ 168 w 177"/>
                  <a:gd name="T11" fmla="*/ 69 h 169"/>
                  <a:gd name="T12" fmla="*/ 177 w 177"/>
                  <a:gd name="T13" fmla="*/ 28 h 169"/>
                  <a:gd name="T14" fmla="*/ 105 w 177"/>
                  <a:gd name="T15" fmla="*/ 0 h 169"/>
                  <a:gd name="T16" fmla="*/ 66 w 177"/>
                  <a:gd name="T17" fmla="*/ 10 h 169"/>
                  <a:gd name="T18" fmla="*/ 3 w 177"/>
                  <a:gd name="T19" fmla="*/ 84 h 169"/>
                  <a:gd name="T20" fmla="*/ 0 w 177"/>
                  <a:gd name="T21" fmla="*/ 109 h 169"/>
                  <a:gd name="T22" fmla="*/ 23 w 177"/>
                  <a:gd name="T23" fmla="*/ 123 h 169"/>
                  <a:gd name="T24" fmla="*/ 3 w 177"/>
                  <a:gd name="T25" fmla="*/ 148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650">
                <a:extLst>
                  <a:ext uri="{FF2B5EF4-FFF2-40B4-BE49-F238E27FC236}">
                    <a16:creationId xmlns:a16="http://schemas.microsoft.com/office/drawing/2014/main" id="{E89DA9DA-5124-05B0-634B-ECEBF8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" name="Rectangle 651">
              <a:extLst>
                <a:ext uri="{FF2B5EF4-FFF2-40B4-BE49-F238E27FC236}">
                  <a16:creationId xmlns:a16="http://schemas.microsoft.com/office/drawing/2014/main" id="{59B20FBD-119C-7184-4D91-679E9A8FE7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3" y="3935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61" name="Group 916">
            <a:extLst>
              <a:ext uri="{FF2B5EF4-FFF2-40B4-BE49-F238E27FC236}">
                <a16:creationId xmlns:a16="http://schemas.microsoft.com/office/drawing/2014/main" id="{63A1FA3D-D8D7-A5C8-089E-5D7C4D56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123" y="6233124"/>
            <a:ext cx="649288" cy="569912"/>
            <a:chOff x="1137" y="2160"/>
            <a:chExt cx="634" cy="556"/>
          </a:xfrm>
        </p:grpSpPr>
        <p:grpSp>
          <p:nvGrpSpPr>
            <p:cNvPr id="262" name="Group 917">
              <a:extLst>
                <a:ext uri="{FF2B5EF4-FFF2-40B4-BE49-F238E27FC236}">
                  <a16:creationId xmlns:a16="http://schemas.microsoft.com/office/drawing/2014/main" id="{5311F5BF-2D86-A109-DFF0-09400A72B9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272" name="Group 918">
                <a:extLst>
                  <a:ext uri="{FF2B5EF4-FFF2-40B4-BE49-F238E27FC236}">
                    <a16:creationId xmlns:a16="http://schemas.microsoft.com/office/drawing/2014/main" id="{1F83E049-D8FC-1485-D490-CC44A17FAF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274" name="Freeform 919">
                  <a:extLst>
                    <a:ext uri="{FF2B5EF4-FFF2-40B4-BE49-F238E27FC236}">
                      <a16:creationId xmlns:a16="http://schemas.microsoft.com/office/drawing/2014/main" id="{1BFDA968-981C-D1BA-9C0E-79EBE80113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920">
                  <a:extLst>
                    <a:ext uri="{FF2B5EF4-FFF2-40B4-BE49-F238E27FC236}">
                      <a16:creationId xmlns:a16="http://schemas.microsoft.com/office/drawing/2014/main" id="{49FD4819-B221-586D-5222-03B0C21211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" name="Group 921">
                  <a:extLst>
                    <a:ext uri="{FF2B5EF4-FFF2-40B4-BE49-F238E27FC236}">
                      <a16:creationId xmlns:a16="http://schemas.microsoft.com/office/drawing/2014/main" id="{FFFD4D0D-EBC9-40F8-D672-FF8EF8E28C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77" name="Freeform 922">
                    <a:extLst>
                      <a:ext uri="{FF2B5EF4-FFF2-40B4-BE49-F238E27FC236}">
                        <a16:creationId xmlns:a16="http://schemas.microsoft.com/office/drawing/2014/main" id="{48580E70-6B06-A654-FCBC-32E51FFDA4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 923">
                    <a:extLst>
                      <a:ext uri="{FF2B5EF4-FFF2-40B4-BE49-F238E27FC236}">
                        <a16:creationId xmlns:a16="http://schemas.microsoft.com/office/drawing/2014/main" id="{FBC86BB2-6E37-8CB2-73AF-95FE5FE087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924">
                    <a:extLst>
                      <a:ext uri="{FF2B5EF4-FFF2-40B4-BE49-F238E27FC236}">
                        <a16:creationId xmlns:a16="http://schemas.microsoft.com/office/drawing/2014/main" id="{EB8F1921-ECF2-5079-4B03-94F0486CE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3" name="Freeform 925">
                <a:extLst>
                  <a:ext uri="{FF2B5EF4-FFF2-40B4-BE49-F238E27FC236}">
                    <a16:creationId xmlns:a16="http://schemas.microsoft.com/office/drawing/2014/main" id="{8F22EAC1-1142-6624-C249-215B9F8389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926">
              <a:extLst>
                <a:ext uri="{FF2B5EF4-FFF2-40B4-BE49-F238E27FC236}">
                  <a16:creationId xmlns:a16="http://schemas.microsoft.com/office/drawing/2014/main" id="{6D52F921-79DA-9465-5A0A-DD1C03FB5E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264" name="Rectangle 927">
                <a:extLst>
                  <a:ext uri="{FF2B5EF4-FFF2-40B4-BE49-F238E27FC236}">
                    <a16:creationId xmlns:a16="http://schemas.microsoft.com/office/drawing/2014/main" id="{EA578F11-1E0F-2FE7-5B21-70CC305EFD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928">
                <a:extLst>
                  <a:ext uri="{FF2B5EF4-FFF2-40B4-BE49-F238E27FC236}">
                    <a16:creationId xmlns:a16="http://schemas.microsoft.com/office/drawing/2014/main" id="{D721C354-28EF-D72A-C510-9AD48E5131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66" name="Rectangle 929">
                  <a:extLst>
                    <a:ext uri="{FF2B5EF4-FFF2-40B4-BE49-F238E27FC236}">
                      <a16:creationId xmlns:a16="http://schemas.microsoft.com/office/drawing/2014/main" id="{12ADEDD5-0B92-1E7E-31F7-E89EBAFB43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930">
                  <a:extLst>
                    <a:ext uri="{FF2B5EF4-FFF2-40B4-BE49-F238E27FC236}">
                      <a16:creationId xmlns:a16="http://schemas.microsoft.com/office/drawing/2014/main" id="{9DDEB439-ECA7-075F-F869-169A2F0714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" name="Group 931">
                  <a:extLst>
                    <a:ext uri="{FF2B5EF4-FFF2-40B4-BE49-F238E27FC236}">
                      <a16:creationId xmlns:a16="http://schemas.microsoft.com/office/drawing/2014/main" id="{39C3ABB1-6F32-70D2-66E9-D86EF1B3F6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69" name="Freeform 932">
                    <a:extLst>
                      <a:ext uri="{FF2B5EF4-FFF2-40B4-BE49-F238E27FC236}">
                        <a16:creationId xmlns:a16="http://schemas.microsoft.com/office/drawing/2014/main" id="{B5EE00C0-C070-74CA-BAAB-413A219367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" name="Line 933">
                    <a:extLst>
                      <a:ext uri="{FF2B5EF4-FFF2-40B4-BE49-F238E27FC236}">
                        <a16:creationId xmlns:a16="http://schemas.microsoft.com/office/drawing/2014/main" id="{0A4C6F7F-44BE-8A9A-3406-7C8B9A284E3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" name="Line 934">
                    <a:extLst>
                      <a:ext uri="{FF2B5EF4-FFF2-40B4-BE49-F238E27FC236}">
                        <a16:creationId xmlns:a16="http://schemas.microsoft.com/office/drawing/2014/main" id="{787874FA-344C-8555-316F-A87FC0D20B0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80" name="Group 935">
            <a:extLst>
              <a:ext uri="{FF2B5EF4-FFF2-40B4-BE49-F238E27FC236}">
                <a16:creationId xmlns:a16="http://schemas.microsoft.com/office/drawing/2014/main" id="{4E92BF78-9641-04FF-6EA2-C5D2E145BD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9539" y="6201571"/>
            <a:ext cx="703263" cy="687388"/>
            <a:chOff x="2884" y="3589"/>
            <a:chExt cx="551" cy="539"/>
          </a:xfrm>
        </p:grpSpPr>
        <p:grpSp>
          <p:nvGrpSpPr>
            <p:cNvPr id="281" name="Group 936">
              <a:extLst>
                <a:ext uri="{FF2B5EF4-FFF2-40B4-BE49-F238E27FC236}">
                  <a16:creationId xmlns:a16="http://schemas.microsoft.com/office/drawing/2014/main" id="{6EA246D1-50FB-9BEC-3C45-92BEBCC271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291" name="Group 937">
                <a:extLst>
                  <a:ext uri="{FF2B5EF4-FFF2-40B4-BE49-F238E27FC236}">
                    <a16:creationId xmlns:a16="http://schemas.microsoft.com/office/drawing/2014/main" id="{7336EFD3-60D4-9D32-4D20-EE175ECCF2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293" name="Freeform 938">
                  <a:extLst>
                    <a:ext uri="{FF2B5EF4-FFF2-40B4-BE49-F238E27FC236}">
                      <a16:creationId xmlns:a16="http://schemas.microsoft.com/office/drawing/2014/main" id="{06A43091-7ACB-8494-5914-4AB245F534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939">
                  <a:extLst>
                    <a:ext uri="{FF2B5EF4-FFF2-40B4-BE49-F238E27FC236}">
                      <a16:creationId xmlns:a16="http://schemas.microsoft.com/office/drawing/2014/main" id="{A7685B26-F64B-92DE-8A90-73A2D642BD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" name="Group 940">
                  <a:extLst>
                    <a:ext uri="{FF2B5EF4-FFF2-40B4-BE49-F238E27FC236}">
                      <a16:creationId xmlns:a16="http://schemas.microsoft.com/office/drawing/2014/main" id="{02502EC6-0EB3-399C-1CA0-EB9B0C17A1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96" name="Freeform 941">
                    <a:extLst>
                      <a:ext uri="{FF2B5EF4-FFF2-40B4-BE49-F238E27FC236}">
                        <a16:creationId xmlns:a16="http://schemas.microsoft.com/office/drawing/2014/main" id="{1454FCBF-B51B-95FF-9EB9-9FD19869C1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942">
                    <a:extLst>
                      <a:ext uri="{FF2B5EF4-FFF2-40B4-BE49-F238E27FC236}">
                        <a16:creationId xmlns:a16="http://schemas.microsoft.com/office/drawing/2014/main" id="{AD81ED08-5602-FA46-55B1-79300F29A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943">
                    <a:extLst>
                      <a:ext uri="{FF2B5EF4-FFF2-40B4-BE49-F238E27FC236}">
                        <a16:creationId xmlns:a16="http://schemas.microsoft.com/office/drawing/2014/main" id="{E50C4F9C-E273-2174-6F2B-882B1E912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2" name="Freeform 944">
                <a:extLst>
                  <a:ext uri="{FF2B5EF4-FFF2-40B4-BE49-F238E27FC236}">
                    <a16:creationId xmlns:a16="http://schemas.microsoft.com/office/drawing/2014/main" id="{81ABECF5-C093-4F45-1601-CE4046BD12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945">
              <a:extLst>
                <a:ext uri="{FF2B5EF4-FFF2-40B4-BE49-F238E27FC236}">
                  <a16:creationId xmlns:a16="http://schemas.microsoft.com/office/drawing/2014/main" id="{BDA87B49-8E50-FDFB-3D61-8E1703CCFA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283" name="Rectangle 946">
                <a:extLst>
                  <a:ext uri="{FF2B5EF4-FFF2-40B4-BE49-F238E27FC236}">
                    <a16:creationId xmlns:a16="http://schemas.microsoft.com/office/drawing/2014/main" id="{69E42432-8995-8A35-548D-E8514BE01B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4" name="Group 947">
                <a:extLst>
                  <a:ext uri="{FF2B5EF4-FFF2-40B4-BE49-F238E27FC236}">
                    <a16:creationId xmlns:a16="http://schemas.microsoft.com/office/drawing/2014/main" id="{27B357C9-648A-36C8-FDE3-A5A071000E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85" name="Rectangle 948">
                  <a:extLst>
                    <a:ext uri="{FF2B5EF4-FFF2-40B4-BE49-F238E27FC236}">
                      <a16:creationId xmlns:a16="http://schemas.microsoft.com/office/drawing/2014/main" id="{32E24BCB-1482-EF79-4546-630EBB2B58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Rectangle 949">
                  <a:extLst>
                    <a:ext uri="{FF2B5EF4-FFF2-40B4-BE49-F238E27FC236}">
                      <a16:creationId xmlns:a16="http://schemas.microsoft.com/office/drawing/2014/main" id="{AFFFB4E0-7F28-7868-7E46-9D29DD4AEC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" name="Group 950">
                  <a:extLst>
                    <a:ext uri="{FF2B5EF4-FFF2-40B4-BE49-F238E27FC236}">
                      <a16:creationId xmlns:a16="http://schemas.microsoft.com/office/drawing/2014/main" id="{DD3D9F10-452D-3962-DA24-B3A17916E73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88" name="Freeform 951">
                    <a:extLst>
                      <a:ext uri="{FF2B5EF4-FFF2-40B4-BE49-F238E27FC236}">
                        <a16:creationId xmlns:a16="http://schemas.microsoft.com/office/drawing/2014/main" id="{7F5A98C4-E70E-A185-62BD-D1F28D617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9" name="Line 952">
                    <a:extLst>
                      <a:ext uri="{FF2B5EF4-FFF2-40B4-BE49-F238E27FC236}">
                        <a16:creationId xmlns:a16="http://schemas.microsoft.com/office/drawing/2014/main" id="{2981F019-D327-46F5-63DD-9CCB49A9664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0" name="Line 953">
                    <a:extLst>
                      <a:ext uri="{FF2B5EF4-FFF2-40B4-BE49-F238E27FC236}">
                        <a16:creationId xmlns:a16="http://schemas.microsoft.com/office/drawing/2014/main" id="{93CE7036-CDD2-6BE8-3D36-F6B68117A0B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99" name="Group 954">
            <a:extLst>
              <a:ext uri="{FF2B5EF4-FFF2-40B4-BE49-F238E27FC236}">
                <a16:creationId xmlns:a16="http://schemas.microsoft.com/office/drawing/2014/main" id="{29E8FCDC-AF86-EE48-B915-5717EA0445AA}"/>
              </a:ext>
            </a:extLst>
          </p:cNvPr>
          <p:cNvGrpSpPr>
            <a:grpSpLocks/>
          </p:cNvGrpSpPr>
          <p:nvPr/>
        </p:nvGrpSpPr>
        <p:grpSpPr bwMode="auto">
          <a:xfrm>
            <a:off x="2216875" y="5049556"/>
            <a:ext cx="571500" cy="1049339"/>
            <a:chOff x="948" y="2071"/>
            <a:chExt cx="360" cy="661"/>
          </a:xfrm>
        </p:grpSpPr>
        <p:grpSp>
          <p:nvGrpSpPr>
            <p:cNvPr id="300" name="Group 955">
              <a:extLst>
                <a:ext uri="{FF2B5EF4-FFF2-40B4-BE49-F238E27FC236}">
                  <a16:creationId xmlns:a16="http://schemas.microsoft.com/office/drawing/2014/main" id="{618837A3-B945-5B1C-EA18-50B7B9334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02" name="Group 956">
                <a:extLst>
                  <a:ext uri="{FF2B5EF4-FFF2-40B4-BE49-F238E27FC236}">
                    <a16:creationId xmlns:a16="http://schemas.microsoft.com/office/drawing/2014/main" id="{714F0C1A-6C76-CD9F-21B4-8E9125D21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07" name="Freeform 957">
                  <a:extLst>
                    <a:ext uri="{FF2B5EF4-FFF2-40B4-BE49-F238E27FC236}">
                      <a16:creationId xmlns:a16="http://schemas.microsoft.com/office/drawing/2014/main" id="{502193CF-D06C-AE36-76F7-C119FEBC9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" name="Group 958">
                  <a:extLst>
                    <a:ext uri="{FF2B5EF4-FFF2-40B4-BE49-F238E27FC236}">
                      <a16:creationId xmlns:a16="http://schemas.microsoft.com/office/drawing/2014/main" id="{B7549815-8B86-6FDF-34C1-3EC3F3E79B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09" name="Freeform 959">
                    <a:extLst>
                      <a:ext uri="{FF2B5EF4-FFF2-40B4-BE49-F238E27FC236}">
                        <a16:creationId xmlns:a16="http://schemas.microsoft.com/office/drawing/2014/main" id="{A177BFEF-3404-0A32-08F3-E015FCE52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960">
                    <a:extLst>
                      <a:ext uri="{FF2B5EF4-FFF2-40B4-BE49-F238E27FC236}">
                        <a16:creationId xmlns:a16="http://schemas.microsoft.com/office/drawing/2014/main" id="{931CF6BC-A132-979C-34C7-E39915A53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961">
                    <a:extLst>
                      <a:ext uri="{FF2B5EF4-FFF2-40B4-BE49-F238E27FC236}">
                        <a16:creationId xmlns:a16="http://schemas.microsoft.com/office/drawing/2014/main" id="{2D714C96-0029-C35F-83C6-F89E9C296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962">
                    <a:extLst>
                      <a:ext uri="{FF2B5EF4-FFF2-40B4-BE49-F238E27FC236}">
                        <a16:creationId xmlns:a16="http://schemas.microsoft.com/office/drawing/2014/main" id="{FB8579A9-A631-02D6-86F0-E0649F923F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963">
                    <a:extLst>
                      <a:ext uri="{FF2B5EF4-FFF2-40B4-BE49-F238E27FC236}">
                        <a16:creationId xmlns:a16="http://schemas.microsoft.com/office/drawing/2014/main" id="{65B1CDAC-CB52-745C-5E4C-12667E256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964">
                    <a:extLst>
                      <a:ext uri="{FF2B5EF4-FFF2-40B4-BE49-F238E27FC236}">
                        <a16:creationId xmlns:a16="http://schemas.microsoft.com/office/drawing/2014/main" id="{8A332CE8-0431-F5C2-06B0-53433856B8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3" name="Group 965">
                <a:extLst>
                  <a:ext uri="{FF2B5EF4-FFF2-40B4-BE49-F238E27FC236}">
                    <a16:creationId xmlns:a16="http://schemas.microsoft.com/office/drawing/2014/main" id="{43DD7150-0502-AA23-DCC9-6FF28E26E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04" name="Freeform 966">
                  <a:extLst>
                    <a:ext uri="{FF2B5EF4-FFF2-40B4-BE49-F238E27FC236}">
                      <a16:creationId xmlns:a16="http://schemas.microsoft.com/office/drawing/2014/main" id="{DE6ED138-6A4A-0C46-702F-7B63B1987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67">
                  <a:extLst>
                    <a:ext uri="{FF2B5EF4-FFF2-40B4-BE49-F238E27FC236}">
                      <a16:creationId xmlns:a16="http://schemas.microsoft.com/office/drawing/2014/main" id="{8DA93DF2-70A6-DD4D-51F0-5F6A046DC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968">
                  <a:extLst>
                    <a:ext uri="{FF2B5EF4-FFF2-40B4-BE49-F238E27FC236}">
                      <a16:creationId xmlns:a16="http://schemas.microsoft.com/office/drawing/2014/main" id="{8497C585-60CD-F355-70C6-6DE66A36B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1" name="Freeform 969">
              <a:extLst>
                <a:ext uri="{FF2B5EF4-FFF2-40B4-BE49-F238E27FC236}">
                  <a16:creationId xmlns:a16="http://schemas.microsoft.com/office/drawing/2014/main" id="{FB1D56C0-AEF1-1AAD-A17C-3C5741AD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" name="Group 970">
            <a:extLst>
              <a:ext uri="{FF2B5EF4-FFF2-40B4-BE49-F238E27FC236}">
                <a16:creationId xmlns:a16="http://schemas.microsoft.com/office/drawing/2014/main" id="{FF5F6480-8801-7159-5B88-9B40AF331E90}"/>
              </a:ext>
            </a:extLst>
          </p:cNvPr>
          <p:cNvGrpSpPr>
            <a:grpSpLocks/>
          </p:cNvGrpSpPr>
          <p:nvPr/>
        </p:nvGrpSpPr>
        <p:grpSpPr bwMode="auto">
          <a:xfrm>
            <a:off x="973961" y="5045674"/>
            <a:ext cx="309563" cy="1065213"/>
            <a:chOff x="1783" y="2263"/>
            <a:chExt cx="195" cy="671"/>
          </a:xfrm>
        </p:grpSpPr>
        <p:grpSp>
          <p:nvGrpSpPr>
            <p:cNvPr id="316" name="Group 971">
              <a:extLst>
                <a:ext uri="{FF2B5EF4-FFF2-40B4-BE49-F238E27FC236}">
                  <a16:creationId xmlns:a16="http://schemas.microsoft.com/office/drawing/2014/main" id="{DDB184F0-9D3B-304F-3DD5-C0AB12AFB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1" name="Freeform 972">
                <a:extLst>
                  <a:ext uri="{FF2B5EF4-FFF2-40B4-BE49-F238E27FC236}">
                    <a16:creationId xmlns:a16="http://schemas.microsoft.com/office/drawing/2014/main" id="{9005D60F-FA7C-02B2-36EC-B7CB47F7C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2" name="Group 973">
                <a:extLst>
                  <a:ext uri="{FF2B5EF4-FFF2-40B4-BE49-F238E27FC236}">
                    <a16:creationId xmlns:a16="http://schemas.microsoft.com/office/drawing/2014/main" id="{2135BF84-7F51-5168-4B55-64141207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3" name="Freeform 974">
                  <a:extLst>
                    <a:ext uri="{FF2B5EF4-FFF2-40B4-BE49-F238E27FC236}">
                      <a16:creationId xmlns:a16="http://schemas.microsoft.com/office/drawing/2014/main" id="{ABBE7551-DE84-1040-5F83-EFBC739CC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975">
                  <a:extLst>
                    <a:ext uri="{FF2B5EF4-FFF2-40B4-BE49-F238E27FC236}">
                      <a16:creationId xmlns:a16="http://schemas.microsoft.com/office/drawing/2014/main" id="{AC5405D4-C9A1-63D2-5843-3A387C88F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976">
                  <a:extLst>
                    <a:ext uri="{FF2B5EF4-FFF2-40B4-BE49-F238E27FC236}">
                      <a16:creationId xmlns:a16="http://schemas.microsoft.com/office/drawing/2014/main" id="{A30C3B05-2B19-F4DA-1119-2A65A62AA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977">
                  <a:extLst>
                    <a:ext uri="{FF2B5EF4-FFF2-40B4-BE49-F238E27FC236}">
                      <a16:creationId xmlns:a16="http://schemas.microsoft.com/office/drawing/2014/main" id="{BEE94329-2884-D1FD-A137-C26AAC5AC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978">
                  <a:extLst>
                    <a:ext uri="{FF2B5EF4-FFF2-40B4-BE49-F238E27FC236}">
                      <a16:creationId xmlns:a16="http://schemas.microsoft.com/office/drawing/2014/main" id="{C06B5DC4-37FD-5B2F-EBE4-6E46D5A6B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979">
                  <a:extLst>
                    <a:ext uri="{FF2B5EF4-FFF2-40B4-BE49-F238E27FC236}">
                      <a16:creationId xmlns:a16="http://schemas.microsoft.com/office/drawing/2014/main" id="{4EAA45C1-5DD0-03DB-BE4B-16F039AB6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" name="Group 980">
              <a:extLst>
                <a:ext uri="{FF2B5EF4-FFF2-40B4-BE49-F238E27FC236}">
                  <a16:creationId xmlns:a16="http://schemas.microsoft.com/office/drawing/2014/main" id="{6EB4CB03-4E71-1268-A5CB-41F090B10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18" name="Freeform 981">
                <a:extLst>
                  <a:ext uri="{FF2B5EF4-FFF2-40B4-BE49-F238E27FC236}">
                    <a16:creationId xmlns:a16="http://schemas.microsoft.com/office/drawing/2014/main" id="{AE3A21CE-B599-5EEF-0F2B-9B2A95DFF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982">
                <a:extLst>
                  <a:ext uri="{FF2B5EF4-FFF2-40B4-BE49-F238E27FC236}">
                    <a16:creationId xmlns:a16="http://schemas.microsoft.com/office/drawing/2014/main" id="{BD036197-812E-A336-0F79-806F1050A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Freeform 983">
                <a:extLst>
                  <a:ext uri="{FF2B5EF4-FFF2-40B4-BE49-F238E27FC236}">
                    <a16:creationId xmlns:a16="http://schemas.microsoft.com/office/drawing/2014/main" id="{8A39BDC9-0369-4535-4696-2E127C8DD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9" name="Group 970">
            <a:extLst>
              <a:ext uri="{FF2B5EF4-FFF2-40B4-BE49-F238E27FC236}">
                <a16:creationId xmlns:a16="http://schemas.microsoft.com/office/drawing/2014/main" id="{CEAEA67F-2A3B-E5A7-A5B7-75B9107B96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905" y="5027348"/>
            <a:ext cx="309563" cy="1065213"/>
            <a:chOff x="1783" y="2263"/>
            <a:chExt cx="195" cy="671"/>
          </a:xfrm>
        </p:grpSpPr>
        <p:grpSp>
          <p:nvGrpSpPr>
            <p:cNvPr id="330" name="Group 971">
              <a:extLst>
                <a:ext uri="{FF2B5EF4-FFF2-40B4-BE49-F238E27FC236}">
                  <a16:creationId xmlns:a16="http://schemas.microsoft.com/office/drawing/2014/main" id="{B23A1F31-CB84-C7A6-B548-A73C00C04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35" name="Freeform 972">
                <a:extLst>
                  <a:ext uri="{FF2B5EF4-FFF2-40B4-BE49-F238E27FC236}">
                    <a16:creationId xmlns:a16="http://schemas.microsoft.com/office/drawing/2014/main" id="{2AD681D2-05D0-1992-B31F-EE06F51F6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973">
                <a:extLst>
                  <a:ext uri="{FF2B5EF4-FFF2-40B4-BE49-F238E27FC236}">
                    <a16:creationId xmlns:a16="http://schemas.microsoft.com/office/drawing/2014/main" id="{5EB89B1A-C4A3-0855-3AFF-CA05AF5BC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37" name="Freeform 974">
                  <a:extLst>
                    <a:ext uri="{FF2B5EF4-FFF2-40B4-BE49-F238E27FC236}">
                      <a16:creationId xmlns:a16="http://schemas.microsoft.com/office/drawing/2014/main" id="{4A8C76A0-5B2F-C03D-D0F3-0333CEAA2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975">
                  <a:extLst>
                    <a:ext uri="{FF2B5EF4-FFF2-40B4-BE49-F238E27FC236}">
                      <a16:creationId xmlns:a16="http://schemas.microsoft.com/office/drawing/2014/main" id="{F5C2F9AD-F8FF-1C9E-1929-2A26999B6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976">
                  <a:extLst>
                    <a:ext uri="{FF2B5EF4-FFF2-40B4-BE49-F238E27FC236}">
                      <a16:creationId xmlns:a16="http://schemas.microsoft.com/office/drawing/2014/main" id="{9FCFE3C0-D59C-11FB-6D70-9DFA3ADE0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Freeform 977">
                  <a:extLst>
                    <a:ext uri="{FF2B5EF4-FFF2-40B4-BE49-F238E27FC236}">
                      <a16:creationId xmlns:a16="http://schemas.microsoft.com/office/drawing/2014/main" id="{EDED8DC7-71A6-A093-5B88-B512D67A6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Freeform 978">
                  <a:extLst>
                    <a:ext uri="{FF2B5EF4-FFF2-40B4-BE49-F238E27FC236}">
                      <a16:creationId xmlns:a16="http://schemas.microsoft.com/office/drawing/2014/main" id="{9AD524A9-D042-D4BB-CBC0-E1AB05CE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979">
                  <a:extLst>
                    <a:ext uri="{FF2B5EF4-FFF2-40B4-BE49-F238E27FC236}">
                      <a16:creationId xmlns:a16="http://schemas.microsoft.com/office/drawing/2014/main" id="{88DA6C4E-5266-97E1-18DA-FC43890FA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1" name="Group 980">
              <a:extLst>
                <a:ext uri="{FF2B5EF4-FFF2-40B4-BE49-F238E27FC236}">
                  <a16:creationId xmlns:a16="http://schemas.microsoft.com/office/drawing/2014/main" id="{E08FFD6B-48AA-54CB-895F-4AF579BAF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32" name="Freeform 981">
                <a:extLst>
                  <a:ext uri="{FF2B5EF4-FFF2-40B4-BE49-F238E27FC236}">
                    <a16:creationId xmlns:a16="http://schemas.microsoft.com/office/drawing/2014/main" id="{193E1DD3-BF77-6E5C-2249-95BF35CA8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982">
                <a:extLst>
                  <a:ext uri="{FF2B5EF4-FFF2-40B4-BE49-F238E27FC236}">
                    <a16:creationId xmlns:a16="http://schemas.microsoft.com/office/drawing/2014/main" id="{F24B52C4-4197-4585-2438-24563115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983">
                <a:extLst>
                  <a:ext uri="{FF2B5EF4-FFF2-40B4-BE49-F238E27FC236}">
                    <a16:creationId xmlns:a16="http://schemas.microsoft.com/office/drawing/2014/main" id="{44936F54-2E23-10C6-8C67-D857B327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3" name="Group 954">
            <a:extLst>
              <a:ext uri="{FF2B5EF4-FFF2-40B4-BE49-F238E27FC236}">
                <a16:creationId xmlns:a16="http://schemas.microsoft.com/office/drawing/2014/main" id="{558ABA56-64F4-A086-37E8-8F810BB9CA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281" y="5068204"/>
            <a:ext cx="571500" cy="1049339"/>
            <a:chOff x="948" y="2071"/>
            <a:chExt cx="360" cy="661"/>
          </a:xfrm>
        </p:grpSpPr>
        <p:grpSp>
          <p:nvGrpSpPr>
            <p:cNvPr id="344" name="Group 955">
              <a:extLst>
                <a:ext uri="{FF2B5EF4-FFF2-40B4-BE49-F238E27FC236}">
                  <a16:creationId xmlns:a16="http://schemas.microsoft.com/office/drawing/2014/main" id="{72AA7802-4217-A384-47E5-0A2A2C20C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46" name="Group 956">
                <a:extLst>
                  <a:ext uri="{FF2B5EF4-FFF2-40B4-BE49-F238E27FC236}">
                    <a16:creationId xmlns:a16="http://schemas.microsoft.com/office/drawing/2014/main" id="{E142B0E0-3572-5D52-DD40-ED575C4B3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51" name="Freeform 957">
                  <a:extLst>
                    <a:ext uri="{FF2B5EF4-FFF2-40B4-BE49-F238E27FC236}">
                      <a16:creationId xmlns:a16="http://schemas.microsoft.com/office/drawing/2014/main" id="{23D6BFED-8A50-F84C-0727-D4334CF1F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" name="Group 958">
                  <a:extLst>
                    <a:ext uri="{FF2B5EF4-FFF2-40B4-BE49-F238E27FC236}">
                      <a16:creationId xmlns:a16="http://schemas.microsoft.com/office/drawing/2014/main" id="{522C20E1-E20F-34E4-26FD-6481751F2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53" name="Freeform 959">
                    <a:extLst>
                      <a:ext uri="{FF2B5EF4-FFF2-40B4-BE49-F238E27FC236}">
                        <a16:creationId xmlns:a16="http://schemas.microsoft.com/office/drawing/2014/main" id="{BB6B4C43-DF5B-608A-3036-3FE527E861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 960">
                    <a:extLst>
                      <a:ext uri="{FF2B5EF4-FFF2-40B4-BE49-F238E27FC236}">
                        <a16:creationId xmlns:a16="http://schemas.microsoft.com/office/drawing/2014/main" id="{2D744E88-072D-9D58-8D7C-2FBBDB80C4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Freeform 961">
                    <a:extLst>
                      <a:ext uri="{FF2B5EF4-FFF2-40B4-BE49-F238E27FC236}">
                        <a16:creationId xmlns:a16="http://schemas.microsoft.com/office/drawing/2014/main" id="{CC5DC2C3-C097-13BC-5E37-517F53F85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962">
                    <a:extLst>
                      <a:ext uri="{FF2B5EF4-FFF2-40B4-BE49-F238E27FC236}">
                        <a16:creationId xmlns:a16="http://schemas.microsoft.com/office/drawing/2014/main" id="{B960374C-6195-4378-608A-0AF2C223F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963">
                    <a:extLst>
                      <a:ext uri="{FF2B5EF4-FFF2-40B4-BE49-F238E27FC236}">
                        <a16:creationId xmlns:a16="http://schemas.microsoft.com/office/drawing/2014/main" id="{A2E8BEC8-D9C2-4142-EDB0-95B2E8954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964">
                    <a:extLst>
                      <a:ext uri="{FF2B5EF4-FFF2-40B4-BE49-F238E27FC236}">
                        <a16:creationId xmlns:a16="http://schemas.microsoft.com/office/drawing/2014/main" id="{9DC5381A-C808-B820-BC59-FDD0E91F93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" name="Group 965">
                <a:extLst>
                  <a:ext uri="{FF2B5EF4-FFF2-40B4-BE49-F238E27FC236}">
                    <a16:creationId xmlns:a16="http://schemas.microsoft.com/office/drawing/2014/main" id="{47ED1BFD-7D9D-FD79-2D3F-7ECF648C2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48" name="Freeform 966">
                  <a:extLst>
                    <a:ext uri="{FF2B5EF4-FFF2-40B4-BE49-F238E27FC236}">
                      <a16:creationId xmlns:a16="http://schemas.microsoft.com/office/drawing/2014/main" id="{1DC6D349-137E-0867-C527-AC7D445E2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967">
                  <a:extLst>
                    <a:ext uri="{FF2B5EF4-FFF2-40B4-BE49-F238E27FC236}">
                      <a16:creationId xmlns:a16="http://schemas.microsoft.com/office/drawing/2014/main" id="{E9904A2B-72FD-A101-A5A6-863A3AE1B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968">
                  <a:extLst>
                    <a:ext uri="{FF2B5EF4-FFF2-40B4-BE49-F238E27FC236}">
                      <a16:creationId xmlns:a16="http://schemas.microsoft.com/office/drawing/2014/main" id="{CA83C72C-7982-94BB-2DA3-2A63EC78E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" name="Freeform 969">
              <a:extLst>
                <a:ext uri="{FF2B5EF4-FFF2-40B4-BE49-F238E27FC236}">
                  <a16:creationId xmlns:a16="http://schemas.microsoft.com/office/drawing/2014/main" id="{5C6E5006-EBDE-D604-B89F-1DA7B650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916">
            <a:extLst>
              <a:ext uri="{FF2B5EF4-FFF2-40B4-BE49-F238E27FC236}">
                <a16:creationId xmlns:a16="http://schemas.microsoft.com/office/drawing/2014/main" id="{CA0C9061-0BD5-61FB-9E0A-89B509AE71D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51249" y="6237078"/>
            <a:ext cx="649288" cy="569912"/>
            <a:chOff x="1137" y="2160"/>
            <a:chExt cx="634" cy="556"/>
          </a:xfrm>
        </p:grpSpPr>
        <p:grpSp>
          <p:nvGrpSpPr>
            <p:cNvPr id="360" name="Group 917">
              <a:extLst>
                <a:ext uri="{FF2B5EF4-FFF2-40B4-BE49-F238E27FC236}">
                  <a16:creationId xmlns:a16="http://schemas.microsoft.com/office/drawing/2014/main" id="{F0413E25-A5A0-FCD0-CE54-FE1A24D950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70" name="Group 918">
                <a:extLst>
                  <a:ext uri="{FF2B5EF4-FFF2-40B4-BE49-F238E27FC236}">
                    <a16:creationId xmlns:a16="http://schemas.microsoft.com/office/drawing/2014/main" id="{FF49E29C-771B-B005-4D9C-9534730573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72" name="Freeform 919">
                  <a:extLst>
                    <a:ext uri="{FF2B5EF4-FFF2-40B4-BE49-F238E27FC236}">
                      <a16:creationId xmlns:a16="http://schemas.microsoft.com/office/drawing/2014/main" id="{4BDA5539-D486-A3D6-9E18-198C958E35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920">
                  <a:extLst>
                    <a:ext uri="{FF2B5EF4-FFF2-40B4-BE49-F238E27FC236}">
                      <a16:creationId xmlns:a16="http://schemas.microsoft.com/office/drawing/2014/main" id="{353FE8A3-2D69-6C47-9DBA-E0AA5E9F1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4" name="Group 921">
                  <a:extLst>
                    <a:ext uri="{FF2B5EF4-FFF2-40B4-BE49-F238E27FC236}">
                      <a16:creationId xmlns:a16="http://schemas.microsoft.com/office/drawing/2014/main" id="{1B0A9EA4-0B32-48E4-FA45-079F4A265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75" name="Freeform 922">
                    <a:extLst>
                      <a:ext uri="{FF2B5EF4-FFF2-40B4-BE49-F238E27FC236}">
                        <a16:creationId xmlns:a16="http://schemas.microsoft.com/office/drawing/2014/main" id="{D90D52CC-1612-A024-EBA9-057248E569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923">
                    <a:extLst>
                      <a:ext uri="{FF2B5EF4-FFF2-40B4-BE49-F238E27FC236}">
                        <a16:creationId xmlns:a16="http://schemas.microsoft.com/office/drawing/2014/main" id="{A8C223B2-618D-454B-CCC8-EC29E54BAC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924">
                    <a:extLst>
                      <a:ext uri="{FF2B5EF4-FFF2-40B4-BE49-F238E27FC236}">
                        <a16:creationId xmlns:a16="http://schemas.microsoft.com/office/drawing/2014/main" id="{C08386D1-E8C9-3A41-CD12-CD7196195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1" name="Freeform 925">
                <a:extLst>
                  <a:ext uri="{FF2B5EF4-FFF2-40B4-BE49-F238E27FC236}">
                    <a16:creationId xmlns:a16="http://schemas.microsoft.com/office/drawing/2014/main" id="{29D61CCA-6457-F484-9619-92DFC39089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" name="Group 926">
              <a:extLst>
                <a:ext uri="{FF2B5EF4-FFF2-40B4-BE49-F238E27FC236}">
                  <a16:creationId xmlns:a16="http://schemas.microsoft.com/office/drawing/2014/main" id="{BF35C266-390B-FEAB-0BA0-957FD7C2B8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62" name="Rectangle 927">
                <a:extLst>
                  <a:ext uri="{FF2B5EF4-FFF2-40B4-BE49-F238E27FC236}">
                    <a16:creationId xmlns:a16="http://schemas.microsoft.com/office/drawing/2014/main" id="{45A9BCA8-8CAA-7F7D-DAA3-507EE64878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3" name="Group 928">
                <a:extLst>
                  <a:ext uri="{FF2B5EF4-FFF2-40B4-BE49-F238E27FC236}">
                    <a16:creationId xmlns:a16="http://schemas.microsoft.com/office/drawing/2014/main" id="{FDB33D0D-A238-6336-832E-CDA729B0F3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64" name="Rectangle 929">
                  <a:extLst>
                    <a:ext uri="{FF2B5EF4-FFF2-40B4-BE49-F238E27FC236}">
                      <a16:creationId xmlns:a16="http://schemas.microsoft.com/office/drawing/2014/main" id="{DF204BB7-290B-DDA7-A755-A010717853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930">
                  <a:extLst>
                    <a:ext uri="{FF2B5EF4-FFF2-40B4-BE49-F238E27FC236}">
                      <a16:creationId xmlns:a16="http://schemas.microsoft.com/office/drawing/2014/main" id="{52BC9CF1-F357-5FD6-2B64-F82BCE81B6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6" name="Group 931">
                  <a:extLst>
                    <a:ext uri="{FF2B5EF4-FFF2-40B4-BE49-F238E27FC236}">
                      <a16:creationId xmlns:a16="http://schemas.microsoft.com/office/drawing/2014/main" id="{45CE9E04-A7DD-F90C-6819-0067CEAEF3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67" name="Freeform 932">
                    <a:extLst>
                      <a:ext uri="{FF2B5EF4-FFF2-40B4-BE49-F238E27FC236}">
                        <a16:creationId xmlns:a16="http://schemas.microsoft.com/office/drawing/2014/main" id="{34AFD2B4-AAFD-F6B4-8DF8-372FEC8771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Line 933">
                    <a:extLst>
                      <a:ext uri="{FF2B5EF4-FFF2-40B4-BE49-F238E27FC236}">
                        <a16:creationId xmlns:a16="http://schemas.microsoft.com/office/drawing/2014/main" id="{15C808E1-51D6-8E30-F1E1-7886070DDB1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" name="Line 934">
                    <a:extLst>
                      <a:ext uri="{FF2B5EF4-FFF2-40B4-BE49-F238E27FC236}">
                        <a16:creationId xmlns:a16="http://schemas.microsoft.com/office/drawing/2014/main" id="{422691AF-A82D-6CDC-35F1-77F86F9BB6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78" name="Group 935">
            <a:extLst>
              <a:ext uri="{FF2B5EF4-FFF2-40B4-BE49-F238E27FC236}">
                <a16:creationId xmlns:a16="http://schemas.microsoft.com/office/drawing/2014/main" id="{2334C110-6E07-950F-2F00-5376D6FFAC0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27010" y="6186686"/>
            <a:ext cx="703263" cy="687388"/>
            <a:chOff x="2884" y="3589"/>
            <a:chExt cx="551" cy="539"/>
          </a:xfrm>
        </p:grpSpPr>
        <p:grpSp>
          <p:nvGrpSpPr>
            <p:cNvPr id="379" name="Group 936">
              <a:extLst>
                <a:ext uri="{FF2B5EF4-FFF2-40B4-BE49-F238E27FC236}">
                  <a16:creationId xmlns:a16="http://schemas.microsoft.com/office/drawing/2014/main" id="{21B5BE01-9D11-2466-0167-7BEE7F76ED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89" name="Group 937">
                <a:extLst>
                  <a:ext uri="{FF2B5EF4-FFF2-40B4-BE49-F238E27FC236}">
                    <a16:creationId xmlns:a16="http://schemas.microsoft.com/office/drawing/2014/main" id="{85C576A6-BAC7-6EFB-47BC-CCDA45734E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91" name="Freeform 938">
                  <a:extLst>
                    <a:ext uri="{FF2B5EF4-FFF2-40B4-BE49-F238E27FC236}">
                      <a16:creationId xmlns:a16="http://schemas.microsoft.com/office/drawing/2014/main" id="{4BA87D10-AE8C-AB62-A6DA-739FEC52E9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939">
                  <a:extLst>
                    <a:ext uri="{FF2B5EF4-FFF2-40B4-BE49-F238E27FC236}">
                      <a16:creationId xmlns:a16="http://schemas.microsoft.com/office/drawing/2014/main" id="{9D650083-437B-84CC-F6B6-D56BC41443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3" name="Group 940">
                  <a:extLst>
                    <a:ext uri="{FF2B5EF4-FFF2-40B4-BE49-F238E27FC236}">
                      <a16:creationId xmlns:a16="http://schemas.microsoft.com/office/drawing/2014/main" id="{71C70B82-9E53-9DE9-DD20-40B09B1601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94" name="Freeform 941">
                    <a:extLst>
                      <a:ext uri="{FF2B5EF4-FFF2-40B4-BE49-F238E27FC236}">
                        <a16:creationId xmlns:a16="http://schemas.microsoft.com/office/drawing/2014/main" id="{F524027C-B666-4512-5643-DF41B31CF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942">
                    <a:extLst>
                      <a:ext uri="{FF2B5EF4-FFF2-40B4-BE49-F238E27FC236}">
                        <a16:creationId xmlns:a16="http://schemas.microsoft.com/office/drawing/2014/main" id="{EB468A5A-091C-BEC1-619B-72D368CD5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 943">
                    <a:extLst>
                      <a:ext uri="{FF2B5EF4-FFF2-40B4-BE49-F238E27FC236}">
                        <a16:creationId xmlns:a16="http://schemas.microsoft.com/office/drawing/2014/main" id="{03BE8F0E-8FD8-3754-59F6-305C214C32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0" name="Freeform 944">
                <a:extLst>
                  <a:ext uri="{FF2B5EF4-FFF2-40B4-BE49-F238E27FC236}">
                    <a16:creationId xmlns:a16="http://schemas.microsoft.com/office/drawing/2014/main" id="{F9948EAB-1F90-BE25-AA79-C659810AE1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" name="Group 945">
              <a:extLst>
                <a:ext uri="{FF2B5EF4-FFF2-40B4-BE49-F238E27FC236}">
                  <a16:creationId xmlns:a16="http://schemas.microsoft.com/office/drawing/2014/main" id="{8C31A530-2A0A-7D68-E357-DE8A2928B4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81" name="Rectangle 946">
                <a:extLst>
                  <a:ext uri="{FF2B5EF4-FFF2-40B4-BE49-F238E27FC236}">
                    <a16:creationId xmlns:a16="http://schemas.microsoft.com/office/drawing/2014/main" id="{97566908-9DF1-BCC8-55C7-7FAE48507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" name="Group 947">
                <a:extLst>
                  <a:ext uri="{FF2B5EF4-FFF2-40B4-BE49-F238E27FC236}">
                    <a16:creationId xmlns:a16="http://schemas.microsoft.com/office/drawing/2014/main" id="{E868D333-5435-643C-979C-B42E3750E8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83" name="Rectangle 948">
                  <a:extLst>
                    <a:ext uri="{FF2B5EF4-FFF2-40B4-BE49-F238E27FC236}">
                      <a16:creationId xmlns:a16="http://schemas.microsoft.com/office/drawing/2014/main" id="{401FAE02-784E-50D5-85BC-6306AB8DD7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949">
                  <a:extLst>
                    <a:ext uri="{FF2B5EF4-FFF2-40B4-BE49-F238E27FC236}">
                      <a16:creationId xmlns:a16="http://schemas.microsoft.com/office/drawing/2014/main" id="{FA360E09-3E47-FFAB-F68B-F04430DC13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5" name="Group 950">
                  <a:extLst>
                    <a:ext uri="{FF2B5EF4-FFF2-40B4-BE49-F238E27FC236}">
                      <a16:creationId xmlns:a16="http://schemas.microsoft.com/office/drawing/2014/main" id="{74F5706F-B710-269E-B41B-ED4DDFB8A1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86" name="Freeform 951">
                    <a:extLst>
                      <a:ext uri="{FF2B5EF4-FFF2-40B4-BE49-F238E27FC236}">
                        <a16:creationId xmlns:a16="http://schemas.microsoft.com/office/drawing/2014/main" id="{CF78D644-8D3A-1B15-65FC-1B943AFBFF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7" name="Line 952">
                    <a:extLst>
                      <a:ext uri="{FF2B5EF4-FFF2-40B4-BE49-F238E27FC236}">
                        <a16:creationId xmlns:a16="http://schemas.microsoft.com/office/drawing/2014/main" id="{9EDDCEC2-0792-EAE7-522F-2C9235765D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953">
                    <a:extLst>
                      <a:ext uri="{FF2B5EF4-FFF2-40B4-BE49-F238E27FC236}">
                        <a16:creationId xmlns:a16="http://schemas.microsoft.com/office/drawing/2014/main" id="{B45AD05D-FDD1-FE99-FCB6-8EE6A5104F0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97" name="Group 652">
            <a:extLst>
              <a:ext uri="{FF2B5EF4-FFF2-40B4-BE49-F238E27FC236}">
                <a16:creationId xmlns:a16="http://schemas.microsoft.com/office/drawing/2014/main" id="{01F5F048-F2DA-5378-99A3-DFB8F7DF914A}"/>
              </a:ext>
            </a:extLst>
          </p:cNvPr>
          <p:cNvGrpSpPr>
            <a:grpSpLocks/>
          </p:cNvGrpSpPr>
          <p:nvPr/>
        </p:nvGrpSpPr>
        <p:grpSpPr bwMode="auto">
          <a:xfrm>
            <a:off x="5985909" y="5419527"/>
            <a:ext cx="808038" cy="1071563"/>
            <a:chOff x="4012" y="4768"/>
            <a:chExt cx="509" cy="675"/>
          </a:xfrm>
        </p:grpSpPr>
        <p:grpSp>
          <p:nvGrpSpPr>
            <p:cNvPr id="398" name="Group 653">
              <a:extLst>
                <a:ext uri="{FF2B5EF4-FFF2-40B4-BE49-F238E27FC236}">
                  <a16:creationId xmlns:a16="http://schemas.microsoft.com/office/drawing/2014/main" id="{B501E28C-1EA3-E8DC-FFC4-0F5C915C5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400" name="Rectangle 654">
                <a:extLst>
                  <a:ext uri="{FF2B5EF4-FFF2-40B4-BE49-F238E27FC236}">
                    <a16:creationId xmlns:a16="http://schemas.microsoft.com/office/drawing/2014/main" id="{7C4FFB5A-7DB4-B652-686D-2704FA055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01" name="Freeform 655">
                <a:extLst>
                  <a:ext uri="{FF2B5EF4-FFF2-40B4-BE49-F238E27FC236}">
                    <a16:creationId xmlns:a16="http://schemas.microsoft.com/office/drawing/2014/main" id="{8FC7F29F-6108-0CB0-A6E9-B3D930F12D2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656">
                <a:extLst>
                  <a:ext uri="{FF2B5EF4-FFF2-40B4-BE49-F238E27FC236}">
                    <a16:creationId xmlns:a16="http://schemas.microsoft.com/office/drawing/2014/main" id="{2349BE26-D04A-6FAC-7E39-F557E415D7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657">
                <a:extLst>
                  <a:ext uri="{FF2B5EF4-FFF2-40B4-BE49-F238E27FC236}">
                    <a16:creationId xmlns:a16="http://schemas.microsoft.com/office/drawing/2014/main" id="{A801E0FC-978F-57A2-754B-F0B6AB22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658">
                <a:extLst>
                  <a:ext uri="{FF2B5EF4-FFF2-40B4-BE49-F238E27FC236}">
                    <a16:creationId xmlns:a16="http://schemas.microsoft.com/office/drawing/2014/main" id="{5BEEE910-B41A-546E-E586-C8DBA898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659">
                <a:extLst>
                  <a:ext uri="{FF2B5EF4-FFF2-40B4-BE49-F238E27FC236}">
                    <a16:creationId xmlns:a16="http://schemas.microsoft.com/office/drawing/2014/main" id="{97A80C4D-B3A2-7DFF-DAE3-0684A059E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Oval 660">
                <a:extLst>
                  <a:ext uri="{FF2B5EF4-FFF2-40B4-BE49-F238E27FC236}">
                    <a16:creationId xmlns:a16="http://schemas.microsoft.com/office/drawing/2014/main" id="{EB392850-AAA7-7647-5C05-959B4284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" name="Rectangle 661">
              <a:extLst>
                <a:ext uri="{FF2B5EF4-FFF2-40B4-BE49-F238E27FC236}">
                  <a16:creationId xmlns:a16="http://schemas.microsoft.com/office/drawing/2014/main" id="{8B6B4DB2-FEB1-448E-68B7-152C709EAA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07" name="Group 662">
            <a:extLst>
              <a:ext uri="{FF2B5EF4-FFF2-40B4-BE49-F238E27FC236}">
                <a16:creationId xmlns:a16="http://schemas.microsoft.com/office/drawing/2014/main" id="{30643DAD-8882-0D47-A06A-203BE41B51DE}"/>
              </a:ext>
            </a:extLst>
          </p:cNvPr>
          <p:cNvGrpSpPr>
            <a:grpSpLocks/>
          </p:cNvGrpSpPr>
          <p:nvPr/>
        </p:nvGrpSpPr>
        <p:grpSpPr bwMode="auto">
          <a:xfrm>
            <a:off x="4716818" y="5426980"/>
            <a:ext cx="808038" cy="1096963"/>
            <a:chOff x="3408" y="4800"/>
            <a:chExt cx="509" cy="691"/>
          </a:xfrm>
        </p:grpSpPr>
        <p:grpSp>
          <p:nvGrpSpPr>
            <p:cNvPr id="408" name="Group 663">
              <a:extLst>
                <a:ext uri="{FF2B5EF4-FFF2-40B4-BE49-F238E27FC236}">
                  <a16:creationId xmlns:a16="http://schemas.microsoft.com/office/drawing/2014/main" id="{0B52EF75-8E6D-ECEE-8154-3683F5AC10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410" name="Rectangle 664">
                <a:extLst>
                  <a:ext uri="{FF2B5EF4-FFF2-40B4-BE49-F238E27FC236}">
                    <a16:creationId xmlns:a16="http://schemas.microsoft.com/office/drawing/2014/main" id="{49E36948-AE27-4B8F-3911-41A7ABC4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11" name="Freeform 665">
                <a:extLst>
                  <a:ext uri="{FF2B5EF4-FFF2-40B4-BE49-F238E27FC236}">
                    <a16:creationId xmlns:a16="http://schemas.microsoft.com/office/drawing/2014/main" id="{D97CD0F7-4F28-3DE8-D478-8BEB6E83D652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666">
                <a:extLst>
                  <a:ext uri="{FF2B5EF4-FFF2-40B4-BE49-F238E27FC236}">
                    <a16:creationId xmlns:a16="http://schemas.microsoft.com/office/drawing/2014/main" id="{1BFAB20A-376C-FD85-B791-71883F6A3F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667">
                <a:extLst>
                  <a:ext uri="{FF2B5EF4-FFF2-40B4-BE49-F238E27FC236}">
                    <a16:creationId xmlns:a16="http://schemas.microsoft.com/office/drawing/2014/main" id="{FF665547-FE17-66F8-78CD-84312EF66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668">
                <a:extLst>
                  <a:ext uri="{FF2B5EF4-FFF2-40B4-BE49-F238E27FC236}">
                    <a16:creationId xmlns:a16="http://schemas.microsoft.com/office/drawing/2014/main" id="{CF9737DF-6403-AEF7-E797-BC9D62FD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669">
                <a:extLst>
                  <a:ext uri="{FF2B5EF4-FFF2-40B4-BE49-F238E27FC236}">
                    <a16:creationId xmlns:a16="http://schemas.microsoft.com/office/drawing/2014/main" id="{79B3EA71-2E2F-67B6-191B-E4374659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Oval 670">
                <a:extLst>
                  <a:ext uri="{FF2B5EF4-FFF2-40B4-BE49-F238E27FC236}">
                    <a16:creationId xmlns:a16="http://schemas.microsoft.com/office/drawing/2014/main" id="{5C6229B1-DD0A-D2C5-36A4-CD8B61AD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" name="Rectangle 671">
              <a:extLst>
                <a:ext uri="{FF2B5EF4-FFF2-40B4-BE49-F238E27FC236}">
                  <a16:creationId xmlns:a16="http://schemas.microsoft.com/office/drawing/2014/main" id="{F110041B-CCD6-7C08-8F59-E9CB73B6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17" name="Group 872">
            <a:extLst>
              <a:ext uri="{FF2B5EF4-FFF2-40B4-BE49-F238E27FC236}">
                <a16:creationId xmlns:a16="http://schemas.microsoft.com/office/drawing/2014/main" id="{7BC22BA4-D963-D4A0-0990-08415862261A}"/>
              </a:ext>
            </a:extLst>
          </p:cNvPr>
          <p:cNvGrpSpPr>
            <a:grpSpLocks/>
          </p:cNvGrpSpPr>
          <p:nvPr/>
        </p:nvGrpSpPr>
        <p:grpSpPr bwMode="auto">
          <a:xfrm>
            <a:off x="1377739" y="7086192"/>
            <a:ext cx="1055688" cy="1277937"/>
            <a:chOff x="1466" y="4131"/>
            <a:chExt cx="665" cy="805"/>
          </a:xfrm>
        </p:grpSpPr>
        <p:grpSp>
          <p:nvGrpSpPr>
            <p:cNvPr id="418" name="Group 873">
              <a:extLst>
                <a:ext uri="{FF2B5EF4-FFF2-40B4-BE49-F238E27FC236}">
                  <a16:creationId xmlns:a16="http://schemas.microsoft.com/office/drawing/2014/main" id="{98B929B3-6C41-FB85-2DC8-E8BA348F6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20" name="Group 874">
                <a:extLst>
                  <a:ext uri="{FF2B5EF4-FFF2-40B4-BE49-F238E27FC236}">
                    <a16:creationId xmlns:a16="http://schemas.microsoft.com/office/drawing/2014/main" id="{3C1A6729-5AA1-69BC-91F6-0A1D127AB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33" name="Freeform 875">
                  <a:extLst>
                    <a:ext uri="{FF2B5EF4-FFF2-40B4-BE49-F238E27FC236}">
                      <a16:creationId xmlns:a16="http://schemas.microsoft.com/office/drawing/2014/main" id="{13436C3D-34B0-FC51-CF44-9DBF058B8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876">
                  <a:extLst>
                    <a:ext uri="{FF2B5EF4-FFF2-40B4-BE49-F238E27FC236}">
                      <a16:creationId xmlns:a16="http://schemas.microsoft.com/office/drawing/2014/main" id="{AC22AF39-A0DB-D589-E141-47FC6CCDC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877">
                  <a:extLst>
                    <a:ext uri="{FF2B5EF4-FFF2-40B4-BE49-F238E27FC236}">
                      <a16:creationId xmlns:a16="http://schemas.microsoft.com/office/drawing/2014/main" id="{3404166A-03E9-244B-8BEE-12C7A2638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878">
                  <a:extLst>
                    <a:ext uri="{FF2B5EF4-FFF2-40B4-BE49-F238E27FC236}">
                      <a16:creationId xmlns:a16="http://schemas.microsoft.com/office/drawing/2014/main" id="{83727981-991D-F945-3684-E520710AF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879">
                  <a:extLst>
                    <a:ext uri="{FF2B5EF4-FFF2-40B4-BE49-F238E27FC236}">
                      <a16:creationId xmlns:a16="http://schemas.microsoft.com/office/drawing/2014/main" id="{42206F69-F84C-C7DA-3609-ADA148A07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880">
                  <a:extLst>
                    <a:ext uri="{FF2B5EF4-FFF2-40B4-BE49-F238E27FC236}">
                      <a16:creationId xmlns:a16="http://schemas.microsoft.com/office/drawing/2014/main" id="{7F2F83EC-580D-7259-5523-B517222F6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1" name="Group 881">
                <a:extLst>
                  <a:ext uri="{FF2B5EF4-FFF2-40B4-BE49-F238E27FC236}">
                    <a16:creationId xmlns:a16="http://schemas.microsoft.com/office/drawing/2014/main" id="{45570FEB-2835-1560-D0DF-0D550C423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22" name="Line 882">
                  <a:extLst>
                    <a:ext uri="{FF2B5EF4-FFF2-40B4-BE49-F238E27FC236}">
                      <a16:creationId xmlns:a16="http://schemas.microsoft.com/office/drawing/2014/main" id="{92C56663-8B40-473C-4A02-46926C1DD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Line 883">
                  <a:extLst>
                    <a:ext uri="{FF2B5EF4-FFF2-40B4-BE49-F238E27FC236}">
                      <a16:creationId xmlns:a16="http://schemas.microsoft.com/office/drawing/2014/main" id="{CFEFE349-5B69-FDBB-A04D-7B5CF8596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4" name="Group 884">
                  <a:extLst>
                    <a:ext uri="{FF2B5EF4-FFF2-40B4-BE49-F238E27FC236}">
                      <a16:creationId xmlns:a16="http://schemas.microsoft.com/office/drawing/2014/main" id="{F2B2ABC1-6FDD-F1E1-BE92-93FA7CE86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25" name="Group 885">
                    <a:extLst>
                      <a:ext uri="{FF2B5EF4-FFF2-40B4-BE49-F238E27FC236}">
                        <a16:creationId xmlns:a16="http://schemas.microsoft.com/office/drawing/2014/main" id="{800B41D8-7ED7-C926-4C62-483645B8D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30" name="Freeform 886">
                      <a:extLst>
                        <a:ext uri="{FF2B5EF4-FFF2-40B4-BE49-F238E27FC236}">
                          <a16:creationId xmlns:a16="http://schemas.microsoft.com/office/drawing/2014/main" id="{C94AAE1A-D8D9-E806-5130-F16AF9E95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Line 887">
                      <a:extLst>
                        <a:ext uri="{FF2B5EF4-FFF2-40B4-BE49-F238E27FC236}">
                          <a16:creationId xmlns:a16="http://schemas.microsoft.com/office/drawing/2014/main" id="{697C2221-C1B6-63E1-3A0F-024FB26FF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888">
                      <a:extLst>
                        <a:ext uri="{FF2B5EF4-FFF2-40B4-BE49-F238E27FC236}">
                          <a16:creationId xmlns:a16="http://schemas.microsoft.com/office/drawing/2014/main" id="{EB7650B9-EE97-CFDC-02D9-EB9C7E6A93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6" name="Group 889">
                    <a:extLst>
                      <a:ext uri="{FF2B5EF4-FFF2-40B4-BE49-F238E27FC236}">
                        <a16:creationId xmlns:a16="http://schemas.microsoft.com/office/drawing/2014/main" id="{C9A0309B-9A4C-0932-D1D4-A27065CA53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27" name="Freeform 890">
                      <a:extLst>
                        <a:ext uri="{FF2B5EF4-FFF2-40B4-BE49-F238E27FC236}">
                          <a16:creationId xmlns:a16="http://schemas.microsoft.com/office/drawing/2014/main" id="{AD3F8A65-6DFF-0BDA-93D1-DEAA036BF8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Line 891">
                      <a:extLst>
                        <a:ext uri="{FF2B5EF4-FFF2-40B4-BE49-F238E27FC236}">
                          <a16:creationId xmlns:a16="http://schemas.microsoft.com/office/drawing/2014/main" id="{C767CBA0-ECB4-F974-6149-668BF64F92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892">
                      <a:extLst>
                        <a:ext uri="{FF2B5EF4-FFF2-40B4-BE49-F238E27FC236}">
                          <a16:creationId xmlns:a16="http://schemas.microsoft.com/office/drawing/2014/main" id="{730EEEEF-58F6-FC1D-84F6-FE0ED4EA21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19" name="Freeform 893">
              <a:extLst>
                <a:ext uri="{FF2B5EF4-FFF2-40B4-BE49-F238E27FC236}">
                  <a16:creationId xmlns:a16="http://schemas.microsoft.com/office/drawing/2014/main" id="{3F8AFD2D-CDB5-8D33-F760-EC15972D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" name="Group 872">
            <a:extLst>
              <a:ext uri="{FF2B5EF4-FFF2-40B4-BE49-F238E27FC236}">
                <a16:creationId xmlns:a16="http://schemas.microsoft.com/office/drawing/2014/main" id="{0391097D-D0DD-FA3F-535D-0C2D94407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150" y="7102319"/>
            <a:ext cx="1055688" cy="1277937"/>
            <a:chOff x="1466" y="4131"/>
            <a:chExt cx="665" cy="805"/>
          </a:xfrm>
        </p:grpSpPr>
        <p:grpSp>
          <p:nvGrpSpPr>
            <p:cNvPr id="440" name="Group 873">
              <a:extLst>
                <a:ext uri="{FF2B5EF4-FFF2-40B4-BE49-F238E27FC236}">
                  <a16:creationId xmlns:a16="http://schemas.microsoft.com/office/drawing/2014/main" id="{C06355AD-29FE-F364-965D-E7A44E032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42" name="Group 874">
                <a:extLst>
                  <a:ext uri="{FF2B5EF4-FFF2-40B4-BE49-F238E27FC236}">
                    <a16:creationId xmlns:a16="http://schemas.microsoft.com/office/drawing/2014/main" id="{5D8ECBBF-4C79-4697-A367-053AB52E4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55" name="Freeform 875">
                  <a:extLst>
                    <a:ext uri="{FF2B5EF4-FFF2-40B4-BE49-F238E27FC236}">
                      <a16:creationId xmlns:a16="http://schemas.microsoft.com/office/drawing/2014/main" id="{D232A8BE-A63D-F124-19A8-457D47230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876">
                  <a:extLst>
                    <a:ext uri="{FF2B5EF4-FFF2-40B4-BE49-F238E27FC236}">
                      <a16:creationId xmlns:a16="http://schemas.microsoft.com/office/drawing/2014/main" id="{EE78BB7D-43ED-756B-CFEE-E3E9A42A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877">
                  <a:extLst>
                    <a:ext uri="{FF2B5EF4-FFF2-40B4-BE49-F238E27FC236}">
                      <a16:creationId xmlns:a16="http://schemas.microsoft.com/office/drawing/2014/main" id="{F91E6840-13D5-250F-9EFB-8429F5EF1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878">
                  <a:extLst>
                    <a:ext uri="{FF2B5EF4-FFF2-40B4-BE49-F238E27FC236}">
                      <a16:creationId xmlns:a16="http://schemas.microsoft.com/office/drawing/2014/main" id="{00AAC276-23CB-4754-282A-3BA432C88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879">
                  <a:extLst>
                    <a:ext uri="{FF2B5EF4-FFF2-40B4-BE49-F238E27FC236}">
                      <a16:creationId xmlns:a16="http://schemas.microsoft.com/office/drawing/2014/main" id="{2CF0D694-84FA-A593-ED2E-21BC4627A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880">
                  <a:extLst>
                    <a:ext uri="{FF2B5EF4-FFF2-40B4-BE49-F238E27FC236}">
                      <a16:creationId xmlns:a16="http://schemas.microsoft.com/office/drawing/2014/main" id="{F013881D-2FB0-160A-8EF1-DEA6FB5CE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3" name="Group 881">
                <a:extLst>
                  <a:ext uri="{FF2B5EF4-FFF2-40B4-BE49-F238E27FC236}">
                    <a16:creationId xmlns:a16="http://schemas.microsoft.com/office/drawing/2014/main" id="{C384B35B-166B-620F-6215-8BD44FE2F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44" name="Line 882">
                  <a:extLst>
                    <a:ext uri="{FF2B5EF4-FFF2-40B4-BE49-F238E27FC236}">
                      <a16:creationId xmlns:a16="http://schemas.microsoft.com/office/drawing/2014/main" id="{EC4D6FDB-A48F-B4C3-80DB-6C468649A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883">
                  <a:extLst>
                    <a:ext uri="{FF2B5EF4-FFF2-40B4-BE49-F238E27FC236}">
                      <a16:creationId xmlns:a16="http://schemas.microsoft.com/office/drawing/2014/main" id="{3712C4B0-0305-ECB9-31BE-6ECC4920B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6" name="Group 884">
                  <a:extLst>
                    <a:ext uri="{FF2B5EF4-FFF2-40B4-BE49-F238E27FC236}">
                      <a16:creationId xmlns:a16="http://schemas.microsoft.com/office/drawing/2014/main" id="{1E880E6A-00D2-A7C2-6DF8-5B8B65EBA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47" name="Group 885">
                    <a:extLst>
                      <a:ext uri="{FF2B5EF4-FFF2-40B4-BE49-F238E27FC236}">
                        <a16:creationId xmlns:a16="http://schemas.microsoft.com/office/drawing/2014/main" id="{955A4449-9358-23DD-139D-A8EB22DC9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52" name="Freeform 886">
                      <a:extLst>
                        <a:ext uri="{FF2B5EF4-FFF2-40B4-BE49-F238E27FC236}">
                          <a16:creationId xmlns:a16="http://schemas.microsoft.com/office/drawing/2014/main" id="{861CFF64-D454-50F7-2A7B-64F850ADA2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" name="Line 887">
                      <a:extLst>
                        <a:ext uri="{FF2B5EF4-FFF2-40B4-BE49-F238E27FC236}">
                          <a16:creationId xmlns:a16="http://schemas.microsoft.com/office/drawing/2014/main" id="{1A7F8B09-5900-A2A9-5E59-EEB3E2CD1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Line 888">
                      <a:extLst>
                        <a:ext uri="{FF2B5EF4-FFF2-40B4-BE49-F238E27FC236}">
                          <a16:creationId xmlns:a16="http://schemas.microsoft.com/office/drawing/2014/main" id="{ABD58654-934D-7290-0A8B-4F39ADA700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8" name="Group 889">
                    <a:extLst>
                      <a:ext uri="{FF2B5EF4-FFF2-40B4-BE49-F238E27FC236}">
                        <a16:creationId xmlns:a16="http://schemas.microsoft.com/office/drawing/2014/main" id="{02222E63-8C83-283C-540A-80B0DC1DA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49" name="Freeform 890">
                      <a:extLst>
                        <a:ext uri="{FF2B5EF4-FFF2-40B4-BE49-F238E27FC236}">
                          <a16:creationId xmlns:a16="http://schemas.microsoft.com/office/drawing/2014/main" id="{7D22F554-47F4-4A30-DEBA-4D51025BD8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Line 891">
                      <a:extLst>
                        <a:ext uri="{FF2B5EF4-FFF2-40B4-BE49-F238E27FC236}">
                          <a16:creationId xmlns:a16="http://schemas.microsoft.com/office/drawing/2014/main" id="{1CA9F9EE-47A6-5E72-A0F7-D53DC5DB0F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" name="Line 892">
                      <a:extLst>
                        <a:ext uri="{FF2B5EF4-FFF2-40B4-BE49-F238E27FC236}">
                          <a16:creationId xmlns:a16="http://schemas.microsoft.com/office/drawing/2014/main" id="{EBBC3A0C-BC20-8778-FFC8-6E3EB2E1B9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41" name="Freeform 893">
              <a:extLst>
                <a:ext uri="{FF2B5EF4-FFF2-40B4-BE49-F238E27FC236}">
                  <a16:creationId xmlns:a16="http://schemas.microsoft.com/office/drawing/2014/main" id="{91355AAE-D45A-A4FD-1613-CC6FC977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894">
            <a:extLst>
              <a:ext uri="{FF2B5EF4-FFF2-40B4-BE49-F238E27FC236}">
                <a16:creationId xmlns:a16="http://schemas.microsoft.com/office/drawing/2014/main" id="{0CC63B55-5D48-6EFD-1A18-5F924494DF07}"/>
              </a:ext>
            </a:extLst>
          </p:cNvPr>
          <p:cNvGrpSpPr>
            <a:grpSpLocks/>
          </p:cNvGrpSpPr>
          <p:nvPr/>
        </p:nvGrpSpPr>
        <p:grpSpPr bwMode="auto">
          <a:xfrm>
            <a:off x="2634388" y="7171916"/>
            <a:ext cx="1103312" cy="1192213"/>
            <a:chOff x="49" y="4100"/>
            <a:chExt cx="695" cy="751"/>
          </a:xfrm>
        </p:grpSpPr>
        <p:grpSp>
          <p:nvGrpSpPr>
            <p:cNvPr id="462" name="Group 895">
              <a:extLst>
                <a:ext uri="{FF2B5EF4-FFF2-40B4-BE49-F238E27FC236}">
                  <a16:creationId xmlns:a16="http://schemas.microsoft.com/office/drawing/2014/main" id="{7F0C8B71-3B4C-33A6-D60D-9F9C658B7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64" name="Group 896">
                <a:extLst>
                  <a:ext uri="{FF2B5EF4-FFF2-40B4-BE49-F238E27FC236}">
                    <a16:creationId xmlns:a16="http://schemas.microsoft.com/office/drawing/2014/main" id="{68599B1D-9585-FD89-CEB5-C1E65D83E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73" name="Freeform 897">
                  <a:extLst>
                    <a:ext uri="{FF2B5EF4-FFF2-40B4-BE49-F238E27FC236}">
                      <a16:creationId xmlns:a16="http://schemas.microsoft.com/office/drawing/2014/main" id="{10379932-7D89-2A91-89EB-91743B257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4" name="Group 898">
                  <a:extLst>
                    <a:ext uri="{FF2B5EF4-FFF2-40B4-BE49-F238E27FC236}">
                      <a16:creationId xmlns:a16="http://schemas.microsoft.com/office/drawing/2014/main" id="{82AD82DB-CCBC-CBFD-EA36-93D9B4EBF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479" name="Freeform 899">
                    <a:extLst>
                      <a:ext uri="{FF2B5EF4-FFF2-40B4-BE49-F238E27FC236}">
                        <a16:creationId xmlns:a16="http://schemas.microsoft.com/office/drawing/2014/main" id="{C0CC9F21-F091-CEE8-749A-83474BF20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0" name="Freeform 900">
                    <a:extLst>
                      <a:ext uri="{FF2B5EF4-FFF2-40B4-BE49-F238E27FC236}">
                        <a16:creationId xmlns:a16="http://schemas.microsoft.com/office/drawing/2014/main" id="{DDB8404A-C3F5-210C-A545-6DBF4E5E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" name="Freeform 901">
                    <a:extLst>
                      <a:ext uri="{FF2B5EF4-FFF2-40B4-BE49-F238E27FC236}">
                        <a16:creationId xmlns:a16="http://schemas.microsoft.com/office/drawing/2014/main" id="{797E512D-CE06-D448-2549-8BAD05A72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" name="Rectangle 902">
                    <a:extLst>
                      <a:ext uri="{FF2B5EF4-FFF2-40B4-BE49-F238E27FC236}">
                        <a16:creationId xmlns:a16="http://schemas.microsoft.com/office/drawing/2014/main" id="{2A73E652-B15E-7D3E-1CAD-B4C84B40D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" name="Group 903">
                  <a:extLst>
                    <a:ext uri="{FF2B5EF4-FFF2-40B4-BE49-F238E27FC236}">
                      <a16:creationId xmlns:a16="http://schemas.microsoft.com/office/drawing/2014/main" id="{68E90622-43A2-A2C5-8AE6-1B729819C8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76" name="Freeform 904">
                    <a:extLst>
                      <a:ext uri="{FF2B5EF4-FFF2-40B4-BE49-F238E27FC236}">
                        <a16:creationId xmlns:a16="http://schemas.microsoft.com/office/drawing/2014/main" id="{B7950E4B-3248-2479-0D30-35FDEFA13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7" name="Freeform 905">
                    <a:extLst>
                      <a:ext uri="{FF2B5EF4-FFF2-40B4-BE49-F238E27FC236}">
                        <a16:creationId xmlns:a16="http://schemas.microsoft.com/office/drawing/2014/main" id="{A2156103-2321-10A8-33DF-C53D562E1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8" name="Line 906">
                    <a:extLst>
                      <a:ext uri="{FF2B5EF4-FFF2-40B4-BE49-F238E27FC236}">
                        <a16:creationId xmlns:a16="http://schemas.microsoft.com/office/drawing/2014/main" id="{2EC86C92-1194-49CC-235E-90A85D651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5" name="Group 907">
                <a:extLst>
                  <a:ext uri="{FF2B5EF4-FFF2-40B4-BE49-F238E27FC236}">
                    <a16:creationId xmlns:a16="http://schemas.microsoft.com/office/drawing/2014/main" id="{ACB64D11-B622-C33C-F56F-01ED2C491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66" name="Group 908">
                  <a:extLst>
                    <a:ext uri="{FF2B5EF4-FFF2-40B4-BE49-F238E27FC236}">
                      <a16:creationId xmlns:a16="http://schemas.microsoft.com/office/drawing/2014/main" id="{2C4829BD-EAC3-A20E-D3BD-970C643F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71" name="Line 909">
                    <a:extLst>
                      <a:ext uri="{FF2B5EF4-FFF2-40B4-BE49-F238E27FC236}">
                        <a16:creationId xmlns:a16="http://schemas.microsoft.com/office/drawing/2014/main" id="{A8D31627-3151-944C-5181-59D47DCE8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" name="Line 910">
                    <a:extLst>
                      <a:ext uri="{FF2B5EF4-FFF2-40B4-BE49-F238E27FC236}">
                        <a16:creationId xmlns:a16="http://schemas.microsoft.com/office/drawing/2014/main" id="{A2FA4C0A-AFEB-BA5B-4455-E6EDF9B2F5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7" name="Group 911">
                  <a:extLst>
                    <a:ext uri="{FF2B5EF4-FFF2-40B4-BE49-F238E27FC236}">
                      <a16:creationId xmlns:a16="http://schemas.microsoft.com/office/drawing/2014/main" id="{FA0127A0-FFA9-E3D1-6894-039F7C664E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68" name="Freeform 912">
                    <a:extLst>
                      <a:ext uri="{FF2B5EF4-FFF2-40B4-BE49-F238E27FC236}">
                        <a16:creationId xmlns:a16="http://schemas.microsoft.com/office/drawing/2014/main" id="{999581A2-31EF-772F-EC87-948EFBFC0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9" name="Line 913">
                    <a:extLst>
                      <a:ext uri="{FF2B5EF4-FFF2-40B4-BE49-F238E27FC236}">
                        <a16:creationId xmlns:a16="http://schemas.microsoft.com/office/drawing/2014/main" id="{EA3BAC07-C560-0127-3631-2FD946FB6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0" name="Line 914">
                    <a:extLst>
                      <a:ext uri="{FF2B5EF4-FFF2-40B4-BE49-F238E27FC236}">
                        <a16:creationId xmlns:a16="http://schemas.microsoft.com/office/drawing/2014/main" id="{5614BD10-9680-CE6A-EC3A-0DFCE11C2A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3" name="Freeform 915">
              <a:extLst>
                <a:ext uri="{FF2B5EF4-FFF2-40B4-BE49-F238E27FC236}">
                  <a16:creationId xmlns:a16="http://schemas.microsoft.com/office/drawing/2014/main" id="{EEF8F7D8-781F-7837-5067-D08241FB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" name="Group 894">
            <a:extLst>
              <a:ext uri="{FF2B5EF4-FFF2-40B4-BE49-F238E27FC236}">
                <a16:creationId xmlns:a16="http://schemas.microsoft.com/office/drawing/2014/main" id="{9326B5D5-5E58-E719-764D-548D70CC19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05325" y="7134609"/>
            <a:ext cx="1103312" cy="1192213"/>
            <a:chOff x="49" y="4100"/>
            <a:chExt cx="695" cy="751"/>
          </a:xfrm>
        </p:grpSpPr>
        <p:grpSp>
          <p:nvGrpSpPr>
            <p:cNvPr id="484" name="Group 895">
              <a:extLst>
                <a:ext uri="{FF2B5EF4-FFF2-40B4-BE49-F238E27FC236}">
                  <a16:creationId xmlns:a16="http://schemas.microsoft.com/office/drawing/2014/main" id="{50C7CEF0-EEFA-6AC6-D063-E6508C577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86" name="Group 896">
                <a:extLst>
                  <a:ext uri="{FF2B5EF4-FFF2-40B4-BE49-F238E27FC236}">
                    <a16:creationId xmlns:a16="http://schemas.microsoft.com/office/drawing/2014/main" id="{E1F138AB-F833-F4F0-5A21-819BC00A4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95" name="Freeform 897">
                  <a:extLst>
                    <a:ext uri="{FF2B5EF4-FFF2-40B4-BE49-F238E27FC236}">
                      <a16:creationId xmlns:a16="http://schemas.microsoft.com/office/drawing/2014/main" id="{591E7A58-F514-5A56-64DD-A0AD4FFB5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6" name="Group 898">
                  <a:extLst>
                    <a:ext uri="{FF2B5EF4-FFF2-40B4-BE49-F238E27FC236}">
                      <a16:creationId xmlns:a16="http://schemas.microsoft.com/office/drawing/2014/main" id="{E0621BB0-2AA7-BB99-E06D-AC4BAE35A3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01" name="Freeform 899">
                    <a:extLst>
                      <a:ext uri="{FF2B5EF4-FFF2-40B4-BE49-F238E27FC236}">
                        <a16:creationId xmlns:a16="http://schemas.microsoft.com/office/drawing/2014/main" id="{07D69ED1-5426-5FB2-99C1-BB9AE133A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900">
                    <a:extLst>
                      <a:ext uri="{FF2B5EF4-FFF2-40B4-BE49-F238E27FC236}">
                        <a16:creationId xmlns:a16="http://schemas.microsoft.com/office/drawing/2014/main" id="{FAFFE950-CE48-CCA0-6AF2-75A363C7B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901">
                    <a:extLst>
                      <a:ext uri="{FF2B5EF4-FFF2-40B4-BE49-F238E27FC236}">
                        <a16:creationId xmlns:a16="http://schemas.microsoft.com/office/drawing/2014/main" id="{6837B0C9-B7A9-0AF1-74FA-2981597F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4" name="Rectangle 902">
                    <a:extLst>
                      <a:ext uri="{FF2B5EF4-FFF2-40B4-BE49-F238E27FC236}">
                        <a16:creationId xmlns:a16="http://schemas.microsoft.com/office/drawing/2014/main" id="{2B81BE2C-56F7-44A2-FBA7-A481C8D1CE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7" name="Group 903">
                  <a:extLst>
                    <a:ext uri="{FF2B5EF4-FFF2-40B4-BE49-F238E27FC236}">
                      <a16:creationId xmlns:a16="http://schemas.microsoft.com/office/drawing/2014/main" id="{6C5C05D0-3EE8-FBB3-5B24-0A15817B1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98" name="Freeform 904">
                    <a:extLst>
                      <a:ext uri="{FF2B5EF4-FFF2-40B4-BE49-F238E27FC236}">
                        <a16:creationId xmlns:a16="http://schemas.microsoft.com/office/drawing/2014/main" id="{B536C362-EA3C-5826-1417-42E6E5AAC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905">
                    <a:extLst>
                      <a:ext uri="{FF2B5EF4-FFF2-40B4-BE49-F238E27FC236}">
                        <a16:creationId xmlns:a16="http://schemas.microsoft.com/office/drawing/2014/main" id="{3BF5FB4E-CFE9-9113-8A2E-20C930C69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0" name="Line 906">
                    <a:extLst>
                      <a:ext uri="{FF2B5EF4-FFF2-40B4-BE49-F238E27FC236}">
                        <a16:creationId xmlns:a16="http://schemas.microsoft.com/office/drawing/2014/main" id="{5D248981-1EAF-9BCD-985C-FB92006ED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7" name="Group 907">
                <a:extLst>
                  <a:ext uri="{FF2B5EF4-FFF2-40B4-BE49-F238E27FC236}">
                    <a16:creationId xmlns:a16="http://schemas.microsoft.com/office/drawing/2014/main" id="{CA8D4C07-9B9D-0085-86CC-18944ECE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88" name="Group 908">
                  <a:extLst>
                    <a:ext uri="{FF2B5EF4-FFF2-40B4-BE49-F238E27FC236}">
                      <a16:creationId xmlns:a16="http://schemas.microsoft.com/office/drawing/2014/main" id="{3A6B5CCB-93D0-D494-F9DD-1D3D424C11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93" name="Line 909">
                    <a:extLst>
                      <a:ext uri="{FF2B5EF4-FFF2-40B4-BE49-F238E27FC236}">
                        <a16:creationId xmlns:a16="http://schemas.microsoft.com/office/drawing/2014/main" id="{7B2EEA20-4CDF-200D-D71B-514B132A33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4" name="Line 910">
                    <a:extLst>
                      <a:ext uri="{FF2B5EF4-FFF2-40B4-BE49-F238E27FC236}">
                        <a16:creationId xmlns:a16="http://schemas.microsoft.com/office/drawing/2014/main" id="{017075AD-BE28-5F32-4C1F-76CE60CDE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9" name="Group 911">
                  <a:extLst>
                    <a:ext uri="{FF2B5EF4-FFF2-40B4-BE49-F238E27FC236}">
                      <a16:creationId xmlns:a16="http://schemas.microsoft.com/office/drawing/2014/main" id="{DF228E0B-4B79-902B-A4B7-6D945A0A98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90" name="Freeform 912">
                    <a:extLst>
                      <a:ext uri="{FF2B5EF4-FFF2-40B4-BE49-F238E27FC236}">
                        <a16:creationId xmlns:a16="http://schemas.microsoft.com/office/drawing/2014/main" id="{59A096D3-9A39-B3D8-37E3-9936EB60F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Line 913">
                    <a:extLst>
                      <a:ext uri="{FF2B5EF4-FFF2-40B4-BE49-F238E27FC236}">
                        <a16:creationId xmlns:a16="http://schemas.microsoft.com/office/drawing/2014/main" id="{94D73F08-270F-51B0-2BDB-3E6BC0DE13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Line 914">
                    <a:extLst>
                      <a:ext uri="{FF2B5EF4-FFF2-40B4-BE49-F238E27FC236}">
                        <a16:creationId xmlns:a16="http://schemas.microsoft.com/office/drawing/2014/main" id="{1F3AD109-F8ED-5924-D809-D329C6142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5" name="Freeform 915">
              <a:extLst>
                <a:ext uri="{FF2B5EF4-FFF2-40B4-BE49-F238E27FC236}">
                  <a16:creationId xmlns:a16="http://schemas.microsoft.com/office/drawing/2014/main" id="{3E97A760-BEE5-4D20-E97C-B0E48439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5" name="Text Box 113">
            <a:extLst>
              <a:ext uri="{FF2B5EF4-FFF2-40B4-BE49-F238E27FC236}">
                <a16:creationId xmlns:a16="http://schemas.microsoft.com/office/drawing/2014/main" id="{32384CBE-4469-BF13-17EF-EBE49C48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67" y="9228357"/>
            <a:ext cx="8731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506" name="Freeform 114">
            <a:extLst>
              <a:ext uri="{FF2B5EF4-FFF2-40B4-BE49-F238E27FC236}">
                <a16:creationId xmlns:a16="http://schemas.microsoft.com/office/drawing/2014/main" id="{63D0A6C0-F602-ACB7-0C80-5CF159BD56DC}"/>
              </a:ext>
            </a:extLst>
          </p:cNvPr>
          <p:cNvSpPr>
            <a:spLocks/>
          </p:cNvSpPr>
          <p:nvPr/>
        </p:nvSpPr>
        <p:spPr bwMode="auto">
          <a:xfrm>
            <a:off x="1443192" y="8680669"/>
            <a:ext cx="280987" cy="298449"/>
          </a:xfrm>
          <a:custGeom>
            <a:avLst/>
            <a:gdLst>
              <a:gd name="T0" fmla="*/ 96 w 137"/>
              <a:gd name="T1" fmla="*/ 146 h 146"/>
              <a:gd name="T2" fmla="*/ 64 w 137"/>
              <a:gd name="T3" fmla="*/ 131 h 146"/>
              <a:gd name="T4" fmla="*/ 8 w 137"/>
              <a:gd name="T5" fmla="*/ 68 h 146"/>
              <a:gd name="T6" fmla="*/ 9 w 137"/>
              <a:gd name="T7" fmla="*/ 54 h 146"/>
              <a:gd name="T8" fmla="*/ 22 w 137"/>
              <a:gd name="T9" fmla="*/ 42 h 146"/>
              <a:gd name="T10" fmla="*/ 0 w 137"/>
              <a:gd name="T11" fmla="*/ 18 h 146"/>
              <a:gd name="T12" fmla="*/ 20 w 137"/>
              <a:gd name="T13" fmla="*/ 0 h 146"/>
              <a:gd name="T14" fmla="*/ 41 w 137"/>
              <a:gd name="T15" fmla="*/ 24 h 146"/>
              <a:gd name="T16" fmla="*/ 54 w 137"/>
              <a:gd name="T17" fmla="*/ 12 h 146"/>
              <a:gd name="T18" fmla="*/ 68 w 137"/>
              <a:gd name="T19" fmla="*/ 13 h 146"/>
              <a:gd name="T20" fmla="*/ 125 w 137"/>
              <a:gd name="T21" fmla="*/ 77 h 146"/>
              <a:gd name="T22" fmla="*/ 137 w 137"/>
              <a:gd name="T23" fmla="*/ 109 h 146"/>
              <a:gd name="T24" fmla="*/ 96 w 137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7" name="Freeform 115">
            <a:extLst>
              <a:ext uri="{FF2B5EF4-FFF2-40B4-BE49-F238E27FC236}">
                <a16:creationId xmlns:a16="http://schemas.microsoft.com/office/drawing/2014/main" id="{77338D37-06AE-89B6-61AF-E9AE12D8EF82}"/>
              </a:ext>
            </a:extLst>
          </p:cNvPr>
          <p:cNvSpPr>
            <a:spLocks/>
          </p:cNvSpPr>
          <p:nvPr/>
        </p:nvSpPr>
        <p:spPr bwMode="auto">
          <a:xfrm>
            <a:off x="1640042" y="8680669"/>
            <a:ext cx="282575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Line 116">
            <a:extLst>
              <a:ext uri="{FF2B5EF4-FFF2-40B4-BE49-F238E27FC236}">
                <a16:creationId xmlns:a16="http://schemas.microsoft.com/office/drawing/2014/main" id="{EB627201-F796-13EF-1C26-9B74E1B7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767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9" name="Line 117">
            <a:extLst>
              <a:ext uri="{FF2B5EF4-FFF2-40B4-BE49-F238E27FC236}">
                <a16:creationId xmlns:a16="http://schemas.microsoft.com/office/drawing/2014/main" id="{5304991E-6EBA-A954-B732-B0AC90421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2742" y="8802907"/>
            <a:ext cx="244475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0" name="Freeform 118">
            <a:extLst>
              <a:ext uri="{FF2B5EF4-FFF2-40B4-BE49-F238E27FC236}">
                <a16:creationId xmlns:a16="http://schemas.microsoft.com/office/drawing/2014/main" id="{5C027E91-215B-A64E-46AB-DF5C2026D4C6}"/>
              </a:ext>
            </a:extLst>
          </p:cNvPr>
          <p:cNvSpPr>
            <a:spLocks/>
          </p:cNvSpPr>
          <p:nvPr/>
        </p:nvSpPr>
        <p:spPr bwMode="auto">
          <a:xfrm>
            <a:off x="881216" y="8680669"/>
            <a:ext cx="277812" cy="298449"/>
          </a:xfrm>
          <a:custGeom>
            <a:avLst/>
            <a:gdLst>
              <a:gd name="T0" fmla="*/ 95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5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1" name="Freeform 119">
            <a:extLst>
              <a:ext uri="{FF2B5EF4-FFF2-40B4-BE49-F238E27FC236}">
                <a16:creationId xmlns:a16="http://schemas.microsoft.com/office/drawing/2014/main" id="{6AAF25E6-3793-89D5-6F8C-6E3C775E1BED}"/>
              </a:ext>
            </a:extLst>
          </p:cNvPr>
          <p:cNvSpPr>
            <a:spLocks/>
          </p:cNvSpPr>
          <p:nvPr/>
        </p:nvSpPr>
        <p:spPr bwMode="auto">
          <a:xfrm>
            <a:off x="1076478" y="8680669"/>
            <a:ext cx="280988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" name="Line 120">
            <a:extLst>
              <a:ext uri="{FF2B5EF4-FFF2-40B4-BE49-F238E27FC236}">
                <a16:creationId xmlns:a16="http://schemas.microsoft.com/office/drawing/2014/main" id="{D55FBCE8-BA41-D985-0E06-2BDD4B989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204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" name="Line 121">
            <a:extLst>
              <a:ext uri="{FF2B5EF4-FFF2-40B4-BE49-F238E27FC236}">
                <a16:creationId xmlns:a16="http://schemas.microsoft.com/office/drawing/2014/main" id="{392C8CAE-FFA8-2BAD-1F38-7F7C1A8FF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591" y="8802907"/>
            <a:ext cx="246062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" name="Freeform 122">
            <a:extLst>
              <a:ext uri="{FF2B5EF4-FFF2-40B4-BE49-F238E27FC236}">
                <a16:creationId xmlns:a16="http://schemas.microsoft.com/office/drawing/2014/main" id="{DFDCC16E-80E9-405F-A4C3-4ED6A13B7D52}"/>
              </a:ext>
            </a:extLst>
          </p:cNvPr>
          <p:cNvSpPr>
            <a:spLocks/>
          </p:cNvSpPr>
          <p:nvPr/>
        </p:nvSpPr>
        <p:spPr bwMode="auto">
          <a:xfrm>
            <a:off x="366866" y="8680669"/>
            <a:ext cx="277812" cy="298449"/>
          </a:xfrm>
          <a:custGeom>
            <a:avLst/>
            <a:gdLst>
              <a:gd name="T0" fmla="*/ 96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6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" name="Freeform 123">
            <a:extLst>
              <a:ext uri="{FF2B5EF4-FFF2-40B4-BE49-F238E27FC236}">
                <a16:creationId xmlns:a16="http://schemas.microsoft.com/office/drawing/2014/main" id="{A3809CA5-DCAC-E6C6-A569-A7917494E6E0}"/>
              </a:ext>
            </a:extLst>
          </p:cNvPr>
          <p:cNvSpPr>
            <a:spLocks/>
          </p:cNvSpPr>
          <p:nvPr/>
        </p:nvSpPr>
        <p:spPr bwMode="auto">
          <a:xfrm>
            <a:off x="562128" y="8680669"/>
            <a:ext cx="282575" cy="298449"/>
          </a:xfrm>
          <a:custGeom>
            <a:avLst/>
            <a:gdLst>
              <a:gd name="T0" fmla="*/ 40 w 138"/>
              <a:gd name="T1" fmla="*/ 146 h 146"/>
              <a:gd name="T2" fmla="*/ 73 w 138"/>
              <a:gd name="T3" fmla="*/ 132 h 146"/>
              <a:gd name="T4" fmla="*/ 72 w 138"/>
              <a:gd name="T5" fmla="*/ 131 h 146"/>
              <a:gd name="T6" fmla="*/ 129 w 138"/>
              <a:gd name="T7" fmla="*/ 68 h 146"/>
              <a:gd name="T8" fmla="*/ 129 w 138"/>
              <a:gd name="T9" fmla="*/ 55 h 146"/>
              <a:gd name="T10" fmla="*/ 116 w 138"/>
              <a:gd name="T11" fmla="*/ 43 h 146"/>
              <a:gd name="T12" fmla="*/ 115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7 w 138"/>
              <a:gd name="T19" fmla="*/ 0 h 146"/>
              <a:gd name="T20" fmla="*/ 117 w 138"/>
              <a:gd name="T21" fmla="*/ 1 h 146"/>
              <a:gd name="T22" fmla="*/ 94 w 138"/>
              <a:gd name="T23" fmla="*/ 25 h 146"/>
              <a:gd name="T24" fmla="*/ 96 w 138"/>
              <a:gd name="T25" fmla="*/ 24 h 146"/>
              <a:gd name="T26" fmla="*/ 81 w 138"/>
              <a:gd name="T27" fmla="*/ 12 h 146"/>
              <a:gd name="T28" fmla="*/ 82 w 138"/>
              <a:gd name="T29" fmla="*/ 13 h 146"/>
              <a:gd name="T30" fmla="*/ 68 w 138"/>
              <a:gd name="T31" fmla="*/ 13 h 146"/>
              <a:gd name="T32" fmla="*/ 69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0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" name="Line 124">
            <a:extLst>
              <a:ext uri="{FF2B5EF4-FFF2-40B4-BE49-F238E27FC236}">
                <a16:creationId xmlns:a16="http://schemas.microsoft.com/office/drawing/2014/main" id="{C28050A3-18AD-BBFA-73E4-03747DA0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53" y="8704482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" name="Line 125">
            <a:extLst>
              <a:ext uri="{FF2B5EF4-FFF2-40B4-BE49-F238E27FC236}">
                <a16:creationId xmlns:a16="http://schemas.microsoft.com/office/drawing/2014/main" id="{FB9B100B-D078-3A5E-E74B-768B58773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29" y="8802907"/>
            <a:ext cx="246063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" name="Rectangle 126">
            <a:extLst>
              <a:ext uri="{FF2B5EF4-FFF2-40B4-BE49-F238E27FC236}">
                <a16:creationId xmlns:a16="http://schemas.microsoft.com/office/drawing/2014/main" id="{81FC0BBB-59B2-18D5-9213-5570CEA4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3" y="8974357"/>
            <a:ext cx="1614488" cy="9842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" name="Rectangle 127">
            <a:extLst>
              <a:ext uri="{FF2B5EF4-FFF2-40B4-BE49-F238E27FC236}">
                <a16:creationId xmlns:a16="http://schemas.microsoft.com/office/drawing/2014/main" id="{ACA859CD-CC69-50CB-0097-6541320D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7" y="9072782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" name="Line 128">
            <a:extLst>
              <a:ext uri="{FF2B5EF4-FFF2-40B4-BE49-F238E27FC236}">
                <a16:creationId xmlns:a16="http://schemas.microsoft.com/office/drawing/2014/main" id="{1F17C18D-81E0-6325-0BDC-BE50B45D1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1" y="8999758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" name="Line 129">
            <a:extLst>
              <a:ext uri="{FF2B5EF4-FFF2-40B4-BE49-F238E27FC236}">
                <a16:creationId xmlns:a16="http://schemas.microsoft.com/office/drawing/2014/main" id="{0CCF9176-63B4-145F-E2FE-F13319B24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03" y="8974357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" name="Line 130">
            <a:extLst>
              <a:ext uri="{FF2B5EF4-FFF2-40B4-BE49-F238E27FC236}">
                <a16:creationId xmlns:a16="http://schemas.microsoft.com/office/drawing/2014/main" id="{42C9B623-B6A2-0814-31F7-8BC2DE3D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553" y="8950544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" name="Line 131">
            <a:extLst>
              <a:ext uri="{FF2B5EF4-FFF2-40B4-BE49-F238E27FC236}">
                <a16:creationId xmlns:a16="http://schemas.microsoft.com/office/drawing/2014/main" id="{F71B678E-3467-C5F6-5B14-36841247C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1" y="9220418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4" name="Line 132">
            <a:extLst>
              <a:ext uri="{FF2B5EF4-FFF2-40B4-BE49-F238E27FC236}">
                <a16:creationId xmlns:a16="http://schemas.microsoft.com/office/drawing/2014/main" id="{05D68680-B74B-CFDD-167C-2F9A5882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617" y="8999755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" name="Freeform 133">
            <a:extLst>
              <a:ext uri="{FF2B5EF4-FFF2-40B4-BE49-F238E27FC236}">
                <a16:creationId xmlns:a16="http://schemas.microsoft.com/office/drawing/2014/main" id="{9B993737-4E4E-3AEC-31EA-3B5DBF9056A8}"/>
              </a:ext>
            </a:extLst>
          </p:cNvPr>
          <p:cNvSpPr>
            <a:spLocks/>
          </p:cNvSpPr>
          <p:nvPr/>
        </p:nvSpPr>
        <p:spPr bwMode="auto">
          <a:xfrm>
            <a:off x="435129" y="8553669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6" name="Freeform 134">
            <a:extLst>
              <a:ext uri="{FF2B5EF4-FFF2-40B4-BE49-F238E27FC236}">
                <a16:creationId xmlns:a16="http://schemas.microsoft.com/office/drawing/2014/main" id="{B6B304A3-E4A2-1C57-A458-769E2F793B1A}"/>
              </a:ext>
            </a:extLst>
          </p:cNvPr>
          <p:cNvSpPr>
            <a:spLocks/>
          </p:cNvSpPr>
          <p:nvPr/>
        </p:nvSpPr>
        <p:spPr bwMode="auto">
          <a:xfrm>
            <a:off x="959004" y="8569544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7" name="Freeform 135">
            <a:extLst>
              <a:ext uri="{FF2B5EF4-FFF2-40B4-BE49-F238E27FC236}">
                <a16:creationId xmlns:a16="http://schemas.microsoft.com/office/drawing/2014/main" id="{C2614054-9F33-5792-076E-9B4F74BFC06A}"/>
              </a:ext>
            </a:extLst>
          </p:cNvPr>
          <p:cNvSpPr>
            <a:spLocks/>
          </p:cNvSpPr>
          <p:nvPr/>
        </p:nvSpPr>
        <p:spPr bwMode="auto">
          <a:xfrm>
            <a:off x="1527329" y="8574307"/>
            <a:ext cx="339725" cy="109537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07">
            <a:extLst>
              <a:ext uri="{FF2B5EF4-FFF2-40B4-BE49-F238E27FC236}">
                <a16:creationId xmlns:a16="http://schemas.microsoft.com/office/drawing/2014/main" id="{C400F9B1-81B9-63D0-0B13-191A81AE02E7}"/>
              </a:ext>
            </a:extLst>
          </p:cNvPr>
          <p:cNvGrpSpPr/>
          <p:nvPr/>
        </p:nvGrpSpPr>
        <p:grpSpPr>
          <a:xfrm rot="5400000">
            <a:off x="2925624" y="78745"/>
            <a:ext cx="533400" cy="182880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2486A2-708D-F9FD-F292-FFFB567B245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F7AE56-80A7-2374-2DAD-7D663CCA2A3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79ECDE5-7EB6-1AA7-44F8-F698F193D5D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A58933-F7C9-44DE-46A2-32EBA62462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C5BA3D-4C67-50CC-80CA-4397EB2B5E3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193F1D-38DB-99F6-EA36-173880D07F7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0FAAFD-904A-0730-6B4C-3C579DDC855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833F6D-8D4A-4F6C-B0AA-44ED1744C5F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1A0AE2-8D9F-F3EB-586B-51C9BCF198C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332A1E2-981F-5594-2B44-5AD311E68BE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621678-CEB4-6384-253B-C75B44CEB44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C337A8-BD88-7166-9524-C807318D0F1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849E3D7-1BB7-511A-833A-3EE4A7FDAEF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2939823-7A85-B077-4017-10310DA551E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46E04C-3351-1324-C4F6-43351C32EA2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530811-A5D6-F211-97C1-BFDF3258506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F98C20-1AA7-33D0-E151-88D2601CADE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0D2EF-24D8-3354-FC06-A15B0A34C30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8FD9A4-B6BD-9985-0844-0780EFF757E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1CBF9CA-0441-A2C0-82C8-D145E26B2F1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438BE6-6B62-7592-7A32-601A9852E8D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32A946B-BADE-1652-CB14-30BDC2D07EB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7546F-8F4E-02EB-F16A-92C99BE9577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40C865-A6AB-1738-603F-0530FF641D6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55FB44B-3BE6-B221-12B2-6DF72274D9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3A3B5B-141D-3E4B-7389-1BE54968927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99D528-5B43-8BA2-D910-965DA60CCCD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35A1A37-EC60-B309-7D22-F65FED3241C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A739F2F-9282-C56C-BD16-A3CF86E75D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8B5D7D2-A247-8E0E-19AA-ECF4D6507B96}"/>
              </a:ext>
            </a:extLst>
          </p:cNvPr>
          <p:cNvGrpSpPr/>
          <p:nvPr/>
        </p:nvGrpSpPr>
        <p:grpSpPr>
          <a:xfrm>
            <a:off x="234836" y="142426"/>
            <a:ext cx="393700" cy="1271588"/>
            <a:chOff x="3962400" y="6248400"/>
            <a:chExt cx="393700" cy="1271588"/>
          </a:xfrm>
        </p:grpSpPr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8433657B-C636-19C3-91D8-993BECA7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92B778B6-6D6D-4D78-DBE4-05308E00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>
            <a:off x="6535192" y="142440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utoShape 673">
            <a:extLst>
              <a:ext uri="{FF2B5EF4-FFF2-40B4-BE49-F238E27FC236}">
                <a16:creationId xmlns:a16="http://schemas.microsoft.com/office/drawing/2014/main" id="{EBFB759F-1676-2CD6-73F1-EAE1C22D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520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251ABD-E242-909C-2B96-CB602F33F1F0}"/>
              </a:ext>
            </a:extLst>
          </p:cNvPr>
          <p:cNvGrpSpPr/>
          <p:nvPr/>
        </p:nvGrpSpPr>
        <p:grpSpPr>
          <a:xfrm>
            <a:off x="2286000" y="239262"/>
            <a:ext cx="325438" cy="1233488"/>
            <a:chOff x="838200" y="239263"/>
            <a:chExt cx="325438" cy="1233488"/>
          </a:xfrm>
        </p:grpSpPr>
        <p:sp>
          <p:nvSpPr>
            <p:cNvPr id="37" name="AutoShape 673">
              <a:extLst>
                <a:ext uri="{FF2B5EF4-FFF2-40B4-BE49-F238E27FC236}">
                  <a16:creationId xmlns:a16="http://schemas.microsoft.com/office/drawing/2014/main" id="{11299AA1-4256-3B12-C66B-6B031E18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73">
              <a:extLst>
                <a:ext uri="{FF2B5EF4-FFF2-40B4-BE49-F238E27FC236}">
                  <a16:creationId xmlns:a16="http://schemas.microsoft.com/office/drawing/2014/main" id="{932591BB-BCCE-3C06-89D3-3192AE87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AutoShape 14">
            <a:extLst>
              <a:ext uri="{FF2B5EF4-FFF2-40B4-BE49-F238E27FC236}">
                <a16:creationId xmlns:a16="http://schemas.microsoft.com/office/drawing/2014/main" id="{172421A8-C6FC-0DFC-2A9D-3AA708B3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05" y="71244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698">
            <a:extLst>
              <a:ext uri="{FF2B5EF4-FFF2-40B4-BE49-F238E27FC236}">
                <a16:creationId xmlns:a16="http://schemas.microsoft.com/office/drawing/2014/main" id="{42C6CCA3-F4B0-84E2-2B86-F67B9F4FD31F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1755326"/>
            <a:ext cx="554038" cy="736600"/>
            <a:chOff x="605" y="5464"/>
            <a:chExt cx="349" cy="464"/>
          </a:xfrm>
        </p:grpSpPr>
        <p:grpSp>
          <p:nvGrpSpPr>
            <p:cNvPr id="47" name="Group 699">
              <a:extLst>
                <a:ext uri="{FF2B5EF4-FFF2-40B4-BE49-F238E27FC236}">
                  <a16:creationId xmlns:a16="http://schemas.microsoft.com/office/drawing/2014/main" id="{48AB1A93-0990-FA07-2CEB-29862EB87D18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5" y="5553"/>
              <a:ext cx="175" cy="297"/>
              <a:chOff x="4024" y="3451"/>
              <a:chExt cx="282" cy="517"/>
            </a:xfrm>
          </p:grpSpPr>
          <p:sp>
            <p:nvSpPr>
              <p:cNvPr id="49" name="Freeform 700">
                <a:extLst>
                  <a:ext uri="{FF2B5EF4-FFF2-40B4-BE49-F238E27FC236}">
                    <a16:creationId xmlns:a16="http://schemas.microsoft.com/office/drawing/2014/main" id="{1628125E-C6D8-A2CD-8C72-AEA4C77E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3451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01">
                <a:extLst>
                  <a:ext uri="{FF2B5EF4-FFF2-40B4-BE49-F238E27FC236}">
                    <a16:creationId xmlns:a16="http://schemas.microsoft.com/office/drawing/2014/main" id="{190DB654-1497-E628-3264-1275E7641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AutoShape 702">
              <a:extLst>
                <a:ext uri="{FF2B5EF4-FFF2-40B4-BE49-F238E27FC236}">
                  <a16:creationId xmlns:a16="http://schemas.microsoft.com/office/drawing/2014/main" id="{44A34C89-BCF4-6AC1-46E0-B1F59DEA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17">
            <a:extLst>
              <a:ext uri="{FF2B5EF4-FFF2-40B4-BE49-F238E27FC236}">
                <a16:creationId xmlns:a16="http://schemas.microsoft.com/office/drawing/2014/main" id="{D35858C9-8E63-E5C1-B727-9F56B1AF7182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588632"/>
            <a:ext cx="544513" cy="676275"/>
            <a:chOff x="1946" y="4302"/>
            <a:chExt cx="395" cy="490"/>
          </a:xfrm>
        </p:grpSpPr>
        <p:grpSp>
          <p:nvGrpSpPr>
            <p:cNvPr id="52" name="Group 818">
              <a:extLst>
                <a:ext uri="{FF2B5EF4-FFF2-40B4-BE49-F238E27FC236}">
                  <a16:creationId xmlns:a16="http://schemas.microsoft.com/office/drawing/2014/main" id="{6071BCFE-4781-81D7-105E-55E9389E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" name="Freeform 819">
                <a:extLst>
                  <a:ext uri="{FF2B5EF4-FFF2-40B4-BE49-F238E27FC236}">
                    <a16:creationId xmlns:a16="http://schemas.microsoft.com/office/drawing/2014/main" id="{C763F131-9B78-9C8D-6B01-458D71953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820">
                <a:extLst>
                  <a:ext uri="{FF2B5EF4-FFF2-40B4-BE49-F238E27FC236}">
                    <a16:creationId xmlns:a16="http://schemas.microsoft.com/office/drawing/2014/main" id="{16EB65A8-92F7-3951-D693-019F51F2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AutoShape 821">
              <a:extLst>
                <a:ext uri="{FF2B5EF4-FFF2-40B4-BE49-F238E27FC236}">
                  <a16:creationId xmlns:a16="http://schemas.microsoft.com/office/drawing/2014/main" id="{45AB088C-B9C2-27AF-74BC-CB3280A6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822">
            <a:extLst>
              <a:ext uri="{FF2B5EF4-FFF2-40B4-BE49-F238E27FC236}">
                <a16:creationId xmlns:a16="http://schemas.microsoft.com/office/drawing/2014/main" id="{F55424E2-0B2B-F4CC-F11B-B3A10AFD39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" y="1755326"/>
            <a:ext cx="561975" cy="736600"/>
            <a:chOff x="600" y="5464"/>
            <a:chExt cx="354" cy="464"/>
          </a:xfrm>
        </p:grpSpPr>
        <p:grpSp>
          <p:nvGrpSpPr>
            <p:cNvPr id="57" name="Group 823">
              <a:extLst>
                <a:ext uri="{FF2B5EF4-FFF2-40B4-BE49-F238E27FC236}">
                  <a16:creationId xmlns:a16="http://schemas.microsoft.com/office/drawing/2014/main" id="{154826C7-D9AE-A8A6-35F5-BC508E9528F3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9" name="Freeform 824">
                <a:extLst>
                  <a:ext uri="{FF2B5EF4-FFF2-40B4-BE49-F238E27FC236}">
                    <a16:creationId xmlns:a16="http://schemas.microsoft.com/office/drawing/2014/main" id="{D2F4790F-06C9-05F2-5842-FFF6C7F35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825">
                <a:extLst>
                  <a:ext uri="{FF2B5EF4-FFF2-40B4-BE49-F238E27FC236}">
                    <a16:creationId xmlns:a16="http://schemas.microsoft.com/office/drawing/2014/main" id="{50EDE3F5-332C-A1D4-7241-CFB5BB118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AutoShape 826">
              <a:extLst>
                <a:ext uri="{FF2B5EF4-FFF2-40B4-BE49-F238E27FC236}">
                  <a16:creationId xmlns:a16="http://schemas.microsoft.com/office/drawing/2014/main" id="{57ECA602-5A35-AFCD-A9ED-A545C70B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817">
            <a:extLst>
              <a:ext uri="{FF2B5EF4-FFF2-40B4-BE49-F238E27FC236}">
                <a16:creationId xmlns:a16="http://schemas.microsoft.com/office/drawing/2014/main" id="{743F5BF0-9332-9F55-9249-DE7DDEF21F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4520" y="2605885"/>
            <a:ext cx="544513" cy="676275"/>
            <a:chOff x="1946" y="4302"/>
            <a:chExt cx="395" cy="490"/>
          </a:xfrm>
        </p:grpSpPr>
        <p:grpSp>
          <p:nvGrpSpPr>
            <p:cNvPr id="62" name="Group 818">
              <a:extLst>
                <a:ext uri="{FF2B5EF4-FFF2-40B4-BE49-F238E27FC236}">
                  <a16:creationId xmlns:a16="http://schemas.microsoft.com/office/drawing/2014/main" id="{1AA12B91-49FC-FE4A-7835-97978BE6A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64" name="Freeform 819">
                <a:extLst>
                  <a:ext uri="{FF2B5EF4-FFF2-40B4-BE49-F238E27FC236}">
                    <a16:creationId xmlns:a16="http://schemas.microsoft.com/office/drawing/2014/main" id="{DF8915AA-25E9-B46A-F4AF-92F636B7F6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820">
                <a:extLst>
                  <a:ext uri="{FF2B5EF4-FFF2-40B4-BE49-F238E27FC236}">
                    <a16:creationId xmlns:a16="http://schemas.microsoft.com/office/drawing/2014/main" id="{CAE20682-2BE2-E5EE-155D-D5D5FE8CE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AutoShape 821">
              <a:extLst>
                <a:ext uri="{FF2B5EF4-FFF2-40B4-BE49-F238E27FC236}">
                  <a16:creationId xmlns:a16="http://schemas.microsoft.com/office/drawing/2014/main" id="{6F874BC2-5636-6583-FBD1-C2730D98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207">
            <a:extLst>
              <a:ext uri="{FF2B5EF4-FFF2-40B4-BE49-F238E27FC236}">
                <a16:creationId xmlns:a16="http://schemas.microsoft.com/office/drawing/2014/main" id="{3654C453-1782-8438-B5C8-CF296F9224D7}"/>
              </a:ext>
            </a:extLst>
          </p:cNvPr>
          <p:cNvGrpSpPr/>
          <p:nvPr/>
        </p:nvGrpSpPr>
        <p:grpSpPr>
          <a:xfrm>
            <a:off x="190631" y="3422616"/>
            <a:ext cx="404303" cy="685800"/>
            <a:chOff x="5105400" y="5257800"/>
            <a:chExt cx="404303" cy="685800"/>
          </a:xfrm>
        </p:grpSpPr>
        <p:grpSp>
          <p:nvGrpSpPr>
            <p:cNvPr id="121" name="Group 47">
              <a:extLst>
                <a:ext uri="{FF2B5EF4-FFF2-40B4-BE49-F238E27FC236}">
                  <a16:creationId xmlns:a16="http://schemas.microsoft.com/office/drawing/2014/main" id="{EEB312EF-100F-D033-EE71-CBEA4C57055D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23" name="Group 7">
                <a:extLst>
                  <a:ext uri="{FF2B5EF4-FFF2-40B4-BE49-F238E27FC236}">
                    <a16:creationId xmlns:a16="http://schemas.microsoft.com/office/drawing/2014/main" id="{CD65F23A-0AB0-EAD1-E546-4CD201066EEB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27" name="Line 30">
                  <a:extLst>
                    <a:ext uri="{FF2B5EF4-FFF2-40B4-BE49-F238E27FC236}">
                      <a16:creationId xmlns:a16="http://schemas.microsoft.com/office/drawing/2014/main" id="{0D56FF24-8959-4AB9-448E-A5B5587A6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31">
                  <a:extLst>
                    <a:ext uri="{FF2B5EF4-FFF2-40B4-BE49-F238E27FC236}">
                      <a16:creationId xmlns:a16="http://schemas.microsoft.com/office/drawing/2014/main" id="{5BA44638-EA28-E4FA-85D1-384897EB4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F5BEDEF8-AEAC-2FDA-F196-3BEB96F784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1">
                <a:extLst>
                  <a:ext uri="{FF2B5EF4-FFF2-40B4-BE49-F238E27FC236}">
                    <a16:creationId xmlns:a16="http://schemas.microsoft.com/office/drawing/2014/main" id="{C1BD3514-AAEE-FA50-003F-F387C3F14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0F37CC0D-055E-7B8D-E5AB-1F62E53800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AutoShape 28">
              <a:extLst>
                <a:ext uri="{FF2B5EF4-FFF2-40B4-BE49-F238E27FC236}">
                  <a16:creationId xmlns:a16="http://schemas.microsoft.com/office/drawing/2014/main" id="{972A2415-BDDA-AE89-70F8-674759FB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07">
            <a:extLst>
              <a:ext uri="{FF2B5EF4-FFF2-40B4-BE49-F238E27FC236}">
                <a16:creationId xmlns:a16="http://schemas.microsoft.com/office/drawing/2014/main" id="{9B6EF0B2-7BAE-747B-56C9-21844AA16BF5}"/>
              </a:ext>
            </a:extLst>
          </p:cNvPr>
          <p:cNvGrpSpPr/>
          <p:nvPr/>
        </p:nvGrpSpPr>
        <p:grpSpPr>
          <a:xfrm flipH="1">
            <a:off x="1125106" y="3413573"/>
            <a:ext cx="404303" cy="685800"/>
            <a:chOff x="5105400" y="5257800"/>
            <a:chExt cx="404303" cy="685800"/>
          </a:xfrm>
        </p:grpSpPr>
        <p:grpSp>
          <p:nvGrpSpPr>
            <p:cNvPr id="130" name="Group 47">
              <a:extLst>
                <a:ext uri="{FF2B5EF4-FFF2-40B4-BE49-F238E27FC236}">
                  <a16:creationId xmlns:a16="http://schemas.microsoft.com/office/drawing/2014/main" id="{03566125-2607-C8E4-9742-0A5D56FAE24C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32" name="Group 7">
                <a:extLst>
                  <a:ext uri="{FF2B5EF4-FFF2-40B4-BE49-F238E27FC236}">
                    <a16:creationId xmlns:a16="http://schemas.microsoft.com/office/drawing/2014/main" id="{AD87391D-7049-0576-F048-984340B25F51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36" name="Line 30">
                  <a:extLst>
                    <a:ext uri="{FF2B5EF4-FFF2-40B4-BE49-F238E27FC236}">
                      <a16:creationId xmlns:a16="http://schemas.microsoft.com/office/drawing/2014/main" id="{FF4EB616-0156-8BFC-927D-B3BC85240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1">
                  <a:extLst>
                    <a:ext uri="{FF2B5EF4-FFF2-40B4-BE49-F238E27FC236}">
                      <a16:creationId xmlns:a16="http://schemas.microsoft.com/office/drawing/2014/main" id="{265083B6-7EFE-4C08-7029-7BCDBA492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3AF47C0C-7FC0-4BFF-3F33-6DD8438F94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">
                <a:extLst>
                  <a:ext uri="{FF2B5EF4-FFF2-40B4-BE49-F238E27FC236}">
                    <a16:creationId xmlns:a16="http://schemas.microsoft.com/office/drawing/2014/main" id="{CEB9D404-40D2-7C76-32A1-59112C2F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1">
                <a:extLst>
                  <a:ext uri="{FF2B5EF4-FFF2-40B4-BE49-F238E27FC236}">
                    <a16:creationId xmlns:a16="http://schemas.microsoft.com/office/drawing/2014/main" id="{62889263-AF6C-142F-41C9-F4F9A6BC0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AutoShape 28">
              <a:extLst>
                <a:ext uri="{FF2B5EF4-FFF2-40B4-BE49-F238E27FC236}">
                  <a16:creationId xmlns:a16="http://schemas.microsoft.com/office/drawing/2014/main" id="{AB3B07F2-13F1-96D8-A8AA-1B7477AE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" name="Group 672">
            <a:extLst>
              <a:ext uri="{FF2B5EF4-FFF2-40B4-BE49-F238E27FC236}">
                <a16:creationId xmlns:a16="http://schemas.microsoft.com/office/drawing/2014/main" id="{57994D76-78DC-14DE-1DF7-4E70F5459C5C}"/>
              </a:ext>
            </a:extLst>
          </p:cNvPr>
          <p:cNvGrpSpPr>
            <a:grpSpLocks/>
          </p:cNvGrpSpPr>
          <p:nvPr/>
        </p:nvGrpSpPr>
        <p:grpSpPr bwMode="auto">
          <a:xfrm>
            <a:off x="2074354" y="1821819"/>
            <a:ext cx="782638" cy="1541463"/>
            <a:chOff x="720" y="4092"/>
            <a:chExt cx="493" cy="971"/>
          </a:xfrm>
        </p:grpSpPr>
        <p:sp>
          <p:nvSpPr>
            <p:cNvPr id="172" name="AutoShape 673">
              <a:extLst>
                <a:ext uri="{FF2B5EF4-FFF2-40B4-BE49-F238E27FC236}">
                  <a16:creationId xmlns:a16="http://schemas.microsoft.com/office/drawing/2014/main" id="{64872F8B-AB2F-9F6B-43EC-21449058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674">
              <a:extLst>
                <a:ext uri="{FF2B5EF4-FFF2-40B4-BE49-F238E27FC236}">
                  <a16:creationId xmlns:a16="http://schemas.microsoft.com/office/drawing/2014/main" id="{D7B62FA7-5193-EFDD-2302-67E0A1188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80" name="Line 675">
                <a:extLst>
                  <a:ext uri="{FF2B5EF4-FFF2-40B4-BE49-F238E27FC236}">
                    <a16:creationId xmlns:a16="http://schemas.microsoft.com/office/drawing/2014/main" id="{5352DD6C-C42F-CAC2-1CCC-6B9DE3739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676">
                <a:extLst>
                  <a:ext uri="{FF2B5EF4-FFF2-40B4-BE49-F238E27FC236}">
                    <a16:creationId xmlns:a16="http://schemas.microsoft.com/office/drawing/2014/main" id="{64B5045F-4AD8-229A-7502-C49CB416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677">
                <a:extLst>
                  <a:ext uri="{FF2B5EF4-FFF2-40B4-BE49-F238E27FC236}">
                    <a16:creationId xmlns:a16="http://schemas.microsoft.com/office/drawing/2014/main" id="{F7920BAB-4F2E-1DEE-C284-849ACEC43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678">
                <a:extLst>
                  <a:ext uri="{FF2B5EF4-FFF2-40B4-BE49-F238E27FC236}">
                    <a16:creationId xmlns:a16="http://schemas.microsoft.com/office/drawing/2014/main" id="{CE78D847-CE10-D147-7AFB-26D358DA5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679">
                <a:extLst>
                  <a:ext uri="{FF2B5EF4-FFF2-40B4-BE49-F238E27FC236}">
                    <a16:creationId xmlns:a16="http://schemas.microsoft.com/office/drawing/2014/main" id="{28561604-BC28-2339-5C47-C54CB4842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" name="AutoShape 680">
              <a:extLst>
                <a:ext uri="{FF2B5EF4-FFF2-40B4-BE49-F238E27FC236}">
                  <a16:creationId xmlns:a16="http://schemas.microsoft.com/office/drawing/2014/main" id="{B3D94C23-619A-DA94-4371-38CF9AE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681">
              <a:extLst>
                <a:ext uri="{FF2B5EF4-FFF2-40B4-BE49-F238E27FC236}">
                  <a16:creationId xmlns:a16="http://schemas.microsoft.com/office/drawing/2014/main" id="{1A1217F9-BDCB-141B-AB51-E1E62664D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76" name="Line 682">
                <a:extLst>
                  <a:ext uri="{FF2B5EF4-FFF2-40B4-BE49-F238E27FC236}">
                    <a16:creationId xmlns:a16="http://schemas.microsoft.com/office/drawing/2014/main" id="{ABDB059A-F78A-BAB9-D6F1-0A4AF64D5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683">
                <a:extLst>
                  <a:ext uri="{FF2B5EF4-FFF2-40B4-BE49-F238E27FC236}">
                    <a16:creationId xmlns:a16="http://schemas.microsoft.com/office/drawing/2014/main" id="{AC31E4DD-65B2-BB05-A8ED-1F2D7139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684">
                <a:extLst>
                  <a:ext uri="{FF2B5EF4-FFF2-40B4-BE49-F238E27FC236}">
                    <a16:creationId xmlns:a16="http://schemas.microsoft.com/office/drawing/2014/main" id="{A7B38978-D95E-80D3-18B7-2C6260F9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685">
                <a:extLst>
                  <a:ext uri="{FF2B5EF4-FFF2-40B4-BE49-F238E27FC236}">
                    <a16:creationId xmlns:a16="http://schemas.microsoft.com/office/drawing/2014/main" id="{F42D0909-84A2-09A1-C868-199FD7306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2">
            <a:extLst>
              <a:ext uri="{FF2B5EF4-FFF2-40B4-BE49-F238E27FC236}">
                <a16:creationId xmlns:a16="http://schemas.microsoft.com/office/drawing/2014/main" id="{DC38045E-5634-30D3-32B6-C2713BD7D676}"/>
              </a:ext>
            </a:extLst>
          </p:cNvPr>
          <p:cNvGrpSpPr>
            <a:grpSpLocks/>
          </p:cNvGrpSpPr>
          <p:nvPr/>
        </p:nvGrpSpPr>
        <p:grpSpPr bwMode="auto">
          <a:xfrm>
            <a:off x="174052" y="4277771"/>
            <a:ext cx="393700" cy="1271588"/>
            <a:chOff x="1296" y="5072"/>
            <a:chExt cx="248" cy="801"/>
          </a:xfrm>
        </p:grpSpPr>
        <p:grpSp>
          <p:nvGrpSpPr>
            <p:cNvPr id="186" name="Group 3">
              <a:extLst>
                <a:ext uri="{FF2B5EF4-FFF2-40B4-BE49-F238E27FC236}">
                  <a16:creationId xmlns:a16="http://schemas.microsoft.com/office/drawing/2014/main" id="{2765169D-34C8-4823-F9DC-C70D443E4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73BBD9EE-C016-A569-115C-A2272B0EE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94" name="Line 5">
                  <a:extLst>
                    <a:ext uri="{FF2B5EF4-FFF2-40B4-BE49-F238E27FC236}">
                      <a16:creationId xmlns:a16="http://schemas.microsoft.com/office/drawing/2014/main" id="{FC20A915-FC00-DE0D-BB96-8E317D5B8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Line 6">
                  <a:extLst>
                    <a:ext uri="{FF2B5EF4-FFF2-40B4-BE49-F238E27FC236}">
                      <a16:creationId xmlns:a16="http://schemas.microsoft.com/office/drawing/2014/main" id="{C40E70AD-4056-B4B6-5D3D-E63A6ABE7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6" name="Group 7">
                  <a:extLst>
                    <a:ext uri="{FF2B5EF4-FFF2-40B4-BE49-F238E27FC236}">
                      <a16:creationId xmlns:a16="http://schemas.microsoft.com/office/drawing/2014/main" id="{3D14A4C9-0E9E-71D8-3470-520B4ED372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97" name="Freeform 8">
                    <a:extLst>
                      <a:ext uri="{FF2B5EF4-FFF2-40B4-BE49-F238E27FC236}">
                        <a16:creationId xmlns:a16="http://schemas.microsoft.com/office/drawing/2014/main" id="{482F7AD5-4EA2-E5D7-BD0F-C7A02E40D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9">
                    <a:extLst>
                      <a:ext uri="{FF2B5EF4-FFF2-40B4-BE49-F238E27FC236}">
                        <a16:creationId xmlns:a16="http://schemas.microsoft.com/office/drawing/2014/main" id="{AA962E70-45B5-EAF5-F929-506BECEE1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1" name="Group 10">
                <a:extLst>
                  <a:ext uri="{FF2B5EF4-FFF2-40B4-BE49-F238E27FC236}">
                    <a16:creationId xmlns:a16="http://schemas.microsoft.com/office/drawing/2014/main" id="{BDEDA4F1-8BB0-F25D-8FFA-8DDF63D3C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ADDE7BA0-FE1F-31C5-7E0D-D938661A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C5BC7EA7-C570-CEFD-96D3-EDA7272CA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" name="Group 13">
              <a:extLst>
                <a:ext uri="{FF2B5EF4-FFF2-40B4-BE49-F238E27FC236}">
                  <a16:creationId xmlns:a16="http://schemas.microsoft.com/office/drawing/2014/main" id="{E2C1FC83-3F28-5F2E-0DC1-7839D8B94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188" name="AutoShape 14">
                <a:extLst>
                  <a:ext uri="{FF2B5EF4-FFF2-40B4-BE49-F238E27FC236}">
                    <a16:creationId xmlns:a16="http://schemas.microsoft.com/office/drawing/2014/main" id="{39867688-BE1F-B08F-B783-97C93A44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5">
                <a:extLst>
                  <a:ext uri="{FF2B5EF4-FFF2-40B4-BE49-F238E27FC236}">
                    <a16:creationId xmlns:a16="http://schemas.microsoft.com/office/drawing/2014/main" id="{7ADDBCBE-ABF2-97E8-8D5B-9C0C2528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2">
            <a:extLst>
              <a:ext uri="{FF2B5EF4-FFF2-40B4-BE49-F238E27FC236}">
                <a16:creationId xmlns:a16="http://schemas.microsoft.com/office/drawing/2014/main" id="{0D5A7127-04C8-E2BE-7806-6FCE16B018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4352" y="4277771"/>
            <a:ext cx="396875" cy="1271588"/>
            <a:chOff x="1292" y="5072"/>
            <a:chExt cx="250" cy="801"/>
          </a:xfrm>
        </p:grpSpPr>
        <p:grpSp>
          <p:nvGrpSpPr>
            <p:cNvPr id="200" name="Group 3">
              <a:extLst>
                <a:ext uri="{FF2B5EF4-FFF2-40B4-BE49-F238E27FC236}">
                  <a16:creationId xmlns:a16="http://schemas.microsoft.com/office/drawing/2014/main" id="{BC5B6507-9B1C-4697-128D-8B0BA5326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204" name="Group 4">
                <a:extLst>
                  <a:ext uri="{FF2B5EF4-FFF2-40B4-BE49-F238E27FC236}">
                    <a16:creationId xmlns:a16="http://schemas.microsoft.com/office/drawing/2014/main" id="{29CCD707-C039-9337-9074-1D72BFCF3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:a16="http://schemas.microsoft.com/office/drawing/2014/main" id="{352BE5F9-9A87-2A69-ACD2-72F4527E1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Line 6">
                  <a:extLst>
                    <a:ext uri="{FF2B5EF4-FFF2-40B4-BE49-F238E27FC236}">
                      <a16:creationId xmlns:a16="http://schemas.microsoft.com/office/drawing/2014/main" id="{78067FAB-F2F2-EF25-ECF0-AB296C69A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0" name="Group 7">
                  <a:extLst>
                    <a:ext uri="{FF2B5EF4-FFF2-40B4-BE49-F238E27FC236}">
                      <a16:creationId xmlns:a16="http://schemas.microsoft.com/office/drawing/2014/main" id="{9A6E998C-8664-B96B-F270-9A92EE36E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211" name="Freeform 8">
                    <a:extLst>
                      <a:ext uri="{FF2B5EF4-FFF2-40B4-BE49-F238E27FC236}">
                        <a16:creationId xmlns:a16="http://schemas.microsoft.com/office/drawing/2014/main" id="{F5057FF1-FC5C-7AA0-2273-C48974BD92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9">
                    <a:extLst>
                      <a:ext uri="{FF2B5EF4-FFF2-40B4-BE49-F238E27FC236}">
                        <a16:creationId xmlns:a16="http://schemas.microsoft.com/office/drawing/2014/main" id="{00A510AB-6907-2750-AF7C-7A4130CD8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" name="Group 10">
                <a:extLst>
                  <a:ext uri="{FF2B5EF4-FFF2-40B4-BE49-F238E27FC236}">
                    <a16:creationId xmlns:a16="http://schemas.microsoft.com/office/drawing/2014/main" id="{5BBB46CA-3673-3202-819A-C72D441C0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206" name="Freeform 11">
                  <a:extLst>
                    <a:ext uri="{FF2B5EF4-FFF2-40B4-BE49-F238E27FC236}">
                      <a16:creationId xmlns:a16="http://schemas.microsoft.com/office/drawing/2014/main" id="{5A476F98-23D0-9CEB-6149-A9BFFDCEA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394DAAD2-89EA-A72A-6AFF-9021A232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1" name="Group 13">
              <a:extLst>
                <a:ext uri="{FF2B5EF4-FFF2-40B4-BE49-F238E27FC236}">
                  <a16:creationId xmlns:a16="http://schemas.microsoft.com/office/drawing/2014/main" id="{6D312E73-33AC-8773-372D-BC3A55A5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5072"/>
              <a:ext cx="250" cy="801"/>
              <a:chOff x="2494" y="4380"/>
              <a:chExt cx="238" cy="690"/>
            </a:xfrm>
          </p:grpSpPr>
          <p:sp>
            <p:nvSpPr>
              <p:cNvPr id="202" name="AutoShape 14">
                <a:extLst>
                  <a:ext uri="{FF2B5EF4-FFF2-40B4-BE49-F238E27FC236}">
                    <a16:creationId xmlns:a16="http://schemas.microsoft.com/office/drawing/2014/main" id="{49DAF258-BC1E-7704-53F8-3ADF3178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3" name="AutoShape 15">
                <a:extLst>
                  <a:ext uri="{FF2B5EF4-FFF2-40B4-BE49-F238E27FC236}">
                    <a16:creationId xmlns:a16="http://schemas.microsoft.com/office/drawing/2014/main" id="{6888421F-54A0-F73D-121F-1009A825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FB8C0E-9ABC-9FB4-276D-CBDD531B6D54}"/>
              </a:ext>
            </a:extLst>
          </p:cNvPr>
          <p:cNvGrpSpPr/>
          <p:nvPr/>
        </p:nvGrpSpPr>
        <p:grpSpPr>
          <a:xfrm>
            <a:off x="3341499" y="4077435"/>
            <a:ext cx="538163" cy="1455738"/>
            <a:chOff x="2464265" y="4140647"/>
            <a:chExt cx="538163" cy="1455738"/>
          </a:xfrm>
        </p:grpSpPr>
        <p:grpSp>
          <p:nvGrpSpPr>
            <p:cNvPr id="213" name="Group 686">
              <a:extLst>
                <a:ext uri="{FF2B5EF4-FFF2-40B4-BE49-F238E27FC236}">
                  <a16:creationId xmlns:a16="http://schemas.microsoft.com/office/drawing/2014/main" id="{E4FC4F20-7DEC-2234-90D4-47651A7BF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214" name="Group 687">
                <a:extLst>
                  <a:ext uri="{FF2B5EF4-FFF2-40B4-BE49-F238E27FC236}">
                    <a16:creationId xmlns:a16="http://schemas.microsoft.com/office/drawing/2014/main" id="{2018B074-D02F-D561-67C5-D5B9865E4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216" name="Freeform 688">
                  <a:extLst>
                    <a:ext uri="{FF2B5EF4-FFF2-40B4-BE49-F238E27FC236}">
                      <a16:creationId xmlns:a16="http://schemas.microsoft.com/office/drawing/2014/main" id="{70EB6FDE-5397-B397-6D31-874B2AA7A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689">
                  <a:extLst>
                    <a:ext uri="{FF2B5EF4-FFF2-40B4-BE49-F238E27FC236}">
                      <a16:creationId xmlns:a16="http://schemas.microsoft.com/office/drawing/2014/main" id="{06657099-5663-7DCB-3098-D3F00C0EC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690">
                  <a:extLst>
                    <a:ext uri="{FF2B5EF4-FFF2-40B4-BE49-F238E27FC236}">
                      <a16:creationId xmlns:a16="http://schemas.microsoft.com/office/drawing/2014/main" id="{50712C12-58A6-CEEF-71C5-139CE0926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" name="AutoShape 691">
                <a:extLst>
                  <a:ext uri="{FF2B5EF4-FFF2-40B4-BE49-F238E27FC236}">
                    <a16:creationId xmlns:a16="http://schemas.microsoft.com/office/drawing/2014/main" id="{DAC23742-0D70-194C-41A9-3983F79B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" name="Group 692">
              <a:extLst>
                <a:ext uri="{FF2B5EF4-FFF2-40B4-BE49-F238E27FC236}">
                  <a16:creationId xmlns:a16="http://schemas.microsoft.com/office/drawing/2014/main" id="{E7A31E99-7FA6-F798-E2E6-A167EE9950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220" name="Line 693">
                <a:extLst>
                  <a:ext uri="{FF2B5EF4-FFF2-40B4-BE49-F238E27FC236}">
                    <a16:creationId xmlns:a16="http://schemas.microsoft.com/office/drawing/2014/main" id="{EFDFEDCB-8263-BB8C-4D81-300BA638A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694">
                <a:extLst>
                  <a:ext uri="{FF2B5EF4-FFF2-40B4-BE49-F238E27FC236}">
                    <a16:creationId xmlns:a16="http://schemas.microsoft.com/office/drawing/2014/main" id="{E7F5B096-95E8-2018-AD26-8D1E89F80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695">
                <a:extLst>
                  <a:ext uri="{FF2B5EF4-FFF2-40B4-BE49-F238E27FC236}">
                    <a16:creationId xmlns:a16="http://schemas.microsoft.com/office/drawing/2014/main" id="{343985C9-A604-827F-D93E-9CA6997B6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696">
                <a:extLst>
                  <a:ext uri="{FF2B5EF4-FFF2-40B4-BE49-F238E27FC236}">
                    <a16:creationId xmlns:a16="http://schemas.microsoft.com/office/drawing/2014/main" id="{BA105372-C904-0E3C-F597-D81AAED7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697">
                <a:extLst>
                  <a:ext uri="{FF2B5EF4-FFF2-40B4-BE49-F238E27FC236}">
                    <a16:creationId xmlns:a16="http://schemas.microsoft.com/office/drawing/2014/main" id="{0BEF75C4-4ED4-E9E4-08DD-27DA7422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" name="Group 703">
            <a:extLst>
              <a:ext uri="{FF2B5EF4-FFF2-40B4-BE49-F238E27FC236}">
                <a16:creationId xmlns:a16="http://schemas.microsoft.com/office/drawing/2014/main" id="{F40D9F9A-76D3-59DB-B7B8-D96D2EC39203}"/>
              </a:ext>
            </a:extLst>
          </p:cNvPr>
          <p:cNvGrpSpPr>
            <a:grpSpLocks/>
          </p:cNvGrpSpPr>
          <p:nvPr/>
        </p:nvGrpSpPr>
        <p:grpSpPr bwMode="auto">
          <a:xfrm>
            <a:off x="5492777" y="1947023"/>
            <a:ext cx="476250" cy="1020763"/>
            <a:chOff x="2345" y="4604"/>
            <a:chExt cx="300" cy="643"/>
          </a:xfrm>
        </p:grpSpPr>
        <p:grpSp>
          <p:nvGrpSpPr>
            <p:cNvPr id="226" name="Group 704">
              <a:extLst>
                <a:ext uri="{FF2B5EF4-FFF2-40B4-BE49-F238E27FC236}">
                  <a16:creationId xmlns:a16="http://schemas.microsoft.com/office/drawing/2014/main" id="{D7D35AAF-A141-B62E-6460-1A5BD3F435D0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34" name="Freeform 705">
                <a:extLst>
                  <a:ext uri="{FF2B5EF4-FFF2-40B4-BE49-F238E27FC236}">
                    <a16:creationId xmlns:a16="http://schemas.microsoft.com/office/drawing/2014/main" id="{A0629C43-FDEE-1943-E68C-FE473A9F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706">
                <a:extLst>
                  <a:ext uri="{FF2B5EF4-FFF2-40B4-BE49-F238E27FC236}">
                    <a16:creationId xmlns:a16="http://schemas.microsoft.com/office/drawing/2014/main" id="{A38E8C01-9ED9-91A7-EB12-F5EA2B89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" name="Group 707">
              <a:extLst>
                <a:ext uri="{FF2B5EF4-FFF2-40B4-BE49-F238E27FC236}">
                  <a16:creationId xmlns:a16="http://schemas.microsoft.com/office/drawing/2014/main" id="{38590A0F-087F-3869-3A2A-670DFF30F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29" name="Freeform 708">
                <a:extLst>
                  <a:ext uri="{FF2B5EF4-FFF2-40B4-BE49-F238E27FC236}">
                    <a16:creationId xmlns:a16="http://schemas.microsoft.com/office/drawing/2014/main" id="{37F49AEB-5F78-CBD1-19F8-44DC1241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709">
                <a:extLst>
                  <a:ext uri="{FF2B5EF4-FFF2-40B4-BE49-F238E27FC236}">
                    <a16:creationId xmlns:a16="http://schemas.microsoft.com/office/drawing/2014/main" id="{3D4EC7B8-8EA9-C973-0920-0431EFA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" name="Group 710">
                <a:extLst>
                  <a:ext uri="{FF2B5EF4-FFF2-40B4-BE49-F238E27FC236}">
                    <a16:creationId xmlns:a16="http://schemas.microsoft.com/office/drawing/2014/main" id="{52A09E98-D435-1C41-E294-C1DF7275D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32" name="Freeform 711">
                  <a:extLst>
                    <a:ext uri="{FF2B5EF4-FFF2-40B4-BE49-F238E27FC236}">
                      <a16:creationId xmlns:a16="http://schemas.microsoft.com/office/drawing/2014/main" id="{5D93FEBD-C905-B71E-37B0-E1A388010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712">
                  <a:extLst>
                    <a:ext uri="{FF2B5EF4-FFF2-40B4-BE49-F238E27FC236}">
                      <a16:creationId xmlns:a16="http://schemas.microsoft.com/office/drawing/2014/main" id="{8717AF61-D79C-FAAA-9DA4-1C0F3D697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8" name="AutoShape 713">
              <a:extLst>
                <a:ext uri="{FF2B5EF4-FFF2-40B4-BE49-F238E27FC236}">
                  <a16:creationId xmlns:a16="http://schemas.microsoft.com/office/drawing/2014/main" id="{26425FDC-C91B-6CB2-EF40-A89289B5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" name="AutoShape 713">
            <a:extLst>
              <a:ext uri="{FF2B5EF4-FFF2-40B4-BE49-F238E27FC236}">
                <a16:creationId xmlns:a16="http://schemas.microsoft.com/office/drawing/2014/main" id="{BBA2D42D-2DD5-819C-F251-E47D9882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695" y="776349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D8685C8-8056-04B1-2244-712B7E6D9811}"/>
              </a:ext>
            </a:extLst>
          </p:cNvPr>
          <p:cNvGrpSpPr/>
          <p:nvPr/>
        </p:nvGrpSpPr>
        <p:grpSpPr>
          <a:xfrm>
            <a:off x="3224405" y="197325"/>
            <a:ext cx="329764" cy="1280588"/>
            <a:chOff x="3224405" y="197325"/>
            <a:chExt cx="329764" cy="1280588"/>
          </a:xfrm>
        </p:grpSpPr>
        <p:sp>
          <p:nvSpPr>
            <p:cNvPr id="237" name="AutoShape 713">
              <a:extLst>
                <a:ext uri="{FF2B5EF4-FFF2-40B4-BE49-F238E27FC236}">
                  <a16:creationId xmlns:a16="http://schemas.microsoft.com/office/drawing/2014/main" id="{D1B1D543-89C7-2CFE-DD83-5E18DF74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AutoShape 713">
              <a:extLst>
                <a:ext uri="{FF2B5EF4-FFF2-40B4-BE49-F238E27FC236}">
                  <a16:creationId xmlns:a16="http://schemas.microsoft.com/office/drawing/2014/main" id="{CDD56956-7ED7-C0FD-C923-D18F2DBC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703">
            <a:extLst>
              <a:ext uri="{FF2B5EF4-FFF2-40B4-BE49-F238E27FC236}">
                <a16:creationId xmlns:a16="http://schemas.microsoft.com/office/drawing/2014/main" id="{FCED8938-2CB1-4ECE-B40C-06B27C37E8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99039" y="1933038"/>
            <a:ext cx="476250" cy="1020763"/>
            <a:chOff x="2345" y="4604"/>
            <a:chExt cx="300" cy="643"/>
          </a:xfrm>
        </p:grpSpPr>
        <p:grpSp>
          <p:nvGrpSpPr>
            <p:cNvPr id="241" name="Group 704">
              <a:extLst>
                <a:ext uri="{FF2B5EF4-FFF2-40B4-BE49-F238E27FC236}">
                  <a16:creationId xmlns:a16="http://schemas.microsoft.com/office/drawing/2014/main" id="{EC211778-00F6-C586-1774-741C4674987A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49" name="Freeform 705">
                <a:extLst>
                  <a:ext uri="{FF2B5EF4-FFF2-40B4-BE49-F238E27FC236}">
                    <a16:creationId xmlns:a16="http://schemas.microsoft.com/office/drawing/2014/main" id="{0B5FCE60-A90C-3291-D350-D4BCA8DD8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706">
                <a:extLst>
                  <a:ext uri="{FF2B5EF4-FFF2-40B4-BE49-F238E27FC236}">
                    <a16:creationId xmlns:a16="http://schemas.microsoft.com/office/drawing/2014/main" id="{55B8CDCA-1288-E32A-813C-FE52D2D3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2" name="Group 707">
              <a:extLst>
                <a:ext uri="{FF2B5EF4-FFF2-40B4-BE49-F238E27FC236}">
                  <a16:creationId xmlns:a16="http://schemas.microsoft.com/office/drawing/2014/main" id="{01F7D4C1-9C9E-16F0-B458-BCA3B09D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44" name="Freeform 708">
                <a:extLst>
                  <a:ext uri="{FF2B5EF4-FFF2-40B4-BE49-F238E27FC236}">
                    <a16:creationId xmlns:a16="http://schemas.microsoft.com/office/drawing/2014/main" id="{750C29B1-6592-63AD-74BF-B8C8ED275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709">
                <a:extLst>
                  <a:ext uri="{FF2B5EF4-FFF2-40B4-BE49-F238E27FC236}">
                    <a16:creationId xmlns:a16="http://schemas.microsoft.com/office/drawing/2014/main" id="{0704EC71-BDC5-6A83-5816-A60E0CEC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710">
                <a:extLst>
                  <a:ext uri="{FF2B5EF4-FFF2-40B4-BE49-F238E27FC236}">
                    <a16:creationId xmlns:a16="http://schemas.microsoft.com/office/drawing/2014/main" id="{464F9158-4819-6B73-9B06-67D2BBBE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47" name="Freeform 711">
                  <a:extLst>
                    <a:ext uri="{FF2B5EF4-FFF2-40B4-BE49-F238E27FC236}">
                      <a16:creationId xmlns:a16="http://schemas.microsoft.com/office/drawing/2014/main" id="{E759FB83-DB46-24B6-02B2-97B26F04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712">
                  <a:extLst>
                    <a:ext uri="{FF2B5EF4-FFF2-40B4-BE49-F238E27FC236}">
                      <a16:creationId xmlns:a16="http://schemas.microsoft.com/office/drawing/2014/main" id="{73778B35-F951-E61D-99DA-DCE6F28F1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3" name="AutoShape 713">
              <a:extLst>
                <a:ext uri="{FF2B5EF4-FFF2-40B4-BE49-F238E27FC236}">
                  <a16:creationId xmlns:a16="http://schemas.microsoft.com/office/drawing/2014/main" id="{EF19431B-2F4D-B519-5BFF-2D5277FA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672">
            <a:extLst>
              <a:ext uri="{FF2B5EF4-FFF2-40B4-BE49-F238E27FC236}">
                <a16:creationId xmlns:a16="http://schemas.microsoft.com/office/drawing/2014/main" id="{CF649C0D-2E3D-58D5-9C6A-7465919B59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2783" y="1832342"/>
            <a:ext cx="782638" cy="1541463"/>
            <a:chOff x="720" y="4092"/>
            <a:chExt cx="493" cy="971"/>
          </a:xfrm>
        </p:grpSpPr>
        <p:sp>
          <p:nvSpPr>
            <p:cNvPr id="252" name="AutoShape 673">
              <a:extLst>
                <a:ext uri="{FF2B5EF4-FFF2-40B4-BE49-F238E27FC236}">
                  <a16:creationId xmlns:a16="http://schemas.microsoft.com/office/drawing/2014/main" id="{3F43A5B8-0243-46C4-5AF2-E4E62071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3" name="Group 674">
              <a:extLst>
                <a:ext uri="{FF2B5EF4-FFF2-40B4-BE49-F238E27FC236}">
                  <a16:creationId xmlns:a16="http://schemas.microsoft.com/office/drawing/2014/main" id="{348137AB-1A01-27FC-29D5-1EB23EE71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260" name="Line 675">
                <a:extLst>
                  <a:ext uri="{FF2B5EF4-FFF2-40B4-BE49-F238E27FC236}">
                    <a16:creationId xmlns:a16="http://schemas.microsoft.com/office/drawing/2014/main" id="{39858713-DC16-0260-A38A-C30C606D5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676">
                <a:extLst>
                  <a:ext uri="{FF2B5EF4-FFF2-40B4-BE49-F238E27FC236}">
                    <a16:creationId xmlns:a16="http://schemas.microsoft.com/office/drawing/2014/main" id="{94434AE7-2F89-9799-6A3D-005A3FAF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Freeform 677">
                <a:extLst>
                  <a:ext uri="{FF2B5EF4-FFF2-40B4-BE49-F238E27FC236}">
                    <a16:creationId xmlns:a16="http://schemas.microsoft.com/office/drawing/2014/main" id="{C24BDFD0-65C7-2AD6-FEA5-54A1AC5E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678">
                <a:extLst>
                  <a:ext uri="{FF2B5EF4-FFF2-40B4-BE49-F238E27FC236}">
                    <a16:creationId xmlns:a16="http://schemas.microsoft.com/office/drawing/2014/main" id="{3BD4011C-434B-B8B8-64A9-07DF4C5B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679">
                <a:extLst>
                  <a:ext uri="{FF2B5EF4-FFF2-40B4-BE49-F238E27FC236}">
                    <a16:creationId xmlns:a16="http://schemas.microsoft.com/office/drawing/2014/main" id="{4D86E575-4F30-6A35-160F-2E439E0BE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4" name="AutoShape 680">
              <a:extLst>
                <a:ext uri="{FF2B5EF4-FFF2-40B4-BE49-F238E27FC236}">
                  <a16:creationId xmlns:a16="http://schemas.microsoft.com/office/drawing/2014/main" id="{42088067-0BC1-0C4D-02C3-CE87D7AD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5" name="Group 681">
              <a:extLst>
                <a:ext uri="{FF2B5EF4-FFF2-40B4-BE49-F238E27FC236}">
                  <a16:creationId xmlns:a16="http://schemas.microsoft.com/office/drawing/2014/main" id="{5B583568-099E-B372-0312-DADDF27AA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256" name="Line 682">
                <a:extLst>
                  <a:ext uri="{FF2B5EF4-FFF2-40B4-BE49-F238E27FC236}">
                    <a16:creationId xmlns:a16="http://schemas.microsoft.com/office/drawing/2014/main" id="{348351C6-DC75-EE26-5C74-E11B5B0D3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683">
                <a:extLst>
                  <a:ext uri="{FF2B5EF4-FFF2-40B4-BE49-F238E27FC236}">
                    <a16:creationId xmlns:a16="http://schemas.microsoft.com/office/drawing/2014/main" id="{42FEBD72-25A9-F49F-770A-67295F31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684">
                <a:extLst>
                  <a:ext uri="{FF2B5EF4-FFF2-40B4-BE49-F238E27FC236}">
                    <a16:creationId xmlns:a16="http://schemas.microsoft.com/office/drawing/2014/main" id="{636CC008-E4BB-5E5F-76F5-93891B79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85">
                <a:extLst>
                  <a:ext uri="{FF2B5EF4-FFF2-40B4-BE49-F238E27FC236}">
                    <a16:creationId xmlns:a16="http://schemas.microsoft.com/office/drawing/2014/main" id="{906863D3-9E2C-B710-AF47-D8F2EBC82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5" name="Group 107">
            <a:extLst>
              <a:ext uri="{FF2B5EF4-FFF2-40B4-BE49-F238E27FC236}">
                <a16:creationId xmlns:a16="http://schemas.microsoft.com/office/drawing/2014/main" id="{CFADBD87-5815-3A93-27B3-61D8EB8F5EA1}"/>
              </a:ext>
            </a:extLst>
          </p:cNvPr>
          <p:cNvGrpSpPr/>
          <p:nvPr/>
        </p:nvGrpSpPr>
        <p:grpSpPr>
          <a:xfrm rot="5400000">
            <a:off x="5221136" y="-506914"/>
            <a:ext cx="533400" cy="1828800"/>
            <a:chOff x="1600200" y="3200400"/>
            <a:chExt cx="533400" cy="35052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41A708E-BBED-3621-2418-24EC673AB5F6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B790A26-84AE-3064-EEBA-A2A57512297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A08115C-F7B5-6C79-1CBC-23B2F68CFB46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60ACBE4-7997-5CA8-AE4F-459DF69FE82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1DA6259-9AF7-A2D3-CE39-D88D79BB3C1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BD5C10F-229A-57FE-C159-E7C42E9D795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6A068A1D-A119-3DDA-8B05-A630CC32C9F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11C1275-9805-E026-85DA-CF461FBA41C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9B38F03-3AF2-29B1-11A2-CF5A8CA6880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5769D61-CA48-CBAA-F30E-25EB93CC5E41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25FBC89-8023-1593-4526-FD19CA5AB1F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BC4353-9AB1-939C-AF72-3C48C3F3CA5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4EF09C2-7540-54A4-311F-01B76155E8E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2FBBB4-E9ED-F99A-65C5-237D5BC1F5D3}"/>
              </a:ext>
            </a:extLst>
          </p:cNvPr>
          <p:cNvGrpSpPr/>
          <p:nvPr/>
        </p:nvGrpSpPr>
        <p:grpSpPr>
          <a:xfrm flipH="1">
            <a:off x="2106187" y="4069902"/>
            <a:ext cx="538163" cy="1455738"/>
            <a:chOff x="2464265" y="4140647"/>
            <a:chExt cx="538163" cy="1455738"/>
          </a:xfrm>
        </p:grpSpPr>
        <p:grpSp>
          <p:nvGrpSpPr>
            <p:cNvPr id="309" name="Group 686">
              <a:extLst>
                <a:ext uri="{FF2B5EF4-FFF2-40B4-BE49-F238E27FC236}">
                  <a16:creationId xmlns:a16="http://schemas.microsoft.com/office/drawing/2014/main" id="{B486A738-2A62-EECC-7C2A-03B719D0B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316" name="Group 687">
                <a:extLst>
                  <a:ext uri="{FF2B5EF4-FFF2-40B4-BE49-F238E27FC236}">
                    <a16:creationId xmlns:a16="http://schemas.microsoft.com/office/drawing/2014/main" id="{0DE94052-078F-60C3-53F7-0DD750567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318" name="Freeform 688">
                  <a:extLst>
                    <a:ext uri="{FF2B5EF4-FFF2-40B4-BE49-F238E27FC236}">
                      <a16:creationId xmlns:a16="http://schemas.microsoft.com/office/drawing/2014/main" id="{343D70D1-5325-0A0A-986F-57DC8B5BC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689">
                  <a:extLst>
                    <a:ext uri="{FF2B5EF4-FFF2-40B4-BE49-F238E27FC236}">
                      <a16:creationId xmlns:a16="http://schemas.microsoft.com/office/drawing/2014/main" id="{004DC01A-A044-FFBD-E16A-C38203B01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690">
                  <a:extLst>
                    <a:ext uri="{FF2B5EF4-FFF2-40B4-BE49-F238E27FC236}">
                      <a16:creationId xmlns:a16="http://schemas.microsoft.com/office/drawing/2014/main" id="{381B953F-176B-6F0B-9BE8-08CA091E6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" name="AutoShape 691">
                <a:extLst>
                  <a:ext uri="{FF2B5EF4-FFF2-40B4-BE49-F238E27FC236}">
                    <a16:creationId xmlns:a16="http://schemas.microsoft.com/office/drawing/2014/main" id="{8F2A18D2-46AD-6244-462A-0B823CA9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" name="Group 692">
              <a:extLst>
                <a:ext uri="{FF2B5EF4-FFF2-40B4-BE49-F238E27FC236}">
                  <a16:creationId xmlns:a16="http://schemas.microsoft.com/office/drawing/2014/main" id="{AE69E4CE-96E7-0870-2E09-4540F3C848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311" name="Line 693">
                <a:extLst>
                  <a:ext uri="{FF2B5EF4-FFF2-40B4-BE49-F238E27FC236}">
                    <a16:creationId xmlns:a16="http://schemas.microsoft.com/office/drawing/2014/main" id="{4F58F5F7-BA63-95E5-561A-A5D654DEE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94">
                <a:extLst>
                  <a:ext uri="{FF2B5EF4-FFF2-40B4-BE49-F238E27FC236}">
                    <a16:creationId xmlns:a16="http://schemas.microsoft.com/office/drawing/2014/main" id="{D41F459F-308B-EC73-4ECA-5EC09F061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Freeform 695">
                <a:extLst>
                  <a:ext uri="{FF2B5EF4-FFF2-40B4-BE49-F238E27FC236}">
                    <a16:creationId xmlns:a16="http://schemas.microsoft.com/office/drawing/2014/main" id="{622BA0F1-5B63-FBA2-656B-D0183FA85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696">
                <a:extLst>
                  <a:ext uri="{FF2B5EF4-FFF2-40B4-BE49-F238E27FC236}">
                    <a16:creationId xmlns:a16="http://schemas.microsoft.com/office/drawing/2014/main" id="{AB0D1013-9066-5C4F-06FF-9B869994E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Freeform 697">
                <a:extLst>
                  <a:ext uri="{FF2B5EF4-FFF2-40B4-BE49-F238E27FC236}">
                    <a16:creationId xmlns:a16="http://schemas.microsoft.com/office/drawing/2014/main" id="{227E8893-C79C-B7AF-5F45-CB14FC84B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43506" y="9260552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3866202" y="8284902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7027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33</Words>
  <Application>Microsoft Macintosh PowerPoint</Application>
  <PresentationFormat>Custom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293</cp:revision>
  <dcterms:created xsi:type="dcterms:W3CDTF">2002-08-21T12:11:08Z</dcterms:created>
  <dcterms:modified xsi:type="dcterms:W3CDTF">2023-11-21T05:33:42Z</dcterms:modified>
  <cp:category>Shooting</cp:category>
</cp:coreProperties>
</file>