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6" r:id="rId2"/>
    <p:sldId id="282" r:id="rId3"/>
    <p:sldId id="292" r:id="rId4"/>
    <p:sldId id="281" r:id="rId5"/>
    <p:sldId id="275" r:id="rId6"/>
    <p:sldId id="280" r:id="rId7"/>
  </p:sldIdLst>
  <p:sldSz cx="7315200" cy="9601200"/>
  <p:notesSz cx="6985000" cy="92837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 autoAdjust="0"/>
    <p:restoredTop sz="94558" autoAdjust="0"/>
  </p:normalViewPr>
  <p:slideViewPr>
    <p:cSldViewPr>
      <p:cViewPr varScale="1">
        <p:scale>
          <a:sx n="86" d="100"/>
          <a:sy n="86" d="100"/>
        </p:scale>
        <p:origin x="3616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129</Words>
  <Application>Microsoft Macintosh PowerPoint</Application>
  <PresentationFormat>Custom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292</cp:revision>
  <dcterms:created xsi:type="dcterms:W3CDTF">2002-08-21T12:11:08Z</dcterms:created>
  <dcterms:modified xsi:type="dcterms:W3CDTF">2023-11-21T18:33:42Z</dcterms:modified>
  <cp:category>Shooting</cp:category>
</cp:coreProperties>
</file>