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323" r:id="rId3"/>
    <p:sldId id="324" r:id="rId4"/>
    <p:sldId id="325" r:id="rId5"/>
    <p:sldId id="326" r:id="rId6"/>
  </p:sldIdLst>
  <p:sldSz cx="7315200" cy="9601200"/>
  <p:notesSz cx="6985000" cy="92837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F3300"/>
    <a:srgbClr val="C89B6E"/>
    <a:srgbClr val="FFD2A5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4" autoAdjust="0"/>
    <p:restoredTop sz="94543" autoAdjust="0"/>
  </p:normalViewPr>
  <p:slideViewPr>
    <p:cSldViewPr>
      <p:cViewPr>
        <p:scale>
          <a:sx n="169" d="100"/>
          <a:sy n="169" d="100"/>
        </p:scale>
        <p:origin x="144" y="14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323" y="41876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76883" y="8321288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572184" y="8321288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31083" y="8321288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181784" y="8321288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55" name="Group 3854">
            <a:extLst>
              <a:ext uri="{FF2B5EF4-FFF2-40B4-BE49-F238E27FC236}">
                <a16:creationId xmlns:a16="http://schemas.microsoft.com/office/drawing/2014/main" id="{38B17D74-931B-BE70-42CA-BA9C37E1B6D6}"/>
              </a:ext>
            </a:extLst>
          </p:cNvPr>
          <p:cNvGrpSpPr/>
          <p:nvPr/>
        </p:nvGrpSpPr>
        <p:grpSpPr>
          <a:xfrm>
            <a:off x="6285761" y="7983479"/>
            <a:ext cx="868797" cy="1037259"/>
            <a:chOff x="3303684" y="2797396"/>
            <a:chExt cx="868797" cy="1037259"/>
          </a:xfrm>
        </p:grpSpPr>
        <p:sp>
          <p:nvSpPr>
            <p:cNvPr id="3856" name="Freeform 32">
              <a:extLst>
                <a:ext uri="{FF2B5EF4-FFF2-40B4-BE49-F238E27FC236}">
                  <a16:creationId xmlns:a16="http://schemas.microsoft.com/office/drawing/2014/main" id="{C9684A0D-3914-EF5F-01E0-7C4FD5537F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23540" y="302465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7" name="Freeform 32">
              <a:extLst>
                <a:ext uri="{FF2B5EF4-FFF2-40B4-BE49-F238E27FC236}">
                  <a16:creationId xmlns:a16="http://schemas.microsoft.com/office/drawing/2014/main" id="{2F42549A-2B96-2DF1-C7E3-7D1F26EC79E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765287" y="303636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8" name="Freeform 32">
              <a:extLst>
                <a:ext uri="{FF2B5EF4-FFF2-40B4-BE49-F238E27FC236}">
                  <a16:creationId xmlns:a16="http://schemas.microsoft.com/office/drawing/2014/main" id="{A01EED8E-BCCD-35F6-F785-A18CEC020F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7977" y="279739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9" name="Line 34">
              <a:extLst>
                <a:ext uri="{FF2B5EF4-FFF2-40B4-BE49-F238E27FC236}">
                  <a16:creationId xmlns:a16="http://schemas.microsoft.com/office/drawing/2014/main" id="{32539314-8E75-48B5-534A-FF6EEE63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062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" name="Line 35">
              <a:extLst>
                <a:ext uri="{FF2B5EF4-FFF2-40B4-BE49-F238E27FC236}">
                  <a16:creationId xmlns:a16="http://schemas.microsoft.com/office/drawing/2014/main" id="{2E901457-CE7D-2633-0681-4EB73CEBF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315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1" name="Freeform 36">
              <a:extLst>
                <a:ext uri="{FF2B5EF4-FFF2-40B4-BE49-F238E27FC236}">
                  <a16:creationId xmlns:a16="http://schemas.microsoft.com/office/drawing/2014/main" id="{1145A2B7-C091-9DA8-F9E0-3F6D122E3C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92827" y="3047255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62" name="Group 3861">
            <a:extLst>
              <a:ext uri="{FF2B5EF4-FFF2-40B4-BE49-F238E27FC236}">
                <a16:creationId xmlns:a16="http://schemas.microsoft.com/office/drawing/2014/main" id="{1A316C93-F9F1-9524-554F-4769BFFD99C3}"/>
              </a:ext>
            </a:extLst>
          </p:cNvPr>
          <p:cNvGrpSpPr/>
          <p:nvPr/>
        </p:nvGrpSpPr>
        <p:grpSpPr>
          <a:xfrm>
            <a:off x="4536520" y="4322169"/>
            <a:ext cx="294627" cy="1290250"/>
            <a:chOff x="4710459" y="2691561"/>
            <a:chExt cx="294627" cy="1290250"/>
          </a:xfrm>
        </p:grpSpPr>
        <p:sp>
          <p:nvSpPr>
            <p:cNvPr id="3863" name="Line 34">
              <a:extLst>
                <a:ext uri="{FF2B5EF4-FFF2-40B4-BE49-F238E27FC236}">
                  <a16:creationId xmlns:a16="http://schemas.microsoft.com/office/drawing/2014/main" id="{EA07C40B-F704-CCF9-8A12-0095B0C8E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4" name="Line 34">
              <a:extLst>
                <a:ext uri="{FF2B5EF4-FFF2-40B4-BE49-F238E27FC236}">
                  <a16:creationId xmlns:a16="http://schemas.microsoft.com/office/drawing/2014/main" id="{793DA367-5C62-8649-0D14-8B7F3EECA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5" name="Group 3864">
              <a:extLst>
                <a:ext uri="{FF2B5EF4-FFF2-40B4-BE49-F238E27FC236}">
                  <a16:creationId xmlns:a16="http://schemas.microsoft.com/office/drawing/2014/main" id="{6962575E-D106-EA38-EE35-ACA837627373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3866" name="Freeform 36">
                <a:extLst>
                  <a:ext uri="{FF2B5EF4-FFF2-40B4-BE49-F238E27FC236}">
                    <a16:creationId xmlns:a16="http://schemas.microsoft.com/office/drawing/2014/main" id="{16AE3829-3C16-DFFF-321B-D5132D204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7" name="Freeform 32">
                <a:extLst>
                  <a:ext uri="{FF2B5EF4-FFF2-40B4-BE49-F238E27FC236}">
                    <a16:creationId xmlns:a16="http://schemas.microsoft.com/office/drawing/2014/main" id="{D3332D72-7632-46CB-44A3-AC0EC3044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Freeform 32">
                <a:extLst>
                  <a:ext uri="{FF2B5EF4-FFF2-40B4-BE49-F238E27FC236}">
                    <a16:creationId xmlns:a16="http://schemas.microsoft.com/office/drawing/2014/main" id="{CF4376BB-4241-8731-C5B4-33078320120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55" name="Group 3954">
            <a:extLst>
              <a:ext uri="{FF2B5EF4-FFF2-40B4-BE49-F238E27FC236}">
                <a16:creationId xmlns:a16="http://schemas.microsoft.com/office/drawing/2014/main" id="{D211C7E9-768D-13A9-1E4B-619FF6B728FA}"/>
              </a:ext>
            </a:extLst>
          </p:cNvPr>
          <p:cNvGrpSpPr/>
          <p:nvPr/>
        </p:nvGrpSpPr>
        <p:grpSpPr>
          <a:xfrm>
            <a:off x="3125965" y="5385479"/>
            <a:ext cx="677980" cy="790575"/>
            <a:chOff x="3850320" y="6415002"/>
            <a:chExt cx="677980" cy="790575"/>
          </a:xfrm>
        </p:grpSpPr>
        <p:grpSp>
          <p:nvGrpSpPr>
            <p:cNvPr id="3956" name="Group 29">
              <a:extLst>
                <a:ext uri="{FF2B5EF4-FFF2-40B4-BE49-F238E27FC236}">
                  <a16:creationId xmlns:a16="http://schemas.microsoft.com/office/drawing/2014/main" id="{FE135636-59F9-6917-59A3-D93C5B200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0320" y="6415002"/>
              <a:ext cx="287338" cy="790575"/>
              <a:chOff x="528" y="240"/>
              <a:chExt cx="181" cy="498"/>
            </a:xfrm>
          </p:grpSpPr>
          <p:sp>
            <p:nvSpPr>
              <p:cNvPr id="3959" name="Line 30">
                <a:extLst>
                  <a:ext uri="{FF2B5EF4-FFF2-40B4-BE49-F238E27FC236}">
                    <a16:creationId xmlns:a16="http://schemas.microsoft.com/office/drawing/2014/main" id="{6412CB42-6500-EDD0-E5D7-D59A0570E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4" name="Line 31">
                <a:extLst>
                  <a:ext uri="{FF2B5EF4-FFF2-40B4-BE49-F238E27FC236}">
                    <a16:creationId xmlns:a16="http://schemas.microsoft.com/office/drawing/2014/main" id="{57DED199-4E91-A6AA-3556-C09B06D6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5" name="Freeform 32">
                <a:extLst>
                  <a:ext uri="{FF2B5EF4-FFF2-40B4-BE49-F238E27FC236}">
                    <a16:creationId xmlns:a16="http://schemas.microsoft.com/office/drawing/2014/main" id="{63213B0A-5A80-1863-AA77-79A4A9148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7" name="Freeform 36">
              <a:extLst>
                <a:ext uri="{FF2B5EF4-FFF2-40B4-BE49-F238E27FC236}">
                  <a16:creationId xmlns:a16="http://schemas.microsoft.com/office/drawing/2014/main" id="{98CEADA2-5401-AFA7-0AF7-7E5E8AE5C719}"/>
                </a:ext>
              </a:extLst>
            </p:cNvPr>
            <p:cNvSpPr>
              <a:spLocks/>
            </p:cNvSpPr>
            <p:nvPr/>
          </p:nvSpPr>
          <p:spPr bwMode="auto">
            <a:xfrm rot="1836166">
              <a:off x="4045692" y="649251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8" name="Freeform 32">
              <a:extLst>
                <a:ext uri="{FF2B5EF4-FFF2-40B4-BE49-F238E27FC236}">
                  <a16:creationId xmlns:a16="http://schemas.microsoft.com/office/drawing/2014/main" id="{20247117-F28F-5CDC-195E-86115CA5AE17}"/>
                </a:ext>
              </a:extLst>
            </p:cNvPr>
            <p:cNvSpPr>
              <a:spLocks/>
            </p:cNvSpPr>
            <p:nvPr/>
          </p:nvSpPr>
          <p:spPr bwMode="auto">
            <a:xfrm rot="3621267">
              <a:off x="4121106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66" name="Group 3965">
            <a:extLst>
              <a:ext uri="{FF2B5EF4-FFF2-40B4-BE49-F238E27FC236}">
                <a16:creationId xmlns:a16="http://schemas.microsoft.com/office/drawing/2014/main" id="{562A4CC0-CBB8-1A23-342E-3B35592BC750}"/>
              </a:ext>
            </a:extLst>
          </p:cNvPr>
          <p:cNvGrpSpPr/>
          <p:nvPr/>
        </p:nvGrpSpPr>
        <p:grpSpPr>
          <a:xfrm>
            <a:off x="2256701" y="5416623"/>
            <a:ext cx="663361" cy="790575"/>
            <a:chOff x="2484699" y="6410331"/>
            <a:chExt cx="663361" cy="790575"/>
          </a:xfrm>
        </p:grpSpPr>
        <p:grpSp>
          <p:nvGrpSpPr>
            <p:cNvPr id="3967" name="Group 29">
              <a:extLst>
                <a:ext uri="{FF2B5EF4-FFF2-40B4-BE49-F238E27FC236}">
                  <a16:creationId xmlns:a16="http://schemas.microsoft.com/office/drawing/2014/main" id="{DFD81F00-38B1-42E5-66D0-4CE17D9C6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0722" y="6410331"/>
              <a:ext cx="287338" cy="790575"/>
              <a:chOff x="528" y="240"/>
              <a:chExt cx="181" cy="498"/>
            </a:xfrm>
          </p:grpSpPr>
          <p:sp>
            <p:nvSpPr>
              <p:cNvPr id="3970" name="Line 30">
                <a:extLst>
                  <a:ext uri="{FF2B5EF4-FFF2-40B4-BE49-F238E27FC236}">
                    <a16:creationId xmlns:a16="http://schemas.microsoft.com/office/drawing/2014/main" id="{AE6D856D-5C11-F353-158F-66F7AB015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1" name="Line 31">
                <a:extLst>
                  <a:ext uri="{FF2B5EF4-FFF2-40B4-BE49-F238E27FC236}">
                    <a16:creationId xmlns:a16="http://schemas.microsoft.com/office/drawing/2014/main" id="{524954ED-5E0A-EAEE-AF7F-B516BF080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2" name="Freeform 32">
                <a:extLst>
                  <a:ext uri="{FF2B5EF4-FFF2-40B4-BE49-F238E27FC236}">
                    <a16:creationId xmlns:a16="http://schemas.microsoft.com/office/drawing/2014/main" id="{72A79C52-3865-E674-7F5A-007D0D724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8" name="Freeform 36">
              <a:extLst>
                <a:ext uri="{FF2B5EF4-FFF2-40B4-BE49-F238E27FC236}">
                  <a16:creationId xmlns:a16="http://schemas.microsoft.com/office/drawing/2014/main" id="{E090C241-1A5C-2695-0E76-B39773375DC6}"/>
                </a:ext>
              </a:extLst>
            </p:cNvPr>
            <p:cNvSpPr>
              <a:spLocks/>
            </p:cNvSpPr>
            <p:nvPr/>
          </p:nvSpPr>
          <p:spPr bwMode="auto">
            <a:xfrm rot="19425886">
              <a:off x="2671360" y="649414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Freeform 32">
              <a:extLst>
                <a:ext uri="{FF2B5EF4-FFF2-40B4-BE49-F238E27FC236}">
                  <a16:creationId xmlns:a16="http://schemas.microsoft.com/office/drawing/2014/main" id="{14C6B84E-F68E-C20D-C4B5-847148919325}"/>
                </a:ext>
              </a:extLst>
            </p:cNvPr>
            <p:cNvSpPr>
              <a:spLocks/>
            </p:cNvSpPr>
            <p:nvPr/>
          </p:nvSpPr>
          <p:spPr bwMode="auto">
            <a:xfrm rot="17788227">
              <a:off x="2604555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76" name="Group 3975">
            <a:extLst>
              <a:ext uri="{FF2B5EF4-FFF2-40B4-BE49-F238E27FC236}">
                <a16:creationId xmlns:a16="http://schemas.microsoft.com/office/drawing/2014/main" id="{02C1F604-8014-3FB7-E4FE-5D8C9EE81A70}"/>
              </a:ext>
            </a:extLst>
          </p:cNvPr>
          <p:cNvGrpSpPr/>
          <p:nvPr/>
        </p:nvGrpSpPr>
        <p:grpSpPr>
          <a:xfrm>
            <a:off x="3104463" y="4519648"/>
            <a:ext cx="467619" cy="790576"/>
            <a:chOff x="3104463" y="4519648"/>
            <a:chExt cx="467619" cy="790576"/>
          </a:xfrm>
        </p:grpSpPr>
        <p:sp>
          <p:nvSpPr>
            <p:cNvPr id="3842" name="Freeform 32">
              <a:extLst>
                <a:ext uri="{FF2B5EF4-FFF2-40B4-BE49-F238E27FC236}">
                  <a16:creationId xmlns:a16="http://schemas.microsoft.com/office/drawing/2014/main" id="{21F5FBF1-86FE-2578-F6BE-5E0F79997C12}"/>
                </a:ext>
              </a:extLst>
            </p:cNvPr>
            <p:cNvSpPr>
              <a:spLocks/>
            </p:cNvSpPr>
            <p:nvPr/>
          </p:nvSpPr>
          <p:spPr bwMode="auto">
            <a:xfrm rot="2699899">
              <a:off x="3284744" y="452060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5" name="Line 30">
              <a:extLst>
                <a:ext uri="{FF2B5EF4-FFF2-40B4-BE49-F238E27FC236}">
                  <a16:creationId xmlns:a16="http://schemas.microsoft.com/office/drawing/2014/main" id="{7AFBA045-895A-F2AE-FF06-34D7187B5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576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6" name="Line 31">
              <a:extLst>
                <a:ext uri="{FF2B5EF4-FFF2-40B4-BE49-F238E27FC236}">
                  <a16:creationId xmlns:a16="http://schemas.microsoft.com/office/drawing/2014/main" id="{7A2011AB-6BC8-0B2B-F307-0FD0CAC68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1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7" name="Freeform 32">
              <a:extLst>
                <a:ext uri="{FF2B5EF4-FFF2-40B4-BE49-F238E27FC236}">
                  <a16:creationId xmlns:a16="http://schemas.microsoft.com/office/drawing/2014/main" id="{2E6FADE8-7519-1BCA-CAA6-CE336D5B9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463" y="451964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4" name="Line 31">
              <a:extLst>
                <a:ext uri="{FF2B5EF4-FFF2-40B4-BE49-F238E27FC236}">
                  <a16:creationId xmlns:a16="http://schemas.microsoft.com/office/drawing/2014/main" id="{6102650A-36F7-D699-3A03-16E35794E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839" y="4664174"/>
              <a:ext cx="8250" cy="329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" name="Line 31">
              <a:extLst>
                <a:ext uri="{FF2B5EF4-FFF2-40B4-BE49-F238E27FC236}">
                  <a16:creationId xmlns:a16="http://schemas.microsoft.com/office/drawing/2014/main" id="{E490A90A-9C74-9EBC-8A65-AB5164AA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2" y="4636209"/>
              <a:ext cx="36916" cy="279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77" name="Group 3976">
            <a:extLst>
              <a:ext uri="{FF2B5EF4-FFF2-40B4-BE49-F238E27FC236}">
                <a16:creationId xmlns:a16="http://schemas.microsoft.com/office/drawing/2014/main" id="{169B8A5C-9349-EFED-0683-D9A1C8767979}"/>
              </a:ext>
            </a:extLst>
          </p:cNvPr>
          <p:cNvGrpSpPr/>
          <p:nvPr/>
        </p:nvGrpSpPr>
        <p:grpSpPr>
          <a:xfrm>
            <a:off x="2438751" y="4512595"/>
            <a:ext cx="468841" cy="797595"/>
            <a:chOff x="2438751" y="4512595"/>
            <a:chExt cx="468841" cy="797595"/>
          </a:xfrm>
        </p:grpSpPr>
        <p:sp>
          <p:nvSpPr>
            <p:cNvPr id="3849" name="Freeform 32">
              <a:extLst>
                <a:ext uri="{FF2B5EF4-FFF2-40B4-BE49-F238E27FC236}">
                  <a16:creationId xmlns:a16="http://schemas.microsoft.com/office/drawing/2014/main" id="{D9750C7A-5B12-0D3B-E153-026DBD8348EF}"/>
                </a:ext>
              </a:extLst>
            </p:cNvPr>
            <p:cNvSpPr>
              <a:spLocks/>
            </p:cNvSpPr>
            <p:nvPr/>
          </p:nvSpPr>
          <p:spPr bwMode="auto">
            <a:xfrm rot="19494298">
              <a:off x="2438751" y="451259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2" name="Line 30">
              <a:extLst>
                <a:ext uri="{FF2B5EF4-FFF2-40B4-BE49-F238E27FC236}">
                  <a16:creationId xmlns:a16="http://schemas.microsoft.com/office/drawing/2014/main" id="{8E02990A-E461-4C0F-E033-A9F107CB9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193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3" name="Line 31">
              <a:extLst>
                <a:ext uri="{FF2B5EF4-FFF2-40B4-BE49-F238E27FC236}">
                  <a16:creationId xmlns:a16="http://schemas.microsoft.com/office/drawing/2014/main" id="{5015C62E-BCEF-4922-3A1D-78A41CC64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892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4" name="Freeform 32">
              <a:extLst>
                <a:ext uri="{FF2B5EF4-FFF2-40B4-BE49-F238E27FC236}">
                  <a16:creationId xmlns:a16="http://schemas.microsoft.com/office/drawing/2014/main" id="{860DC489-3EB1-A202-840D-EBCAAE6BB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254" y="45196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1" name="Line 30">
              <a:extLst>
                <a:ext uri="{FF2B5EF4-FFF2-40B4-BE49-F238E27FC236}">
                  <a16:creationId xmlns:a16="http://schemas.microsoft.com/office/drawing/2014/main" id="{EB8C0EE7-6F1A-87E1-0EB3-76601CE09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9830" y="4654400"/>
              <a:ext cx="1586" cy="363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5" name="Line 30">
              <a:extLst>
                <a:ext uri="{FF2B5EF4-FFF2-40B4-BE49-F238E27FC236}">
                  <a16:creationId xmlns:a16="http://schemas.microsoft.com/office/drawing/2014/main" id="{D8D46F32-503C-4EF2-444E-02830CCBC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037" y="4622425"/>
              <a:ext cx="57799" cy="41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76">
            <a:extLst>
              <a:ext uri="{FF2B5EF4-FFF2-40B4-BE49-F238E27FC236}">
                <a16:creationId xmlns:a16="http://schemas.microsoft.com/office/drawing/2014/main" id="{5BAF60B9-AC68-08AB-C070-92A946A849A7}"/>
              </a:ext>
            </a:extLst>
          </p:cNvPr>
          <p:cNvGrpSpPr>
            <a:grpSpLocks/>
          </p:cNvGrpSpPr>
          <p:nvPr/>
        </p:nvGrpSpPr>
        <p:grpSpPr bwMode="auto">
          <a:xfrm>
            <a:off x="6388100" y="1447802"/>
            <a:ext cx="738188" cy="836612"/>
            <a:chOff x="3928" y="816"/>
            <a:chExt cx="465" cy="527"/>
          </a:xfrm>
        </p:grpSpPr>
        <p:grpSp>
          <p:nvGrpSpPr>
            <p:cNvPr id="5" name="Group 477">
              <a:extLst>
                <a:ext uri="{FF2B5EF4-FFF2-40B4-BE49-F238E27FC236}">
                  <a16:creationId xmlns:a16="http://schemas.microsoft.com/office/drawing/2014/main" id="{8866D6C7-2E12-3AD2-8754-C0F93866F18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15" name="Group 478">
                <a:extLst>
                  <a:ext uri="{FF2B5EF4-FFF2-40B4-BE49-F238E27FC236}">
                    <a16:creationId xmlns:a16="http://schemas.microsoft.com/office/drawing/2014/main" id="{AF01DB9F-8239-C9AC-CD6C-4532223C94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7" name="Freeform 479">
                  <a:extLst>
                    <a:ext uri="{FF2B5EF4-FFF2-40B4-BE49-F238E27FC236}">
                      <a16:creationId xmlns:a16="http://schemas.microsoft.com/office/drawing/2014/main" id="{70A8794E-7E75-DFA5-4A4B-AF9D3A17A2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" name="Freeform 480">
                  <a:extLst>
                    <a:ext uri="{FF2B5EF4-FFF2-40B4-BE49-F238E27FC236}">
                      <a16:creationId xmlns:a16="http://schemas.microsoft.com/office/drawing/2014/main" id="{207833B3-A201-05D3-12D7-7616681362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" name="Freeform 481">
                <a:extLst>
                  <a:ext uri="{FF2B5EF4-FFF2-40B4-BE49-F238E27FC236}">
                    <a16:creationId xmlns:a16="http://schemas.microsoft.com/office/drawing/2014/main" id="{B133C9ED-BCBE-47E9-FDFA-F3766756DA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482">
              <a:extLst>
                <a:ext uri="{FF2B5EF4-FFF2-40B4-BE49-F238E27FC236}">
                  <a16:creationId xmlns:a16="http://schemas.microsoft.com/office/drawing/2014/main" id="{D14FDF07-8FF8-218A-50C3-9C02E5C9EB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11" name="Group 483">
                <a:extLst>
                  <a:ext uri="{FF2B5EF4-FFF2-40B4-BE49-F238E27FC236}">
                    <a16:creationId xmlns:a16="http://schemas.microsoft.com/office/drawing/2014/main" id="{7FC31D1A-F4D8-4E56-1E06-78CAF8DC23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13" name="Freeform 484">
                  <a:extLst>
                    <a:ext uri="{FF2B5EF4-FFF2-40B4-BE49-F238E27FC236}">
                      <a16:creationId xmlns:a16="http://schemas.microsoft.com/office/drawing/2014/main" id="{46A4B299-AFEB-67FE-A917-EE9E88665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" name="Freeform 485">
                  <a:extLst>
                    <a:ext uri="{FF2B5EF4-FFF2-40B4-BE49-F238E27FC236}">
                      <a16:creationId xmlns:a16="http://schemas.microsoft.com/office/drawing/2014/main" id="{40067BE8-4A0C-CA79-34E9-033762BFA6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2" name="Freeform 486">
                <a:extLst>
                  <a:ext uri="{FF2B5EF4-FFF2-40B4-BE49-F238E27FC236}">
                    <a16:creationId xmlns:a16="http://schemas.microsoft.com/office/drawing/2014/main" id="{6F347CC3-31F3-AF28-A8D8-5D8CDCBA5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487">
              <a:extLst>
                <a:ext uri="{FF2B5EF4-FFF2-40B4-BE49-F238E27FC236}">
                  <a16:creationId xmlns:a16="http://schemas.microsoft.com/office/drawing/2014/main" id="{8F368A25-814B-9443-BE9A-F0E43983CC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8" name="Freeform 488">
                <a:extLst>
                  <a:ext uri="{FF2B5EF4-FFF2-40B4-BE49-F238E27FC236}">
                    <a16:creationId xmlns:a16="http://schemas.microsoft.com/office/drawing/2014/main" id="{F99C6BA0-FF44-A689-DB4D-F7C9960644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" name="Freeform 489">
                <a:extLst>
                  <a:ext uri="{FF2B5EF4-FFF2-40B4-BE49-F238E27FC236}">
                    <a16:creationId xmlns:a16="http://schemas.microsoft.com/office/drawing/2014/main" id="{E7861CC5-4BA5-7859-B70C-D3A03715B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Freeform 490">
                <a:extLst>
                  <a:ext uri="{FF2B5EF4-FFF2-40B4-BE49-F238E27FC236}">
                    <a16:creationId xmlns:a16="http://schemas.microsoft.com/office/drawing/2014/main" id="{1A5D2144-17D6-FD40-ADD9-21E5C460C3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0B1435-76A4-C3BF-99E8-6F6FEF2C4BD6}"/>
              </a:ext>
            </a:extLst>
          </p:cNvPr>
          <p:cNvGrpSpPr/>
          <p:nvPr/>
        </p:nvGrpSpPr>
        <p:grpSpPr>
          <a:xfrm>
            <a:off x="5040717" y="4572921"/>
            <a:ext cx="288925" cy="1050924"/>
            <a:chOff x="4716844" y="3597043"/>
            <a:chExt cx="288925" cy="1050924"/>
          </a:xfrm>
        </p:grpSpPr>
        <p:grpSp>
          <p:nvGrpSpPr>
            <p:cNvPr id="20" name="Group 500">
              <a:extLst>
                <a:ext uri="{FF2B5EF4-FFF2-40B4-BE49-F238E27FC236}">
                  <a16:creationId xmlns:a16="http://schemas.microsoft.com/office/drawing/2014/main" id="{BE6F8D7A-EEAD-1AA1-2915-D1FDC1917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22" name="Freeform 501">
                <a:extLst>
                  <a:ext uri="{FF2B5EF4-FFF2-40B4-BE49-F238E27FC236}">
                    <a16:creationId xmlns:a16="http://schemas.microsoft.com/office/drawing/2014/main" id="{11509120-2ACD-65D4-351E-DC269A749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502">
                <a:extLst>
                  <a:ext uri="{FF2B5EF4-FFF2-40B4-BE49-F238E27FC236}">
                    <a16:creationId xmlns:a16="http://schemas.microsoft.com/office/drawing/2014/main" id="{A84C7DCD-FC32-4699-A1D5-8F0673104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503">
                <a:extLst>
                  <a:ext uri="{FF2B5EF4-FFF2-40B4-BE49-F238E27FC236}">
                    <a16:creationId xmlns:a16="http://schemas.microsoft.com/office/drawing/2014/main" id="{0D7D4D35-15F1-D508-905B-6E2C4C842A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25" name="Freeform 504">
                  <a:extLst>
                    <a:ext uri="{FF2B5EF4-FFF2-40B4-BE49-F238E27FC236}">
                      <a16:creationId xmlns:a16="http://schemas.microsoft.com/office/drawing/2014/main" id="{63D34359-45B2-E013-C1AF-3429F2CEC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505">
                  <a:extLst>
                    <a:ext uri="{FF2B5EF4-FFF2-40B4-BE49-F238E27FC236}">
                      <a16:creationId xmlns:a16="http://schemas.microsoft.com/office/drawing/2014/main" id="{F34C4F9B-CF63-A4BA-D27A-AB5A903BA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1" name="Freeform 506">
              <a:extLst>
                <a:ext uri="{FF2B5EF4-FFF2-40B4-BE49-F238E27FC236}">
                  <a16:creationId xmlns:a16="http://schemas.microsoft.com/office/drawing/2014/main" id="{AC9CBC54-1931-B208-9CFA-BF903536A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29">
            <a:extLst>
              <a:ext uri="{FF2B5EF4-FFF2-40B4-BE49-F238E27FC236}">
                <a16:creationId xmlns:a16="http://schemas.microsoft.com/office/drawing/2014/main" id="{8E24BB58-1AA9-9EA1-C35B-32692AC1D5DA}"/>
              </a:ext>
            </a:extLst>
          </p:cNvPr>
          <p:cNvGrpSpPr>
            <a:grpSpLocks/>
          </p:cNvGrpSpPr>
          <p:nvPr/>
        </p:nvGrpSpPr>
        <p:grpSpPr bwMode="auto">
          <a:xfrm>
            <a:off x="4696569" y="4073712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E27DF26C-2E96-FCF1-FDA2-AC18D34A5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18827AFC-F2C1-3E64-CF30-D416A902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C071E163-C0ED-0531-A42A-B46374AC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 rot="5400000">
            <a:off x="749480" y="81654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22526" y="5897614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1466513" y="8363897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71B22861-DE83-F6BB-B1D5-CB3620264DC5}"/>
              </a:ext>
            </a:extLst>
          </p:cNvPr>
          <p:cNvGrpSpPr/>
          <p:nvPr/>
        </p:nvGrpSpPr>
        <p:grpSpPr>
          <a:xfrm>
            <a:off x="163500" y="43012"/>
            <a:ext cx="1040458" cy="533400"/>
            <a:chOff x="164578" y="76347"/>
            <a:chExt cx="1040458" cy="5334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 rot="5400000">
              <a:off x="414049" y="-173124"/>
              <a:ext cx="533400" cy="1032341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 rot="5400000">
              <a:off x="85203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 rot="5400000">
              <a:off x="772521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 rot="5400000">
              <a:off x="693008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 rot="5400000">
              <a:off x="61349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 rot="5400000">
              <a:off x="533982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 rot="5400000">
              <a:off x="45446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 rot="5400000">
              <a:off x="374956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 rot="5400000">
              <a:off x="295443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 rot="5400000">
              <a:off x="215930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 rot="5400000">
              <a:off x="136417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 rot="5400000">
              <a:off x="56904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 rot="5400000">
              <a:off x="-2260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457347"/>
              <a:ext cx="1040458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152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533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CAA1DB21-818D-7747-FB04-8C0402FEA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3810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0C836B05-9F4C-82A2-E3F9-3054DB4CC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28" y="3048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18D720-9F3A-88FE-86AB-C56BBC4C0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2286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97250883-6BC4-EA40-FDC7-FB25A1BD049A}"/>
              </a:ext>
            </a:extLst>
          </p:cNvPr>
          <p:cNvGrpSpPr/>
          <p:nvPr/>
        </p:nvGrpSpPr>
        <p:grpSpPr>
          <a:xfrm>
            <a:off x="2023287" y="675006"/>
            <a:ext cx="1805989" cy="533400"/>
            <a:chOff x="261296" y="3258680"/>
            <a:chExt cx="1805989" cy="533400"/>
          </a:xfrm>
        </p:grpSpPr>
        <p:grpSp>
          <p:nvGrpSpPr>
            <p:cNvPr id="439" name="Group 107">
              <a:extLst>
                <a:ext uri="{FF2B5EF4-FFF2-40B4-BE49-F238E27FC236}">
                  <a16:creationId xmlns:a16="http://schemas.microsoft.com/office/drawing/2014/main" id="{B7CABA99-CCF1-40EF-94F2-D8A6F4B94CCF}"/>
                </a:ext>
              </a:extLst>
            </p:cNvPr>
            <p:cNvGrpSpPr/>
            <p:nvPr/>
          </p:nvGrpSpPr>
          <p:grpSpPr>
            <a:xfrm rot="5400000">
              <a:off x="897591" y="2622385"/>
              <a:ext cx="533400" cy="1805989"/>
              <a:chOff x="1600200" y="3200400"/>
              <a:chExt cx="533400" cy="3505200"/>
            </a:xfrm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1407E26-2DDC-C725-0AC8-B26553A49B1C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817798CA-77E3-EF5B-5942-2A1ED1EC1542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437F46A2-3C99-0695-3C72-A3AE345410BF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00C08A9-D03E-59C6-7A56-5F96C776D4B2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938140F-E366-29FA-4697-16FC0567BE14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450DC0CC-38CA-C130-13DB-CEF68ED33E44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C084FE57-3E0F-CCB4-DE36-892A9FACD8DB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CF936D46-2ED7-3993-AA0D-22939E73E016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240CB773-EC72-01FE-F6F5-29378BE8C882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B8683DBD-753D-B08D-F2C4-25726A0865B9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1E5CF79-1310-48EA-55F2-54C481D0D868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962CCC8-77B7-225A-6629-D8354EAB7428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184D3826-F7EC-D307-DFB0-5FCA6A880288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328B8A90-AD1E-46F9-3A21-13DFD8D1A084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F72E4F29-E725-4789-9AC7-5686CD6AF69A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D2F67E9A-8426-61F3-8513-1110A05DC3A5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C9012B5-2A2D-9652-3350-B1036BDD8D32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8475C774-7202-76A6-A604-A54C47012FB3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AA3402DA-68EF-14F1-7514-3A853EA74249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1546951-AC86-C04C-92CF-62EEF7C3E96F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4665EEA0-332C-F52B-C78E-0EE653EE60D9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79CA219-B4C4-B3CA-4F6F-84DB620D0E29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20E7C894-0E14-34A2-0C2B-EBC17FDEDE08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B8956C79-96E6-E327-099C-BE5D708434F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1E98CBEC-414E-8522-3522-A54459BBB9F0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92FE1AC-CBBF-704F-D6E0-E60D91DD7FAD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A876F87F-B4C4-9365-516F-90B8D1235C79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73135475-395E-7EFA-A298-2AF9D2AFEA13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5E755A69-E74D-665E-E914-7EB02D2D6039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419CE76C-6262-09EE-68D9-CCE3F874C99B}"/>
                </a:ext>
              </a:extLst>
            </p:cNvPr>
            <p:cNvSpPr/>
            <p:nvPr/>
          </p:nvSpPr>
          <p:spPr>
            <a:xfrm>
              <a:off x="928726" y="3425523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E710985E-3F08-BE48-7E62-A0EC53A63434}"/>
              </a:ext>
            </a:extLst>
          </p:cNvPr>
          <p:cNvGrpSpPr/>
          <p:nvPr/>
        </p:nvGrpSpPr>
        <p:grpSpPr>
          <a:xfrm rot="16200000">
            <a:off x="458407" y="8275897"/>
            <a:ext cx="251974" cy="448158"/>
            <a:chOff x="7022744" y="7638717"/>
            <a:chExt cx="251974" cy="646234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EEF219DF-AE57-5842-6B66-E0EB8CE6AEA6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CF987218-7A85-FBBF-6045-2D564AA5C5F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59FAF936-3423-9E68-A0E8-FA08E65F0C8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E09B4DED-7A8E-2332-46FB-AE0941EB7559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B1CA6AD9-5783-7F1E-C75F-FDD5145F812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85DBAA31-D2D6-9EEA-B852-09E7F66280B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08E3CD5-FFCE-9D08-29C9-832FCD6CFB38}"/>
              </a:ext>
            </a:extLst>
          </p:cNvPr>
          <p:cNvCxnSpPr/>
          <p:nvPr/>
        </p:nvCxnSpPr>
        <p:spPr>
          <a:xfrm>
            <a:off x="2760294" y="7295035"/>
            <a:ext cx="0" cy="16569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8509A02-6622-55C2-12A5-FB52E0162C82}"/>
              </a:ext>
            </a:extLst>
          </p:cNvPr>
          <p:cNvSpPr txBox="1"/>
          <p:nvPr/>
        </p:nvSpPr>
        <p:spPr>
          <a:xfrm>
            <a:off x="2683343" y="7918696"/>
            <a:ext cx="784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 Yards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F9620-BBE8-981A-9626-A68589FBDED0}"/>
              </a:ext>
            </a:extLst>
          </p:cNvPr>
          <p:cNvGrpSpPr/>
          <p:nvPr/>
        </p:nvGrpSpPr>
        <p:grpSpPr>
          <a:xfrm>
            <a:off x="1258328" y="1427353"/>
            <a:ext cx="918564" cy="1447800"/>
            <a:chOff x="3577236" y="4343400"/>
            <a:chExt cx="918564" cy="14478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DD27D30-C228-280E-2F70-0B66DEE2C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46A915D-FC3D-F781-85B8-DE1B876A613C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42DD7C9-DCE7-8CB4-DEB8-B33AA9D20AF1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EC3004-D9B4-DF0E-3267-3C3EDAD81B7F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8DB5E2-3BBB-BCB0-369F-3ED7E914FA7C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A7CFAF3-77B7-1738-A3D8-887B68E20BC5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703CB5-60F6-FFCB-2F0F-FB676A9D3082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CBABAB-9C4D-5ED1-8F4A-F2E2EA783600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B2D913-B465-7D47-2A11-029E40D93DCA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FD96769-A922-F86E-5DDD-5485FA2D06F2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6B645AA-159E-1E66-F449-DC009256AA8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3155146-849C-1EDE-9E57-73D26FAAE1F2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1592B16-6AD2-77E1-8E28-64B699375267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14221CA-42CF-A578-B39C-744F07B7179F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C007D01-9F23-5504-C6D5-B9D317013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8BA8A9-5C4B-493A-C773-ABB7187B6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559C9E1-127A-2874-3D4F-88D36D292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4EE0178-9B32-9E52-C1FA-30E33BBA1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8AFD51D-65EA-AA85-EDAC-324CC43EE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CD8067-6FBE-F0B1-87A6-3A2EDE1BB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6452EE7-E216-0361-A2B5-6DEC5C049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CB5E020-6670-7931-C325-266266F3DDD9}"/>
              </a:ext>
            </a:extLst>
          </p:cNvPr>
          <p:cNvGrpSpPr/>
          <p:nvPr/>
        </p:nvGrpSpPr>
        <p:grpSpPr>
          <a:xfrm>
            <a:off x="271892" y="1427353"/>
            <a:ext cx="922947" cy="1447800"/>
            <a:chOff x="2590800" y="4343400"/>
            <a:chExt cx="922947" cy="144780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4A890B1-4A5A-D3DE-191F-AC87FED753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142" y="4359049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FA66667-0721-55CB-BC62-C12B5D353580}"/>
                </a:ext>
              </a:extLst>
            </p:cNvPr>
            <p:cNvCxnSpPr/>
            <p:nvPr/>
          </p:nvCxnSpPr>
          <p:spPr>
            <a:xfrm rot="5400000">
              <a:off x="2324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E3E588-930B-E311-3255-F070AB5741BF}"/>
                </a:ext>
              </a:extLst>
            </p:cNvPr>
            <p:cNvCxnSpPr/>
            <p:nvPr/>
          </p:nvCxnSpPr>
          <p:spPr>
            <a:xfrm rot="5400000">
              <a:off x="2400300" y="4686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58E1465-CE17-156B-6B18-DE99CF26A496}"/>
                </a:ext>
              </a:extLst>
            </p:cNvPr>
            <p:cNvCxnSpPr/>
            <p:nvPr/>
          </p:nvCxnSpPr>
          <p:spPr>
            <a:xfrm rot="5400000">
              <a:off x="2476500" y="4762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9CDC94-00DF-ECFE-43E8-95A6A8BB5D60}"/>
                </a:ext>
              </a:extLst>
            </p:cNvPr>
            <p:cNvCxnSpPr/>
            <p:nvPr/>
          </p:nvCxnSpPr>
          <p:spPr>
            <a:xfrm rot="5400000">
              <a:off x="25527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816C0F9-0BF8-4C47-3F7B-D424E82BD363}"/>
                </a:ext>
              </a:extLst>
            </p:cNvPr>
            <p:cNvCxnSpPr/>
            <p:nvPr/>
          </p:nvCxnSpPr>
          <p:spPr>
            <a:xfrm rot="5400000">
              <a:off x="2628900" y="4914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191BAF8-35AB-D128-5A8D-10998C965F2F}"/>
                </a:ext>
              </a:extLst>
            </p:cNvPr>
            <p:cNvCxnSpPr/>
            <p:nvPr/>
          </p:nvCxnSpPr>
          <p:spPr>
            <a:xfrm rot="5400000">
              <a:off x="2705100" y="4991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917B14-12AE-30E5-B246-33B5CB2EF88E}"/>
                </a:ext>
              </a:extLst>
            </p:cNvPr>
            <p:cNvCxnSpPr/>
            <p:nvPr/>
          </p:nvCxnSpPr>
          <p:spPr>
            <a:xfrm rot="5400000">
              <a:off x="27813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40CAFC4-323D-A46C-0DC3-D48692EBFF1B}"/>
                </a:ext>
              </a:extLst>
            </p:cNvPr>
            <p:cNvCxnSpPr/>
            <p:nvPr/>
          </p:nvCxnSpPr>
          <p:spPr>
            <a:xfrm rot="5400000">
              <a:off x="28575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14127AA-E9B9-0861-E123-0FDFF25EEBF3}"/>
                </a:ext>
              </a:extLst>
            </p:cNvPr>
            <p:cNvCxnSpPr/>
            <p:nvPr/>
          </p:nvCxnSpPr>
          <p:spPr>
            <a:xfrm rot="5400000">
              <a:off x="29337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151E1D-D5B1-C84C-C82E-5C9C425A4D83}"/>
                </a:ext>
              </a:extLst>
            </p:cNvPr>
            <p:cNvCxnSpPr/>
            <p:nvPr/>
          </p:nvCxnSpPr>
          <p:spPr>
            <a:xfrm rot="5400000">
              <a:off x="3009900" y="5295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F490C46-F665-361E-3E3D-E505578E86AD}"/>
                </a:ext>
              </a:extLst>
            </p:cNvPr>
            <p:cNvCxnSpPr/>
            <p:nvPr/>
          </p:nvCxnSpPr>
          <p:spPr>
            <a:xfrm rot="5400000">
              <a:off x="3086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6D37418-BA42-D7ED-2E1E-423C4FCBA8BD}"/>
                </a:ext>
              </a:extLst>
            </p:cNvPr>
            <p:cNvCxnSpPr/>
            <p:nvPr/>
          </p:nvCxnSpPr>
          <p:spPr>
            <a:xfrm rot="5400000">
              <a:off x="3243727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9CD29B9-82D8-AB11-FD8C-446ABBEC2684}"/>
                </a:ext>
              </a:extLst>
            </p:cNvPr>
            <p:cNvCxnSpPr/>
            <p:nvPr/>
          </p:nvCxnSpPr>
          <p:spPr>
            <a:xfrm rot="5400000">
              <a:off x="3162300" y="5448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964EA83-40AD-4E22-9369-985907C2F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76595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1DAEA0F-570C-3717-7EB9-520A877EB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00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698B176-AF43-66A5-A6AC-E81149BBC6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7244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1AC5D39-123A-8436-A0FF-DE179F0EB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6482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5AE23F4-E416-885A-523B-7A72B50A43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5720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1FE0300-3544-99CF-08D4-CAD6CF5578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958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976B292-B5CE-F94F-7E1B-B349BFB42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19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14FBAEA-06E3-4AA3-2716-B78B5E2325D7}"/>
              </a:ext>
            </a:extLst>
          </p:cNvPr>
          <p:cNvGrpSpPr/>
          <p:nvPr/>
        </p:nvGrpSpPr>
        <p:grpSpPr>
          <a:xfrm>
            <a:off x="1274315" y="2483835"/>
            <a:ext cx="549436" cy="1065777"/>
            <a:chOff x="3503249" y="3449065"/>
            <a:chExt cx="549436" cy="1065777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86F9568-ACFB-B268-7868-C51222D63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45CCD05-CD7C-D159-74CA-5DC8EEC76BB4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BD4BED8-221A-6044-B121-4BFB1358DF49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605297B-CF50-F6DB-8267-998C270839F2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FA50F38-2E53-488E-D8FB-6BE8C88A87FF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C7A62D6-37E9-427B-03E7-9B60B9E8E4E5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43D15E7-1BF9-105E-835E-8149C1304B21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1602278-684F-0FA1-2DCC-F1F755F86DAC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E450FFC-902F-2147-0A89-83559FC23377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D69116B-BC66-B006-BF1D-144A40F36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87CBCEA-8ECB-BAB2-1F66-1BB8FE7AF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5A82C77-C7AF-F4AC-3654-9E771F279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C196009-6072-3B24-7B27-7F5BA12DA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3A8CDC3-6D15-6B3B-547F-8C965F7A2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FE3E7DE-BBF2-4260-A167-1DCB54E96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45B1203-B8FD-EAB0-86C3-58E490FC7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C4F74C1-2A34-A41C-A463-5754DC2B54C4}"/>
              </a:ext>
            </a:extLst>
          </p:cNvPr>
          <p:cNvGrpSpPr/>
          <p:nvPr/>
        </p:nvGrpSpPr>
        <p:grpSpPr>
          <a:xfrm>
            <a:off x="595276" y="2468408"/>
            <a:ext cx="551383" cy="1081733"/>
            <a:chOff x="2957137" y="5943600"/>
            <a:chExt cx="551383" cy="1081733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E59E3A1-9774-1D09-C682-C5F2439A49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0356D70-C211-B318-7658-F2BF1AA87F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8D8A4E2-4816-D8D7-B6DD-839FF9C2286A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87C538C-5AE3-608C-0CBB-7E7410F1A0B7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150D0C8-5E07-CEF5-65D1-259689D5E89D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28F54EE-5B8F-DAD9-B3B6-E740442F8CAA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7EB1A31-B5C8-AFAF-6F94-A6F4D3E1D219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A49B50C-0B4F-7E18-A4DE-A9DA1B215E99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B0292C-82B4-5748-B67D-FFB13D45D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595B45B-4C7B-DCEE-A70F-F10A42990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1470379-6EE7-3942-B1B7-2E181C4366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80DD6AD-E190-B7AD-CE1F-82AD916B46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E11A89C-A68A-E9DC-FE7A-FEEAB89B9E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E3F63B-17C2-17E8-33D4-DB45CC2378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F7A4F46-C0C0-6BE3-051D-DAFD6C723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FBF60CD-5A28-71C3-F71E-FDCD8C6B4C20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569935F-6E2C-FB02-0652-BE62659EE835}"/>
              </a:ext>
            </a:extLst>
          </p:cNvPr>
          <p:cNvGrpSpPr/>
          <p:nvPr/>
        </p:nvGrpSpPr>
        <p:grpSpPr>
          <a:xfrm>
            <a:off x="6754135" y="52289"/>
            <a:ext cx="304800" cy="2511950"/>
            <a:chOff x="4125276" y="455513"/>
            <a:chExt cx="304800" cy="2511950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22C05DF-31FA-69DE-C074-7350B3080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47D6BF95-F7B1-945F-942C-E8DA96A81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4D8612A-3868-97ED-D643-3D7A90049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2AA776D-5E65-B650-ADCF-16932CE4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9B628B5-FB45-9823-1751-94FEF1C9F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92679A2-4699-12A8-6F30-6AC07D410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E43274D-CBCF-29AC-0F15-C910DD45328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F62CDE6-2840-9C1C-6310-5BC2917F4F7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4142AB2-98C7-F510-FC40-AF00F7FE507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2C5102AC-F6DA-6662-929D-10AC2FCA37C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4C1108F-C84E-1CE0-260D-2182164D9D8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BCB5651-F9D7-0275-5CEB-8EA127976C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39131C53-E99B-5034-1C37-C27D9EAD9A3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E70B885-4438-A40A-26E0-66443F5359C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70E41B7-FCB6-BF48-D518-B74E3DE794DB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F18D887-4B28-1CEC-874B-631E8CF4220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ACED5E4-93A7-FCA7-AB26-BE99C6A32A0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F652E71-2C60-BAC3-E72A-FF436527603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2EF2008-F46C-34D1-6BE6-8AFE7837763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DEB355A-2AEF-7866-FE33-68B36260CA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2E9BCF18-E90C-0049-90AA-533A809CF1F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3566979-8A97-F1C5-C6C6-FB4958CBF4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331027-764E-84D7-A34E-5D0DC76FE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609DA71-50BB-1CBE-3863-059F7824D4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5D59C57-54E3-4AFD-1F8E-51B0A198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D52C8D4-B404-E9E7-96D2-886CBE3DAC2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DBB60F20-D3C9-3554-F571-DF40E934A0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9ECBA0CD-C075-416C-12DF-FD3AD613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3AFAD3C-D141-C849-4FFD-ECD99DD4EE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68386D5-7EF1-82F0-411B-BD871893661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E81DFA6-50BD-6B2F-8A23-1CF733BB47E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9BA6B7D6-2191-2BFF-F432-DF0EA701A74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737653B-DD25-90A9-EFF4-A4FF299CB4B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876F8F3-EA6E-EDDA-EB37-FCA2AAC2C40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6741806-FCBC-5E77-66EF-0908EA9EF2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82708391-1C3C-BC63-693F-4884D8625DF6}"/>
              </a:ext>
            </a:extLst>
          </p:cNvPr>
          <p:cNvGrpSpPr/>
          <p:nvPr/>
        </p:nvGrpSpPr>
        <p:grpSpPr>
          <a:xfrm>
            <a:off x="6148197" y="58403"/>
            <a:ext cx="308775" cy="2511950"/>
            <a:chOff x="2819400" y="3660250"/>
            <a:chExt cx="308775" cy="2511950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5A7657B-02E6-49B8-BF4F-E5599A188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355" y="3660250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F532230-695A-876D-D781-B1BC79812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733800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8A92571C-9C47-7700-D811-D4882EFCD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107387"/>
              <a:ext cx="0" cy="91241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2592385-57B5-70B3-52B7-2BCDD279E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0" y="38848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C3A7BF0A-80FC-1C5F-9EC8-874CBADAD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9610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7C5DD94A-4404-47DD-C4EE-946A7CFAFC44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715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9D35192-EEAC-9113-58DD-8EEC2BF167A3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562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D0C4291-8B33-CAA6-7808-B691F4368C4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10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5E8783A-C0C5-97A5-D8FF-5033C629ACF8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257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042EFAF-EDD5-12D0-69CE-12EBA13E98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05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939D0E7-CE3D-C51E-E974-3B5649A973A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953000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4F7672A-649B-D9A4-F18B-1DD8573D1B68}"/>
                </a:ext>
              </a:extLst>
            </p:cNvPr>
            <p:cNvCxnSpPr>
              <a:cxnSpLocks/>
            </p:cNvCxnSpPr>
            <p:nvPr/>
          </p:nvCxnSpPr>
          <p:spPr>
            <a:xfrm>
              <a:off x="2823311" y="3661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63A919A-1A75-7929-F7A7-BF27D57933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006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2BD5EAE-45CE-5B66-36BF-93490FB7875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648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F1D36C1-E75B-4513-23B3-DC917E586F00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495800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759D552-1E5F-9C23-D69B-B00ED49D3D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A3C3BE5A-2B91-028B-2023-D6E62E56D486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E83A711-C02F-C631-0422-E0037D471DD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7244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65C846DD-EDD2-9518-821D-43FBAB0507E7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5E6B2BA-9296-E2B9-B604-6B954018B3F0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2FABC99-617D-3C10-60C8-82B71AAC206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28AD06D-150D-DF7D-9FCB-A94C8E03F67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5D55FB77-3723-ECAA-CEFA-90740FCF32D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FEE7C69-961E-D470-96AE-9449D7B261B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E15B0B64-18B5-B2F7-AED2-A43591CB8ED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6EE8A36C-9CF8-BE0B-4B51-0F16B42B253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B25DFB8E-70EA-44FE-56C8-FC002587B801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D4E65A46-3A83-8783-FB84-44342F605BB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768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6FA4791-ABA0-1329-B7EB-70BD8764F78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029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550F5A8-1E47-123A-179B-E0C230FC321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842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813A38F-EC15-CA34-8046-07451718F76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336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68AB56A-C774-5789-F702-80A7EF91DB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890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0870C74-C12C-7CD1-AC46-6BEB872378B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638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99938F93-170D-0917-5A0A-6F23CBFE0E81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867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0C7A12A1-96CF-E154-44E0-DB44A08EB5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791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443E6612-4CD2-A20C-3C11-0BF50388C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3807350"/>
              <a:ext cx="0" cy="9117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6E7386D8-2F03-9F37-A3DC-78BC65BAAD54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8821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B01C1F2-D190-AA54-A14E-80ADC4C23CC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9530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741A9638-E430-8631-AFD8-246E7FE0B0C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1107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DFF6CE8-DD57-08F3-8A30-1C396EBDAC7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029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F4FFDACA-A949-1C4F-A845-BBCA3E6A6898}"/>
              </a:ext>
            </a:extLst>
          </p:cNvPr>
          <p:cNvGrpSpPr/>
          <p:nvPr/>
        </p:nvGrpSpPr>
        <p:grpSpPr>
          <a:xfrm>
            <a:off x="5686609" y="820403"/>
            <a:ext cx="304800" cy="1747300"/>
            <a:chOff x="4267200" y="3431650"/>
            <a:chExt cx="304800" cy="17473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5F5201C-ED39-145F-D168-89857817A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C66C67B-D1C6-FD68-36E3-EF945B0A1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515E20C6-04C9-40DE-A09C-A59B0E131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9A839F76-5719-33EB-D3DE-C03D10102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1B613C6-3EFD-B8D0-74D5-A15592B9E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DB78CA4B-B603-BFD3-7B83-789AD0F796A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E3A93ABE-0C9E-CC63-60E8-1FA5D91DB7C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9BF1B24-29C3-D1AC-1A3D-12B2451DF44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5FA2F47-761B-7829-1150-244C3776AA2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345A90B-215E-DC20-BB45-8DA8A0DADA5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1EA67BC6-3BAE-725E-52A4-121FEA912C9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672BC06-F446-AB04-F13D-8200F6EFBF7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D185199-25C3-353A-A4AE-EFB7F0805EFF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EC88662-44AD-1BF0-4B1D-C31BC4802D6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96BA8EA-90E6-E436-5500-39C21DC5E0C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5428466-6DEF-4231-9DAA-C4430D473E5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23E45A5-60AA-00B0-8820-7C32179B62B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0A9DBBF-9500-AD34-C4AA-437C410627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7EC987F-FAF2-B4F2-AC59-BBCA864BBAD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F2C06FD2-0DA2-819C-EC28-4B1659B7DB7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073EADDD-9BFD-AC21-013B-B7315D293C1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CA2335D5-B7B4-8B94-E3F6-63CFC4D5557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83E3154-5691-42FF-8A13-32DA8B8CF50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134192B-B646-3CDD-7232-966F63A547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6024757-D158-8A72-FA12-4169F0D2FE2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E1913AB4-2C32-6AFE-EB1E-51986C805956}"/>
              </a:ext>
            </a:extLst>
          </p:cNvPr>
          <p:cNvGrpSpPr/>
          <p:nvPr/>
        </p:nvGrpSpPr>
        <p:grpSpPr>
          <a:xfrm>
            <a:off x="5168873" y="873951"/>
            <a:ext cx="310100" cy="1684325"/>
            <a:chOff x="3505200" y="3429000"/>
            <a:chExt cx="310100" cy="1684325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736028F1-9A61-1302-D6D8-3C46C0519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3429000"/>
              <a:ext cx="0" cy="13716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8180C6B0-C631-9612-91EC-B4DBC9FC4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725" y="35052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234B433-E3E6-1A5D-6515-70912A914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4508362"/>
              <a:ext cx="0" cy="45256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704AA1D-B62B-D8A7-ECC6-552F53782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125" y="36576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C67FE59-F503-8190-9E4F-8E7509BAF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1325" y="3733800"/>
              <a:ext cx="0" cy="1379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77EEE8F9-52BD-8500-D091-46C8F9D7E985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811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9C8B21C-C32D-C28E-2267-A21BD6BE36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658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3EB43AFE-94E4-D7C0-C24C-AECE97E949C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06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240E2FE-7BE7-C665-7F63-D556A115E7F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353975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8AA0AC1-55B1-7588-D83E-78AC0C97A2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015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E7B1A4C0-A855-3BC2-67DF-D19B3A945914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049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FE40BF6E-E6B5-066D-270D-2384FC4E7AB7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896775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1261992-B458-A8AF-B83E-212A38651B3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820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7C89AF4-4BE8-56F1-1F99-8AB93E7C11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972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787FAC8C-A336-1AF3-3A2E-6804736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1253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1108948-D34B-AA27-B730-D6AE52691758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744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F28B6F5-7E99-81A9-B475-D56974DBE361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668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70E9BEA-157C-9DCB-0758-19D32F0AABC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91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9AD7B6F-5457-E66E-09B7-640E03086A2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15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68FD3C7-654D-A2AC-AD70-EF96A977F4A6}"/>
                </a:ext>
              </a:extLst>
            </p:cNvPr>
            <p:cNvCxnSpPr>
              <a:cxnSpLocks/>
            </p:cNvCxnSpPr>
            <p:nvPr/>
          </p:nvCxnSpPr>
          <p:spPr>
            <a:xfrm>
              <a:off x="3507850" y="3439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E546D16-7B1B-FD34-86DF-696D237558F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777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B998D4B-390C-8324-539F-44DA0EDC3C69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430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BB96894-6EF0-C983-839F-BCCDB3B8EEB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85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07CBFCA-002E-5DCB-AB4D-02923839F96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4737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4DD8CB-927D-E517-C536-48DC3860A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3591975"/>
              <a:ext cx="0" cy="5281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307727A-5C40-8060-565A-BF17F5108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2830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F7E83C62-28B5-7F47-0D93-BCED1DD256A6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3539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9AECCF2-B142-E0EC-A37A-8AFDA40792B7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5116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5E40B78-6E27-12E2-83C9-53E14B03B7E0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430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F0D4D63A-6187-35F0-F4A9-408666B72199}"/>
              </a:ext>
            </a:extLst>
          </p:cNvPr>
          <p:cNvGrpSpPr/>
          <p:nvPr/>
        </p:nvGrpSpPr>
        <p:grpSpPr>
          <a:xfrm>
            <a:off x="1426715" y="2636235"/>
            <a:ext cx="549436" cy="1065777"/>
            <a:chOff x="3503249" y="3449065"/>
            <a:chExt cx="549436" cy="1065777"/>
          </a:xfrm>
        </p:grpSpPr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6E9AB69-2296-901E-6838-2F2585359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FE81473-3398-ADD1-92E4-24EA2FFCDC1E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9ECFCD60-B0FC-246B-E55B-CD8B6D85BA15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8D7F2B1-7EB0-C61D-4D49-29F53C3FA0EF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84254158-40F3-6B35-CB43-6E22B9A0157C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48E4FBD-3CCE-0E67-F9D0-28CF53927411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AF89724F-BF04-1E13-AA95-6A10889B5973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8080124F-8EAB-6DBE-CAE1-19C5D6EE72CD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751A53D7-5E47-D64F-3F12-618050B79344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2A6F3E00-28FD-3A14-9255-570B27905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86A88E4B-7BE4-9F43-6095-32914C35B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E6D65089-27DB-FFA7-E888-DEDE1F5D2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0CB843F8-459A-B586-076B-A6118B227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5269CDD0-72C5-A1B5-C2DE-F1C1BCE20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815A37F-DF3A-AC25-E0E3-788CE4E8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FC70A8C-C789-9598-ED5A-78E2CDA74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547AFC1A-2133-12D7-D19E-D464E8C51E1B}"/>
              </a:ext>
            </a:extLst>
          </p:cNvPr>
          <p:cNvGrpSpPr/>
          <p:nvPr/>
        </p:nvGrpSpPr>
        <p:grpSpPr>
          <a:xfrm>
            <a:off x="747676" y="2620808"/>
            <a:ext cx="551383" cy="1081733"/>
            <a:chOff x="2957137" y="5943600"/>
            <a:chExt cx="551383" cy="1081733"/>
          </a:xfrm>
        </p:grpSpPr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C13A882-E087-8097-4F7C-C06F95970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0A59376-6905-0C5C-9BC5-B9FA82513B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EA910A0D-40D2-1152-21F1-0A54339B7998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29BF72C9-4493-4D18-54EE-6C425608A525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AF21038-76CF-DF4B-3C54-C019D8EE2203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6A28D57-BCC7-7B52-A991-E8C92883889C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D550C59-F843-6307-1DD1-F9B7CCD962CA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FE0C578-224C-784C-07AB-BA536457416B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F6A6044-ECEA-8CC9-E692-362AF9803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169415BB-6EC3-793D-19CD-7D833EED38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95CED34-FEA9-72C3-7C89-509766FED1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FDB6E39-8061-0021-8ECB-24180728E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2E0344-D38D-5F76-659E-BC53B5245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405EBC5-6890-D3AD-179C-9E0B67D702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78E9E2D5-C9E0-4FEC-4016-6F686E9128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9CE69DA-38A8-0889-599C-B44C9DDBF086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49E7E021-730F-25A0-E96E-FB7088932686}"/>
              </a:ext>
            </a:extLst>
          </p:cNvPr>
          <p:cNvGrpSpPr/>
          <p:nvPr/>
        </p:nvGrpSpPr>
        <p:grpSpPr>
          <a:xfrm>
            <a:off x="6906535" y="204689"/>
            <a:ext cx="304800" cy="2511950"/>
            <a:chOff x="4125276" y="455513"/>
            <a:chExt cx="304800" cy="2511950"/>
          </a:xfrm>
        </p:grpSpPr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0380CE2-263B-1099-8278-06693821E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999B1740-26C9-8E8A-F83D-02E79EC60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3B837C1-E066-BA7C-1AC3-ACC16C1C2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E103B6F-1358-E373-E591-7F7021E4F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42BDF66-B116-2962-B7B4-C86095365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C2DF01D3-61C6-3D48-61E3-681B01995286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6519619E-13E5-4209-FD8A-81E4EDFACC40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932ADFC-8FF9-E27F-8781-02E9F0A4AA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33667D91-0F9D-0816-51D2-12EC3BDCDEF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B00EC9DE-DDB5-2503-CF8D-D085ED05847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9300FB9B-6D9C-7329-F161-D180E7FD63E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BAC05B4E-F4EA-9A21-5987-74C2F858B9D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4488048A-3ACA-87D5-ECA6-18A171BE62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4D331173-D639-DA2D-B782-F5DDBD797D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3FE31D54-0D1D-51A4-1E3E-65094AEE34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B068D74C-E502-7A02-8F8E-9845CB6C388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230AD568-60DC-C9DB-310B-DEA8A7F58092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7589BD3A-7E14-45FF-2466-F4CAFCD4F7F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A41C845-D3C6-5C19-92CB-D8054EEA1A3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ADD252EC-96BC-5788-F98E-FA746B915D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B907290A-C209-0C17-2A57-3D78E719E65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1C4F7950-6535-7887-F913-61AEEAA74F6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30CA3E11-C990-4E93-416E-DDB60350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BCB341E7-4B0F-D9E9-3A0E-3F57CF9DA76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997E98E0-9C4A-D5B2-3276-4AA66DB31B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B398616F-6E23-E613-A9DA-9AC9567C550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166B910D-E9AF-B2E9-6229-AA69E48F1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FE2D53D5-D10A-BC5E-787B-CB586EEB082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EAAC2F5A-2AC9-45F7-5BAB-60E1D7F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984E249A-C4E0-7043-B689-0B681B3D2DF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1075AC7-92DD-5DCC-3C45-A0EE90A7BC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3E17D234-5BBC-359E-B2DE-0AF7BF807C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BC55C8F-5314-935F-E52C-CAFB3E8A0C9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15149C59-022E-0C33-B512-814050D2F8A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9E7FB367-A19B-14CD-4566-90D44DB7301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12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672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39</Words>
  <Application>Microsoft Macintosh PowerPoint</Application>
  <PresentationFormat>Custom</PresentationFormat>
  <Paragraphs>19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296</cp:revision>
  <dcterms:created xsi:type="dcterms:W3CDTF">2002-08-21T12:11:08Z</dcterms:created>
  <dcterms:modified xsi:type="dcterms:W3CDTF">2023-11-21T18:18:26Z</dcterms:modified>
  <cp:category>Shooting</cp:category>
</cp:coreProperties>
</file>