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321" r:id="rId2"/>
    <p:sldId id="322" r:id="rId3"/>
    <p:sldId id="326" r:id="rId4"/>
    <p:sldId id="323" r:id="rId5"/>
    <p:sldId id="324" r:id="rId6"/>
    <p:sldId id="325" r:id="rId7"/>
  </p:sldIdLst>
  <p:sldSz cx="7315200" cy="9601200"/>
  <p:notesSz cx="6985000" cy="9283700"/>
  <p:custDataLst>
    <p:tags r:id="rId9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300"/>
    <a:srgbClr val="C89B6E"/>
    <a:srgbClr val="FFD2A5"/>
    <a:srgbClr val="FF9900"/>
    <a:srgbClr val="A2DC00"/>
    <a:srgbClr val="6EB480"/>
    <a:srgbClr val="13C9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41" autoAdjust="0"/>
    <p:restoredTop sz="94565" autoAdjust="0"/>
  </p:normalViewPr>
  <p:slideViewPr>
    <p:cSldViewPr>
      <p:cViewPr varScale="1">
        <p:scale>
          <a:sx n="144" d="100"/>
          <a:sy n="144" d="100"/>
        </p:scale>
        <p:origin x="3712" y="192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050" y="0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D315A2-9F92-4CCE-886A-5EF00EA90DC0}" type="datetimeFigureOut">
              <a:rPr lang="en-US" smtClean="0"/>
              <a:pPr/>
              <a:t>11/21/23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66938" y="696913"/>
            <a:ext cx="2651125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10075"/>
            <a:ext cx="5588000" cy="4176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8563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050" y="8818563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68083C-2626-4106-A8D4-DF5B32A04E9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8083C-2626-4106-A8D4-DF5B32A04E9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8083C-2626-4106-A8D4-DF5B32A04E9D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68083C-2626-4106-A8D4-DF5B32A04E9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174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6" y="2982914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4" y="5440364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2E970E-7FDB-4AE6-90C8-000369D78C5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735149-D9EA-4ADD-8566-6828BB7A472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4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4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CEE686-B5D1-4C65-9E6D-971E04308F0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D2EA14-F121-4DF0-A519-8C5F9A8A05E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3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C64150-230C-4578-BE50-53FC91307F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6" y="2239964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1" y="2239964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E77677-7E6B-46D8-AE7E-B0D2F9BB159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6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6" y="2149476"/>
            <a:ext cx="3232150" cy="8953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6" y="3044826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6"/>
            <a:ext cx="3233737" cy="8953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6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1D26A8-7BBA-4477-925F-5E84A27F30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5E99E1-CA44-471F-9F38-D8ECCFA6FB9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1B117C-5833-4511-85AA-D3414EC4119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9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72A78A-7908-4AD0-9F5B-92DD706C8CB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4" y="6721476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4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4" y="7513639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2802FE-0B99-470B-8EF3-0A95C3E2A06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6" y="385763"/>
            <a:ext cx="658495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6" y="2239964"/>
            <a:ext cx="6584950" cy="6335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6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6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6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EDBDB6CC-63CE-4CD6-9466-49479AA4792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+mj-ea"/>
          <a:cs typeface="+mj-cs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+mn-ea"/>
          <a:cs typeface="+mn-cs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29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0563383"/>
              </p:ext>
            </p:extLst>
          </p:nvPr>
        </p:nvGraphicFramePr>
        <p:xfrm>
          <a:off x="177801" y="165099"/>
          <a:ext cx="6997700" cy="3902963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7553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313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 POSITION: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 POSITION: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Handgun, hands touching </a:t>
                      </a:r>
                      <a:r>
                        <a:rPr kumimoji="0" 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Xs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. PCC, weak hand rouching </a:t>
                      </a:r>
                      <a:r>
                        <a:rPr kumimoji="0" 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Xs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, buttstock on belt.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 POSITION: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Standing anywhere in the shooting area, facing downrange. Handgun, wrists below belt.  PCC, buttstock on belt, weak hand wrist below the belt.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 POSITION: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Standing with toes touching XXs, facing downrange. Handgun, wrists below belt.  PCC, buttstock on belt, weak hand wrist below the belt.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</a:txBody>
                  <a:tcPr marL="18288" marR="18288" marT="36575" marB="365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145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GUN READY CONDITION: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Handgun loaded and holstered. PCC loaded with safety on, buttstock on belt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</a:txBody>
                  <a:tcPr marL="18288" marR="18288" marT="27433" marB="274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SCORING:  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Comstock, 00 rounds, 000 points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TARGETS: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0 USPSA, 0 IPSC, 0 PP, 0 USP, 0 Plates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SCORED HITS: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Best 2 per paper, KD steel = 1A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START-STOP: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RULES: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USPSA current edition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6264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Upon start signal, engage targets as required to score.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4" name="TextBox 73"/>
          <p:cNvSpPr txBox="1"/>
          <p:nvPr/>
        </p:nvSpPr>
        <p:spPr>
          <a:xfrm>
            <a:off x="2675366" y="4267200"/>
            <a:ext cx="15411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rgbClr val="000000"/>
                </a:solidFill>
              </a:rPr>
              <a:t>SAVE</a:t>
            </a:r>
          </a:p>
        </p:txBody>
      </p:sp>
      <p:pic>
        <p:nvPicPr>
          <p:cNvPr id="184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1" y="134144"/>
            <a:ext cx="1057275" cy="925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5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72200" y="134144"/>
            <a:ext cx="1057275" cy="925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82902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Written Stage Briefing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Welcome to:  </a:t>
            </a:r>
          </a:p>
          <a:p>
            <a:r>
              <a:rPr lang="en-US" sz="2000" dirty="0"/>
              <a:t>This is a 22 round Comstock course with 8 USPSA targets and 6 steel targets worth 110 points.</a:t>
            </a:r>
          </a:p>
          <a:p>
            <a:r>
              <a:rPr lang="en-US" sz="2000" dirty="0"/>
              <a:t>Scoring will be per the current edition with best 2 hits per paper and falling steel to score.</a:t>
            </a:r>
          </a:p>
          <a:p>
            <a:r>
              <a:rPr lang="en-US" sz="2000" dirty="0"/>
              <a:t>Firearm:  </a:t>
            </a:r>
            <a:r>
              <a:rPr lang="en-US" sz="2000" dirty="0">
                <a:latin typeface="Arial" charset="0"/>
                <a:cs typeface="Times New Roman" charset="0"/>
              </a:rPr>
              <a:t>Loaded.  Handgun holstered, PCC stock on belt, safety on.</a:t>
            </a:r>
          </a:p>
          <a:p>
            <a:r>
              <a:rPr lang="en-US" sz="2000" dirty="0"/>
              <a:t>Starting position: Hands touching both XX’s.  PCC Muzzle touching middle X. </a:t>
            </a:r>
            <a:endParaRPr lang="en-US" sz="2000" dirty="0">
              <a:latin typeface="Arial" charset="0"/>
              <a:cs typeface="Times New Roman" charset="0"/>
            </a:endParaRPr>
          </a:p>
          <a:p>
            <a:r>
              <a:rPr lang="en-US" sz="2000" dirty="0"/>
              <a:t>Upon the audible start signal engage targets as they are available from within the shooting areas.</a:t>
            </a:r>
          </a:p>
          <a:p>
            <a:r>
              <a:rPr lang="en-US" sz="2000" dirty="0"/>
              <a:t>Are there any questions?</a:t>
            </a:r>
          </a:p>
          <a:p>
            <a:r>
              <a:rPr lang="en-US" sz="2000" dirty="0"/>
              <a:t>You now have ____ minutes to walk the stage.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93421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17"/>
          <p:cNvSpPr>
            <a:spLocks noChangeArrowheads="1"/>
          </p:cNvSpPr>
          <p:nvPr/>
        </p:nvSpPr>
        <p:spPr bwMode="auto">
          <a:xfrm>
            <a:off x="1" y="4877066"/>
            <a:ext cx="195275" cy="389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661" tIns="48331" rIns="96661" bIns="48331" anchor="ctr">
            <a:spAutoFit/>
          </a:bodyPr>
          <a:lstStyle/>
          <a:p>
            <a:pPr defTabSz="966788">
              <a:tabLst>
                <a:tab pos="3262313" algn="r"/>
              </a:tabLst>
            </a:pPr>
            <a:endParaRPr lang="en-US" sz="1900"/>
          </a:p>
        </p:txBody>
      </p:sp>
      <p:grpSp>
        <p:nvGrpSpPr>
          <p:cNvPr id="3077" name="Group 18"/>
          <p:cNvGrpSpPr>
            <a:grpSpLocks/>
          </p:cNvGrpSpPr>
          <p:nvPr/>
        </p:nvGrpSpPr>
        <p:grpSpPr bwMode="auto">
          <a:xfrm>
            <a:off x="5410201" y="3276600"/>
            <a:ext cx="430213" cy="617538"/>
            <a:chOff x="3408" y="2064"/>
            <a:chExt cx="271" cy="389"/>
          </a:xfrm>
        </p:grpSpPr>
        <p:sp>
          <p:nvSpPr>
            <p:cNvPr id="4041" name="Freeform 19"/>
            <p:cNvSpPr>
              <a:spLocks/>
            </p:cNvSpPr>
            <p:nvPr/>
          </p:nvSpPr>
          <p:spPr bwMode="auto">
            <a:xfrm>
              <a:off x="3408" y="2064"/>
              <a:ext cx="271" cy="389"/>
            </a:xfrm>
            <a:custGeom>
              <a:avLst/>
              <a:gdLst>
                <a:gd name="T0" fmla="*/ 102 w 264"/>
                <a:gd name="T1" fmla="*/ 366 h 366"/>
                <a:gd name="T2" fmla="*/ 162 w 264"/>
                <a:gd name="T3" fmla="*/ 330 h 366"/>
                <a:gd name="T4" fmla="*/ 258 w 264"/>
                <a:gd name="T5" fmla="*/ 162 h 366"/>
                <a:gd name="T6" fmla="*/ 258 w 264"/>
                <a:gd name="T7" fmla="*/ 126 h 366"/>
                <a:gd name="T8" fmla="*/ 228 w 264"/>
                <a:gd name="T9" fmla="*/ 102 h 366"/>
                <a:gd name="T10" fmla="*/ 264 w 264"/>
                <a:gd name="T11" fmla="*/ 36 h 366"/>
                <a:gd name="T12" fmla="*/ 198 w 264"/>
                <a:gd name="T13" fmla="*/ 0 h 366"/>
                <a:gd name="T14" fmla="*/ 168 w 264"/>
                <a:gd name="T15" fmla="*/ 60 h 366"/>
                <a:gd name="T16" fmla="*/ 132 w 264"/>
                <a:gd name="T17" fmla="*/ 42 h 366"/>
                <a:gd name="T18" fmla="*/ 90 w 264"/>
                <a:gd name="T19" fmla="*/ 66 h 366"/>
                <a:gd name="T20" fmla="*/ 0 w 264"/>
                <a:gd name="T21" fmla="*/ 240 h 366"/>
                <a:gd name="T22" fmla="*/ 6 w 264"/>
                <a:gd name="T23" fmla="*/ 306 h 366"/>
                <a:gd name="T24" fmla="*/ 102 w 264"/>
                <a:gd name="T25" fmla="*/ 366 h 36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64"/>
                <a:gd name="T40" fmla="*/ 0 h 366"/>
                <a:gd name="T41" fmla="*/ 264 w 264"/>
                <a:gd name="T42" fmla="*/ 366 h 36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64" h="366">
                  <a:moveTo>
                    <a:pt x="102" y="366"/>
                  </a:moveTo>
                  <a:lnTo>
                    <a:pt x="162" y="330"/>
                  </a:lnTo>
                  <a:lnTo>
                    <a:pt x="258" y="162"/>
                  </a:lnTo>
                  <a:lnTo>
                    <a:pt x="258" y="126"/>
                  </a:lnTo>
                  <a:lnTo>
                    <a:pt x="228" y="102"/>
                  </a:lnTo>
                  <a:lnTo>
                    <a:pt x="264" y="36"/>
                  </a:lnTo>
                  <a:lnTo>
                    <a:pt x="198" y="0"/>
                  </a:lnTo>
                  <a:lnTo>
                    <a:pt x="168" y="60"/>
                  </a:lnTo>
                  <a:lnTo>
                    <a:pt x="132" y="42"/>
                  </a:lnTo>
                  <a:lnTo>
                    <a:pt x="90" y="66"/>
                  </a:lnTo>
                  <a:lnTo>
                    <a:pt x="0" y="240"/>
                  </a:lnTo>
                  <a:lnTo>
                    <a:pt x="6" y="306"/>
                  </a:lnTo>
                  <a:lnTo>
                    <a:pt x="102" y="366"/>
                  </a:lnTo>
                  <a:close/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2" name="Freeform 20"/>
            <p:cNvSpPr>
              <a:spLocks/>
            </p:cNvSpPr>
            <p:nvPr/>
          </p:nvSpPr>
          <p:spPr bwMode="auto">
            <a:xfrm>
              <a:off x="3414" y="2198"/>
              <a:ext cx="259" cy="255"/>
            </a:xfrm>
            <a:custGeom>
              <a:avLst/>
              <a:gdLst>
                <a:gd name="T0" fmla="*/ 0 w 259"/>
                <a:gd name="T1" fmla="*/ 185 h 255"/>
                <a:gd name="T2" fmla="*/ 68 w 259"/>
                <a:gd name="T3" fmla="*/ 133 h 255"/>
                <a:gd name="T4" fmla="*/ 259 w 259"/>
                <a:gd name="T5" fmla="*/ 0 h 255"/>
                <a:gd name="T6" fmla="*/ 259 w 259"/>
                <a:gd name="T7" fmla="*/ 38 h 255"/>
                <a:gd name="T8" fmla="*/ 160 w 259"/>
                <a:gd name="T9" fmla="*/ 223 h 255"/>
                <a:gd name="T10" fmla="*/ 99 w 259"/>
                <a:gd name="T11" fmla="*/ 255 h 255"/>
                <a:gd name="T12" fmla="*/ 0 w 259"/>
                <a:gd name="T13" fmla="*/ 185 h 25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59"/>
                <a:gd name="T22" fmla="*/ 0 h 255"/>
                <a:gd name="T23" fmla="*/ 259 w 259"/>
                <a:gd name="T24" fmla="*/ 255 h 25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59" h="255">
                  <a:moveTo>
                    <a:pt x="0" y="185"/>
                  </a:moveTo>
                  <a:lnTo>
                    <a:pt x="68" y="133"/>
                  </a:lnTo>
                  <a:lnTo>
                    <a:pt x="259" y="0"/>
                  </a:lnTo>
                  <a:lnTo>
                    <a:pt x="259" y="38"/>
                  </a:lnTo>
                  <a:lnTo>
                    <a:pt x="160" y="223"/>
                  </a:lnTo>
                  <a:lnTo>
                    <a:pt x="99" y="255"/>
                  </a:lnTo>
                  <a:lnTo>
                    <a:pt x="0" y="185"/>
                  </a:lnTo>
                  <a:close/>
                </a:path>
              </a:pathLst>
            </a:cu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79" name="Group 29"/>
          <p:cNvGrpSpPr>
            <a:grpSpLocks/>
          </p:cNvGrpSpPr>
          <p:nvPr/>
        </p:nvGrpSpPr>
        <p:grpSpPr bwMode="auto">
          <a:xfrm>
            <a:off x="838323" y="418761"/>
            <a:ext cx="287338" cy="790575"/>
            <a:chOff x="528" y="240"/>
            <a:chExt cx="181" cy="498"/>
          </a:xfrm>
        </p:grpSpPr>
        <p:sp>
          <p:nvSpPr>
            <p:cNvPr id="4031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32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33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80" name="Group 33"/>
          <p:cNvGrpSpPr>
            <a:grpSpLocks/>
          </p:cNvGrpSpPr>
          <p:nvPr/>
        </p:nvGrpSpPr>
        <p:grpSpPr bwMode="auto">
          <a:xfrm>
            <a:off x="1219201" y="381000"/>
            <a:ext cx="290513" cy="787400"/>
            <a:chOff x="2244" y="2118"/>
            <a:chExt cx="181" cy="499"/>
          </a:xfrm>
        </p:grpSpPr>
        <p:sp>
          <p:nvSpPr>
            <p:cNvPr id="4028" name="Line 34"/>
            <p:cNvSpPr>
              <a:spLocks noChangeShapeType="1"/>
            </p:cNvSpPr>
            <p:nvPr/>
          </p:nvSpPr>
          <p:spPr bwMode="auto">
            <a:xfrm>
              <a:off x="2251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29" name="Line 35"/>
            <p:cNvSpPr>
              <a:spLocks noChangeShapeType="1"/>
            </p:cNvSpPr>
            <p:nvPr/>
          </p:nvSpPr>
          <p:spPr bwMode="auto">
            <a:xfrm>
              <a:off x="2420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30" name="Freeform 36"/>
            <p:cNvSpPr>
              <a:spLocks/>
            </p:cNvSpPr>
            <p:nvPr/>
          </p:nvSpPr>
          <p:spPr bwMode="auto">
            <a:xfrm>
              <a:off x="2244" y="2118"/>
              <a:ext cx="181" cy="333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81" name="Group 37"/>
          <p:cNvGrpSpPr>
            <a:grpSpLocks/>
          </p:cNvGrpSpPr>
          <p:nvPr/>
        </p:nvGrpSpPr>
        <p:grpSpPr bwMode="auto">
          <a:xfrm>
            <a:off x="1600200" y="381001"/>
            <a:ext cx="285750" cy="781050"/>
            <a:chOff x="2496" y="2112"/>
            <a:chExt cx="181" cy="499"/>
          </a:xfrm>
        </p:grpSpPr>
        <p:sp>
          <p:nvSpPr>
            <p:cNvPr id="4022" name="Line 38"/>
            <p:cNvSpPr>
              <a:spLocks noChangeShapeType="1"/>
            </p:cNvSpPr>
            <p:nvPr/>
          </p:nvSpPr>
          <p:spPr bwMode="auto">
            <a:xfrm>
              <a:off x="2503" y="2357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23" name="Line 39"/>
            <p:cNvSpPr>
              <a:spLocks noChangeShapeType="1"/>
            </p:cNvSpPr>
            <p:nvPr/>
          </p:nvSpPr>
          <p:spPr bwMode="auto">
            <a:xfrm>
              <a:off x="2672" y="2357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024" name="Group 40"/>
            <p:cNvGrpSpPr>
              <a:grpSpLocks/>
            </p:cNvGrpSpPr>
            <p:nvPr/>
          </p:nvGrpSpPr>
          <p:grpSpPr bwMode="auto">
            <a:xfrm>
              <a:off x="2496" y="2112"/>
              <a:ext cx="181" cy="333"/>
              <a:chOff x="2496" y="2112"/>
              <a:chExt cx="181" cy="333"/>
            </a:xfrm>
          </p:grpSpPr>
          <p:sp>
            <p:nvSpPr>
              <p:cNvPr id="4025" name="Freeform 41"/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26" name="Line 42"/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27" name="Line 43"/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082" name="Group 44"/>
          <p:cNvGrpSpPr>
            <a:grpSpLocks/>
          </p:cNvGrpSpPr>
          <p:nvPr/>
        </p:nvGrpSpPr>
        <p:grpSpPr bwMode="auto">
          <a:xfrm>
            <a:off x="3124201" y="381000"/>
            <a:ext cx="287338" cy="787400"/>
            <a:chOff x="1756" y="2113"/>
            <a:chExt cx="181" cy="499"/>
          </a:xfrm>
        </p:grpSpPr>
        <p:sp>
          <p:nvSpPr>
            <p:cNvPr id="4016" name="Line 45"/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7" name="Line 46"/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018" name="Group 47"/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4019" name="Freeform 48"/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20" name="Freeform 49"/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21" name="Freeform 50"/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3084" name="Freeform 59"/>
          <p:cNvSpPr>
            <a:spLocks/>
          </p:cNvSpPr>
          <p:nvPr/>
        </p:nvSpPr>
        <p:spPr bwMode="auto">
          <a:xfrm rot="3268899">
            <a:off x="6515895" y="3313906"/>
            <a:ext cx="236537" cy="619125"/>
          </a:xfrm>
          <a:custGeom>
            <a:avLst/>
            <a:gdLst>
              <a:gd name="T0" fmla="*/ 63 w 173"/>
              <a:gd name="T1" fmla="*/ 15 h 375"/>
              <a:gd name="T2" fmla="*/ 126 w 173"/>
              <a:gd name="T3" fmla="*/ 0 h 375"/>
              <a:gd name="T4" fmla="*/ 126 w 173"/>
              <a:gd name="T5" fmla="*/ 67 h 375"/>
              <a:gd name="T6" fmla="*/ 151 w 173"/>
              <a:gd name="T7" fmla="*/ 71 h 375"/>
              <a:gd name="T8" fmla="*/ 173 w 173"/>
              <a:gd name="T9" fmla="*/ 88 h 375"/>
              <a:gd name="T10" fmla="*/ 173 w 173"/>
              <a:gd name="T11" fmla="*/ 279 h 375"/>
              <a:gd name="T12" fmla="*/ 148 w 173"/>
              <a:gd name="T13" fmla="*/ 343 h 375"/>
              <a:gd name="T14" fmla="*/ 40 w 173"/>
              <a:gd name="T15" fmla="*/ 375 h 375"/>
              <a:gd name="T16" fmla="*/ 0 w 173"/>
              <a:gd name="T17" fmla="*/ 318 h 375"/>
              <a:gd name="T18" fmla="*/ 0 w 173"/>
              <a:gd name="T19" fmla="*/ 127 h 375"/>
              <a:gd name="T20" fmla="*/ 29 w 173"/>
              <a:gd name="T21" fmla="*/ 96 h 375"/>
              <a:gd name="T22" fmla="*/ 61 w 173"/>
              <a:gd name="T23" fmla="*/ 85 h 375"/>
              <a:gd name="T24" fmla="*/ 62 w 173"/>
              <a:gd name="T25" fmla="*/ 15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3085" name="Group 60"/>
          <p:cNvGrpSpPr>
            <a:grpSpLocks/>
          </p:cNvGrpSpPr>
          <p:nvPr/>
        </p:nvGrpSpPr>
        <p:grpSpPr bwMode="auto">
          <a:xfrm>
            <a:off x="3581400" y="3352799"/>
            <a:ext cx="563563" cy="774701"/>
            <a:chOff x="3456" y="2064"/>
            <a:chExt cx="355" cy="488"/>
          </a:xfrm>
        </p:grpSpPr>
        <p:sp>
          <p:nvSpPr>
            <p:cNvPr id="4003" name="Freeform 61"/>
            <p:cNvSpPr>
              <a:spLocks/>
            </p:cNvSpPr>
            <p:nvPr/>
          </p:nvSpPr>
          <p:spPr bwMode="auto">
            <a:xfrm>
              <a:off x="3600" y="2076"/>
              <a:ext cx="211" cy="310"/>
            </a:xfrm>
            <a:custGeom>
              <a:avLst/>
              <a:gdLst>
                <a:gd name="T0" fmla="*/ 144 w 180"/>
                <a:gd name="T1" fmla="*/ 0 h 265"/>
                <a:gd name="T2" fmla="*/ 179 w 180"/>
                <a:gd name="T3" fmla="*/ 20 h 265"/>
                <a:gd name="T4" fmla="*/ 161 w 180"/>
                <a:gd name="T5" fmla="*/ 60 h 265"/>
                <a:gd name="T6" fmla="*/ 178 w 180"/>
                <a:gd name="T7" fmla="*/ 77 h 265"/>
                <a:gd name="T8" fmla="*/ 180 w 180"/>
                <a:gd name="T9" fmla="*/ 109 h 265"/>
                <a:gd name="T10" fmla="*/ 104 w 180"/>
                <a:gd name="T11" fmla="*/ 248 h 265"/>
                <a:gd name="T12" fmla="*/ 64 w 180"/>
                <a:gd name="T13" fmla="*/ 265 h 265"/>
                <a:gd name="T14" fmla="*/ 0 w 180"/>
                <a:gd name="T15" fmla="*/ 229 h 265"/>
                <a:gd name="T16" fmla="*/ 6 w 180"/>
                <a:gd name="T17" fmla="*/ 173 h 265"/>
                <a:gd name="T18" fmla="*/ 70 w 180"/>
                <a:gd name="T19" fmla="*/ 49 h 265"/>
                <a:gd name="T20" fmla="*/ 97 w 180"/>
                <a:gd name="T21" fmla="*/ 37 h 265"/>
                <a:gd name="T22" fmla="*/ 119 w 180"/>
                <a:gd name="T23" fmla="*/ 41 h 265"/>
                <a:gd name="T24" fmla="*/ 141 w 180"/>
                <a:gd name="T25" fmla="*/ 1 h 265"/>
                <a:gd name="T26" fmla="*/ 144 w 180"/>
                <a:gd name="T27" fmla="*/ 0 h 26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80"/>
                <a:gd name="T43" fmla="*/ 0 h 265"/>
                <a:gd name="T44" fmla="*/ 180 w 180"/>
                <a:gd name="T45" fmla="*/ 265 h 26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80" h="265">
                  <a:moveTo>
                    <a:pt x="144" y="0"/>
                  </a:moveTo>
                  <a:lnTo>
                    <a:pt x="179" y="20"/>
                  </a:lnTo>
                  <a:lnTo>
                    <a:pt x="161" y="60"/>
                  </a:lnTo>
                  <a:lnTo>
                    <a:pt x="178" y="77"/>
                  </a:lnTo>
                  <a:lnTo>
                    <a:pt x="180" y="109"/>
                  </a:lnTo>
                  <a:lnTo>
                    <a:pt x="104" y="248"/>
                  </a:lnTo>
                  <a:lnTo>
                    <a:pt x="64" y="265"/>
                  </a:lnTo>
                  <a:lnTo>
                    <a:pt x="0" y="229"/>
                  </a:lnTo>
                  <a:lnTo>
                    <a:pt x="6" y="173"/>
                  </a:lnTo>
                  <a:lnTo>
                    <a:pt x="70" y="49"/>
                  </a:lnTo>
                  <a:lnTo>
                    <a:pt x="97" y="37"/>
                  </a:lnTo>
                  <a:lnTo>
                    <a:pt x="119" y="41"/>
                  </a:lnTo>
                  <a:lnTo>
                    <a:pt x="141" y="1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04" name="Freeform 62"/>
            <p:cNvSpPr>
              <a:spLocks/>
            </p:cNvSpPr>
            <p:nvPr/>
          </p:nvSpPr>
          <p:spPr bwMode="auto">
            <a:xfrm rot="-1371156">
              <a:off x="3456" y="2094"/>
              <a:ext cx="145" cy="327"/>
            </a:xfrm>
            <a:custGeom>
              <a:avLst/>
              <a:gdLst>
                <a:gd name="T0" fmla="*/ 63 w 173"/>
                <a:gd name="T1" fmla="*/ 15 h 375"/>
                <a:gd name="T2" fmla="*/ 126 w 173"/>
                <a:gd name="T3" fmla="*/ 0 h 375"/>
                <a:gd name="T4" fmla="*/ 126 w 173"/>
                <a:gd name="T5" fmla="*/ 67 h 375"/>
                <a:gd name="T6" fmla="*/ 151 w 173"/>
                <a:gd name="T7" fmla="*/ 71 h 375"/>
                <a:gd name="T8" fmla="*/ 173 w 173"/>
                <a:gd name="T9" fmla="*/ 88 h 375"/>
                <a:gd name="T10" fmla="*/ 173 w 173"/>
                <a:gd name="T11" fmla="*/ 279 h 375"/>
                <a:gd name="T12" fmla="*/ 148 w 173"/>
                <a:gd name="T13" fmla="*/ 343 h 375"/>
                <a:gd name="T14" fmla="*/ 40 w 173"/>
                <a:gd name="T15" fmla="*/ 375 h 375"/>
                <a:gd name="T16" fmla="*/ 0 w 173"/>
                <a:gd name="T17" fmla="*/ 318 h 375"/>
                <a:gd name="T18" fmla="*/ 0 w 173"/>
                <a:gd name="T19" fmla="*/ 127 h 375"/>
                <a:gd name="T20" fmla="*/ 29 w 173"/>
                <a:gd name="T21" fmla="*/ 96 h 375"/>
                <a:gd name="T22" fmla="*/ 61 w 173"/>
                <a:gd name="T23" fmla="*/ 85 h 375"/>
                <a:gd name="T24" fmla="*/ 6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005" name="Group 63"/>
            <p:cNvGrpSpPr>
              <a:grpSpLocks/>
            </p:cNvGrpSpPr>
            <p:nvPr/>
          </p:nvGrpSpPr>
          <p:grpSpPr bwMode="auto">
            <a:xfrm>
              <a:off x="3561" y="2064"/>
              <a:ext cx="125" cy="488"/>
              <a:chOff x="1425" y="2304"/>
              <a:chExt cx="173" cy="560"/>
            </a:xfrm>
          </p:grpSpPr>
          <p:sp>
            <p:nvSpPr>
              <p:cNvPr id="4006" name="Line 64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07" name="Line 65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08" name="Freeform 66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087" name="Group 107"/>
          <p:cNvGrpSpPr>
            <a:grpSpLocks/>
          </p:cNvGrpSpPr>
          <p:nvPr/>
        </p:nvGrpSpPr>
        <p:grpSpPr bwMode="auto">
          <a:xfrm>
            <a:off x="6019800" y="3276600"/>
            <a:ext cx="284163" cy="547688"/>
            <a:chOff x="3792" y="2064"/>
            <a:chExt cx="179" cy="345"/>
          </a:xfrm>
        </p:grpSpPr>
        <p:sp>
          <p:nvSpPr>
            <p:cNvPr id="3962" name="Freeform 108"/>
            <p:cNvSpPr>
              <a:spLocks/>
            </p:cNvSpPr>
            <p:nvPr/>
          </p:nvSpPr>
          <p:spPr bwMode="auto">
            <a:xfrm rot="1911208">
              <a:off x="3792" y="2064"/>
              <a:ext cx="179" cy="345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63" name="Freeform 109"/>
            <p:cNvSpPr>
              <a:spLocks/>
            </p:cNvSpPr>
            <p:nvPr/>
          </p:nvSpPr>
          <p:spPr bwMode="auto">
            <a:xfrm rot="1911208">
              <a:off x="3800" y="2156"/>
              <a:ext cx="142" cy="251"/>
            </a:xfrm>
            <a:custGeom>
              <a:avLst/>
              <a:gdLst>
                <a:gd name="T0" fmla="*/ 219 w 220"/>
                <a:gd name="T1" fmla="*/ 0 h 376"/>
                <a:gd name="T2" fmla="*/ 219 w 220"/>
                <a:gd name="T3" fmla="*/ 276 h 376"/>
                <a:gd name="T4" fmla="*/ 170 w 220"/>
                <a:gd name="T5" fmla="*/ 375 h 376"/>
                <a:gd name="T6" fmla="*/ 0 w 220"/>
                <a:gd name="T7" fmla="*/ 375 h 376"/>
                <a:gd name="T8" fmla="*/ 219 w 220"/>
                <a:gd name="T9" fmla="*/ 0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"/>
                <a:gd name="T16" fmla="*/ 0 h 376"/>
                <a:gd name="T17" fmla="*/ 220 w 22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" h="376">
                  <a:moveTo>
                    <a:pt x="219" y="0"/>
                  </a:moveTo>
                  <a:lnTo>
                    <a:pt x="219" y="276"/>
                  </a:lnTo>
                  <a:lnTo>
                    <a:pt x="170" y="375"/>
                  </a:lnTo>
                  <a:lnTo>
                    <a:pt x="0" y="375"/>
                  </a:lnTo>
                  <a:lnTo>
                    <a:pt x="219" y="0"/>
                  </a:lnTo>
                </a:path>
              </a:pathLst>
            </a:custGeom>
            <a:solidFill>
              <a:schemeClr val="tx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88" name="Group 110"/>
          <p:cNvGrpSpPr>
            <a:grpSpLocks/>
          </p:cNvGrpSpPr>
          <p:nvPr/>
        </p:nvGrpSpPr>
        <p:grpSpPr bwMode="auto">
          <a:xfrm rot="18929095">
            <a:off x="6099175" y="4622801"/>
            <a:ext cx="311150" cy="550863"/>
            <a:chOff x="4032" y="2976"/>
            <a:chExt cx="207" cy="388"/>
          </a:xfrm>
        </p:grpSpPr>
        <p:sp>
          <p:nvSpPr>
            <p:cNvPr id="3960" name="Freeform 111"/>
            <p:cNvSpPr>
              <a:spLocks/>
            </p:cNvSpPr>
            <p:nvPr/>
          </p:nvSpPr>
          <p:spPr bwMode="auto">
            <a:xfrm flipH="1">
              <a:off x="4032" y="2976"/>
              <a:ext cx="207" cy="388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61" name="Freeform 112"/>
            <p:cNvSpPr>
              <a:spLocks/>
            </p:cNvSpPr>
            <p:nvPr/>
          </p:nvSpPr>
          <p:spPr bwMode="auto">
            <a:xfrm flipH="1">
              <a:off x="4036" y="3079"/>
              <a:ext cx="164" cy="282"/>
            </a:xfrm>
            <a:custGeom>
              <a:avLst/>
              <a:gdLst>
                <a:gd name="T0" fmla="*/ 219 w 220"/>
                <a:gd name="T1" fmla="*/ 0 h 376"/>
                <a:gd name="T2" fmla="*/ 219 w 220"/>
                <a:gd name="T3" fmla="*/ 276 h 376"/>
                <a:gd name="T4" fmla="*/ 170 w 220"/>
                <a:gd name="T5" fmla="*/ 375 h 376"/>
                <a:gd name="T6" fmla="*/ 0 w 220"/>
                <a:gd name="T7" fmla="*/ 375 h 376"/>
                <a:gd name="T8" fmla="*/ 219 w 220"/>
                <a:gd name="T9" fmla="*/ 0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"/>
                <a:gd name="T16" fmla="*/ 0 h 376"/>
                <a:gd name="T17" fmla="*/ 220 w 22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" h="376">
                  <a:moveTo>
                    <a:pt x="219" y="0"/>
                  </a:moveTo>
                  <a:lnTo>
                    <a:pt x="219" y="276"/>
                  </a:lnTo>
                  <a:lnTo>
                    <a:pt x="170" y="375"/>
                  </a:lnTo>
                  <a:lnTo>
                    <a:pt x="0" y="375"/>
                  </a:lnTo>
                  <a:lnTo>
                    <a:pt x="219" y="0"/>
                  </a:lnTo>
                </a:path>
              </a:pathLst>
            </a:custGeom>
            <a:solidFill>
              <a:schemeClr val="tx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13" name="Group 142"/>
          <p:cNvGrpSpPr>
            <a:grpSpLocks/>
          </p:cNvGrpSpPr>
          <p:nvPr/>
        </p:nvGrpSpPr>
        <p:grpSpPr bwMode="auto">
          <a:xfrm>
            <a:off x="6618298" y="4732335"/>
            <a:ext cx="233363" cy="325438"/>
            <a:chOff x="4169" y="2981"/>
            <a:chExt cx="147" cy="205"/>
          </a:xfrm>
        </p:grpSpPr>
        <p:sp>
          <p:nvSpPr>
            <p:cNvPr id="3953" name="Freeform 143"/>
            <p:cNvSpPr>
              <a:spLocks/>
            </p:cNvSpPr>
            <p:nvPr/>
          </p:nvSpPr>
          <p:spPr bwMode="auto">
            <a:xfrm rot="1986145" flipH="1">
              <a:off x="4316" y="2981"/>
              <a:ext cx="0" cy="174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3954" name="Freeform 144"/>
            <p:cNvSpPr>
              <a:spLocks/>
            </p:cNvSpPr>
            <p:nvPr/>
          </p:nvSpPr>
          <p:spPr bwMode="auto">
            <a:xfrm>
              <a:off x="4169" y="3012"/>
              <a:ext cx="0" cy="174"/>
            </a:xfrm>
            <a:custGeom>
              <a:avLst/>
              <a:gdLst>
                <a:gd name="T0" fmla="*/ 118 w 118"/>
                <a:gd name="T1" fmla="*/ 0 h 307"/>
                <a:gd name="T2" fmla="*/ 12 w 118"/>
                <a:gd name="T3" fmla="*/ 168 h 307"/>
                <a:gd name="T4" fmla="*/ 0 w 118"/>
                <a:gd name="T5" fmla="*/ 246 h 307"/>
                <a:gd name="T6" fmla="*/ 94 w 118"/>
                <a:gd name="T7" fmla="*/ 307 h 30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8"/>
                <a:gd name="T13" fmla="*/ 0 h 307"/>
                <a:gd name="T14" fmla="*/ 118 w 118"/>
                <a:gd name="T15" fmla="*/ 307 h 30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8" h="307">
                  <a:moveTo>
                    <a:pt x="118" y="0"/>
                  </a:moveTo>
                  <a:lnTo>
                    <a:pt x="12" y="168"/>
                  </a:lnTo>
                  <a:lnTo>
                    <a:pt x="0" y="246"/>
                  </a:lnTo>
                  <a:lnTo>
                    <a:pt x="94" y="307"/>
                  </a:lnTo>
                </a:path>
              </a:pathLst>
            </a:custGeom>
            <a:solidFill>
              <a:schemeClr val="tx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114" name="Group 145"/>
          <p:cNvGrpSpPr>
            <a:grpSpLocks/>
          </p:cNvGrpSpPr>
          <p:nvPr/>
        </p:nvGrpSpPr>
        <p:grpSpPr bwMode="auto">
          <a:xfrm>
            <a:off x="3657600" y="1219201"/>
            <a:ext cx="431800" cy="852488"/>
            <a:chOff x="2304" y="768"/>
            <a:chExt cx="272" cy="537"/>
          </a:xfrm>
        </p:grpSpPr>
        <p:grpSp>
          <p:nvGrpSpPr>
            <p:cNvPr id="3946" name="Group 146"/>
            <p:cNvGrpSpPr>
              <a:grpSpLocks/>
            </p:cNvGrpSpPr>
            <p:nvPr/>
          </p:nvGrpSpPr>
          <p:grpSpPr bwMode="auto">
            <a:xfrm>
              <a:off x="2365" y="804"/>
              <a:ext cx="211" cy="311"/>
              <a:chOff x="2365" y="807"/>
              <a:chExt cx="211" cy="311"/>
            </a:xfrm>
          </p:grpSpPr>
          <p:sp>
            <p:nvSpPr>
              <p:cNvPr id="3951" name="Freeform 147"/>
              <p:cNvSpPr>
                <a:spLocks/>
              </p:cNvSpPr>
              <p:nvPr/>
            </p:nvSpPr>
            <p:spPr bwMode="auto">
              <a:xfrm rot="-137901">
                <a:off x="2365" y="807"/>
                <a:ext cx="211" cy="310"/>
              </a:xfrm>
              <a:custGeom>
                <a:avLst/>
                <a:gdLst>
                  <a:gd name="T0" fmla="*/ 144 w 180"/>
                  <a:gd name="T1" fmla="*/ 0 h 265"/>
                  <a:gd name="T2" fmla="*/ 179 w 180"/>
                  <a:gd name="T3" fmla="*/ 20 h 265"/>
                  <a:gd name="T4" fmla="*/ 161 w 180"/>
                  <a:gd name="T5" fmla="*/ 60 h 265"/>
                  <a:gd name="T6" fmla="*/ 178 w 180"/>
                  <a:gd name="T7" fmla="*/ 77 h 265"/>
                  <a:gd name="T8" fmla="*/ 180 w 180"/>
                  <a:gd name="T9" fmla="*/ 109 h 265"/>
                  <a:gd name="T10" fmla="*/ 104 w 180"/>
                  <a:gd name="T11" fmla="*/ 248 h 265"/>
                  <a:gd name="T12" fmla="*/ 64 w 180"/>
                  <a:gd name="T13" fmla="*/ 265 h 265"/>
                  <a:gd name="T14" fmla="*/ 0 w 180"/>
                  <a:gd name="T15" fmla="*/ 229 h 265"/>
                  <a:gd name="T16" fmla="*/ 6 w 180"/>
                  <a:gd name="T17" fmla="*/ 173 h 265"/>
                  <a:gd name="T18" fmla="*/ 70 w 180"/>
                  <a:gd name="T19" fmla="*/ 49 h 265"/>
                  <a:gd name="T20" fmla="*/ 97 w 180"/>
                  <a:gd name="T21" fmla="*/ 37 h 265"/>
                  <a:gd name="T22" fmla="*/ 119 w 180"/>
                  <a:gd name="T23" fmla="*/ 41 h 265"/>
                  <a:gd name="T24" fmla="*/ 141 w 180"/>
                  <a:gd name="T25" fmla="*/ 1 h 265"/>
                  <a:gd name="T26" fmla="*/ 144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52" name="Freeform 148"/>
              <p:cNvSpPr>
                <a:spLocks/>
              </p:cNvSpPr>
              <p:nvPr/>
            </p:nvSpPr>
            <p:spPr bwMode="auto">
              <a:xfrm>
                <a:off x="2371" y="863"/>
                <a:ext cx="76" cy="255"/>
              </a:xfrm>
              <a:custGeom>
                <a:avLst/>
                <a:gdLst>
                  <a:gd name="T0" fmla="*/ 76 w 76"/>
                  <a:gd name="T1" fmla="*/ 255 h 255"/>
                  <a:gd name="T2" fmla="*/ 0 w 76"/>
                  <a:gd name="T3" fmla="*/ 212 h 255"/>
                  <a:gd name="T4" fmla="*/ 2 w 76"/>
                  <a:gd name="T5" fmla="*/ 146 h 255"/>
                  <a:gd name="T6" fmla="*/ 76 w 76"/>
                  <a:gd name="T7" fmla="*/ 0 h 255"/>
                  <a:gd name="T8" fmla="*/ 76 w 76"/>
                  <a:gd name="T9" fmla="*/ 255 h 2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6"/>
                  <a:gd name="T16" fmla="*/ 0 h 255"/>
                  <a:gd name="T17" fmla="*/ 76 w 76"/>
                  <a:gd name="T18" fmla="*/ 255 h 2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6" h="255">
                    <a:moveTo>
                      <a:pt x="76" y="255"/>
                    </a:moveTo>
                    <a:lnTo>
                      <a:pt x="0" y="212"/>
                    </a:lnTo>
                    <a:lnTo>
                      <a:pt x="2" y="146"/>
                    </a:lnTo>
                    <a:lnTo>
                      <a:pt x="76" y="0"/>
                    </a:lnTo>
                    <a:lnTo>
                      <a:pt x="76" y="255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47" name="Group 149"/>
            <p:cNvGrpSpPr>
              <a:grpSpLocks/>
            </p:cNvGrpSpPr>
            <p:nvPr/>
          </p:nvGrpSpPr>
          <p:grpSpPr bwMode="auto">
            <a:xfrm>
              <a:off x="2304" y="768"/>
              <a:ext cx="134" cy="537"/>
              <a:chOff x="1872" y="1341"/>
              <a:chExt cx="114" cy="459"/>
            </a:xfrm>
          </p:grpSpPr>
          <p:sp>
            <p:nvSpPr>
              <p:cNvPr id="3948" name="Freeform 150"/>
              <p:cNvSpPr>
                <a:spLocks/>
              </p:cNvSpPr>
              <p:nvPr/>
            </p:nvSpPr>
            <p:spPr bwMode="auto">
              <a:xfrm>
                <a:off x="1881" y="1545"/>
                <a:ext cx="1" cy="255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255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49" name="Freeform 151"/>
              <p:cNvSpPr>
                <a:spLocks/>
              </p:cNvSpPr>
              <p:nvPr/>
            </p:nvSpPr>
            <p:spPr bwMode="auto">
              <a:xfrm>
                <a:off x="1974" y="1509"/>
                <a:ext cx="1" cy="257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257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50" name="Freeform 152"/>
              <p:cNvSpPr>
                <a:spLocks/>
              </p:cNvSpPr>
              <p:nvPr/>
            </p:nvSpPr>
            <p:spPr bwMode="auto">
              <a:xfrm>
                <a:off x="1872" y="1341"/>
                <a:ext cx="114" cy="329"/>
              </a:xfrm>
              <a:custGeom>
                <a:avLst/>
                <a:gdLst>
                  <a:gd name="T0" fmla="*/ 45 w 126"/>
                  <a:gd name="T1" fmla="*/ 18 h 329"/>
                  <a:gd name="T2" fmla="*/ 92 w 126"/>
                  <a:gd name="T3" fmla="*/ 0 h 329"/>
                  <a:gd name="T4" fmla="*/ 92 w 126"/>
                  <a:gd name="T5" fmla="*/ 59 h 329"/>
                  <a:gd name="T6" fmla="*/ 110 w 126"/>
                  <a:gd name="T7" fmla="*/ 62 h 329"/>
                  <a:gd name="T8" fmla="*/ 126 w 126"/>
                  <a:gd name="T9" fmla="*/ 78 h 329"/>
                  <a:gd name="T10" fmla="*/ 126 w 126"/>
                  <a:gd name="T11" fmla="*/ 245 h 329"/>
                  <a:gd name="T12" fmla="*/ 108 w 126"/>
                  <a:gd name="T13" fmla="*/ 301 h 329"/>
                  <a:gd name="T14" fmla="*/ 29 w 126"/>
                  <a:gd name="T15" fmla="*/ 329 h 329"/>
                  <a:gd name="T16" fmla="*/ 0 w 126"/>
                  <a:gd name="T17" fmla="*/ 279 h 329"/>
                  <a:gd name="T18" fmla="*/ 0 w 126"/>
                  <a:gd name="T19" fmla="*/ 112 h 329"/>
                  <a:gd name="T20" fmla="*/ 21 w 126"/>
                  <a:gd name="T21" fmla="*/ 84 h 329"/>
                  <a:gd name="T22" fmla="*/ 45 w 126"/>
                  <a:gd name="T23" fmla="*/ 74 h 329"/>
                  <a:gd name="T24" fmla="*/ 45 w 126"/>
                  <a:gd name="T25" fmla="*/ 18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5" name="Group 153"/>
          <p:cNvGrpSpPr>
            <a:grpSpLocks/>
          </p:cNvGrpSpPr>
          <p:nvPr/>
        </p:nvGrpSpPr>
        <p:grpSpPr bwMode="auto">
          <a:xfrm>
            <a:off x="6248401" y="381001"/>
            <a:ext cx="703263" cy="836612"/>
            <a:chOff x="3936" y="240"/>
            <a:chExt cx="443" cy="527"/>
          </a:xfrm>
        </p:grpSpPr>
        <p:grpSp>
          <p:nvGrpSpPr>
            <p:cNvPr id="3936" name="Group 154"/>
            <p:cNvGrpSpPr>
              <a:grpSpLocks/>
            </p:cNvGrpSpPr>
            <p:nvPr/>
          </p:nvGrpSpPr>
          <p:grpSpPr bwMode="auto">
            <a:xfrm rot="-1556504">
              <a:off x="3936" y="256"/>
              <a:ext cx="183" cy="336"/>
              <a:chOff x="1058" y="2882"/>
              <a:chExt cx="105" cy="198"/>
            </a:xfrm>
          </p:grpSpPr>
          <p:sp>
            <p:nvSpPr>
              <p:cNvPr id="3944" name="Freeform 155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45" name="Freeform 156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37" name="Group 157"/>
            <p:cNvGrpSpPr>
              <a:grpSpLocks/>
            </p:cNvGrpSpPr>
            <p:nvPr/>
          </p:nvGrpSpPr>
          <p:grpSpPr bwMode="auto">
            <a:xfrm rot="1573174">
              <a:off x="4193" y="248"/>
              <a:ext cx="186" cy="336"/>
              <a:chOff x="1058" y="2882"/>
              <a:chExt cx="105" cy="198"/>
            </a:xfrm>
          </p:grpSpPr>
          <p:sp>
            <p:nvSpPr>
              <p:cNvPr id="3942" name="Freeform 158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43" name="Freeform 159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38" name="Group 160"/>
            <p:cNvGrpSpPr>
              <a:grpSpLocks/>
            </p:cNvGrpSpPr>
            <p:nvPr/>
          </p:nvGrpSpPr>
          <p:grpSpPr bwMode="auto">
            <a:xfrm>
              <a:off x="4068" y="240"/>
              <a:ext cx="188" cy="527"/>
              <a:chOff x="4068" y="240"/>
              <a:chExt cx="188" cy="527"/>
            </a:xfrm>
          </p:grpSpPr>
          <p:sp>
            <p:nvSpPr>
              <p:cNvPr id="3939" name="Freeform 161"/>
              <p:cNvSpPr>
                <a:spLocks/>
              </p:cNvSpPr>
              <p:nvPr/>
            </p:nvSpPr>
            <p:spPr bwMode="auto">
              <a:xfrm>
                <a:off x="4239" y="330"/>
                <a:ext cx="15" cy="436"/>
              </a:xfrm>
              <a:custGeom>
                <a:avLst/>
                <a:gdLst>
                  <a:gd name="T0" fmla="*/ 23 w 23"/>
                  <a:gd name="T1" fmla="*/ 7 h 610"/>
                  <a:gd name="T2" fmla="*/ 21 w 23"/>
                  <a:gd name="T3" fmla="*/ 5 h 610"/>
                  <a:gd name="T4" fmla="*/ 21 w 23"/>
                  <a:gd name="T5" fmla="*/ 3 h 610"/>
                  <a:gd name="T6" fmla="*/ 19 w 23"/>
                  <a:gd name="T7" fmla="*/ 2 h 610"/>
                  <a:gd name="T8" fmla="*/ 16 w 23"/>
                  <a:gd name="T9" fmla="*/ 0 h 610"/>
                  <a:gd name="T10" fmla="*/ 5 w 23"/>
                  <a:gd name="T11" fmla="*/ 0 h 610"/>
                  <a:gd name="T12" fmla="*/ 0 w 23"/>
                  <a:gd name="T13" fmla="*/ 5 h 610"/>
                  <a:gd name="T14" fmla="*/ 0 w 23"/>
                  <a:gd name="T15" fmla="*/ 605 h 610"/>
                  <a:gd name="T16" fmla="*/ 2 w 23"/>
                  <a:gd name="T17" fmla="*/ 607 h 610"/>
                  <a:gd name="T18" fmla="*/ 3 w 23"/>
                  <a:gd name="T19" fmla="*/ 607 h 610"/>
                  <a:gd name="T20" fmla="*/ 5 w 23"/>
                  <a:gd name="T21" fmla="*/ 609 h 610"/>
                  <a:gd name="T22" fmla="*/ 8 w 23"/>
                  <a:gd name="T23" fmla="*/ 609 h 610"/>
                  <a:gd name="T24" fmla="*/ 11 w 23"/>
                  <a:gd name="T25" fmla="*/ 610 h 610"/>
                  <a:gd name="T26" fmla="*/ 13 w 23"/>
                  <a:gd name="T27" fmla="*/ 609 h 610"/>
                  <a:gd name="T28" fmla="*/ 16 w 23"/>
                  <a:gd name="T29" fmla="*/ 609 h 610"/>
                  <a:gd name="T30" fmla="*/ 19 w 23"/>
                  <a:gd name="T31" fmla="*/ 607 h 610"/>
                  <a:gd name="T32" fmla="*/ 21 w 23"/>
                  <a:gd name="T33" fmla="*/ 607 h 610"/>
                  <a:gd name="T34" fmla="*/ 21 w 23"/>
                  <a:gd name="T35" fmla="*/ 605 h 610"/>
                  <a:gd name="T36" fmla="*/ 23 w 23"/>
                  <a:gd name="T37" fmla="*/ 604 h 610"/>
                  <a:gd name="T38" fmla="*/ 23 w 23"/>
                  <a:gd name="T39" fmla="*/ 7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40" name="Freeform 162"/>
              <p:cNvSpPr>
                <a:spLocks/>
              </p:cNvSpPr>
              <p:nvPr/>
            </p:nvSpPr>
            <p:spPr bwMode="auto">
              <a:xfrm>
                <a:off x="4069" y="330"/>
                <a:ext cx="16" cy="437"/>
              </a:xfrm>
              <a:custGeom>
                <a:avLst/>
                <a:gdLst>
                  <a:gd name="T0" fmla="*/ 22 w 22"/>
                  <a:gd name="T1" fmla="*/ 6 h 610"/>
                  <a:gd name="T2" fmla="*/ 21 w 22"/>
                  <a:gd name="T3" fmla="*/ 5 h 610"/>
                  <a:gd name="T4" fmla="*/ 21 w 22"/>
                  <a:gd name="T5" fmla="*/ 3 h 610"/>
                  <a:gd name="T6" fmla="*/ 19 w 22"/>
                  <a:gd name="T7" fmla="*/ 1 h 610"/>
                  <a:gd name="T8" fmla="*/ 16 w 22"/>
                  <a:gd name="T9" fmla="*/ 0 h 610"/>
                  <a:gd name="T10" fmla="*/ 4 w 22"/>
                  <a:gd name="T11" fmla="*/ 0 h 610"/>
                  <a:gd name="T12" fmla="*/ 1 w 22"/>
                  <a:gd name="T13" fmla="*/ 3 h 610"/>
                  <a:gd name="T14" fmla="*/ 1 w 22"/>
                  <a:gd name="T15" fmla="*/ 5 h 610"/>
                  <a:gd name="T16" fmla="*/ 0 w 22"/>
                  <a:gd name="T17" fmla="*/ 6 h 610"/>
                  <a:gd name="T18" fmla="*/ 0 w 22"/>
                  <a:gd name="T19" fmla="*/ 603 h 610"/>
                  <a:gd name="T20" fmla="*/ 1 w 22"/>
                  <a:gd name="T21" fmla="*/ 605 h 610"/>
                  <a:gd name="T22" fmla="*/ 1 w 22"/>
                  <a:gd name="T23" fmla="*/ 607 h 610"/>
                  <a:gd name="T24" fmla="*/ 3 w 22"/>
                  <a:gd name="T25" fmla="*/ 607 h 610"/>
                  <a:gd name="T26" fmla="*/ 4 w 22"/>
                  <a:gd name="T27" fmla="*/ 608 h 610"/>
                  <a:gd name="T28" fmla="*/ 8 w 22"/>
                  <a:gd name="T29" fmla="*/ 608 h 610"/>
                  <a:gd name="T30" fmla="*/ 11 w 22"/>
                  <a:gd name="T31" fmla="*/ 610 h 610"/>
                  <a:gd name="T32" fmla="*/ 13 w 22"/>
                  <a:gd name="T33" fmla="*/ 608 h 610"/>
                  <a:gd name="T34" fmla="*/ 16 w 22"/>
                  <a:gd name="T35" fmla="*/ 608 h 610"/>
                  <a:gd name="T36" fmla="*/ 19 w 22"/>
                  <a:gd name="T37" fmla="*/ 607 h 610"/>
                  <a:gd name="T38" fmla="*/ 21 w 22"/>
                  <a:gd name="T39" fmla="*/ 607 h 610"/>
                  <a:gd name="T40" fmla="*/ 21 w 22"/>
                  <a:gd name="T41" fmla="*/ 605 h 610"/>
                  <a:gd name="T42" fmla="*/ 22 w 22"/>
                  <a:gd name="T43" fmla="*/ 603 h 610"/>
                  <a:gd name="T44" fmla="*/ 22 w 22"/>
                  <a:gd name="T45" fmla="*/ 6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41" name="Freeform 163"/>
              <p:cNvSpPr>
                <a:spLocks/>
              </p:cNvSpPr>
              <p:nvPr/>
            </p:nvSpPr>
            <p:spPr bwMode="auto">
              <a:xfrm>
                <a:off x="4068" y="240"/>
                <a:ext cx="188" cy="343"/>
              </a:xfrm>
              <a:custGeom>
                <a:avLst/>
                <a:gdLst>
                  <a:gd name="T0" fmla="*/ 87 w 265"/>
                  <a:gd name="T1" fmla="*/ 0 h 479"/>
                  <a:gd name="T2" fmla="*/ 181 w 265"/>
                  <a:gd name="T3" fmla="*/ 0 h 479"/>
                  <a:gd name="T4" fmla="*/ 181 w 265"/>
                  <a:gd name="T5" fmla="*/ 95 h 479"/>
                  <a:gd name="T6" fmla="*/ 234 w 265"/>
                  <a:gd name="T7" fmla="*/ 95 h 479"/>
                  <a:gd name="T8" fmla="*/ 265 w 265"/>
                  <a:gd name="T9" fmla="*/ 120 h 479"/>
                  <a:gd name="T10" fmla="*/ 265 w 265"/>
                  <a:gd name="T11" fmla="*/ 382 h 479"/>
                  <a:gd name="T12" fmla="*/ 223 w 265"/>
                  <a:gd name="T13" fmla="*/ 479 h 479"/>
                  <a:gd name="T14" fmla="*/ 45 w 265"/>
                  <a:gd name="T15" fmla="*/ 479 h 479"/>
                  <a:gd name="T16" fmla="*/ 0 w 265"/>
                  <a:gd name="T17" fmla="*/ 385 h 479"/>
                  <a:gd name="T18" fmla="*/ 0 w 265"/>
                  <a:gd name="T19" fmla="*/ 118 h 479"/>
                  <a:gd name="T20" fmla="*/ 34 w 265"/>
                  <a:gd name="T21" fmla="*/ 95 h 479"/>
                  <a:gd name="T22" fmla="*/ 87 w 265"/>
                  <a:gd name="T23" fmla="*/ 95 h 479"/>
                  <a:gd name="T24" fmla="*/ 87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6" name="Group 164"/>
          <p:cNvGrpSpPr>
            <a:grpSpLocks/>
          </p:cNvGrpSpPr>
          <p:nvPr/>
        </p:nvGrpSpPr>
        <p:grpSpPr bwMode="auto">
          <a:xfrm>
            <a:off x="2362200" y="381000"/>
            <a:ext cx="288925" cy="787400"/>
            <a:chOff x="1247" y="2496"/>
            <a:chExt cx="182" cy="496"/>
          </a:xfrm>
        </p:grpSpPr>
        <p:sp>
          <p:nvSpPr>
            <p:cNvPr id="3931" name="Line 165"/>
            <p:cNvSpPr>
              <a:spLocks noChangeShapeType="1"/>
            </p:cNvSpPr>
            <p:nvPr/>
          </p:nvSpPr>
          <p:spPr bwMode="auto">
            <a:xfrm>
              <a:off x="1258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32" name="Line 166"/>
            <p:cNvSpPr>
              <a:spLocks noChangeShapeType="1"/>
            </p:cNvSpPr>
            <p:nvPr/>
          </p:nvSpPr>
          <p:spPr bwMode="auto">
            <a:xfrm>
              <a:off x="1421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33" name="Group 167"/>
            <p:cNvGrpSpPr>
              <a:grpSpLocks/>
            </p:cNvGrpSpPr>
            <p:nvPr/>
          </p:nvGrpSpPr>
          <p:grpSpPr bwMode="auto">
            <a:xfrm>
              <a:off x="1247" y="2496"/>
              <a:ext cx="182" cy="331"/>
              <a:chOff x="1247" y="2496"/>
              <a:chExt cx="182" cy="331"/>
            </a:xfrm>
          </p:grpSpPr>
          <p:sp>
            <p:nvSpPr>
              <p:cNvPr id="3934" name="Freeform 168"/>
              <p:cNvSpPr>
                <a:spLocks/>
              </p:cNvSpPr>
              <p:nvPr/>
            </p:nvSpPr>
            <p:spPr bwMode="auto">
              <a:xfrm>
                <a:off x="1248" y="2496"/>
                <a:ext cx="181" cy="331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35" name="Freeform 169"/>
              <p:cNvSpPr>
                <a:spLocks/>
              </p:cNvSpPr>
              <p:nvPr/>
            </p:nvSpPr>
            <p:spPr bwMode="auto">
              <a:xfrm>
                <a:off x="1247" y="2684"/>
                <a:ext cx="182" cy="142"/>
              </a:xfrm>
              <a:custGeom>
                <a:avLst/>
                <a:gdLst>
                  <a:gd name="T0" fmla="*/ 2 w 182"/>
                  <a:gd name="T1" fmla="*/ 0 h 142"/>
                  <a:gd name="T2" fmla="*/ 180 w 182"/>
                  <a:gd name="T3" fmla="*/ 0 h 142"/>
                  <a:gd name="T4" fmla="*/ 182 w 182"/>
                  <a:gd name="T5" fmla="*/ 75 h 142"/>
                  <a:gd name="T6" fmla="*/ 146 w 182"/>
                  <a:gd name="T7" fmla="*/ 142 h 142"/>
                  <a:gd name="T8" fmla="*/ 35 w 182"/>
                  <a:gd name="T9" fmla="*/ 142 h 142"/>
                  <a:gd name="T10" fmla="*/ 0 w 182"/>
                  <a:gd name="T11" fmla="*/ 78 h 142"/>
                  <a:gd name="T12" fmla="*/ 2 w 182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42"/>
                  <a:gd name="T23" fmla="*/ 182 w 18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4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7" name="Group 170"/>
          <p:cNvGrpSpPr>
            <a:grpSpLocks/>
          </p:cNvGrpSpPr>
          <p:nvPr/>
        </p:nvGrpSpPr>
        <p:grpSpPr bwMode="auto">
          <a:xfrm>
            <a:off x="2743201" y="381000"/>
            <a:ext cx="288925" cy="787400"/>
            <a:chOff x="1008" y="2592"/>
            <a:chExt cx="182" cy="496"/>
          </a:xfrm>
        </p:grpSpPr>
        <p:sp>
          <p:nvSpPr>
            <p:cNvPr id="3926" name="Line 171"/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27" name="Line 172"/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28" name="Group 173"/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3929" name="Freeform 174"/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30" name="Freeform 175"/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8" name="Group 176"/>
          <p:cNvGrpSpPr>
            <a:grpSpLocks/>
          </p:cNvGrpSpPr>
          <p:nvPr/>
        </p:nvGrpSpPr>
        <p:grpSpPr bwMode="auto">
          <a:xfrm>
            <a:off x="1981201" y="381000"/>
            <a:ext cx="288925" cy="787400"/>
            <a:chOff x="768" y="2496"/>
            <a:chExt cx="182" cy="496"/>
          </a:xfrm>
        </p:grpSpPr>
        <p:sp>
          <p:nvSpPr>
            <p:cNvPr id="3921" name="Line 177"/>
            <p:cNvSpPr>
              <a:spLocks noChangeShapeType="1"/>
            </p:cNvSpPr>
            <p:nvPr/>
          </p:nvSpPr>
          <p:spPr bwMode="auto">
            <a:xfrm>
              <a:off x="779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22" name="Line 178"/>
            <p:cNvSpPr>
              <a:spLocks noChangeShapeType="1"/>
            </p:cNvSpPr>
            <p:nvPr/>
          </p:nvSpPr>
          <p:spPr bwMode="auto">
            <a:xfrm>
              <a:off x="942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23" name="Group 179"/>
            <p:cNvGrpSpPr>
              <a:grpSpLocks/>
            </p:cNvGrpSpPr>
            <p:nvPr/>
          </p:nvGrpSpPr>
          <p:grpSpPr bwMode="auto">
            <a:xfrm>
              <a:off x="768" y="2496"/>
              <a:ext cx="182" cy="331"/>
              <a:chOff x="768" y="2496"/>
              <a:chExt cx="182" cy="331"/>
            </a:xfrm>
          </p:grpSpPr>
          <p:sp>
            <p:nvSpPr>
              <p:cNvPr id="3924" name="Freeform 180"/>
              <p:cNvSpPr>
                <a:spLocks/>
              </p:cNvSpPr>
              <p:nvPr/>
            </p:nvSpPr>
            <p:spPr bwMode="auto">
              <a:xfrm>
                <a:off x="769" y="2496"/>
                <a:ext cx="181" cy="331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5" name="Freeform 181"/>
              <p:cNvSpPr>
                <a:spLocks/>
              </p:cNvSpPr>
              <p:nvPr/>
            </p:nvSpPr>
            <p:spPr bwMode="auto">
              <a:xfrm>
                <a:off x="768" y="2762"/>
                <a:ext cx="182" cy="64"/>
              </a:xfrm>
              <a:custGeom>
                <a:avLst/>
                <a:gdLst>
                  <a:gd name="T0" fmla="*/ 182 w 182"/>
                  <a:gd name="T1" fmla="*/ 0 h 64"/>
                  <a:gd name="T2" fmla="*/ 146 w 182"/>
                  <a:gd name="T3" fmla="*/ 64 h 64"/>
                  <a:gd name="T4" fmla="*/ 35 w 182"/>
                  <a:gd name="T5" fmla="*/ 64 h 64"/>
                  <a:gd name="T6" fmla="*/ 0 w 182"/>
                  <a:gd name="T7" fmla="*/ 0 h 64"/>
                  <a:gd name="T8" fmla="*/ 182 w 182"/>
                  <a:gd name="T9" fmla="*/ 0 h 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2"/>
                  <a:gd name="T16" fmla="*/ 0 h 64"/>
                  <a:gd name="T17" fmla="*/ 182 w 182"/>
                  <a:gd name="T18" fmla="*/ 64 h 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2" h="64">
                    <a:moveTo>
                      <a:pt x="182" y="0"/>
                    </a:moveTo>
                    <a:lnTo>
                      <a:pt x="146" y="64"/>
                    </a:lnTo>
                    <a:lnTo>
                      <a:pt x="35" y="64"/>
                    </a:lnTo>
                    <a:lnTo>
                      <a:pt x="0" y="0"/>
                    </a:lnTo>
                    <a:lnTo>
                      <a:pt x="18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9" name="Group 182"/>
          <p:cNvGrpSpPr>
            <a:grpSpLocks/>
          </p:cNvGrpSpPr>
          <p:nvPr/>
        </p:nvGrpSpPr>
        <p:grpSpPr bwMode="auto">
          <a:xfrm>
            <a:off x="4259185" y="375818"/>
            <a:ext cx="287338" cy="787400"/>
            <a:chOff x="2449" y="2688"/>
            <a:chExt cx="181" cy="496"/>
          </a:xfrm>
        </p:grpSpPr>
        <p:sp>
          <p:nvSpPr>
            <p:cNvPr id="3916" name="Line 183"/>
            <p:cNvSpPr>
              <a:spLocks noChangeShapeType="1"/>
            </p:cNvSpPr>
            <p:nvPr/>
          </p:nvSpPr>
          <p:spPr bwMode="auto">
            <a:xfrm>
              <a:off x="2459" y="2932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7" name="Line 184"/>
            <p:cNvSpPr>
              <a:spLocks noChangeShapeType="1"/>
            </p:cNvSpPr>
            <p:nvPr/>
          </p:nvSpPr>
          <p:spPr bwMode="auto">
            <a:xfrm>
              <a:off x="2622" y="2932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18" name="Group 185"/>
            <p:cNvGrpSpPr>
              <a:grpSpLocks/>
            </p:cNvGrpSpPr>
            <p:nvPr/>
          </p:nvGrpSpPr>
          <p:grpSpPr bwMode="auto">
            <a:xfrm>
              <a:off x="2449" y="2688"/>
              <a:ext cx="181" cy="331"/>
              <a:chOff x="2449" y="2688"/>
              <a:chExt cx="181" cy="331"/>
            </a:xfrm>
          </p:grpSpPr>
          <p:sp>
            <p:nvSpPr>
              <p:cNvPr id="3919" name="Freeform 186"/>
              <p:cNvSpPr>
                <a:spLocks/>
              </p:cNvSpPr>
              <p:nvPr/>
            </p:nvSpPr>
            <p:spPr bwMode="auto">
              <a:xfrm>
                <a:off x="2449" y="2688"/>
                <a:ext cx="181" cy="331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0" name="Freeform 187"/>
              <p:cNvSpPr>
                <a:spLocks/>
              </p:cNvSpPr>
              <p:nvPr/>
            </p:nvSpPr>
            <p:spPr bwMode="auto">
              <a:xfrm>
                <a:off x="2483" y="2780"/>
                <a:ext cx="147" cy="238"/>
              </a:xfrm>
              <a:custGeom>
                <a:avLst/>
                <a:gdLst>
                  <a:gd name="T0" fmla="*/ 147 w 147"/>
                  <a:gd name="T1" fmla="*/ 0 h 238"/>
                  <a:gd name="T2" fmla="*/ 147 w 147"/>
                  <a:gd name="T3" fmla="*/ 171 h 238"/>
                  <a:gd name="T4" fmla="*/ 111 w 147"/>
                  <a:gd name="T5" fmla="*/ 238 h 238"/>
                  <a:gd name="T6" fmla="*/ 0 w 147"/>
                  <a:gd name="T7" fmla="*/ 238 h 238"/>
                  <a:gd name="T8" fmla="*/ 147 w 147"/>
                  <a:gd name="T9" fmla="*/ 0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7"/>
                  <a:gd name="T16" fmla="*/ 0 h 238"/>
                  <a:gd name="T17" fmla="*/ 147 w 147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7" h="238">
                    <a:moveTo>
                      <a:pt x="147" y="0"/>
                    </a:moveTo>
                    <a:lnTo>
                      <a:pt x="147" y="171"/>
                    </a:lnTo>
                    <a:lnTo>
                      <a:pt x="111" y="238"/>
                    </a:lnTo>
                    <a:lnTo>
                      <a:pt x="0" y="238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20" name="Group 188"/>
          <p:cNvGrpSpPr>
            <a:grpSpLocks/>
          </p:cNvGrpSpPr>
          <p:nvPr/>
        </p:nvGrpSpPr>
        <p:grpSpPr bwMode="auto">
          <a:xfrm>
            <a:off x="1143001" y="1219200"/>
            <a:ext cx="227013" cy="869950"/>
            <a:chOff x="720" y="768"/>
            <a:chExt cx="143" cy="548"/>
          </a:xfrm>
        </p:grpSpPr>
        <p:sp>
          <p:nvSpPr>
            <p:cNvPr id="3911" name="Line 189"/>
            <p:cNvSpPr>
              <a:spLocks noChangeShapeType="1"/>
            </p:cNvSpPr>
            <p:nvPr/>
          </p:nvSpPr>
          <p:spPr bwMode="auto">
            <a:xfrm>
              <a:off x="727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2" name="Line 190"/>
            <p:cNvSpPr>
              <a:spLocks noChangeShapeType="1"/>
            </p:cNvSpPr>
            <p:nvPr/>
          </p:nvSpPr>
          <p:spPr bwMode="auto">
            <a:xfrm>
              <a:off x="852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13" name="Group 191"/>
            <p:cNvGrpSpPr>
              <a:grpSpLocks/>
            </p:cNvGrpSpPr>
            <p:nvPr/>
          </p:nvGrpSpPr>
          <p:grpSpPr bwMode="auto">
            <a:xfrm>
              <a:off x="720" y="768"/>
              <a:ext cx="143" cy="369"/>
              <a:chOff x="720" y="768"/>
              <a:chExt cx="143" cy="369"/>
            </a:xfrm>
          </p:grpSpPr>
          <p:sp>
            <p:nvSpPr>
              <p:cNvPr id="3914" name="Freeform 192"/>
              <p:cNvSpPr>
                <a:spLocks/>
              </p:cNvSpPr>
              <p:nvPr/>
            </p:nvSpPr>
            <p:spPr bwMode="auto">
              <a:xfrm>
                <a:off x="720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5" name="Freeform 193"/>
              <p:cNvSpPr>
                <a:spLocks/>
              </p:cNvSpPr>
              <p:nvPr/>
            </p:nvSpPr>
            <p:spPr bwMode="auto">
              <a:xfrm>
                <a:off x="720" y="1032"/>
                <a:ext cx="143" cy="102"/>
              </a:xfrm>
              <a:custGeom>
                <a:avLst/>
                <a:gdLst>
                  <a:gd name="T0" fmla="*/ 0 w 143"/>
                  <a:gd name="T1" fmla="*/ 49 h 102"/>
                  <a:gd name="T2" fmla="*/ 36 w 143"/>
                  <a:gd name="T3" fmla="*/ 102 h 102"/>
                  <a:gd name="T4" fmla="*/ 118 w 143"/>
                  <a:gd name="T5" fmla="*/ 72 h 102"/>
                  <a:gd name="T6" fmla="*/ 143 w 143"/>
                  <a:gd name="T7" fmla="*/ 0 h 102"/>
                  <a:gd name="T8" fmla="*/ 0 w 143"/>
                  <a:gd name="T9" fmla="*/ 49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3"/>
                  <a:gd name="T16" fmla="*/ 0 h 102"/>
                  <a:gd name="T17" fmla="*/ 143 w 143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3" h="102">
                    <a:moveTo>
                      <a:pt x="0" y="49"/>
                    </a:moveTo>
                    <a:lnTo>
                      <a:pt x="36" y="102"/>
                    </a:lnTo>
                    <a:lnTo>
                      <a:pt x="118" y="72"/>
                    </a:lnTo>
                    <a:lnTo>
                      <a:pt x="143" y="0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21" name="Group 194"/>
          <p:cNvGrpSpPr>
            <a:grpSpLocks/>
          </p:cNvGrpSpPr>
          <p:nvPr/>
        </p:nvGrpSpPr>
        <p:grpSpPr bwMode="auto">
          <a:xfrm>
            <a:off x="304800" y="3276601"/>
            <a:ext cx="198438" cy="984250"/>
            <a:chOff x="1799" y="2184"/>
            <a:chExt cx="125" cy="620"/>
          </a:xfrm>
        </p:grpSpPr>
        <p:grpSp>
          <p:nvGrpSpPr>
            <p:cNvPr id="3904" name="Group 195"/>
            <p:cNvGrpSpPr>
              <a:grpSpLocks/>
            </p:cNvGrpSpPr>
            <p:nvPr/>
          </p:nvGrpSpPr>
          <p:grpSpPr bwMode="auto">
            <a:xfrm>
              <a:off x="1800" y="2184"/>
              <a:ext cx="123" cy="327"/>
              <a:chOff x="1598" y="2410"/>
              <a:chExt cx="125" cy="327"/>
            </a:xfrm>
          </p:grpSpPr>
          <p:sp>
            <p:nvSpPr>
              <p:cNvPr id="3909" name="Freeform 196"/>
              <p:cNvSpPr>
                <a:spLocks/>
              </p:cNvSpPr>
              <p:nvPr/>
            </p:nvSpPr>
            <p:spPr bwMode="auto">
              <a:xfrm>
                <a:off x="1598" y="2410"/>
                <a:ext cx="125" cy="327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0" name="Freeform 197"/>
              <p:cNvSpPr>
                <a:spLocks/>
              </p:cNvSpPr>
              <p:nvPr/>
            </p:nvSpPr>
            <p:spPr bwMode="auto">
              <a:xfrm>
                <a:off x="1598" y="2522"/>
                <a:ext cx="122" cy="210"/>
              </a:xfrm>
              <a:custGeom>
                <a:avLst/>
                <a:gdLst>
                  <a:gd name="T0" fmla="*/ 0 w 122"/>
                  <a:gd name="T1" fmla="*/ 40 h 210"/>
                  <a:gd name="T2" fmla="*/ 0 w 122"/>
                  <a:gd name="T3" fmla="*/ 166 h 210"/>
                  <a:gd name="T4" fmla="*/ 28 w 122"/>
                  <a:gd name="T5" fmla="*/ 210 h 210"/>
                  <a:gd name="T6" fmla="*/ 104 w 122"/>
                  <a:gd name="T7" fmla="*/ 186 h 210"/>
                  <a:gd name="T8" fmla="*/ 122 w 122"/>
                  <a:gd name="T9" fmla="*/ 134 h 210"/>
                  <a:gd name="T10" fmla="*/ 120 w 122"/>
                  <a:gd name="T11" fmla="*/ 0 h 210"/>
                  <a:gd name="T12" fmla="*/ 0 w 122"/>
                  <a:gd name="T13" fmla="*/ 40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10"/>
                  <a:gd name="T23" fmla="*/ 122 w 122"/>
                  <a:gd name="T24" fmla="*/ 210 h 2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10">
                    <a:moveTo>
                      <a:pt x="0" y="40"/>
                    </a:moveTo>
                    <a:lnTo>
                      <a:pt x="0" y="166"/>
                    </a:lnTo>
                    <a:lnTo>
                      <a:pt x="28" y="210"/>
                    </a:lnTo>
                    <a:lnTo>
                      <a:pt x="104" y="186"/>
                    </a:lnTo>
                    <a:lnTo>
                      <a:pt x="122" y="134"/>
                    </a:lnTo>
                    <a:lnTo>
                      <a:pt x="12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05" name="Group 198"/>
            <p:cNvGrpSpPr>
              <a:grpSpLocks/>
            </p:cNvGrpSpPr>
            <p:nvPr/>
          </p:nvGrpSpPr>
          <p:grpSpPr bwMode="auto">
            <a:xfrm>
              <a:off x="1799" y="2316"/>
              <a:ext cx="125" cy="488"/>
              <a:chOff x="1425" y="2304"/>
              <a:chExt cx="173" cy="560"/>
            </a:xfrm>
          </p:grpSpPr>
          <p:sp>
            <p:nvSpPr>
              <p:cNvPr id="3906" name="Line 199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07" name="Line 200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08" name="Freeform 201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23" name="Group 215"/>
          <p:cNvGrpSpPr>
            <a:grpSpLocks/>
          </p:cNvGrpSpPr>
          <p:nvPr/>
        </p:nvGrpSpPr>
        <p:grpSpPr bwMode="auto">
          <a:xfrm>
            <a:off x="5527867" y="2376137"/>
            <a:ext cx="454025" cy="755650"/>
            <a:chOff x="3297" y="3223"/>
            <a:chExt cx="483" cy="805"/>
          </a:xfrm>
        </p:grpSpPr>
        <p:grpSp>
          <p:nvGrpSpPr>
            <p:cNvPr id="3884" name="Group 216"/>
            <p:cNvGrpSpPr>
              <a:grpSpLocks/>
            </p:cNvGrpSpPr>
            <p:nvPr/>
          </p:nvGrpSpPr>
          <p:grpSpPr bwMode="auto">
            <a:xfrm>
              <a:off x="3297" y="3225"/>
              <a:ext cx="292" cy="803"/>
              <a:chOff x="2727" y="2112"/>
              <a:chExt cx="181" cy="498"/>
            </a:xfrm>
          </p:grpSpPr>
          <p:sp>
            <p:nvSpPr>
              <p:cNvPr id="3889" name="Line 217"/>
              <p:cNvSpPr>
                <a:spLocks noChangeShapeType="1"/>
              </p:cNvSpPr>
              <p:nvPr/>
            </p:nvSpPr>
            <p:spPr bwMode="auto">
              <a:xfrm>
                <a:off x="2734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0" name="Line 218"/>
              <p:cNvSpPr>
                <a:spLocks noChangeShapeType="1"/>
              </p:cNvSpPr>
              <p:nvPr/>
            </p:nvSpPr>
            <p:spPr bwMode="auto">
              <a:xfrm>
                <a:off x="2900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1" name="Freeform 219"/>
              <p:cNvSpPr>
                <a:spLocks/>
              </p:cNvSpPr>
              <p:nvPr/>
            </p:nvSpPr>
            <p:spPr bwMode="auto">
              <a:xfrm>
                <a:off x="2727" y="2112"/>
                <a:ext cx="181" cy="332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85" name="Group 220"/>
            <p:cNvGrpSpPr>
              <a:grpSpLocks/>
            </p:cNvGrpSpPr>
            <p:nvPr/>
          </p:nvGrpSpPr>
          <p:grpSpPr bwMode="auto">
            <a:xfrm>
              <a:off x="3496" y="3223"/>
              <a:ext cx="284" cy="517"/>
              <a:chOff x="2496" y="2112"/>
              <a:chExt cx="181" cy="333"/>
            </a:xfrm>
          </p:grpSpPr>
          <p:sp>
            <p:nvSpPr>
              <p:cNvPr id="3886" name="Freeform 221"/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87" name="Line 222"/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88" name="Line 223"/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24" name="Group 224"/>
          <p:cNvGrpSpPr>
            <a:grpSpLocks/>
          </p:cNvGrpSpPr>
          <p:nvPr/>
        </p:nvGrpSpPr>
        <p:grpSpPr bwMode="auto">
          <a:xfrm>
            <a:off x="1143000" y="3200400"/>
            <a:ext cx="400050" cy="1193800"/>
            <a:chOff x="2576" y="3378"/>
            <a:chExt cx="252" cy="752"/>
          </a:xfrm>
        </p:grpSpPr>
        <p:grpSp>
          <p:nvGrpSpPr>
            <p:cNvPr id="3871" name="Group 225"/>
            <p:cNvGrpSpPr>
              <a:grpSpLocks/>
            </p:cNvGrpSpPr>
            <p:nvPr/>
          </p:nvGrpSpPr>
          <p:grpSpPr bwMode="auto">
            <a:xfrm flipH="1">
              <a:off x="2744" y="3378"/>
              <a:ext cx="84" cy="621"/>
              <a:chOff x="3936" y="3648"/>
              <a:chExt cx="197" cy="769"/>
            </a:xfrm>
          </p:grpSpPr>
          <p:sp>
            <p:nvSpPr>
              <p:cNvPr id="3879" name="Line 226"/>
              <p:cNvSpPr>
                <a:spLocks noChangeShapeType="1"/>
              </p:cNvSpPr>
              <p:nvPr/>
            </p:nvSpPr>
            <p:spPr bwMode="auto">
              <a:xfrm flipH="1">
                <a:off x="4123" y="4067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80" name="Line 227"/>
              <p:cNvSpPr>
                <a:spLocks noChangeShapeType="1"/>
              </p:cNvSpPr>
              <p:nvPr/>
            </p:nvSpPr>
            <p:spPr bwMode="auto">
              <a:xfrm flipH="1">
                <a:off x="3946" y="4009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81" name="Freeform 228"/>
              <p:cNvSpPr>
                <a:spLocks/>
              </p:cNvSpPr>
              <p:nvPr/>
            </p:nvSpPr>
            <p:spPr bwMode="auto">
              <a:xfrm flipH="1">
                <a:off x="3936" y="3648"/>
                <a:ext cx="197" cy="51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82" name="Line 229"/>
              <p:cNvSpPr>
                <a:spLocks noChangeShapeType="1"/>
              </p:cNvSpPr>
              <p:nvPr/>
            </p:nvSpPr>
            <p:spPr bwMode="auto">
              <a:xfrm flipH="1">
                <a:off x="3960" y="3800"/>
                <a:ext cx="144" cy="2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83" name="Line 230"/>
              <p:cNvSpPr>
                <a:spLocks noChangeShapeType="1"/>
              </p:cNvSpPr>
              <p:nvPr/>
            </p:nvSpPr>
            <p:spPr bwMode="auto">
              <a:xfrm>
                <a:off x="3944" y="3784"/>
                <a:ext cx="168" cy="3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72" name="Group 231"/>
            <p:cNvGrpSpPr>
              <a:grpSpLocks/>
            </p:cNvGrpSpPr>
            <p:nvPr/>
          </p:nvGrpSpPr>
          <p:grpSpPr bwMode="auto">
            <a:xfrm>
              <a:off x="2576" y="3496"/>
              <a:ext cx="178" cy="634"/>
              <a:chOff x="1208" y="3056"/>
              <a:chExt cx="204" cy="728"/>
            </a:xfrm>
          </p:grpSpPr>
          <p:sp>
            <p:nvSpPr>
              <p:cNvPr id="3873" name="Freeform 232"/>
              <p:cNvSpPr>
                <a:spLocks/>
              </p:cNvSpPr>
              <p:nvPr/>
            </p:nvSpPr>
            <p:spPr bwMode="auto">
              <a:xfrm>
                <a:off x="1216" y="3330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874" name="Group 233"/>
              <p:cNvGrpSpPr>
                <a:grpSpLocks/>
              </p:cNvGrpSpPr>
              <p:nvPr/>
            </p:nvGrpSpPr>
            <p:grpSpPr bwMode="auto">
              <a:xfrm>
                <a:off x="1208" y="3056"/>
                <a:ext cx="204" cy="372"/>
                <a:chOff x="2496" y="2112"/>
                <a:chExt cx="181" cy="333"/>
              </a:xfrm>
            </p:grpSpPr>
            <p:sp>
              <p:nvSpPr>
                <p:cNvPr id="3876" name="Freeform 234"/>
                <p:cNvSpPr>
                  <a:spLocks/>
                </p:cNvSpPr>
                <p:nvPr/>
              </p:nvSpPr>
              <p:spPr bwMode="auto">
                <a:xfrm>
                  <a:off x="2496" y="2112"/>
                  <a:ext cx="181" cy="333"/>
                </a:xfrm>
                <a:custGeom>
                  <a:avLst/>
                  <a:gdLst>
                    <a:gd name="T0" fmla="*/ 89 w 277"/>
                    <a:gd name="T1" fmla="*/ 0 h 517"/>
                    <a:gd name="T2" fmla="*/ 191 w 277"/>
                    <a:gd name="T3" fmla="*/ 0 h 517"/>
                    <a:gd name="T4" fmla="*/ 191 w 277"/>
                    <a:gd name="T5" fmla="*/ 105 h 517"/>
                    <a:gd name="T6" fmla="*/ 225 w 277"/>
                    <a:gd name="T7" fmla="*/ 105 h 517"/>
                    <a:gd name="T8" fmla="*/ 276 w 277"/>
                    <a:gd name="T9" fmla="*/ 139 h 517"/>
                    <a:gd name="T10" fmla="*/ 276 w 277"/>
                    <a:gd name="T11" fmla="*/ 415 h 517"/>
                    <a:gd name="T12" fmla="*/ 225 w 277"/>
                    <a:gd name="T13" fmla="*/ 516 h 517"/>
                    <a:gd name="T14" fmla="*/ 51 w 277"/>
                    <a:gd name="T15" fmla="*/ 516 h 517"/>
                    <a:gd name="T16" fmla="*/ 0 w 277"/>
                    <a:gd name="T17" fmla="*/ 415 h 517"/>
                    <a:gd name="T18" fmla="*/ 0 w 277"/>
                    <a:gd name="T19" fmla="*/ 139 h 517"/>
                    <a:gd name="T20" fmla="*/ 51 w 277"/>
                    <a:gd name="T21" fmla="*/ 105 h 517"/>
                    <a:gd name="T22" fmla="*/ 89 w 277"/>
                    <a:gd name="T23" fmla="*/ 105 h 517"/>
                    <a:gd name="T24" fmla="*/ 89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chemeClr val="bg1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77" name="Line 235"/>
                <p:cNvSpPr>
                  <a:spLocks noChangeShapeType="1"/>
                </p:cNvSpPr>
                <p:nvPr/>
              </p:nvSpPr>
              <p:spPr bwMode="auto">
                <a:xfrm flipH="1">
                  <a:off x="2532" y="2184"/>
                  <a:ext cx="111" cy="26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78" name="Line 236"/>
                <p:cNvSpPr>
                  <a:spLocks noChangeShapeType="1"/>
                </p:cNvSpPr>
                <p:nvPr/>
              </p:nvSpPr>
              <p:spPr bwMode="auto">
                <a:xfrm>
                  <a:off x="2529" y="2186"/>
                  <a:ext cx="113" cy="25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875" name="Freeform 237"/>
              <p:cNvSpPr>
                <a:spLocks/>
              </p:cNvSpPr>
              <p:nvPr/>
            </p:nvSpPr>
            <p:spPr bwMode="auto">
              <a:xfrm>
                <a:off x="1408" y="3338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126" name="Group 278"/>
          <p:cNvGrpSpPr>
            <a:grpSpLocks/>
          </p:cNvGrpSpPr>
          <p:nvPr/>
        </p:nvGrpSpPr>
        <p:grpSpPr bwMode="auto">
          <a:xfrm>
            <a:off x="3505200" y="381000"/>
            <a:ext cx="287338" cy="787400"/>
            <a:chOff x="2208" y="240"/>
            <a:chExt cx="181" cy="496"/>
          </a:xfrm>
        </p:grpSpPr>
        <p:sp>
          <p:nvSpPr>
            <p:cNvPr id="3828" name="Line 279"/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29" name="Line 280"/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30" name="Freeform 281"/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31" name="Freeform 282"/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64 h 264"/>
                <a:gd name="T4" fmla="*/ 21 w 56"/>
                <a:gd name="T5" fmla="*/ 264 h 264"/>
                <a:gd name="T6" fmla="*/ 56 w 56"/>
                <a:gd name="T7" fmla="*/ 200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27" name="Group 283"/>
          <p:cNvGrpSpPr>
            <a:grpSpLocks/>
          </p:cNvGrpSpPr>
          <p:nvPr/>
        </p:nvGrpSpPr>
        <p:grpSpPr bwMode="auto">
          <a:xfrm flipH="1">
            <a:off x="3886201" y="381000"/>
            <a:ext cx="287338" cy="787400"/>
            <a:chOff x="2208" y="240"/>
            <a:chExt cx="181" cy="496"/>
          </a:xfrm>
        </p:grpSpPr>
        <p:sp>
          <p:nvSpPr>
            <p:cNvPr id="3824" name="Line 284"/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25" name="Line 285"/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26" name="Freeform 286"/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27" name="Freeform 287"/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64 h 264"/>
                <a:gd name="T4" fmla="*/ 21 w 56"/>
                <a:gd name="T5" fmla="*/ 264 h 264"/>
                <a:gd name="T6" fmla="*/ 56 w 56"/>
                <a:gd name="T7" fmla="*/ 200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28" name="Group 288"/>
          <p:cNvGrpSpPr>
            <a:grpSpLocks/>
          </p:cNvGrpSpPr>
          <p:nvPr/>
        </p:nvGrpSpPr>
        <p:grpSpPr bwMode="auto">
          <a:xfrm>
            <a:off x="228601" y="2286000"/>
            <a:ext cx="222250" cy="858838"/>
            <a:chOff x="384" y="816"/>
            <a:chExt cx="140" cy="541"/>
          </a:xfrm>
        </p:grpSpPr>
        <p:sp>
          <p:nvSpPr>
            <p:cNvPr id="3821" name="Line 289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22" name="Line 290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23" name="Freeform 291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63 w 173"/>
                <a:gd name="T1" fmla="*/ 15 h 375"/>
                <a:gd name="T2" fmla="*/ 126 w 173"/>
                <a:gd name="T3" fmla="*/ 0 h 375"/>
                <a:gd name="T4" fmla="*/ 126 w 173"/>
                <a:gd name="T5" fmla="*/ 67 h 375"/>
                <a:gd name="T6" fmla="*/ 151 w 173"/>
                <a:gd name="T7" fmla="*/ 71 h 375"/>
                <a:gd name="T8" fmla="*/ 173 w 173"/>
                <a:gd name="T9" fmla="*/ 88 h 375"/>
                <a:gd name="T10" fmla="*/ 173 w 173"/>
                <a:gd name="T11" fmla="*/ 279 h 375"/>
                <a:gd name="T12" fmla="*/ 148 w 173"/>
                <a:gd name="T13" fmla="*/ 343 h 375"/>
                <a:gd name="T14" fmla="*/ 40 w 173"/>
                <a:gd name="T15" fmla="*/ 375 h 375"/>
                <a:gd name="T16" fmla="*/ 0 w 173"/>
                <a:gd name="T17" fmla="*/ 318 h 375"/>
                <a:gd name="T18" fmla="*/ 0 w 173"/>
                <a:gd name="T19" fmla="*/ 127 h 375"/>
                <a:gd name="T20" fmla="*/ 29 w 173"/>
                <a:gd name="T21" fmla="*/ 96 h 375"/>
                <a:gd name="T22" fmla="*/ 61 w 173"/>
                <a:gd name="T23" fmla="*/ 85 h 375"/>
                <a:gd name="T24" fmla="*/ 6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29" name="Group 292"/>
          <p:cNvGrpSpPr>
            <a:grpSpLocks/>
          </p:cNvGrpSpPr>
          <p:nvPr/>
        </p:nvGrpSpPr>
        <p:grpSpPr bwMode="auto">
          <a:xfrm flipH="1">
            <a:off x="228601" y="1219200"/>
            <a:ext cx="222250" cy="858838"/>
            <a:chOff x="384" y="816"/>
            <a:chExt cx="140" cy="541"/>
          </a:xfrm>
        </p:grpSpPr>
        <p:sp>
          <p:nvSpPr>
            <p:cNvPr id="3818" name="Line 293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9" name="Line 294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20" name="Freeform 295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63 w 173"/>
                <a:gd name="T1" fmla="*/ 15 h 375"/>
                <a:gd name="T2" fmla="*/ 126 w 173"/>
                <a:gd name="T3" fmla="*/ 0 h 375"/>
                <a:gd name="T4" fmla="*/ 126 w 173"/>
                <a:gd name="T5" fmla="*/ 67 h 375"/>
                <a:gd name="T6" fmla="*/ 151 w 173"/>
                <a:gd name="T7" fmla="*/ 71 h 375"/>
                <a:gd name="T8" fmla="*/ 173 w 173"/>
                <a:gd name="T9" fmla="*/ 88 h 375"/>
                <a:gd name="T10" fmla="*/ 173 w 173"/>
                <a:gd name="T11" fmla="*/ 279 h 375"/>
                <a:gd name="T12" fmla="*/ 148 w 173"/>
                <a:gd name="T13" fmla="*/ 343 h 375"/>
                <a:gd name="T14" fmla="*/ 40 w 173"/>
                <a:gd name="T15" fmla="*/ 375 h 375"/>
                <a:gd name="T16" fmla="*/ 0 w 173"/>
                <a:gd name="T17" fmla="*/ 318 h 375"/>
                <a:gd name="T18" fmla="*/ 0 w 173"/>
                <a:gd name="T19" fmla="*/ 127 h 375"/>
                <a:gd name="T20" fmla="*/ 29 w 173"/>
                <a:gd name="T21" fmla="*/ 96 h 375"/>
                <a:gd name="T22" fmla="*/ 61 w 173"/>
                <a:gd name="T23" fmla="*/ 85 h 375"/>
                <a:gd name="T24" fmla="*/ 6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0" name="Group 296"/>
          <p:cNvGrpSpPr>
            <a:grpSpLocks/>
          </p:cNvGrpSpPr>
          <p:nvPr/>
        </p:nvGrpSpPr>
        <p:grpSpPr bwMode="auto">
          <a:xfrm>
            <a:off x="533401" y="2286000"/>
            <a:ext cx="222250" cy="858838"/>
            <a:chOff x="366" y="1371"/>
            <a:chExt cx="140" cy="541"/>
          </a:xfrm>
        </p:grpSpPr>
        <p:sp>
          <p:nvSpPr>
            <p:cNvPr id="3815" name="Line 297"/>
            <p:cNvSpPr>
              <a:spLocks noChangeShapeType="1"/>
            </p:cNvSpPr>
            <p:nvPr/>
          </p:nvSpPr>
          <p:spPr bwMode="auto">
            <a:xfrm flipH="1">
              <a:off x="502" y="1664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6" name="Line 298"/>
            <p:cNvSpPr>
              <a:spLocks noChangeShapeType="1"/>
            </p:cNvSpPr>
            <p:nvPr/>
          </p:nvSpPr>
          <p:spPr bwMode="auto">
            <a:xfrm flipH="1">
              <a:off x="373" y="1626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7" name="Freeform 299"/>
            <p:cNvSpPr>
              <a:spLocks/>
            </p:cNvSpPr>
            <p:nvPr/>
          </p:nvSpPr>
          <p:spPr bwMode="auto">
            <a:xfrm flipH="1">
              <a:off x="366" y="1371"/>
              <a:ext cx="140" cy="364"/>
            </a:xfrm>
            <a:custGeom>
              <a:avLst/>
              <a:gdLst>
                <a:gd name="T0" fmla="*/ 63 w 173"/>
                <a:gd name="T1" fmla="*/ 15 h 375"/>
                <a:gd name="T2" fmla="*/ 126 w 173"/>
                <a:gd name="T3" fmla="*/ 0 h 375"/>
                <a:gd name="T4" fmla="*/ 126 w 173"/>
                <a:gd name="T5" fmla="*/ 67 h 375"/>
                <a:gd name="T6" fmla="*/ 151 w 173"/>
                <a:gd name="T7" fmla="*/ 71 h 375"/>
                <a:gd name="T8" fmla="*/ 173 w 173"/>
                <a:gd name="T9" fmla="*/ 88 h 375"/>
                <a:gd name="T10" fmla="*/ 173 w 173"/>
                <a:gd name="T11" fmla="*/ 279 h 375"/>
                <a:gd name="T12" fmla="*/ 148 w 173"/>
                <a:gd name="T13" fmla="*/ 343 h 375"/>
                <a:gd name="T14" fmla="*/ 40 w 173"/>
                <a:gd name="T15" fmla="*/ 375 h 375"/>
                <a:gd name="T16" fmla="*/ 0 w 173"/>
                <a:gd name="T17" fmla="*/ 318 h 375"/>
                <a:gd name="T18" fmla="*/ 0 w 173"/>
                <a:gd name="T19" fmla="*/ 127 h 375"/>
                <a:gd name="T20" fmla="*/ 29 w 173"/>
                <a:gd name="T21" fmla="*/ 96 h 375"/>
                <a:gd name="T22" fmla="*/ 61 w 173"/>
                <a:gd name="T23" fmla="*/ 85 h 375"/>
                <a:gd name="T24" fmla="*/ 6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1" name="Group 300"/>
          <p:cNvGrpSpPr>
            <a:grpSpLocks/>
          </p:cNvGrpSpPr>
          <p:nvPr/>
        </p:nvGrpSpPr>
        <p:grpSpPr bwMode="auto">
          <a:xfrm>
            <a:off x="838201" y="2286000"/>
            <a:ext cx="222250" cy="858838"/>
            <a:chOff x="528" y="1344"/>
            <a:chExt cx="140" cy="541"/>
          </a:xfrm>
        </p:grpSpPr>
        <p:grpSp>
          <p:nvGrpSpPr>
            <p:cNvPr id="3809" name="Group 301"/>
            <p:cNvGrpSpPr>
              <a:grpSpLocks/>
            </p:cNvGrpSpPr>
            <p:nvPr/>
          </p:nvGrpSpPr>
          <p:grpSpPr bwMode="auto">
            <a:xfrm>
              <a:off x="528" y="1344"/>
              <a:ext cx="140" cy="541"/>
              <a:chOff x="366" y="1371"/>
              <a:chExt cx="140" cy="541"/>
            </a:xfrm>
          </p:grpSpPr>
          <p:sp>
            <p:nvSpPr>
              <p:cNvPr id="3812" name="Line 302"/>
              <p:cNvSpPr>
                <a:spLocks noChangeShapeType="1"/>
              </p:cNvSpPr>
              <p:nvPr/>
            </p:nvSpPr>
            <p:spPr bwMode="auto">
              <a:xfrm flipH="1">
                <a:off x="502" y="1664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13" name="Line 303"/>
              <p:cNvSpPr>
                <a:spLocks noChangeShapeType="1"/>
              </p:cNvSpPr>
              <p:nvPr/>
            </p:nvSpPr>
            <p:spPr bwMode="auto">
              <a:xfrm flipH="1">
                <a:off x="373" y="1626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14" name="Freeform 304"/>
              <p:cNvSpPr>
                <a:spLocks/>
              </p:cNvSpPr>
              <p:nvPr/>
            </p:nvSpPr>
            <p:spPr bwMode="auto">
              <a:xfrm flipH="1">
                <a:off x="366" y="1371"/>
                <a:ext cx="140" cy="364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810" name="Line 305"/>
            <p:cNvSpPr>
              <a:spLocks noChangeShapeType="1"/>
            </p:cNvSpPr>
            <p:nvPr/>
          </p:nvSpPr>
          <p:spPr bwMode="auto">
            <a:xfrm flipH="1">
              <a:off x="546" y="1461"/>
              <a:ext cx="108" cy="2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11" name="Line 306"/>
            <p:cNvSpPr>
              <a:spLocks noChangeShapeType="1"/>
            </p:cNvSpPr>
            <p:nvPr/>
          </p:nvSpPr>
          <p:spPr bwMode="auto">
            <a:xfrm>
              <a:off x="546" y="1431"/>
              <a:ext cx="93" cy="2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2" name="Group 307"/>
          <p:cNvGrpSpPr>
            <a:grpSpLocks/>
          </p:cNvGrpSpPr>
          <p:nvPr/>
        </p:nvGrpSpPr>
        <p:grpSpPr bwMode="auto">
          <a:xfrm flipH="1">
            <a:off x="838201" y="1219200"/>
            <a:ext cx="222250" cy="858838"/>
            <a:chOff x="528" y="1344"/>
            <a:chExt cx="140" cy="541"/>
          </a:xfrm>
        </p:grpSpPr>
        <p:grpSp>
          <p:nvGrpSpPr>
            <p:cNvPr id="3803" name="Group 308"/>
            <p:cNvGrpSpPr>
              <a:grpSpLocks/>
            </p:cNvGrpSpPr>
            <p:nvPr/>
          </p:nvGrpSpPr>
          <p:grpSpPr bwMode="auto">
            <a:xfrm>
              <a:off x="528" y="1344"/>
              <a:ext cx="140" cy="541"/>
              <a:chOff x="366" y="1371"/>
              <a:chExt cx="140" cy="541"/>
            </a:xfrm>
          </p:grpSpPr>
          <p:sp>
            <p:nvSpPr>
              <p:cNvPr id="3806" name="Line 309"/>
              <p:cNvSpPr>
                <a:spLocks noChangeShapeType="1"/>
              </p:cNvSpPr>
              <p:nvPr/>
            </p:nvSpPr>
            <p:spPr bwMode="auto">
              <a:xfrm flipH="1">
                <a:off x="502" y="1664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07" name="Line 310"/>
              <p:cNvSpPr>
                <a:spLocks noChangeShapeType="1"/>
              </p:cNvSpPr>
              <p:nvPr/>
            </p:nvSpPr>
            <p:spPr bwMode="auto">
              <a:xfrm flipH="1">
                <a:off x="373" y="1626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08" name="Freeform 311"/>
              <p:cNvSpPr>
                <a:spLocks/>
              </p:cNvSpPr>
              <p:nvPr/>
            </p:nvSpPr>
            <p:spPr bwMode="auto">
              <a:xfrm flipH="1">
                <a:off x="366" y="1371"/>
                <a:ext cx="140" cy="364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804" name="Line 312"/>
            <p:cNvSpPr>
              <a:spLocks noChangeShapeType="1"/>
            </p:cNvSpPr>
            <p:nvPr/>
          </p:nvSpPr>
          <p:spPr bwMode="auto">
            <a:xfrm flipH="1">
              <a:off x="546" y="1461"/>
              <a:ext cx="108" cy="2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05" name="Line 313"/>
            <p:cNvSpPr>
              <a:spLocks noChangeShapeType="1"/>
            </p:cNvSpPr>
            <p:nvPr/>
          </p:nvSpPr>
          <p:spPr bwMode="auto">
            <a:xfrm>
              <a:off x="546" y="1431"/>
              <a:ext cx="93" cy="2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3" name="Group 314"/>
          <p:cNvGrpSpPr>
            <a:grpSpLocks/>
          </p:cNvGrpSpPr>
          <p:nvPr/>
        </p:nvGrpSpPr>
        <p:grpSpPr bwMode="auto">
          <a:xfrm flipH="1">
            <a:off x="533401" y="1219200"/>
            <a:ext cx="222250" cy="858838"/>
            <a:chOff x="366" y="1371"/>
            <a:chExt cx="140" cy="541"/>
          </a:xfrm>
        </p:grpSpPr>
        <p:sp>
          <p:nvSpPr>
            <p:cNvPr id="3800" name="Line 315"/>
            <p:cNvSpPr>
              <a:spLocks noChangeShapeType="1"/>
            </p:cNvSpPr>
            <p:nvPr/>
          </p:nvSpPr>
          <p:spPr bwMode="auto">
            <a:xfrm flipH="1">
              <a:off x="502" y="1664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1" name="Line 316"/>
            <p:cNvSpPr>
              <a:spLocks noChangeShapeType="1"/>
            </p:cNvSpPr>
            <p:nvPr/>
          </p:nvSpPr>
          <p:spPr bwMode="auto">
            <a:xfrm flipH="1">
              <a:off x="373" y="1626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2" name="Freeform 317"/>
            <p:cNvSpPr>
              <a:spLocks/>
            </p:cNvSpPr>
            <p:nvPr/>
          </p:nvSpPr>
          <p:spPr bwMode="auto">
            <a:xfrm flipH="1">
              <a:off x="366" y="1371"/>
              <a:ext cx="140" cy="364"/>
            </a:xfrm>
            <a:custGeom>
              <a:avLst/>
              <a:gdLst>
                <a:gd name="T0" fmla="*/ 63 w 173"/>
                <a:gd name="T1" fmla="*/ 15 h 375"/>
                <a:gd name="T2" fmla="*/ 126 w 173"/>
                <a:gd name="T3" fmla="*/ 0 h 375"/>
                <a:gd name="T4" fmla="*/ 126 w 173"/>
                <a:gd name="T5" fmla="*/ 67 h 375"/>
                <a:gd name="T6" fmla="*/ 151 w 173"/>
                <a:gd name="T7" fmla="*/ 71 h 375"/>
                <a:gd name="T8" fmla="*/ 173 w 173"/>
                <a:gd name="T9" fmla="*/ 88 h 375"/>
                <a:gd name="T10" fmla="*/ 173 w 173"/>
                <a:gd name="T11" fmla="*/ 279 h 375"/>
                <a:gd name="T12" fmla="*/ 148 w 173"/>
                <a:gd name="T13" fmla="*/ 343 h 375"/>
                <a:gd name="T14" fmla="*/ 40 w 173"/>
                <a:gd name="T15" fmla="*/ 375 h 375"/>
                <a:gd name="T16" fmla="*/ 0 w 173"/>
                <a:gd name="T17" fmla="*/ 318 h 375"/>
                <a:gd name="T18" fmla="*/ 0 w 173"/>
                <a:gd name="T19" fmla="*/ 127 h 375"/>
                <a:gd name="T20" fmla="*/ 29 w 173"/>
                <a:gd name="T21" fmla="*/ 96 h 375"/>
                <a:gd name="T22" fmla="*/ 61 w 173"/>
                <a:gd name="T23" fmla="*/ 85 h 375"/>
                <a:gd name="T24" fmla="*/ 6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4" name="Group 318"/>
          <p:cNvGrpSpPr>
            <a:grpSpLocks/>
          </p:cNvGrpSpPr>
          <p:nvPr/>
        </p:nvGrpSpPr>
        <p:grpSpPr bwMode="auto">
          <a:xfrm flipH="1">
            <a:off x="1143001" y="2286000"/>
            <a:ext cx="227013" cy="869950"/>
            <a:chOff x="720" y="768"/>
            <a:chExt cx="143" cy="548"/>
          </a:xfrm>
        </p:grpSpPr>
        <p:sp>
          <p:nvSpPr>
            <p:cNvPr id="3795" name="Line 319"/>
            <p:cNvSpPr>
              <a:spLocks noChangeShapeType="1"/>
            </p:cNvSpPr>
            <p:nvPr/>
          </p:nvSpPr>
          <p:spPr bwMode="auto">
            <a:xfrm>
              <a:off x="727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6" name="Line 320"/>
            <p:cNvSpPr>
              <a:spLocks noChangeShapeType="1"/>
            </p:cNvSpPr>
            <p:nvPr/>
          </p:nvSpPr>
          <p:spPr bwMode="auto">
            <a:xfrm>
              <a:off x="852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97" name="Group 321"/>
            <p:cNvGrpSpPr>
              <a:grpSpLocks/>
            </p:cNvGrpSpPr>
            <p:nvPr/>
          </p:nvGrpSpPr>
          <p:grpSpPr bwMode="auto">
            <a:xfrm>
              <a:off x="720" y="768"/>
              <a:ext cx="143" cy="369"/>
              <a:chOff x="720" y="768"/>
              <a:chExt cx="143" cy="369"/>
            </a:xfrm>
          </p:grpSpPr>
          <p:sp>
            <p:nvSpPr>
              <p:cNvPr id="3798" name="Freeform 322"/>
              <p:cNvSpPr>
                <a:spLocks/>
              </p:cNvSpPr>
              <p:nvPr/>
            </p:nvSpPr>
            <p:spPr bwMode="auto">
              <a:xfrm>
                <a:off x="720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9" name="Freeform 323"/>
              <p:cNvSpPr>
                <a:spLocks/>
              </p:cNvSpPr>
              <p:nvPr/>
            </p:nvSpPr>
            <p:spPr bwMode="auto">
              <a:xfrm>
                <a:off x="720" y="1032"/>
                <a:ext cx="143" cy="102"/>
              </a:xfrm>
              <a:custGeom>
                <a:avLst/>
                <a:gdLst>
                  <a:gd name="T0" fmla="*/ 0 w 143"/>
                  <a:gd name="T1" fmla="*/ 49 h 102"/>
                  <a:gd name="T2" fmla="*/ 36 w 143"/>
                  <a:gd name="T3" fmla="*/ 102 h 102"/>
                  <a:gd name="T4" fmla="*/ 118 w 143"/>
                  <a:gd name="T5" fmla="*/ 72 h 102"/>
                  <a:gd name="T6" fmla="*/ 143 w 143"/>
                  <a:gd name="T7" fmla="*/ 0 h 102"/>
                  <a:gd name="T8" fmla="*/ 0 w 143"/>
                  <a:gd name="T9" fmla="*/ 49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3"/>
                  <a:gd name="T16" fmla="*/ 0 h 102"/>
                  <a:gd name="T17" fmla="*/ 143 w 143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3" h="102">
                    <a:moveTo>
                      <a:pt x="0" y="49"/>
                    </a:moveTo>
                    <a:lnTo>
                      <a:pt x="36" y="102"/>
                    </a:lnTo>
                    <a:lnTo>
                      <a:pt x="118" y="72"/>
                    </a:lnTo>
                    <a:lnTo>
                      <a:pt x="143" y="0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5" name="Group 324"/>
          <p:cNvGrpSpPr>
            <a:grpSpLocks/>
          </p:cNvGrpSpPr>
          <p:nvPr/>
        </p:nvGrpSpPr>
        <p:grpSpPr bwMode="auto">
          <a:xfrm>
            <a:off x="1447801" y="1219200"/>
            <a:ext cx="227013" cy="869950"/>
            <a:chOff x="912" y="768"/>
            <a:chExt cx="143" cy="548"/>
          </a:xfrm>
        </p:grpSpPr>
        <p:sp>
          <p:nvSpPr>
            <p:cNvPr id="3790" name="Line 325"/>
            <p:cNvSpPr>
              <a:spLocks noChangeShapeType="1"/>
            </p:cNvSpPr>
            <p:nvPr/>
          </p:nvSpPr>
          <p:spPr bwMode="auto">
            <a:xfrm>
              <a:off x="919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1" name="Line 326"/>
            <p:cNvSpPr>
              <a:spLocks noChangeShapeType="1"/>
            </p:cNvSpPr>
            <p:nvPr/>
          </p:nvSpPr>
          <p:spPr bwMode="auto">
            <a:xfrm>
              <a:off x="1044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92" name="Group 327"/>
            <p:cNvGrpSpPr>
              <a:grpSpLocks/>
            </p:cNvGrpSpPr>
            <p:nvPr/>
          </p:nvGrpSpPr>
          <p:grpSpPr bwMode="auto">
            <a:xfrm>
              <a:off x="912" y="768"/>
              <a:ext cx="143" cy="369"/>
              <a:chOff x="912" y="768"/>
              <a:chExt cx="143" cy="369"/>
            </a:xfrm>
          </p:grpSpPr>
          <p:sp>
            <p:nvSpPr>
              <p:cNvPr id="3793" name="Freeform 328"/>
              <p:cNvSpPr>
                <a:spLocks/>
              </p:cNvSpPr>
              <p:nvPr/>
            </p:nvSpPr>
            <p:spPr bwMode="auto">
              <a:xfrm>
                <a:off x="912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4" name="Freeform 329"/>
              <p:cNvSpPr>
                <a:spLocks/>
              </p:cNvSpPr>
              <p:nvPr/>
            </p:nvSpPr>
            <p:spPr bwMode="auto">
              <a:xfrm>
                <a:off x="912" y="944"/>
                <a:ext cx="143" cy="190"/>
              </a:xfrm>
              <a:custGeom>
                <a:avLst/>
                <a:gdLst>
                  <a:gd name="T0" fmla="*/ 0 w 143"/>
                  <a:gd name="T1" fmla="*/ 137 h 190"/>
                  <a:gd name="T2" fmla="*/ 36 w 143"/>
                  <a:gd name="T3" fmla="*/ 190 h 190"/>
                  <a:gd name="T4" fmla="*/ 118 w 143"/>
                  <a:gd name="T5" fmla="*/ 160 h 190"/>
                  <a:gd name="T6" fmla="*/ 143 w 143"/>
                  <a:gd name="T7" fmla="*/ 88 h 190"/>
                  <a:gd name="T8" fmla="*/ 141 w 143"/>
                  <a:gd name="T9" fmla="*/ 0 h 190"/>
                  <a:gd name="T10" fmla="*/ 3 w 143"/>
                  <a:gd name="T11" fmla="*/ 46 h 190"/>
                  <a:gd name="T12" fmla="*/ 0 w 143"/>
                  <a:gd name="T13" fmla="*/ 137 h 1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190"/>
                  <a:gd name="T23" fmla="*/ 143 w 143"/>
                  <a:gd name="T24" fmla="*/ 190 h 19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190">
                    <a:moveTo>
                      <a:pt x="0" y="137"/>
                    </a:moveTo>
                    <a:lnTo>
                      <a:pt x="36" y="190"/>
                    </a:lnTo>
                    <a:lnTo>
                      <a:pt x="118" y="160"/>
                    </a:lnTo>
                    <a:lnTo>
                      <a:pt x="143" y="88"/>
                    </a:lnTo>
                    <a:lnTo>
                      <a:pt x="141" y="0"/>
                    </a:lnTo>
                    <a:lnTo>
                      <a:pt x="3" y="46"/>
                    </a:lnTo>
                    <a:lnTo>
                      <a:pt x="0" y="137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6" name="Group 330"/>
          <p:cNvGrpSpPr>
            <a:grpSpLocks/>
          </p:cNvGrpSpPr>
          <p:nvPr/>
        </p:nvGrpSpPr>
        <p:grpSpPr bwMode="auto">
          <a:xfrm>
            <a:off x="1447801" y="2286000"/>
            <a:ext cx="227013" cy="869950"/>
            <a:chOff x="912" y="1296"/>
            <a:chExt cx="143" cy="548"/>
          </a:xfrm>
        </p:grpSpPr>
        <p:sp>
          <p:nvSpPr>
            <p:cNvPr id="3785" name="Line 331"/>
            <p:cNvSpPr>
              <a:spLocks noChangeShapeType="1"/>
            </p:cNvSpPr>
            <p:nvPr/>
          </p:nvSpPr>
          <p:spPr bwMode="auto">
            <a:xfrm flipH="1">
              <a:off x="1048" y="1594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6" name="Line 332"/>
            <p:cNvSpPr>
              <a:spLocks noChangeShapeType="1"/>
            </p:cNvSpPr>
            <p:nvPr/>
          </p:nvSpPr>
          <p:spPr bwMode="auto">
            <a:xfrm flipH="1">
              <a:off x="923" y="1552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87" name="Group 333"/>
            <p:cNvGrpSpPr>
              <a:grpSpLocks/>
            </p:cNvGrpSpPr>
            <p:nvPr/>
          </p:nvGrpSpPr>
          <p:grpSpPr bwMode="auto">
            <a:xfrm>
              <a:off x="912" y="1296"/>
              <a:ext cx="143" cy="369"/>
              <a:chOff x="912" y="1296"/>
              <a:chExt cx="143" cy="369"/>
            </a:xfrm>
          </p:grpSpPr>
          <p:sp>
            <p:nvSpPr>
              <p:cNvPr id="3788" name="Freeform 334"/>
              <p:cNvSpPr>
                <a:spLocks/>
              </p:cNvSpPr>
              <p:nvPr/>
            </p:nvSpPr>
            <p:spPr bwMode="auto">
              <a:xfrm flipH="1">
                <a:off x="914" y="1296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89" name="Freeform 335"/>
              <p:cNvSpPr>
                <a:spLocks/>
              </p:cNvSpPr>
              <p:nvPr/>
            </p:nvSpPr>
            <p:spPr bwMode="auto">
              <a:xfrm flipH="1">
                <a:off x="912" y="1472"/>
                <a:ext cx="143" cy="190"/>
              </a:xfrm>
              <a:custGeom>
                <a:avLst/>
                <a:gdLst>
                  <a:gd name="T0" fmla="*/ 0 w 143"/>
                  <a:gd name="T1" fmla="*/ 137 h 190"/>
                  <a:gd name="T2" fmla="*/ 36 w 143"/>
                  <a:gd name="T3" fmla="*/ 190 h 190"/>
                  <a:gd name="T4" fmla="*/ 118 w 143"/>
                  <a:gd name="T5" fmla="*/ 160 h 190"/>
                  <a:gd name="T6" fmla="*/ 143 w 143"/>
                  <a:gd name="T7" fmla="*/ 88 h 190"/>
                  <a:gd name="T8" fmla="*/ 141 w 143"/>
                  <a:gd name="T9" fmla="*/ 0 h 190"/>
                  <a:gd name="T10" fmla="*/ 3 w 143"/>
                  <a:gd name="T11" fmla="*/ 46 h 190"/>
                  <a:gd name="T12" fmla="*/ 0 w 143"/>
                  <a:gd name="T13" fmla="*/ 137 h 1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190"/>
                  <a:gd name="T23" fmla="*/ 143 w 143"/>
                  <a:gd name="T24" fmla="*/ 190 h 19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190">
                    <a:moveTo>
                      <a:pt x="0" y="137"/>
                    </a:moveTo>
                    <a:lnTo>
                      <a:pt x="36" y="190"/>
                    </a:lnTo>
                    <a:lnTo>
                      <a:pt x="118" y="160"/>
                    </a:lnTo>
                    <a:lnTo>
                      <a:pt x="143" y="88"/>
                    </a:lnTo>
                    <a:lnTo>
                      <a:pt x="141" y="0"/>
                    </a:lnTo>
                    <a:lnTo>
                      <a:pt x="3" y="46"/>
                    </a:lnTo>
                    <a:lnTo>
                      <a:pt x="0" y="137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7" name="Group 336"/>
          <p:cNvGrpSpPr>
            <a:grpSpLocks/>
          </p:cNvGrpSpPr>
          <p:nvPr/>
        </p:nvGrpSpPr>
        <p:grpSpPr bwMode="auto">
          <a:xfrm>
            <a:off x="1752601" y="1219200"/>
            <a:ext cx="227013" cy="869950"/>
            <a:chOff x="1104" y="768"/>
            <a:chExt cx="143" cy="548"/>
          </a:xfrm>
        </p:grpSpPr>
        <p:sp>
          <p:nvSpPr>
            <p:cNvPr id="3780" name="Line 337"/>
            <p:cNvSpPr>
              <a:spLocks noChangeShapeType="1"/>
            </p:cNvSpPr>
            <p:nvPr/>
          </p:nvSpPr>
          <p:spPr bwMode="auto">
            <a:xfrm>
              <a:off x="1111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1" name="Line 338"/>
            <p:cNvSpPr>
              <a:spLocks noChangeShapeType="1"/>
            </p:cNvSpPr>
            <p:nvPr/>
          </p:nvSpPr>
          <p:spPr bwMode="auto">
            <a:xfrm>
              <a:off x="1236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82" name="Group 339"/>
            <p:cNvGrpSpPr>
              <a:grpSpLocks/>
            </p:cNvGrpSpPr>
            <p:nvPr/>
          </p:nvGrpSpPr>
          <p:grpSpPr bwMode="auto">
            <a:xfrm>
              <a:off x="1104" y="768"/>
              <a:ext cx="143" cy="369"/>
              <a:chOff x="1104" y="768"/>
              <a:chExt cx="143" cy="369"/>
            </a:xfrm>
          </p:grpSpPr>
          <p:sp>
            <p:nvSpPr>
              <p:cNvPr id="3783" name="Freeform 340"/>
              <p:cNvSpPr>
                <a:spLocks/>
              </p:cNvSpPr>
              <p:nvPr/>
            </p:nvSpPr>
            <p:spPr bwMode="auto">
              <a:xfrm>
                <a:off x="1104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84" name="Freeform 341"/>
              <p:cNvSpPr>
                <a:spLocks/>
              </p:cNvSpPr>
              <p:nvPr/>
            </p:nvSpPr>
            <p:spPr bwMode="auto">
              <a:xfrm>
                <a:off x="1104" y="858"/>
                <a:ext cx="143" cy="276"/>
              </a:xfrm>
              <a:custGeom>
                <a:avLst/>
                <a:gdLst>
                  <a:gd name="T0" fmla="*/ 0 w 143"/>
                  <a:gd name="T1" fmla="*/ 223 h 276"/>
                  <a:gd name="T2" fmla="*/ 36 w 143"/>
                  <a:gd name="T3" fmla="*/ 276 h 276"/>
                  <a:gd name="T4" fmla="*/ 118 w 143"/>
                  <a:gd name="T5" fmla="*/ 246 h 276"/>
                  <a:gd name="T6" fmla="*/ 143 w 143"/>
                  <a:gd name="T7" fmla="*/ 174 h 276"/>
                  <a:gd name="T8" fmla="*/ 141 w 143"/>
                  <a:gd name="T9" fmla="*/ 0 h 276"/>
                  <a:gd name="T10" fmla="*/ 3 w 143"/>
                  <a:gd name="T11" fmla="*/ 39 h 276"/>
                  <a:gd name="T12" fmla="*/ 0 w 143"/>
                  <a:gd name="T13" fmla="*/ 223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276"/>
                  <a:gd name="T23" fmla="*/ 143 w 1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276">
                    <a:moveTo>
                      <a:pt x="0" y="223"/>
                    </a:moveTo>
                    <a:lnTo>
                      <a:pt x="36" y="276"/>
                    </a:lnTo>
                    <a:lnTo>
                      <a:pt x="118" y="246"/>
                    </a:lnTo>
                    <a:lnTo>
                      <a:pt x="143" y="174"/>
                    </a:lnTo>
                    <a:lnTo>
                      <a:pt x="141" y="0"/>
                    </a:lnTo>
                    <a:lnTo>
                      <a:pt x="3" y="39"/>
                    </a:lnTo>
                    <a:lnTo>
                      <a:pt x="0" y="22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8" name="Group 342"/>
          <p:cNvGrpSpPr>
            <a:grpSpLocks/>
          </p:cNvGrpSpPr>
          <p:nvPr/>
        </p:nvGrpSpPr>
        <p:grpSpPr bwMode="auto">
          <a:xfrm flipH="1">
            <a:off x="1752601" y="2286000"/>
            <a:ext cx="227013" cy="869950"/>
            <a:chOff x="1104" y="768"/>
            <a:chExt cx="143" cy="548"/>
          </a:xfrm>
        </p:grpSpPr>
        <p:sp>
          <p:nvSpPr>
            <p:cNvPr id="3775" name="Line 343"/>
            <p:cNvSpPr>
              <a:spLocks noChangeShapeType="1"/>
            </p:cNvSpPr>
            <p:nvPr/>
          </p:nvSpPr>
          <p:spPr bwMode="auto">
            <a:xfrm>
              <a:off x="1111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76" name="Line 344"/>
            <p:cNvSpPr>
              <a:spLocks noChangeShapeType="1"/>
            </p:cNvSpPr>
            <p:nvPr/>
          </p:nvSpPr>
          <p:spPr bwMode="auto">
            <a:xfrm>
              <a:off x="1236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77" name="Group 345"/>
            <p:cNvGrpSpPr>
              <a:grpSpLocks/>
            </p:cNvGrpSpPr>
            <p:nvPr/>
          </p:nvGrpSpPr>
          <p:grpSpPr bwMode="auto">
            <a:xfrm>
              <a:off x="1104" y="768"/>
              <a:ext cx="143" cy="369"/>
              <a:chOff x="1104" y="768"/>
              <a:chExt cx="143" cy="369"/>
            </a:xfrm>
          </p:grpSpPr>
          <p:sp>
            <p:nvSpPr>
              <p:cNvPr id="3778" name="Freeform 346"/>
              <p:cNvSpPr>
                <a:spLocks/>
              </p:cNvSpPr>
              <p:nvPr/>
            </p:nvSpPr>
            <p:spPr bwMode="auto">
              <a:xfrm>
                <a:off x="1104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79" name="Freeform 347"/>
              <p:cNvSpPr>
                <a:spLocks/>
              </p:cNvSpPr>
              <p:nvPr/>
            </p:nvSpPr>
            <p:spPr bwMode="auto">
              <a:xfrm>
                <a:off x="1104" y="858"/>
                <a:ext cx="143" cy="276"/>
              </a:xfrm>
              <a:custGeom>
                <a:avLst/>
                <a:gdLst>
                  <a:gd name="T0" fmla="*/ 0 w 143"/>
                  <a:gd name="T1" fmla="*/ 223 h 276"/>
                  <a:gd name="T2" fmla="*/ 36 w 143"/>
                  <a:gd name="T3" fmla="*/ 276 h 276"/>
                  <a:gd name="T4" fmla="*/ 118 w 143"/>
                  <a:gd name="T5" fmla="*/ 246 h 276"/>
                  <a:gd name="T6" fmla="*/ 143 w 143"/>
                  <a:gd name="T7" fmla="*/ 174 h 276"/>
                  <a:gd name="T8" fmla="*/ 141 w 143"/>
                  <a:gd name="T9" fmla="*/ 0 h 276"/>
                  <a:gd name="T10" fmla="*/ 3 w 143"/>
                  <a:gd name="T11" fmla="*/ 39 h 276"/>
                  <a:gd name="T12" fmla="*/ 0 w 143"/>
                  <a:gd name="T13" fmla="*/ 223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276"/>
                  <a:gd name="T23" fmla="*/ 143 w 1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276">
                    <a:moveTo>
                      <a:pt x="0" y="223"/>
                    </a:moveTo>
                    <a:lnTo>
                      <a:pt x="36" y="276"/>
                    </a:lnTo>
                    <a:lnTo>
                      <a:pt x="118" y="246"/>
                    </a:lnTo>
                    <a:lnTo>
                      <a:pt x="143" y="174"/>
                    </a:lnTo>
                    <a:lnTo>
                      <a:pt x="141" y="0"/>
                    </a:lnTo>
                    <a:lnTo>
                      <a:pt x="3" y="39"/>
                    </a:lnTo>
                    <a:lnTo>
                      <a:pt x="0" y="22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9" name="Group 348"/>
          <p:cNvGrpSpPr>
            <a:grpSpLocks/>
          </p:cNvGrpSpPr>
          <p:nvPr/>
        </p:nvGrpSpPr>
        <p:grpSpPr bwMode="auto">
          <a:xfrm>
            <a:off x="3638551" y="2209801"/>
            <a:ext cx="428625" cy="852488"/>
            <a:chOff x="2292" y="1392"/>
            <a:chExt cx="270" cy="537"/>
          </a:xfrm>
        </p:grpSpPr>
        <p:grpSp>
          <p:nvGrpSpPr>
            <p:cNvPr id="3768" name="Group 349"/>
            <p:cNvGrpSpPr>
              <a:grpSpLocks/>
            </p:cNvGrpSpPr>
            <p:nvPr/>
          </p:nvGrpSpPr>
          <p:grpSpPr bwMode="auto">
            <a:xfrm>
              <a:off x="2292" y="1422"/>
              <a:ext cx="211" cy="310"/>
              <a:chOff x="2290" y="1419"/>
              <a:chExt cx="211" cy="310"/>
            </a:xfrm>
          </p:grpSpPr>
          <p:sp>
            <p:nvSpPr>
              <p:cNvPr id="3773" name="Freeform 350"/>
              <p:cNvSpPr>
                <a:spLocks/>
              </p:cNvSpPr>
              <p:nvPr/>
            </p:nvSpPr>
            <p:spPr bwMode="auto">
              <a:xfrm rot="131960" flipH="1">
                <a:off x="2290" y="1419"/>
                <a:ext cx="211" cy="310"/>
              </a:xfrm>
              <a:custGeom>
                <a:avLst/>
                <a:gdLst>
                  <a:gd name="T0" fmla="*/ 144 w 180"/>
                  <a:gd name="T1" fmla="*/ 0 h 265"/>
                  <a:gd name="T2" fmla="*/ 179 w 180"/>
                  <a:gd name="T3" fmla="*/ 20 h 265"/>
                  <a:gd name="T4" fmla="*/ 161 w 180"/>
                  <a:gd name="T5" fmla="*/ 60 h 265"/>
                  <a:gd name="T6" fmla="*/ 178 w 180"/>
                  <a:gd name="T7" fmla="*/ 77 h 265"/>
                  <a:gd name="T8" fmla="*/ 180 w 180"/>
                  <a:gd name="T9" fmla="*/ 109 h 265"/>
                  <a:gd name="T10" fmla="*/ 104 w 180"/>
                  <a:gd name="T11" fmla="*/ 248 h 265"/>
                  <a:gd name="T12" fmla="*/ 64 w 180"/>
                  <a:gd name="T13" fmla="*/ 265 h 265"/>
                  <a:gd name="T14" fmla="*/ 0 w 180"/>
                  <a:gd name="T15" fmla="*/ 229 h 265"/>
                  <a:gd name="T16" fmla="*/ 6 w 180"/>
                  <a:gd name="T17" fmla="*/ 173 h 265"/>
                  <a:gd name="T18" fmla="*/ 70 w 180"/>
                  <a:gd name="T19" fmla="*/ 49 h 265"/>
                  <a:gd name="T20" fmla="*/ 97 w 180"/>
                  <a:gd name="T21" fmla="*/ 37 h 265"/>
                  <a:gd name="T22" fmla="*/ 119 w 180"/>
                  <a:gd name="T23" fmla="*/ 41 h 265"/>
                  <a:gd name="T24" fmla="*/ 141 w 180"/>
                  <a:gd name="T25" fmla="*/ 1 h 265"/>
                  <a:gd name="T26" fmla="*/ 144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74" name="Freeform 351"/>
              <p:cNvSpPr>
                <a:spLocks/>
              </p:cNvSpPr>
              <p:nvPr/>
            </p:nvSpPr>
            <p:spPr bwMode="auto">
              <a:xfrm>
                <a:off x="2420" y="1474"/>
                <a:ext cx="74" cy="254"/>
              </a:xfrm>
              <a:custGeom>
                <a:avLst/>
                <a:gdLst>
                  <a:gd name="T0" fmla="*/ 0 w 74"/>
                  <a:gd name="T1" fmla="*/ 254 h 254"/>
                  <a:gd name="T2" fmla="*/ 74 w 74"/>
                  <a:gd name="T3" fmla="*/ 213 h 254"/>
                  <a:gd name="T4" fmla="*/ 72 w 74"/>
                  <a:gd name="T5" fmla="*/ 147 h 254"/>
                  <a:gd name="T6" fmla="*/ 0 w 74"/>
                  <a:gd name="T7" fmla="*/ 0 h 254"/>
                  <a:gd name="T8" fmla="*/ 0 w 74"/>
                  <a:gd name="T9" fmla="*/ 254 h 2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4"/>
                  <a:gd name="T16" fmla="*/ 0 h 254"/>
                  <a:gd name="T17" fmla="*/ 74 w 74"/>
                  <a:gd name="T18" fmla="*/ 254 h 2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4" h="254">
                    <a:moveTo>
                      <a:pt x="0" y="254"/>
                    </a:moveTo>
                    <a:lnTo>
                      <a:pt x="74" y="213"/>
                    </a:lnTo>
                    <a:lnTo>
                      <a:pt x="72" y="147"/>
                    </a:lnTo>
                    <a:lnTo>
                      <a:pt x="0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769" name="Group 352"/>
            <p:cNvGrpSpPr>
              <a:grpSpLocks/>
            </p:cNvGrpSpPr>
            <p:nvPr/>
          </p:nvGrpSpPr>
          <p:grpSpPr bwMode="auto">
            <a:xfrm flipH="1">
              <a:off x="2428" y="1392"/>
              <a:ext cx="134" cy="537"/>
              <a:chOff x="1872" y="1341"/>
              <a:chExt cx="114" cy="459"/>
            </a:xfrm>
          </p:grpSpPr>
          <p:sp>
            <p:nvSpPr>
              <p:cNvPr id="3770" name="Freeform 353"/>
              <p:cNvSpPr>
                <a:spLocks/>
              </p:cNvSpPr>
              <p:nvPr/>
            </p:nvSpPr>
            <p:spPr bwMode="auto">
              <a:xfrm>
                <a:off x="1881" y="1545"/>
                <a:ext cx="1" cy="255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255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71" name="Freeform 354"/>
              <p:cNvSpPr>
                <a:spLocks/>
              </p:cNvSpPr>
              <p:nvPr/>
            </p:nvSpPr>
            <p:spPr bwMode="auto">
              <a:xfrm>
                <a:off x="1974" y="1509"/>
                <a:ext cx="1" cy="257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257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72" name="Freeform 355"/>
              <p:cNvSpPr>
                <a:spLocks/>
              </p:cNvSpPr>
              <p:nvPr/>
            </p:nvSpPr>
            <p:spPr bwMode="auto">
              <a:xfrm>
                <a:off x="1872" y="1341"/>
                <a:ext cx="114" cy="329"/>
              </a:xfrm>
              <a:custGeom>
                <a:avLst/>
                <a:gdLst>
                  <a:gd name="T0" fmla="*/ 45 w 126"/>
                  <a:gd name="T1" fmla="*/ 18 h 329"/>
                  <a:gd name="T2" fmla="*/ 92 w 126"/>
                  <a:gd name="T3" fmla="*/ 0 h 329"/>
                  <a:gd name="T4" fmla="*/ 92 w 126"/>
                  <a:gd name="T5" fmla="*/ 59 h 329"/>
                  <a:gd name="T6" fmla="*/ 110 w 126"/>
                  <a:gd name="T7" fmla="*/ 62 h 329"/>
                  <a:gd name="T8" fmla="*/ 126 w 126"/>
                  <a:gd name="T9" fmla="*/ 78 h 329"/>
                  <a:gd name="T10" fmla="*/ 126 w 126"/>
                  <a:gd name="T11" fmla="*/ 245 h 329"/>
                  <a:gd name="T12" fmla="*/ 108 w 126"/>
                  <a:gd name="T13" fmla="*/ 301 h 329"/>
                  <a:gd name="T14" fmla="*/ 29 w 126"/>
                  <a:gd name="T15" fmla="*/ 329 h 329"/>
                  <a:gd name="T16" fmla="*/ 0 w 126"/>
                  <a:gd name="T17" fmla="*/ 279 h 329"/>
                  <a:gd name="T18" fmla="*/ 0 w 126"/>
                  <a:gd name="T19" fmla="*/ 112 h 329"/>
                  <a:gd name="T20" fmla="*/ 21 w 126"/>
                  <a:gd name="T21" fmla="*/ 84 h 329"/>
                  <a:gd name="T22" fmla="*/ 45 w 126"/>
                  <a:gd name="T23" fmla="*/ 74 h 329"/>
                  <a:gd name="T24" fmla="*/ 45 w 126"/>
                  <a:gd name="T25" fmla="*/ 18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0" name="Group 356"/>
          <p:cNvGrpSpPr>
            <a:grpSpLocks/>
          </p:cNvGrpSpPr>
          <p:nvPr/>
        </p:nvGrpSpPr>
        <p:grpSpPr bwMode="auto">
          <a:xfrm>
            <a:off x="2057401" y="1227138"/>
            <a:ext cx="223838" cy="862012"/>
            <a:chOff x="1296" y="773"/>
            <a:chExt cx="141" cy="543"/>
          </a:xfrm>
        </p:grpSpPr>
        <p:sp>
          <p:nvSpPr>
            <p:cNvPr id="3763" name="Line 357"/>
            <p:cNvSpPr>
              <a:spLocks noChangeShapeType="1"/>
            </p:cNvSpPr>
            <p:nvPr/>
          </p:nvSpPr>
          <p:spPr bwMode="auto">
            <a:xfrm>
              <a:off x="1303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64" name="Line 358"/>
            <p:cNvSpPr>
              <a:spLocks noChangeShapeType="1"/>
            </p:cNvSpPr>
            <p:nvPr/>
          </p:nvSpPr>
          <p:spPr bwMode="auto">
            <a:xfrm>
              <a:off x="1428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65" name="Group 359"/>
            <p:cNvGrpSpPr>
              <a:grpSpLocks/>
            </p:cNvGrpSpPr>
            <p:nvPr/>
          </p:nvGrpSpPr>
          <p:grpSpPr bwMode="auto">
            <a:xfrm>
              <a:off x="1296" y="773"/>
              <a:ext cx="141" cy="364"/>
              <a:chOff x="1296" y="773"/>
              <a:chExt cx="141" cy="364"/>
            </a:xfrm>
          </p:grpSpPr>
          <p:sp>
            <p:nvSpPr>
              <p:cNvPr id="3766" name="Freeform 360"/>
              <p:cNvSpPr>
                <a:spLocks/>
              </p:cNvSpPr>
              <p:nvPr/>
            </p:nvSpPr>
            <p:spPr bwMode="auto">
              <a:xfrm>
                <a:off x="1296" y="773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67" name="Freeform 361"/>
              <p:cNvSpPr>
                <a:spLocks/>
              </p:cNvSpPr>
              <p:nvPr/>
            </p:nvSpPr>
            <p:spPr bwMode="auto">
              <a:xfrm>
                <a:off x="1296" y="851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1" name="Group 362"/>
          <p:cNvGrpSpPr>
            <a:grpSpLocks/>
          </p:cNvGrpSpPr>
          <p:nvPr/>
        </p:nvGrpSpPr>
        <p:grpSpPr bwMode="auto">
          <a:xfrm flipH="1">
            <a:off x="2362201" y="2286001"/>
            <a:ext cx="223838" cy="862013"/>
            <a:chOff x="1296" y="773"/>
            <a:chExt cx="141" cy="543"/>
          </a:xfrm>
        </p:grpSpPr>
        <p:sp>
          <p:nvSpPr>
            <p:cNvPr id="3758" name="Line 363"/>
            <p:cNvSpPr>
              <a:spLocks noChangeShapeType="1"/>
            </p:cNvSpPr>
            <p:nvPr/>
          </p:nvSpPr>
          <p:spPr bwMode="auto">
            <a:xfrm>
              <a:off x="1303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59" name="Line 364"/>
            <p:cNvSpPr>
              <a:spLocks noChangeShapeType="1"/>
            </p:cNvSpPr>
            <p:nvPr/>
          </p:nvSpPr>
          <p:spPr bwMode="auto">
            <a:xfrm>
              <a:off x="1428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60" name="Group 365"/>
            <p:cNvGrpSpPr>
              <a:grpSpLocks/>
            </p:cNvGrpSpPr>
            <p:nvPr/>
          </p:nvGrpSpPr>
          <p:grpSpPr bwMode="auto">
            <a:xfrm>
              <a:off x="1296" y="773"/>
              <a:ext cx="141" cy="364"/>
              <a:chOff x="1296" y="773"/>
              <a:chExt cx="141" cy="364"/>
            </a:xfrm>
          </p:grpSpPr>
          <p:sp>
            <p:nvSpPr>
              <p:cNvPr id="3761" name="Freeform 366"/>
              <p:cNvSpPr>
                <a:spLocks/>
              </p:cNvSpPr>
              <p:nvPr/>
            </p:nvSpPr>
            <p:spPr bwMode="auto">
              <a:xfrm>
                <a:off x="1296" y="773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62" name="Freeform 367"/>
              <p:cNvSpPr>
                <a:spLocks/>
              </p:cNvSpPr>
              <p:nvPr/>
            </p:nvSpPr>
            <p:spPr bwMode="auto">
              <a:xfrm>
                <a:off x="1296" y="851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2" name="Group 368"/>
          <p:cNvGrpSpPr>
            <a:grpSpLocks/>
          </p:cNvGrpSpPr>
          <p:nvPr/>
        </p:nvGrpSpPr>
        <p:grpSpPr bwMode="auto">
          <a:xfrm>
            <a:off x="2362200" y="1219201"/>
            <a:ext cx="228600" cy="862013"/>
            <a:chOff x="1488" y="768"/>
            <a:chExt cx="144" cy="543"/>
          </a:xfrm>
        </p:grpSpPr>
        <p:sp>
          <p:nvSpPr>
            <p:cNvPr id="3753" name="Line 369"/>
            <p:cNvSpPr>
              <a:spLocks noChangeShapeType="1"/>
            </p:cNvSpPr>
            <p:nvPr/>
          </p:nvSpPr>
          <p:spPr bwMode="auto">
            <a:xfrm>
              <a:off x="1495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54" name="Line 370"/>
            <p:cNvSpPr>
              <a:spLocks noChangeShapeType="1"/>
            </p:cNvSpPr>
            <p:nvPr/>
          </p:nvSpPr>
          <p:spPr bwMode="auto">
            <a:xfrm>
              <a:off x="1620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55" name="Group 371"/>
            <p:cNvGrpSpPr>
              <a:grpSpLocks/>
            </p:cNvGrpSpPr>
            <p:nvPr/>
          </p:nvGrpSpPr>
          <p:grpSpPr bwMode="auto">
            <a:xfrm>
              <a:off x="1488" y="768"/>
              <a:ext cx="144" cy="364"/>
              <a:chOff x="1488" y="768"/>
              <a:chExt cx="144" cy="364"/>
            </a:xfrm>
          </p:grpSpPr>
          <p:sp>
            <p:nvSpPr>
              <p:cNvPr id="3756" name="Freeform 372"/>
              <p:cNvSpPr>
                <a:spLocks/>
              </p:cNvSpPr>
              <p:nvPr/>
            </p:nvSpPr>
            <p:spPr bwMode="auto">
              <a:xfrm>
                <a:off x="1488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57" name="Freeform 373"/>
              <p:cNvSpPr>
                <a:spLocks/>
              </p:cNvSpPr>
              <p:nvPr/>
            </p:nvSpPr>
            <p:spPr bwMode="auto">
              <a:xfrm>
                <a:off x="1589" y="831"/>
                <a:ext cx="43" cy="276"/>
              </a:xfrm>
              <a:custGeom>
                <a:avLst/>
                <a:gdLst>
                  <a:gd name="T0" fmla="*/ 43 w 43"/>
                  <a:gd name="T1" fmla="*/ 209 h 276"/>
                  <a:gd name="T2" fmla="*/ 28 w 43"/>
                  <a:gd name="T3" fmla="*/ 264 h 276"/>
                  <a:gd name="T4" fmla="*/ 0 w 43"/>
                  <a:gd name="T5" fmla="*/ 276 h 276"/>
                  <a:gd name="T6" fmla="*/ 0 w 43"/>
                  <a:gd name="T7" fmla="*/ 0 h 276"/>
                  <a:gd name="T8" fmla="*/ 22 w 43"/>
                  <a:gd name="T9" fmla="*/ 0 h 276"/>
                  <a:gd name="T10" fmla="*/ 40 w 43"/>
                  <a:gd name="T11" fmla="*/ 21 h 276"/>
                  <a:gd name="T12" fmla="*/ 43 w 43"/>
                  <a:gd name="T13" fmla="*/ 209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276"/>
                  <a:gd name="T23" fmla="*/ 43 w 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276">
                    <a:moveTo>
                      <a:pt x="43" y="209"/>
                    </a:moveTo>
                    <a:lnTo>
                      <a:pt x="28" y="264"/>
                    </a:lnTo>
                    <a:lnTo>
                      <a:pt x="0" y="276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40" y="21"/>
                    </a:lnTo>
                    <a:lnTo>
                      <a:pt x="43" y="20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3" name="Group 374"/>
          <p:cNvGrpSpPr>
            <a:grpSpLocks/>
          </p:cNvGrpSpPr>
          <p:nvPr/>
        </p:nvGrpSpPr>
        <p:grpSpPr bwMode="auto">
          <a:xfrm flipH="1">
            <a:off x="2057400" y="2286001"/>
            <a:ext cx="228600" cy="862013"/>
            <a:chOff x="1488" y="768"/>
            <a:chExt cx="144" cy="543"/>
          </a:xfrm>
        </p:grpSpPr>
        <p:sp>
          <p:nvSpPr>
            <p:cNvPr id="3748" name="Line 375"/>
            <p:cNvSpPr>
              <a:spLocks noChangeShapeType="1"/>
            </p:cNvSpPr>
            <p:nvPr/>
          </p:nvSpPr>
          <p:spPr bwMode="auto">
            <a:xfrm>
              <a:off x="1495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49" name="Line 376"/>
            <p:cNvSpPr>
              <a:spLocks noChangeShapeType="1"/>
            </p:cNvSpPr>
            <p:nvPr/>
          </p:nvSpPr>
          <p:spPr bwMode="auto">
            <a:xfrm>
              <a:off x="1620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50" name="Group 377"/>
            <p:cNvGrpSpPr>
              <a:grpSpLocks/>
            </p:cNvGrpSpPr>
            <p:nvPr/>
          </p:nvGrpSpPr>
          <p:grpSpPr bwMode="auto">
            <a:xfrm>
              <a:off x="1488" y="768"/>
              <a:ext cx="144" cy="364"/>
              <a:chOff x="1488" y="768"/>
              <a:chExt cx="144" cy="364"/>
            </a:xfrm>
          </p:grpSpPr>
          <p:sp>
            <p:nvSpPr>
              <p:cNvPr id="3751" name="Freeform 378"/>
              <p:cNvSpPr>
                <a:spLocks/>
              </p:cNvSpPr>
              <p:nvPr/>
            </p:nvSpPr>
            <p:spPr bwMode="auto">
              <a:xfrm>
                <a:off x="1488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52" name="Freeform 379"/>
              <p:cNvSpPr>
                <a:spLocks/>
              </p:cNvSpPr>
              <p:nvPr/>
            </p:nvSpPr>
            <p:spPr bwMode="auto">
              <a:xfrm>
                <a:off x="1589" y="831"/>
                <a:ext cx="43" cy="276"/>
              </a:xfrm>
              <a:custGeom>
                <a:avLst/>
                <a:gdLst>
                  <a:gd name="T0" fmla="*/ 43 w 43"/>
                  <a:gd name="T1" fmla="*/ 209 h 276"/>
                  <a:gd name="T2" fmla="*/ 28 w 43"/>
                  <a:gd name="T3" fmla="*/ 264 h 276"/>
                  <a:gd name="T4" fmla="*/ 0 w 43"/>
                  <a:gd name="T5" fmla="*/ 276 h 276"/>
                  <a:gd name="T6" fmla="*/ 0 w 43"/>
                  <a:gd name="T7" fmla="*/ 0 h 276"/>
                  <a:gd name="T8" fmla="*/ 22 w 43"/>
                  <a:gd name="T9" fmla="*/ 0 h 276"/>
                  <a:gd name="T10" fmla="*/ 40 w 43"/>
                  <a:gd name="T11" fmla="*/ 21 h 276"/>
                  <a:gd name="T12" fmla="*/ 43 w 43"/>
                  <a:gd name="T13" fmla="*/ 209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276"/>
                  <a:gd name="T23" fmla="*/ 43 w 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276">
                    <a:moveTo>
                      <a:pt x="43" y="209"/>
                    </a:moveTo>
                    <a:lnTo>
                      <a:pt x="28" y="264"/>
                    </a:lnTo>
                    <a:lnTo>
                      <a:pt x="0" y="276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40" y="21"/>
                    </a:lnTo>
                    <a:lnTo>
                      <a:pt x="43" y="20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4" name="Group 380"/>
          <p:cNvGrpSpPr>
            <a:grpSpLocks/>
          </p:cNvGrpSpPr>
          <p:nvPr/>
        </p:nvGrpSpPr>
        <p:grpSpPr bwMode="auto">
          <a:xfrm>
            <a:off x="2667000" y="1219201"/>
            <a:ext cx="228600" cy="862013"/>
            <a:chOff x="1680" y="768"/>
            <a:chExt cx="144" cy="543"/>
          </a:xfrm>
        </p:grpSpPr>
        <p:sp>
          <p:nvSpPr>
            <p:cNvPr id="3742" name="Line 381"/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43" name="Line 382"/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44" name="Group 383"/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3745" name="Freeform 384"/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46" name="Freeform 385"/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47" name="Freeform 386"/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5" name="Group 387"/>
          <p:cNvGrpSpPr>
            <a:grpSpLocks/>
          </p:cNvGrpSpPr>
          <p:nvPr/>
        </p:nvGrpSpPr>
        <p:grpSpPr bwMode="auto">
          <a:xfrm flipH="1">
            <a:off x="2667000" y="2286001"/>
            <a:ext cx="228600" cy="862013"/>
            <a:chOff x="1680" y="768"/>
            <a:chExt cx="144" cy="543"/>
          </a:xfrm>
        </p:grpSpPr>
        <p:sp>
          <p:nvSpPr>
            <p:cNvPr id="3736" name="Line 388"/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37" name="Line 389"/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38" name="Group 390"/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3739" name="Freeform 391"/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40" name="Freeform 392"/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41" name="Freeform 393"/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6" name="Group 394"/>
          <p:cNvGrpSpPr>
            <a:grpSpLocks/>
          </p:cNvGrpSpPr>
          <p:nvPr/>
        </p:nvGrpSpPr>
        <p:grpSpPr bwMode="auto">
          <a:xfrm>
            <a:off x="2971801" y="1219200"/>
            <a:ext cx="227013" cy="858838"/>
            <a:chOff x="1872" y="768"/>
            <a:chExt cx="143" cy="541"/>
          </a:xfrm>
        </p:grpSpPr>
        <p:sp>
          <p:nvSpPr>
            <p:cNvPr id="3731" name="Line 395"/>
            <p:cNvSpPr>
              <a:spLocks noChangeShapeType="1"/>
            </p:cNvSpPr>
            <p:nvPr/>
          </p:nvSpPr>
          <p:spPr bwMode="auto">
            <a:xfrm>
              <a:off x="1876" y="106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32" name="Line 396"/>
            <p:cNvSpPr>
              <a:spLocks noChangeShapeType="1"/>
            </p:cNvSpPr>
            <p:nvPr/>
          </p:nvSpPr>
          <p:spPr bwMode="auto">
            <a:xfrm>
              <a:off x="2005" y="102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33" name="Group 397"/>
            <p:cNvGrpSpPr>
              <a:grpSpLocks/>
            </p:cNvGrpSpPr>
            <p:nvPr/>
          </p:nvGrpSpPr>
          <p:grpSpPr bwMode="auto">
            <a:xfrm>
              <a:off x="1872" y="768"/>
              <a:ext cx="143" cy="366"/>
              <a:chOff x="1872" y="768"/>
              <a:chExt cx="143" cy="366"/>
            </a:xfrm>
          </p:grpSpPr>
          <p:sp>
            <p:nvSpPr>
              <p:cNvPr id="3734" name="Freeform 398"/>
              <p:cNvSpPr>
                <a:spLocks/>
              </p:cNvSpPr>
              <p:nvPr/>
            </p:nvSpPr>
            <p:spPr bwMode="auto">
              <a:xfrm>
                <a:off x="1872" y="768"/>
                <a:ext cx="140" cy="364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35" name="Freeform 399"/>
              <p:cNvSpPr>
                <a:spLocks/>
              </p:cNvSpPr>
              <p:nvPr/>
            </p:nvSpPr>
            <p:spPr bwMode="auto">
              <a:xfrm>
                <a:off x="1907" y="852"/>
                <a:ext cx="108" cy="282"/>
              </a:xfrm>
              <a:custGeom>
                <a:avLst/>
                <a:gdLst>
                  <a:gd name="T0" fmla="*/ 0 w 108"/>
                  <a:gd name="T1" fmla="*/ 282 h 282"/>
                  <a:gd name="T2" fmla="*/ 87 w 108"/>
                  <a:gd name="T3" fmla="*/ 248 h 282"/>
                  <a:gd name="T4" fmla="*/ 108 w 108"/>
                  <a:gd name="T5" fmla="*/ 186 h 282"/>
                  <a:gd name="T6" fmla="*/ 106 w 108"/>
                  <a:gd name="T7" fmla="*/ 0 h 282"/>
                  <a:gd name="T8" fmla="*/ 0 w 108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8"/>
                  <a:gd name="T16" fmla="*/ 0 h 282"/>
                  <a:gd name="T17" fmla="*/ 108 w 108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8" h="282">
                    <a:moveTo>
                      <a:pt x="0" y="282"/>
                    </a:moveTo>
                    <a:lnTo>
                      <a:pt x="87" y="248"/>
                    </a:lnTo>
                    <a:lnTo>
                      <a:pt x="108" y="186"/>
                    </a:lnTo>
                    <a:lnTo>
                      <a:pt x="106" y="0"/>
                    </a:lnTo>
                    <a:lnTo>
                      <a:pt x="0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7" name="Group 400"/>
          <p:cNvGrpSpPr>
            <a:grpSpLocks/>
          </p:cNvGrpSpPr>
          <p:nvPr/>
        </p:nvGrpSpPr>
        <p:grpSpPr bwMode="auto">
          <a:xfrm>
            <a:off x="3276601" y="2286000"/>
            <a:ext cx="227013" cy="858838"/>
            <a:chOff x="2064" y="1440"/>
            <a:chExt cx="143" cy="541"/>
          </a:xfrm>
        </p:grpSpPr>
        <p:sp>
          <p:nvSpPr>
            <p:cNvPr id="3726" name="Line 401"/>
            <p:cNvSpPr>
              <a:spLocks noChangeShapeType="1"/>
            </p:cNvSpPr>
            <p:nvPr/>
          </p:nvSpPr>
          <p:spPr bwMode="auto">
            <a:xfrm flipH="1">
              <a:off x="2203" y="173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27" name="Line 402"/>
            <p:cNvSpPr>
              <a:spLocks noChangeShapeType="1"/>
            </p:cNvSpPr>
            <p:nvPr/>
          </p:nvSpPr>
          <p:spPr bwMode="auto">
            <a:xfrm flipH="1">
              <a:off x="2074" y="1695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28" name="Group 403"/>
            <p:cNvGrpSpPr>
              <a:grpSpLocks/>
            </p:cNvGrpSpPr>
            <p:nvPr/>
          </p:nvGrpSpPr>
          <p:grpSpPr bwMode="auto">
            <a:xfrm>
              <a:off x="2064" y="1440"/>
              <a:ext cx="143" cy="366"/>
              <a:chOff x="2064" y="1440"/>
              <a:chExt cx="143" cy="366"/>
            </a:xfrm>
          </p:grpSpPr>
          <p:sp>
            <p:nvSpPr>
              <p:cNvPr id="3729" name="Freeform 404"/>
              <p:cNvSpPr>
                <a:spLocks/>
              </p:cNvSpPr>
              <p:nvPr/>
            </p:nvSpPr>
            <p:spPr bwMode="auto">
              <a:xfrm flipH="1">
                <a:off x="2067" y="1440"/>
                <a:ext cx="140" cy="364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30" name="Freeform 405"/>
              <p:cNvSpPr>
                <a:spLocks/>
              </p:cNvSpPr>
              <p:nvPr/>
            </p:nvSpPr>
            <p:spPr bwMode="auto">
              <a:xfrm>
                <a:off x="2064" y="1524"/>
                <a:ext cx="108" cy="282"/>
              </a:xfrm>
              <a:custGeom>
                <a:avLst/>
                <a:gdLst>
                  <a:gd name="T0" fmla="*/ 108 w 108"/>
                  <a:gd name="T1" fmla="*/ 282 h 282"/>
                  <a:gd name="T2" fmla="*/ 21 w 108"/>
                  <a:gd name="T3" fmla="*/ 248 h 282"/>
                  <a:gd name="T4" fmla="*/ 0 w 108"/>
                  <a:gd name="T5" fmla="*/ 186 h 282"/>
                  <a:gd name="T6" fmla="*/ 2 w 108"/>
                  <a:gd name="T7" fmla="*/ 0 h 282"/>
                  <a:gd name="T8" fmla="*/ 108 w 108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8"/>
                  <a:gd name="T16" fmla="*/ 0 h 282"/>
                  <a:gd name="T17" fmla="*/ 108 w 108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8" h="282">
                    <a:moveTo>
                      <a:pt x="108" y="282"/>
                    </a:moveTo>
                    <a:lnTo>
                      <a:pt x="21" y="248"/>
                    </a:lnTo>
                    <a:lnTo>
                      <a:pt x="0" y="186"/>
                    </a:lnTo>
                    <a:lnTo>
                      <a:pt x="2" y="0"/>
                    </a:lnTo>
                    <a:lnTo>
                      <a:pt x="108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8" name="Group 406"/>
          <p:cNvGrpSpPr>
            <a:grpSpLocks/>
          </p:cNvGrpSpPr>
          <p:nvPr/>
        </p:nvGrpSpPr>
        <p:grpSpPr bwMode="auto">
          <a:xfrm>
            <a:off x="3276601" y="1219200"/>
            <a:ext cx="222250" cy="858838"/>
            <a:chOff x="2064" y="768"/>
            <a:chExt cx="140" cy="541"/>
          </a:xfrm>
        </p:grpSpPr>
        <p:sp>
          <p:nvSpPr>
            <p:cNvPr id="3721" name="Line 407"/>
            <p:cNvSpPr>
              <a:spLocks noChangeShapeType="1"/>
            </p:cNvSpPr>
            <p:nvPr/>
          </p:nvSpPr>
          <p:spPr bwMode="auto">
            <a:xfrm>
              <a:off x="2068" y="106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22" name="Line 408"/>
            <p:cNvSpPr>
              <a:spLocks noChangeShapeType="1"/>
            </p:cNvSpPr>
            <p:nvPr/>
          </p:nvSpPr>
          <p:spPr bwMode="auto">
            <a:xfrm>
              <a:off x="2197" y="102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23" name="Group 409"/>
            <p:cNvGrpSpPr>
              <a:grpSpLocks/>
            </p:cNvGrpSpPr>
            <p:nvPr/>
          </p:nvGrpSpPr>
          <p:grpSpPr bwMode="auto">
            <a:xfrm>
              <a:off x="2064" y="768"/>
              <a:ext cx="140" cy="364"/>
              <a:chOff x="2064" y="768"/>
              <a:chExt cx="140" cy="364"/>
            </a:xfrm>
          </p:grpSpPr>
          <p:sp>
            <p:nvSpPr>
              <p:cNvPr id="3724" name="Freeform 410"/>
              <p:cNvSpPr>
                <a:spLocks/>
              </p:cNvSpPr>
              <p:nvPr/>
            </p:nvSpPr>
            <p:spPr bwMode="auto">
              <a:xfrm>
                <a:off x="2064" y="768"/>
                <a:ext cx="140" cy="364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5" name="Freeform 411"/>
              <p:cNvSpPr>
                <a:spLocks/>
              </p:cNvSpPr>
              <p:nvPr/>
            </p:nvSpPr>
            <p:spPr bwMode="auto">
              <a:xfrm>
                <a:off x="2064" y="893"/>
                <a:ext cx="119" cy="238"/>
              </a:xfrm>
              <a:custGeom>
                <a:avLst/>
                <a:gdLst>
                  <a:gd name="T0" fmla="*/ 119 w 119"/>
                  <a:gd name="T1" fmla="*/ 208 h 238"/>
                  <a:gd name="T2" fmla="*/ 36 w 119"/>
                  <a:gd name="T3" fmla="*/ 238 h 238"/>
                  <a:gd name="T4" fmla="*/ 0 w 119"/>
                  <a:gd name="T5" fmla="*/ 181 h 238"/>
                  <a:gd name="T6" fmla="*/ 0 w 119"/>
                  <a:gd name="T7" fmla="*/ 0 h 238"/>
                  <a:gd name="T8" fmla="*/ 119 w 119"/>
                  <a:gd name="T9" fmla="*/ 2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9"/>
                  <a:gd name="T16" fmla="*/ 0 h 238"/>
                  <a:gd name="T17" fmla="*/ 119 w 11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9" h="238">
                    <a:moveTo>
                      <a:pt x="119" y="208"/>
                    </a:moveTo>
                    <a:lnTo>
                      <a:pt x="36" y="238"/>
                    </a:lnTo>
                    <a:lnTo>
                      <a:pt x="0" y="181"/>
                    </a:lnTo>
                    <a:lnTo>
                      <a:pt x="0" y="0"/>
                    </a:lnTo>
                    <a:lnTo>
                      <a:pt x="119" y="208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9" name="Group 412"/>
          <p:cNvGrpSpPr>
            <a:grpSpLocks/>
          </p:cNvGrpSpPr>
          <p:nvPr/>
        </p:nvGrpSpPr>
        <p:grpSpPr bwMode="auto">
          <a:xfrm>
            <a:off x="2971801" y="2286000"/>
            <a:ext cx="223838" cy="858838"/>
            <a:chOff x="1872" y="1440"/>
            <a:chExt cx="141" cy="541"/>
          </a:xfrm>
        </p:grpSpPr>
        <p:sp>
          <p:nvSpPr>
            <p:cNvPr id="3716" name="Line 413"/>
            <p:cNvSpPr>
              <a:spLocks noChangeShapeType="1"/>
            </p:cNvSpPr>
            <p:nvPr/>
          </p:nvSpPr>
          <p:spPr bwMode="auto">
            <a:xfrm flipH="1">
              <a:off x="2008" y="173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17" name="Line 414"/>
            <p:cNvSpPr>
              <a:spLocks noChangeShapeType="1"/>
            </p:cNvSpPr>
            <p:nvPr/>
          </p:nvSpPr>
          <p:spPr bwMode="auto">
            <a:xfrm flipH="1">
              <a:off x="1879" y="1695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18" name="Group 415"/>
            <p:cNvGrpSpPr>
              <a:grpSpLocks/>
            </p:cNvGrpSpPr>
            <p:nvPr/>
          </p:nvGrpSpPr>
          <p:grpSpPr bwMode="auto">
            <a:xfrm>
              <a:off x="1872" y="1440"/>
              <a:ext cx="141" cy="364"/>
              <a:chOff x="1872" y="1440"/>
              <a:chExt cx="141" cy="364"/>
            </a:xfrm>
          </p:grpSpPr>
          <p:sp>
            <p:nvSpPr>
              <p:cNvPr id="3719" name="Freeform 416"/>
              <p:cNvSpPr>
                <a:spLocks/>
              </p:cNvSpPr>
              <p:nvPr/>
            </p:nvSpPr>
            <p:spPr bwMode="auto">
              <a:xfrm flipH="1">
                <a:off x="1872" y="1440"/>
                <a:ext cx="140" cy="364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0" name="Freeform 417"/>
              <p:cNvSpPr>
                <a:spLocks/>
              </p:cNvSpPr>
              <p:nvPr/>
            </p:nvSpPr>
            <p:spPr bwMode="auto">
              <a:xfrm>
                <a:off x="1894" y="1565"/>
                <a:ext cx="119" cy="238"/>
              </a:xfrm>
              <a:custGeom>
                <a:avLst/>
                <a:gdLst>
                  <a:gd name="T0" fmla="*/ 0 w 119"/>
                  <a:gd name="T1" fmla="*/ 208 h 238"/>
                  <a:gd name="T2" fmla="*/ 83 w 119"/>
                  <a:gd name="T3" fmla="*/ 238 h 238"/>
                  <a:gd name="T4" fmla="*/ 119 w 119"/>
                  <a:gd name="T5" fmla="*/ 181 h 238"/>
                  <a:gd name="T6" fmla="*/ 119 w 119"/>
                  <a:gd name="T7" fmla="*/ 0 h 238"/>
                  <a:gd name="T8" fmla="*/ 0 w 119"/>
                  <a:gd name="T9" fmla="*/ 2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9"/>
                  <a:gd name="T16" fmla="*/ 0 h 238"/>
                  <a:gd name="T17" fmla="*/ 119 w 11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9" h="238">
                    <a:moveTo>
                      <a:pt x="0" y="208"/>
                    </a:moveTo>
                    <a:lnTo>
                      <a:pt x="83" y="238"/>
                    </a:lnTo>
                    <a:lnTo>
                      <a:pt x="119" y="181"/>
                    </a:lnTo>
                    <a:lnTo>
                      <a:pt x="119" y="0"/>
                    </a:lnTo>
                    <a:lnTo>
                      <a:pt x="0" y="208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0" name="Group 418"/>
          <p:cNvGrpSpPr>
            <a:grpSpLocks/>
          </p:cNvGrpSpPr>
          <p:nvPr/>
        </p:nvGrpSpPr>
        <p:grpSpPr bwMode="auto">
          <a:xfrm>
            <a:off x="4191000" y="1219201"/>
            <a:ext cx="382588" cy="906462"/>
            <a:chOff x="2640" y="738"/>
            <a:chExt cx="241" cy="571"/>
          </a:xfrm>
        </p:grpSpPr>
        <p:grpSp>
          <p:nvGrpSpPr>
            <p:cNvPr id="3708" name="Group 419"/>
            <p:cNvGrpSpPr>
              <a:grpSpLocks/>
            </p:cNvGrpSpPr>
            <p:nvPr/>
          </p:nvGrpSpPr>
          <p:grpSpPr bwMode="auto">
            <a:xfrm flipH="1">
              <a:off x="2640" y="768"/>
              <a:ext cx="140" cy="541"/>
              <a:chOff x="384" y="816"/>
              <a:chExt cx="140" cy="541"/>
            </a:xfrm>
          </p:grpSpPr>
          <p:sp>
            <p:nvSpPr>
              <p:cNvPr id="3713" name="Line 420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14" name="Line 421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15" name="Freeform 422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709" name="Group 423"/>
            <p:cNvGrpSpPr>
              <a:grpSpLocks/>
            </p:cNvGrpSpPr>
            <p:nvPr/>
          </p:nvGrpSpPr>
          <p:grpSpPr bwMode="auto">
            <a:xfrm>
              <a:off x="2741" y="738"/>
              <a:ext cx="140" cy="364"/>
              <a:chOff x="2880" y="720"/>
              <a:chExt cx="140" cy="364"/>
            </a:xfrm>
          </p:grpSpPr>
          <p:sp>
            <p:nvSpPr>
              <p:cNvPr id="3710" name="Freeform 424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11" name="Line 425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12" name="Line 426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1" name="Group 427"/>
          <p:cNvGrpSpPr>
            <a:grpSpLocks/>
          </p:cNvGrpSpPr>
          <p:nvPr/>
        </p:nvGrpSpPr>
        <p:grpSpPr bwMode="auto">
          <a:xfrm>
            <a:off x="4648200" y="1219200"/>
            <a:ext cx="369888" cy="858838"/>
            <a:chOff x="2979" y="720"/>
            <a:chExt cx="233" cy="541"/>
          </a:xfrm>
        </p:grpSpPr>
        <p:grpSp>
          <p:nvGrpSpPr>
            <p:cNvPr id="3700" name="Group 428"/>
            <p:cNvGrpSpPr>
              <a:grpSpLocks/>
            </p:cNvGrpSpPr>
            <p:nvPr/>
          </p:nvGrpSpPr>
          <p:grpSpPr bwMode="auto">
            <a:xfrm flipH="1">
              <a:off x="3072" y="720"/>
              <a:ext cx="140" cy="541"/>
              <a:chOff x="384" y="816"/>
              <a:chExt cx="140" cy="541"/>
            </a:xfrm>
          </p:grpSpPr>
          <p:sp>
            <p:nvSpPr>
              <p:cNvPr id="3705" name="Line 429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06" name="Line 430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07" name="Freeform 431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701" name="Group 432"/>
            <p:cNvGrpSpPr>
              <a:grpSpLocks/>
            </p:cNvGrpSpPr>
            <p:nvPr/>
          </p:nvGrpSpPr>
          <p:grpSpPr bwMode="auto">
            <a:xfrm>
              <a:off x="2979" y="748"/>
              <a:ext cx="140" cy="364"/>
              <a:chOff x="2880" y="720"/>
              <a:chExt cx="140" cy="364"/>
            </a:xfrm>
          </p:grpSpPr>
          <p:sp>
            <p:nvSpPr>
              <p:cNvPr id="3702" name="Freeform 433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03" name="Line 434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04" name="Line 435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2" name="Group 436"/>
          <p:cNvGrpSpPr>
            <a:grpSpLocks/>
          </p:cNvGrpSpPr>
          <p:nvPr/>
        </p:nvGrpSpPr>
        <p:grpSpPr bwMode="auto">
          <a:xfrm flipH="1">
            <a:off x="4191000" y="2209801"/>
            <a:ext cx="382588" cy="906462"/>
            <a:chOff x="2640" y="738"/>
            <a:chExt cx="241" cy="571"/>
          </a:xfrm>
        </p:grpSpPr>
        <p:grpSp>
          <p:nvGrpSpPr>
            <p:cNvPr id="3692" name="Group 437"/>
            <p:cNvGrpSpPr>
              <a:grpSpLocks/>
            </p:cNvGrpSpPr>
            <p:nvPr/>
          </p:nvGrpSpPr>
          <p:grpSpPr bwMode="auto">
            <a:xfrm flipH="1">
              <a:off x="2640" y="768"/>
              <a:ext cx="140" cy="541"/>
              <a:chOff x="384" y="816"/>
              <a:chExt cx="140" cy="541"/>
            </a:xfrm>
          </p:grpSpPr>
          <p:sp>
            <p:nvSpPr>
              <p:cNvPr id="3697" name="Line 438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8" name="Line 439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9" name="Freeform 440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93" name="Group 441"/>
            <p:cNvGrpSpPr>
              <a:grpSpLocks/>
            </p:cNvGrpSpPr>
            <p:nvPr/>
          </p:nvGrpSpPr>
          <p:grpSpPr bwMode="auto">
            <a:xfrm>
              <a:off x="2741" y="738"/>
              <a:ext cx="140" cy="364"/>
              <a:chOff x="2880" y="720"/>
              <a:chExt cx="140" cy="364"/>
            </a:xfrm>
          </p:grpSpPr>
          <p:sp>
            <p:nvSpPr>
              <p:cNvPr id="3694" name="Freeform 442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5" name="Line 443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6" name="Line 444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3" name="Group 445"/>
          <p:cNvGrpSpPr>
            <a:grpSpLocks/>
          </p:cNvGrpSpPr>
          <p:nvPr/>
        </p:nvGrpSpPr>
        <p:grpSpPr bwMode="auto">
          <a:xfrm flipH="1">
            <a:off x="4648200" y="2209801"/>
            <a:ext cx="369888" cy="858838"/>
            <a:chOff x="2979" y="720"/>
            <a:chExt cx="233" cy="541"/>
          </a:xfrm>
        </p:grpSpPr>
        <p:grpSp>
          <p:nvGrpSpPr>
            <p:cNvPr id="3684" name="Group 446"/>
            <p:cNvGrpSpPr>
              <a:grpSpLocks/>
            </p:cNvGrpSpPr>
            <p:nvPr/>
          </p:nvGrpSpPr>
          <p:grpSpPr bwMode="auto">
            <a:xfrm flipH="1">
              <a:off x="3072" y="720"/>
              <a:ext cx="140" cy="541"/>
              <a:chOff x="384" y="816"/>
              <a:chExt cx="140" cy="541"/>
            </a:xfrm>
          </p:grpSpPr>
          <p:sp>
            <p:nvSpPr>
              <p:cNvPr id="3689" name="Line 447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0" name="Line 448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1" name="Freeform 449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85" name="Group 450"/>
            <p:cNvGrpSpPr>
              <a:grpSpLocks/>
            </p:cNvGrpSpPr>
            <p:nvPr/>
          </p:nvGrpSpPr>
          <p:grpSpPr bwMode="auto">
            <a:xfrm>
              <a:off x="2979" y="748"/>
              <a:ext cx="140" cy="364"/>
              <a:chOff x="2880" y="720"/>
              <a:chExt cx="140" cy="364"/>
            </a:xfrm>
          </p:grpSpPr>
          <p:sp>
            <p:nvSpPr>
              <p:cNvPr id="3686" name="Freeform 451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7" name="Line 452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8" name="Line 453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4" name="Group 454"/>
          <p:cNvGrpSpPr>
            <a:grpSpLocks/>
          </p:cNvGrpSpPr>
          <p:nvPr/>
        </p:nvGrpSpPr>
        <p:grpSpPr bwMode="auto">
          <a:xfrm>
            <a:off x="5334001" y="381001"/>
            <a:ext cx="703263" cy="836612"/>
            <a:chOff x="3360" y="240"/>
            <a:chExt cx="443" cy="527"/>
          </a:xfrm>
        </p:grpSpPr>
        <p:grpSp>
          <p:nvGrpSpPr>
            <p:cNvPr id="3674" name="Group 455"/>
            <p:cNvGrpSpPr>
              <a:grpSpLocks/>
            </p:cNvGrpSpPr>
            <p:nvPr/>
          </p:nvGrpSpPr>
          <p:grpSpPr bwMode="auto">
            <a:xfrm>
              <a:off x="3492" y="240"/>
              <a:ext cx="188" cy="527"/>
              <a:chOff x="3492" y="240"/>
              <a:chExt cx="188" cy="527"/>
            </a:xfrm>
          </p:grpSpPr>
          <p:sp>
            <p:nvSpPr>
              <p:cNvPr id="3681" name="Freeform 456"/>
              <p:cNvSpPr>
                <a:spLocks/>
              </p:cNvSpPr>
              <p:nvPr/>
            </p:nvSpPr>
            <p:spPr bwMode="auto">
              <a:xfrm>
                <a:off x="3663" y="330"/>
                <a:ext cx="15" cy="436"/>
              </a:xfrm>
              <a:custGeom>
                <a:avLst/>
                <a:gdLst>
                  <a:gd name="T0" fmla="*/ 23 w 23"/>
                  <a:gd name="T1" fmla="*/ 7 h 610"/>
                  <a:gd name="T2" fmla="*/ 21 w 23"/>
                  <a:gd name="T3" fmla="*/ 5 h 610"/>
                  <a:gd name="T4" fmla="*/ 21 w 23"/>
                  <a:gd name="T5" fmla="*/ 3 h 610"/>
                  <a:gd name="T6" fmla="*/ 19 w 23"/>
                  <a:gd name="T7" fmla="*/ 2 h 610"/>
                  <a:gd name="T8" fmla="*/ 16 w 23"/>
                  <a:gd name="T9" fmla="*/ 0 h 610"/>
                  <a:gd name="T10" fmla="*/ 5 w 23"/>
                  <a:gd name="T11" fmla="*/ 0 h 610"/>
                  <a:gd name="T12" fmla="*/ 0 w 23"/>
                  <a:gd name="T13" fmla="*/ 5 h 610"/>
                  <a:gd name="T14" fmla="*/ 0 w 23"/>
                  <a:gd name="T15" fmla="*/ 605 h 610"/>
                  <a:gd name="T16" fmla="*/ 2 w 23"/>
                  <a:gd name="T17" fmla="*/ 607 h 610"/>
                  <a:gd name="T18" fmla="*/ 3 w 23"/>
                  <a:gd name="T19" fmla="*/ 607 h 610"/>
                  <a:gd name="T20" fmla="*/ 5 w 23"/>
                  <a:gd name="T21" fmla="*/ 609 h 610"/>
                  <a:gd name="T22" fmla="*/ 8 w 23"/>
                  <a:gd name="T23" fmla="*/ 609 h 610"/>
                  <a:gd name="T24" fmla="*/ 11 w 23"/>
                  <a:gd name="T25" fmla="*/ 610 h 610"/>
                  <a:gd name="T26" fmla="*/ 13 w 23"/>
                  <a:gd name="T27" fmla="*/ 609 h 610"/>
                  <a:gd name="T28" fmla="*/ 16 w 23"/>
                  <a:gd name="T29" fmla="*/ 609 h 610"/>
                  <a:gd name="T30" fmla="*/ 19 w 23"/>
                  <a:gd name="T31" fmla="*/ 607 h 610"/>
                  <a:gd name="T32" fmla="*/ 21 w 23"/>
                  <a:gd name="T33" fmla="*/ 607 h 610"/>
                  <a:gd name="T34" fmla="*/ 21 w 23"/>
                  <a:gd name="T35" fmla="*/ 605 h 610"/>
                  <a:gd name="T36" fmla="*/ 23 w 23"/>
                  <a:gd name="T37" fmla="*/ 604 h 610"/>
                  <a:gd name="T38" fmla="*/ 23 w 23"/>
                  <a:gd name="T39" fmla="*/ 7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2" name="Freeform 457"/>
              <p:cNvSpPr>
                <a:spLocks/>
              </p:cNvSpPr>
              <p:nvPr/>
            </p:nvSpPr>
            <p:spPr bwMode="auto">
              <a:xfrm>
                <a:off x="3493" y="330"/>
                <a:ext cx="16" cy="437"/>
              </a:xfrm>
              <a:custGeom>
                <a:avLst/>
                <a:gdLst>
                  <a:gd name="T0" fmla="*/ 22 w 22"/>
                  <a:gd name="T1" fmla="*/ 6 h 610"/>
                  <a:gd name="T2" fmla="*/ 21 w 22"/>
                  <a:gd name="T3" fmla="*/ 5 h 610"/>
                  <a:gd name="T4" fmla="*/ 21 w 22"/>
                  <a:gd name="T5" fmla="*/ 3 h 610"/>
                  <a:gd name="T6" fmla="*/ 19 w 22"/>
                  <a:gd name="T7" fmla="*/ 1 h 610"/>
                  <a:gd name="T8" fmla="*/ 16 w 22"/>
                  <a:gd name="T9" fmla="*/ 0 h 610"/>
                  <a:gd name="T10" fmla="*/ 4 w 22"/>
                  <a:gd name="T11" fmla="*/ 0 h 610"/>
                  <a:gd name="T12" fmla="*/ 1 w 22"/>
                  <a:gd name="T13" fmla="*/ 3 h 610"/>
                  <a:gd name="T14" fmla="*/ 1 w 22"/>
                  <a:gd name="T15" fmla="*/ 5 h 610"/>
                  <a:gd name="T16" fmla="*/ 0 w 22"/>
                  <a:gd name="T17" fmla="*/ 6 h 610"/>
                  <a:gd name="T18" fmla="*/ 0 w 22"/>
                  <a:gd name="T19" fmla="*/ 603 h 610"/>
                  <a:gd name="T20" fmla="*/ 1 w 22"/>
                  <a:gd name="T21" fmla="*/ 605 h 610"/>
                  <a:gd name="T22" fmla="*/ 1 w 22"/>
                  <a:gd name="T23" fmla="*/ 607 h 610"/>
                  <a:gd name="T24" fmla="*/ 3 w 22"/>
                  <a:gd name="T25" fmla="*/ 607 h 610"/>
                  <a:gd name="T26" fmla="*/ 4 w 22"/>
                  <a:gd name="T27" fmla="*/ 608 h 610"/>
                  <a:gd name="T28" fmla="*/ 8 w 22"/>
                  <a:gd name="T29" fmla="*/ 608 h 610"/>
                  <a:gd name="T30" fmla="*/ 11 w 22"/>
                  <a:gd name="T31" fmla="*/ 610 h 610"/>
                  <a:gd name="T32" fmla="*/ 13 w 22"/>
                  <a:gd name="T33" fmla="*/ 608 h 610"/>
                  <a:gd name="T34" fmla="*/ 16 w 22"/>
                  <a:gd name="T35" fmla="*/ 608 h 610"/>
                  <a:gd name="T36" fmla="*/ 19 w 22"/>
                  <a:gd name="T37" fmla="*/ 607 h 610"/>
                  <a:gd name="T38" fmla="*/ 21 w 22"/>
                  <a:gd name="T39" fmla="*/ 607 h 610"/>
                  <a:gd name="T40" fmla="*/ 21 w 22"/>
                  <a:gd name="T41" fmla="*/ 605 h 610"/>
                  <a:gd name="T42" fmla="*/ 22 w 22"/>
                  <a:gd name="T43" fmla="*/ 603 h 610"/>
                  <a:gd name="T44" fmla="*/ 22 w 22"/>
                  <a:gd name="T45" fmla="*/ 6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3" name="Freeform 458"/>
              <p:cNvSpPr>
                <a:spLocks/>
              </p:cNvSpPr>
              <p:nvPr/>
            </p:nvSpPr>
            <p:spPr bwMode="auto">
              <a:xfrm>
                <a:off x="3492" y="240"/>
                <a:ext cx="188" cy="343"/>
              </a:xfrm>
              <a:custGeom>
                <a:avLst/>
                <a:gdLst>
                  <a:gd name="T0" fmla="*/ 87 w 265"/>
                  <a:gd name="T1" fmla="*/ 0 h 479"/>
                  <a:gd name="T2" fmla="*/ 181 w 265"/>
                  <a:gd name="T3" fmla="*/ 0 h 479"/>
                  <a:gd name="T4" fmla="*/ 181 w 265"/>
                  <a:gd name="T5" fmla="*/ 95 h 479"/>
                  <a:gd name="T6" fmla="*/ 234 w 265"/>
                  <a:gd name="T7" fmla="*/ 95 h 479"/>
                  <a:gd name="T8" fmla="*/ 265 w 265"/>
                  <a:gd name="T9" fmla="*/ 120 h 479"/>
                  <a:gd name="T10" fmla="*/ 265 w 265"/>
                  <a:gd name="T11" fmla="*/ 382 h 479"/>
                  <a:gd name="T12" fmla="*/ 223 w 265"/>
                  <a:gd name="T13" fmla="*/ 479 h 479"/>
                  <a:gd name="T14" fmla="*/ 45 w 265"/>
                  <a:gd name="T15" fmla="*/ 479 h 479"/>
                  <a:gd name="T16" fmla="*/ 0 w 265"/>
                  <a:gd name="T17" fmla="*/ 385 h 479"/>
                  <a:gd name="T18" fmla="*/ 0 w 265"/>
                  <a:gd name="T19" fmla="*/ 118 h 479"/>
                  <a:gd name="T20" fmla="*/ 34 w 265"/>
                  <a:gd name="T21" fmla="*/ 95 h 479"/>
                  <a:gd name="T22" fmla="*/ 87 w 265"/>
                  <a:gd name="T23" fmla="*/ 95 h 479"/>
                  <a:gd name="T24" fmla="*/ 87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75" name="Group 459"/>
            <p:cNvGrpSpPr>
              <a:grpSpLocks/>
            </p:cNvGrpSpPr>
            <p:nvPr/>
          </p:nvGrpSpPr>
          <p:grpSpPr bwMode="auto">
            <a:xfrm rot="1573174">
              <a:off x="3617" y="284"/>
              <a:ext cx="186" cy="336"/>
              <a:chOff x="1058" y="2882"/>
              <a:chExt cx="105" cy="198"/>
            </a:xfrm>
          </p:grpSpPr>
          <p:sp>
            <p:nvSpPr>
              <p:cNvPr id="3679" name="Freeform 460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0" name="Freeform 461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76" name="Group 462"/>
            <p:cNvGrpSpPr>
              <a:grpSpLocks/>
            </p:cNvGrpSpPr>
            <p:nvPr/>
          </p:nvGrpSpPr>
          <p:grpSpPr bwMode="auto">
            <a:xfrm rot="-1556504">
              <a:off x="3360" y="286"/>
              <a:ext cx="183" cy="336"/>
              <a:chOff x="1058" y="2882"/>
              <a:chExt cx="105" cy="198"/>
            </a:xfrm>
          </p:grpSpPr>
          <p:sp>
            <p:nvSpPr>
              <p:cNvPr id="3677" name="Freeform 463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78" name="Freeform 464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5" name="Group 465"/>
          <p:cNvGrpSpPr>
            <a:grpSpLocks/>
          </p:cNvGrpSpPr>
          <p:nvPr/>
        </p:nvGrpSpPr>
        <p:grpSpPr bwMode="auto">
          <a:xfrm>
            <a:off x="5334001" y="1295402"/>
            <a:ext cx="703263" cy="836612"/>
            <a:chOff x="3360" y="816"/>
            <a:chExt cx="443" cy="527"/>
          </a:xfrm>
        </p:grpSpPr>
        <p:grpSp>
          <p:nvGrpSpPr>
            <p:cNvPr id="3664" name="Group 466"/>
            <p:cNvGrpSpPr>
              <a:grpSpLocks/>
            </p:cNvGrpSpPr>
            <p:nvPr/>
          </p:nvGrpSpPr>
          <p:grpSpPr bwMode="auto">
            <a:xfrm rot="-1556504">
              <a:off x="3360" y="832"/>
              <a:ext cx="183" cy="336"/>
              <a:chOff x="1058" y="2882"/>
              <a:chExt cx="105" cy="198"/>
            </a:xfrm>
          </p:grpSpPr>
          <p:sp>
            <p:nvSpPr>
              <p:cNvPr id="3672" name="Freeform 467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73" name="Freeform 468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65" name="Group 469"/>
            <p:cNvGrpSpPr>
              <a:grpSpLocks/>
            </p:cNvGrpSpPr>
            <p:nvPr/>
          </p:nvGrpSpPr>
          <p:grpSpPr bwMode="auto">
            <a:xfrm rot="1573174">
              <a:off x="3617" y="824"/>
              <a:ext cx="186" cy="336"/>
              <a:chOff x="1058" y="2882"/>
              <a:chExt cx="105" cy="198"/>
            </a:xfrm>
          </p:grpSpPr>
          <p:sp>
            <p:nvSpPr>
              <p:cNvPr id="3670" name="Freeform 470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71" name="Freeform 471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66" name="Group 472"/>
            <p:cNvGrpSpPr>
              <a:grpSpLocks/>
            </p:cNvGrpSpPr>
            <p:nvPr/>
          </p:nvGrpSpPr>
          <p:grpSpPr bwMode="auto">
            <a:xfrm>
              <a:off x="3492" y="816"/>
              <a:ext cx="188" cy="527"/>
              <a:chOff x="3492" y="816"/>
              <a:chExt cx="188" cy="527"/>
            </a:xfrm>
          </p:grpSpPr>
          <p:sp>
            <p:nvSpPr>
              <p:cNvPr id="3667" name="Freeform 473"/>
              <p:cNvSpPr>
                <a:spLocks/>
              </p:cNvSpPr>
              <p:nvPr/>
            </p:nvSpPr>
            <p:spPr bwMode="auto">
              <a:xfrm>
                <a:off x="3663" y="906"/>
                <a:ext cx="15" cy="436"/>
              </a:xfrm>
              <a:custGeom>
                <a:avLst/>
                <a:gdLst>
                  <a:gd name="T0" fmla="*/ 23 w 23"/>
                  <a:gd name="T1" fmla="*/ 7 h 610"/>
                  <a:gd name="T2" fmla="*/ 21 w 23"/>
                  <a:gd name="T3" fmla="*/ 5 h 610"/>
                  <a:gd name="T4" fmla="*/ 21 w 23"/>
                  <a:gd name="T5" fmla="*/ 3 h 610"/>
                  <a:gd name="T6" fmla="*/ 19 w 23"/>
                  <a:gd name="T7" fmla="*/ 2 h 610"/>
                  <a:gd name="T8" fmla="*/ 16 w 23"/>
                  <a:gd name="T9" fmla="*/ 0 h 610"/>
                  <a:gd name="T10" fmla="*/ 5 w 23"/>
                  <a:gd name="T11" fmla="*/ 0 h 610"/>
                  <a:gd name="T12" fmla="*/ 0 w 23"/>
                  <a:gd name="T13" fmla="*/ 5 h 610"/>
                  <a:gd name="T14" fmla="*/ 0 w 23"/>
                  <a:gd name="T15" fmla="*/ 605 h 610"/>
                  <a:gd name="T16" fmla="*/ 2 w 23"/>
                  <a:gd name="T17" fmla="*/ 607 h 610"/>
                  <a:gd name="T18" fmla="*/ 3 w 23"/>
                  <a:gd name="T19" fmla="*/ 607 h 610"/>
                  <a:gd name="T20" fmla="*/ 5 w 23"/>
                  <a:gd name="T21" fmla="*/ 609 h 610"/>
                  <a:gd name="T22" fmla="*/ 8 w 23"/>
                  <a:gd name="T23" fmla="*/ 609 h 610"/>
                  <a:gd name="T24" fmla="*/ 11 w 23"/>
                  <a:gd name="T25" fmla="*/ 610 h 610"/>
                  <a:gd name="T26" fmla="*/ 13 w 23"/>
                  <a:gd name="T27" fmla="*/ 609 h 610"/>
                  <a:gd name="T28" fmla="*/ 16 w 23"/>
                  <a:gd name="T29" fmla="*/ 609 h 610"/>
                  <a:gd name="T30" fmla="*/ 19 w 23"/>
                  <a:gd name="T31" fmla="*/ 607 h 610"/>
                  <a:gd name="T32" fmla="*/ 21 w 23"/>
                  <a:gd name="T33" fmla="*/ 607 h 610"/>
                  <a:gd name="T34" fmla="*/ 21 w 23"/>
                  <a:gd name="T35" fmla="*/ 605 h 610"/>
                  <a:gd name="T36" fmla="*/ 23 w 23"/>
                  <a:gd name="T37" fmla="*/ 604 h 610"/>
                  <a:gd name="T38" fmla="*/ 23 w 23"/>
                  <a:gd name="T39" fmla="*/ 7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68" name="Freeform 474"/>
              <p:cNvSpPr>
                <a:spLocks/>
              </p:cNvSpPr>
              <p:nvPr/>
            </p:nvSpPr>
            <p:spPr bwMode="auto">
              <a:xfrm>
                <a:off x="3493" y="906"/>
                <a:ext cx="16" cy="437"/>
              </a:xfrm>
              <a:custGeom>
                <a:avLst/>
                <a:gdLst>
                  <a:gd name="T0" fmla="*/ 22 w 22"/>
                  <a:gd name="T1" fmla="*/ 6 h 610"/>
                  <a:gd name="T2" fmla="*/ 21 w 22"/>
                  <a:gd name="T3" fmla="*/ 5 h 610"/>
                  <a:gd name="T4" fmla="*/ 21 w 22"/>
                  <a:gd name="T5" fmla="*/ 3 h 610"/>
                  <a:gd name="T6" fmla="*/ 19 w 22"/>
                  <a:gd name="T7" fmla="*/ 1 h 610"/>
                  <a:gd name="T8" fmla="*/ 16 w 22"/>
                  <a:gd name="T9" fmla="*/ 0 h 610"/>
                  <a:gd name="T10" fmla="*/ 4 w 22"/>
                  <a:gd name="T11" fmla="*/ 0 h 610"/>
                  <a:gd name="T12" fmla="*/ 1 w 22"/>
                  <a:gd name="T13" fmla="*/ 3 h 610"/>
                  <a:gd name="T14" fmla="*/ 1 w 22"/>
                  <a:gd name="T15" fmla="*/ 5 h 610"/>
                  <a:gd name="T16" fmla="*/ 0 w 22"/>
                  <a:gd name="T17" fmla="*/ 6 h 610"/>
                  <a:gd name="T18" fmla="*/ 0 w 22"/>
                  <a:gd name="T19" fmla="*/ 603 h 610"/>
                  <a:gd name="T20" fmla="*/ 1 w 22"/>
                  <a:gd name="T21" fmla="*/ 605 h 610"/>
                  <a:gd name="T22" fmla="*/ 1 w 22"/>
                  <a:gd name="T23" fmla="*/ 607 h 610"/>
                  <a:gd name="T24" fmla="*/ 3 w 22"/>
                  <a:gd name="T25" fmla="*/ 607 h 610"/>
                  <a:gd name="T26" fmla="*/ 4 w 22"/>
                  <a:gd name="T27" fmla="*/ 608 h 610"/>
                  <a:gd name="T28" fmla="*/ 8 w 22"/>
                  <a:gd name="T29" fmla="*/ 608 h 610"/>
                  <a:gd name="T30" fmla="*/ 11 w 22"/>
                  <a:gd name="T31" fmla="*/ 610 h 610"/>
                  <a:gd name="T32" fmla="*/ 13 w 22"/>
                  <a:gd name="T33" fmla="*/ 608 h 610"/>
                  <a:gd name="T34" fmla="*/ 16 w 22"/>
                  <a:gd name="T35" fmla="*/ 608 h 610"/>
                  <a:gd name="T36" fmla="*/ 19 w 22"/>
                  <a:gd name="T37" fmla="*/ 607 h 610"/>
                  <a:gd name="T38" fmla="*/ 21 w 22"/>
                  <a:gd name="T39" fmla="*/ 607 h 610"/>
                  <a:gd name="T40" fmla="*/ 21 w 22"/>
                  <a:gd name="T41" fmla="*/ 605 h 610"/>
                  <a:gd name="T42" fmla="*/ 22 w 22"/>
                  <a:gd name="T43" fmla="*/ 603 h 610"/>
                  <a:gd name="T44" fmla="*/ 22 w 22"/>
                  <a:gd name="T45" fmla="*/ 6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69" name="Freeform 475"/>
              <p:cNvSpPr>
                <a:spLocks/>
              </p:cNvSpPr>
              <p:nvPr/>
            </p:nvSpPr>
            <p:spPr bwMode="auto">
              <a:xfrm>
                <a:off x="3492" y="816"/>
                <a:ext cx="188" cy="343"/>
              </a:xfrm>
              <a:custGeom>
                <a:avLst/>
                <a:gdLst>
                  <a:gd name="T0" fmla="*/ 87 w 265"/>
                  <a:gd name="T1" fmla="*/ 0 h 479"/>
                  <a:gd name="T2" fmla="*/ 181 w 265"/>
                  <a:gd name="T3" fmla="*/ 0 h 479"/>
                  <a:gd name="T4" fmla="*/ 181 w 265"/>
                  <a:gd name="T5" fmla="*/ 95 h 479"/>
                  <a:gd name="T6" fmla="*/ 234 w 265"/>
                  <a:gd name="T7" fmla="*/ 95 h 479"/>
                  <a:gd name="T8" fmla="*/ 265 w 265"/>
                  <a:gd name="T9" fmla="*/ 120 h 479"/>
                  <a:gd name="T10" fmla="*/ 265 w 265"/>
                  <a:gd name="T11" fmla="*/ 382 h 479"/>
                  <a:gd name="T12" fmla="*/ 223 w 265"/>
                  <a:gd name="T13" fmla="*/ 479 h 479"/>
                  <a:gd name="T14" fmla="*/ 45 w 265"/>
                  <a:gd name="T15" fmla="*/ 479 h 479"/>
                  <a:gd name="T16" fmla="*/ 0 w 265"/>
                  <a:gd name="T17" fmla="*/ 385 h 479"/>
                  <a:gd name="T18" fmla="*/ 0 w 265"/>
                  <a:gd name="T19" fmla="*/ 118 h 479"/>
                  <a:gd name="T20" fmla="*/ 34 w 265"/>
                  <a:gd name="T21" fmla="*/ 95 h 479"/>
                  <a:gd name="T22" fmla="*/ 87 w 265"/>
                  <a:gd name="T23" fmla="*/ 95 h 479"/>
                  <a:gd name="T24" fmla="*/ 87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6" name="Group 476"/>
          <p:cNvGrpSpPr>
            <a:grpSpLocks/>
          </p:cNvGrpSpPr>
          <p:nvPr/>
        </p:nvGrpSpPr>
        <p:grpSpPr bwMode="auto">
          <a:xfrm>
            <a:off x="6235700" y="1295402"/>
            <a:ext cx="738188" cy="836612"/>
            <a:chOff x="3928" y="816"/>
            <a:chExt cx="465" cy="527"/>
          </a:xfrm>
        </p:grpSpPr>
        <p:grpSp>
          <p:nvGrpSpPr>
            <p:cNvPr id="3650" name="Group 477"/>
            <p:cNvGrpSpPr>
              <a:grpSpLocks/>
            </p:cNvGrpSpPr>
            <p:nvPr/>
          </p:nvGrpSpPr>
          <p:grpSpPr bwMode="auto">
            <a:xfrm flipH="1">
              <a:off x="4166" y="846"/>
              <a:ext cx="227" cy="336"/>
              <a:chOff x="3932" y="819"/>
              <a:chExt cx="227" cy="336"/>
            </a:xfrm>
          </p:grpSpPr>
          <p:grpSp>
            <p:nvGrpSpPr>
              <p:cNvPr id="3660" name="Group 478"/>
              <p:cNvGrpSpPr>
                <a:grpSpLocks/>
              </p:cNvGrpSpPr>
              <p:nvPr/>
            </p:nvGrpSpPr>
            <p:grpSpPr bwMode="auto">
              <a:xfrm rot="19780413" flipH="1">
                <a:off x="3932" y="819"/>
                <a:ext cx="186" cy="336"/>
                <a:chOff x="1058" y="2882"/>
                <a:chExt cx="105" cy="198"/>
              </a:xfrm>
            </p:grpSpPr>
            <p:sp>
              <p:nvSpPr>
                <p:cNvPr id="3662" name="Freeform 479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101 w 314"/>
                    <a:gd name="T1" fmla="*/ 0 h 593"/>
                    <a:gd name="T2" fmla="*/ 217 w 314"/>
                    <a:gd name="T3" fmla="*/ 0 h 593"/>
                    <a:gd name="T4" fmla="*/ 217 w 314"/>
                    <a:gd name="T5" fmla="*/ 120 h 593"/>
                    <a:gd name="T6" fmla="*/ 256 w 314"/>
                    <a:gd name="T7" fmla="*/ 120 h 593"/>
                    <a:gd name="T8" fmla="*/ 314 w 314"/>
                    <a:gd name="T9" fmla="*/ 159 h 593"/>
                    <a:gd name="T10" fmla="*/ 314 w 314"/>
                    <a:gd name="T11" fmla="*/ 477 h 593"/>
                    <a:gd name="T12" fmla="*/ 256 w 314"/>
                    <a:gd name="T13" fmla="*/ 593 h 593"/>
                    <a:gd name="T14" fmla="*/ 58 w 314"/>
                    <a:gd name="T15" fmla="*/ 593 h 593"/>
                    <a:gd name="T16" fmla="*/ 0 w 314"/>
                    <a:gd name="T17" fmla="*/ 477 h 593"/>
                    <a:gd name="T18" fmla="*/ 0 w 314"/>
                    <a:gd name="T19" fmla="*/ 159 h 593"/>
                    <a:gd name="T20" fmla="*/ 58 w 314"/>
                    <a:gd name="T21" fmla="*/ 120 h 593"/>
                    <a:gd name="T22" fmla="*/ 101 w 314"/>
                    <a:gd name="T23" fmla="*/ 120 h 593"/>
                    <a:gd name="T24" fmla="*/ 101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63" name="Freeform 480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101 w 314"/>
                    <a:gd name="T1" fmla="*/ 0 h 593"/>
                    <a:gd name="T2" fmla="*/ 217 w 314"/>
                    <a:gd name="T3" fmla="*/ 0 h 593"/>
                    <a:gd name="T4" fmla="*/ 217 w 314"/>
                    <a:gd name="T5" fmla="*/ 120 h 593"/>
                    <a:gd name="T6" fmla="*/ 256 w 314"/>
                    <a:gd name="T7" fmla="*/ 120 h 593"/>
                    <a:gd name="T8" fmla="*/ 314 w 314"/>
                    <a:gd name="T9" fmla="*/ 159 h 593"/>
                    <a:gd name="T10" fmla="*/ 314 w 314"/>
                    <a:gd name="T11" fmla="*/ 477 h 593"/>
                    <a:gd name="T12" fmla="*/ 256 w 314"/>
                    <a:gd name="T13" fmla="*/ 593 h 593"/>
                    <a:gd name="T14" fmla="*/ 58 w 314"/>
                    <a:gd name="T15" fmla="*/ 593 h 593"/>
                    <a:gd name="T16" fmla="*/ 0 w 314"/>
                    <a:gd name="T17" fmla="*/ 477 h 593"/>
                    <a:gd name="T18" fmla="*/ 0 w 314"/>
                    <a:gd name="T19" fmla="*/ 159 h 593"/>
                    <a:gd name="T20" fmla="*/ 58 w 314"/>
                    <a:gd name="T21" fmla="*/ 120 h 593"/>
                    <a:gd name="T22" fmla="*/ 101 w 314"/>
                    <a:gd name="T23" fmla="*/ 120 h 593"/>
                    <a:gd name="T24" fmla="*/ 101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661" name="Freeform 481"/>
              <p:cNvSpPr>
                <a:spLocks/>
              </p:cNvSpPr>
              <p:nvPr/>
            </p:nvSpPr>
            <p:spPr bwMode="auto">
              <a:xfrm>
                <a:off x="4064" y="873"/>
                <a:ext cx="95" cy="282"/>
              </a:xfrm>
              <a:custGeom>
                <a:avLst/>
                <a:gdLst>
                  <a:gd name="T0" fmla="*/ 0 w 95"/>
                  <a:gd name="T1" fmla="*/ 282 h 282"/>
                  <a:gd name="T2" fmla="*/ 95 w 95"/>
                  <a:gd name="T3" fmla="*/ 225 h 282"/>
                  <a:gd name="T4" fmla="*/ 93 w 95"/>
                  <a:gd name="T5" fmla="*/ 154 h 282"/>
                  <a:gd name="T6" fmla="*/ 0 w 95"/>
                  <a:gd name="T7" fmla="*/ 0 h 282"/>
                  <a:gd name="T8" fmla="*/ 0 w 95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5"/>
                  <a:gd name="T16" fmla="*/ 0 h 282"/>
                  <a:gd name="T17" fmla="*/ 95 w 95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5" h="282">
                    <a:moveTo>
                      <a:pt x="0" y="282"/>
                    </a:moveTo>
                    <a:lnTo>
                      <a:pt x="95" y="225"/>
                    </a:lnTo>
                    <a:lnTo>
                      <a:pt x="93" y="154"/>
                    </a:lnTo>
                    <a:lnTo>
                      <a:pt x="0" y="0"/>
                    </a:lnTo>
                    <a:lnTo>
                      <a:pt x="0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51" name="Group 482"/>
            <p:cNvGrpSpPr>
              <a:grpSpLocks/>
            </p:cNvGrpSpPr>
            <p:nvPr/>
          </p:nvGrpSpPr>
          <p:grpSpPr bwMode="auto">
            <a:xfrm>
              <a:off x="3928" y="844"/>
              <a:ext cx="227" cy="336"/>
              <a:chOff x="3932" y="819"/>
              <a:chExt cx="227" cy="336"/>
            </a:xfrm>
          </p:grpSpPr>
          <p:grpSp>
            <p:nvGrpSpPr>
              <p:cNvPr id="3656" name="Group 483"/>
              <p:cNvGrpSpPr>
                <a:grpSpLocks/>
              </p:cNvGrpSpPr>
              <p:nvPr/>
            </p:nvGrpSpPr>
            <p:grpSpPr bwMode="auto">
              <a:xfrm rot="19780413" flipH="1">
                <a:off x="3932" y="819"/>
                <a:ext cx="186" cy="336"/>
                <a:chOff x="1058" y="2882"/>
                <a:chExt cx="105" cy="198"/>
              </a:xfrm>
            </p:grpSpPr>
            <p:sp>
              <p:nvSpPr>
                <p:cNvPr id="3658" name="Freeform 484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101 w 314"/>
                    <a:gd name="T1" fmla="*/ 0 h 593"/>
                    <a:gd name="T2" fmla="*/ 217 w 314"/>
                    <a:gd name="T3" fmla="*/ 0 h 593"/>
                    <a:gd name="T4" fmla="*/ 217 w 314"/>
                    <a:gd name="T5" fmla="*/ 120 h 593"/>
                    <a:gd name="T6" fmla="*/ 256 w 314"/>
                    <a:gd name="T7" fmla="*/ 120 h 593"/>
                    <a:gd name="T8" fmla="*/ 314 w 314"/>
                    <a:gd name="T9" fmla="*/ 159 h 593"/>
                    <a:gd name="T10" fmla="*/ 314 w 314"/>
                    <a:gd name="T11" fmla="*/ 477 h 593"/>
                    <a:gd name="T12" fmla="*/ 256 w 314"/>
                    <a:gd name="T13" fmla="*/ 593 h 593"/>
                    <a:gd name="T14" fmla="*/ 58 w 314"/>
                    <a:gd name="T15" fmla="*/ 593 h 593"/>
                    <a:gd name="T16" fmla="*/ 0 w 314"/>
                    <a:gd name="T17" fmla="*/ 477 h 593"/>
                    <a:gd name="T18" fmla="*/ 0 w 314"/>
                    <a:gd name="T19" fmla="*/ 159 h 593"/>
                    <a:gd name="T20" fmla="*/ 58 w 314"/>
                    <a:gd name="T21" fmla="*/ 120 h 593"/>
                    <a:gd name="T22" fmla="*/ 101 w 314"/>
                    <a:gd name="T23" fmla="*/ 120 h 593"/>
                    <a:gd name="T24" fmla="*/ 101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59" name="Freeform 485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101 w 314"/>
                    <a:gd name="T1" fmla="*/ 0 h 593"/>
                    <a:gd name="T2" fmla="*/ 217 w 314"/>
                    <a:gd name="T3" fmla="*/ 0 h 593"/>
                    <a:gd name="T4" fmla="*/ 217 w 314"/>
                    <a:gd name="T5" fmla="*/ 120 h 593"/>
                    <a:gd name="T6" fmla="*/ 256 w 314"/>
                    <a:gd name="T7" fmla="*/ 120 h 593"/>
                    <a:gd name="T8" fmla="*/ 314 w 314"/>
                    <a:gd name="T9" fmla="*/ 159 h 593"/>
                    <a:gd name="T10" fmla="*/ 314 w 314"/>
                    <a:gd name="T11" fmla="*/ 477 h 593"/>
                    <a:gd name="T12" fmla="*/ 256 w 314"/>
                    <a:gd name="T13" fmla="*/ 593 h 593"/>
                    <a:gd name="T14" fmla="*/ 58 w 314"/>
                    <a:gd name="T15" fmla="*/ 593 h 593"/>
                    <a:gd name="T16" fmla="*/ 0 w 314"/>
                    <a:gd name="T17" fmla="*/ 477 h 593"/>
                    <a:gd name="T18" fmla="*/ 0 w 314"/>
                    <a:gd name="T19" fmla="*/ 159 h 593"/>
                    <a:gd name="T20" fmla="*/ 58 w 314"/>
                    <a:gd name="T21" fmla="*/ 120 h 593"/>
                    <a:gd name="T22" fmla="*/ 101 w 314"/>
                    <a:gd name="T23" fmla="*/ 120 h 593"/>
                    <a:gd name="T24" fmla="*/ 101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657" name="Freeform 486"/>
              <p:cNvSpPr>
                <a:spLocks/>
              </p:cNvSpPr>
              <p:nvPr/>
            </p:nvSpPr>
            <p:spPr bwMode="auto">
              <a:xfrm>
                <a:off x="4064" y="873"/>
                <a:ext cx="95" cy="282"/>
              </a:xfrm>
              <a:custGeom>
                <a:avLst/>
                <a:gdLst>
                  <a:gd name="T0" fmla="*/ 0 w 95"/>
                  <a:gd name="T1" fmla="*/ 282 h 282"/>
                  <a:gd name="T2" fmla="*/ 95 w 95"/>
                  <a:gd name="T3" fmla="*/ 225 h 282"/>
                  <a:gd name="T4" fmla="*/ 93 w 95"/>
                  <a:gd name="T5" fmla="*/ 154 h 282"/>
                  <a:gd name="T6" fmla="*/ 0 w 95"/>
                  <a:gd name="T7" fmla="*/ 0 h 282"/>
                  <a:gd name="T8" fmla="*/ 0 w 95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5"/>
                  <a:gd name="T16" fmla="*/ 0 h 282"/>
                  <a:gd name="T17" fmla="*/ 95 w 95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5" h="282">
                    <a:moveTo>
                      <a:pt x="0" y="282"/>
                    </a:moveTo>
                    <a:lnTo>
                      <a:pt x="95" y="225"/>
                    </a:lnTo>
                    <a:lnTo>
                      <a:pt x="93" y="154"/>
                    </a:lnTo>
                    <a:lnTo>
                      <a:pt x="0" y="0"/>
                    </a:lnTo>
                    <a:lnTo>
                      <a:pt x="0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52" name="Group 487"/>
            <p:cNvGrpSpPr>
              <a:grpSpLocks/>
            </p:cNvGrpSpPr>
            <p:nvPr/>
          </p:nvGrpSpPr>
          <p:grpSpPr bwMode="auto">
            <a:xfrm>
              <a:off x="4068" y="816"/>
              <a:ext cx="188" cy="527"/>
              <a:chOff x="3492" y="816"/>
              <a:chExt cx="188" cy="527"/>
            </a:xfrm>
          </p:grpSpPr>
          <p:sp>
            <p:nvSpPr>
              <p:cNvPr id="3653" name="Freeform 488"/>
              <p:cNvSpPr>
                <a:spLocks/>
              </p:cNvSpPr>
              <p:nvPr/>
            </p:nvSpPr>
            <p:spPr bwMode="auto">
              <a:xfrm>
                <a:off x="3663" y="906"/>
                <a:ext cx="15" cy="436"/>
              </a:xfrm>
              <a:custGeom>
                <a:avLst/>
                <a:gdLst>
                  <a:gd name="T0" fmla="*/ 23 w 23"/>
                  <a:gd name="T1" fmla="*/ 7 h 610"/>
                  <a:gd name="T2" fmla="*/ 21 w 23"/>
                  <a:gd name="T3" fmla="*/ 5 h 610"/>
                  <a:gd name="T4" fmla="*/ 21 w 23"/>
                  <a:gd name="T5" fmla="*/ 3 h 610"/>
                  <a:gd name="T6" fmla="*/ 19 w 23"/>
                  <a:gd name="T7" fmla="*/ 2 h 610"/>
                  <a:gd name="T8" fmla="*/ 16 w 23"/>
                  <a:gd name="T9" fmla="*/ 0 h 610"/>
                  <a:gd name="T10" fmla="*/ 5 w 23"/>
                  <a:gd name="T11" fmla="*/ 0 h 610"/>
                  <a:gd name="T12" fmla="*/ 0 w 23"/>
                  <a:gd name="T13" fmla="*/ 5 h 610"/>
                  <a:gd name="T14" fmla="*/ 0 w 23"/>
                  <a:gd name="T15" fmla="*/ 605 h 610"/>
                  <a:gd name="T16" fmla="*/ 2 w 23"/>
                  <a:gd name="T17" fmla="*/ 607 h 610"/>
                  <a:gd name="T18" fmla="*/ 3 w 23"/>
                  <a:gd name="T19" fmla="*/ 607 h 610"/>
                  <a:gd name="T20" fmla="*/ 5 w 23"/>
                  <a:gd name="T21" fmla="*/ 609 h 610"/>
                  <a:gd name="T22" fmla="*/ 8 w 23"/>
                  <a:gd name="T23" fmla="*/ 609 h 610"/>
                  <a:gd name="T24" fmla="*/ 11 w 23"/>
                  <a:gd name="T25" fmla="*/ 610 h 610"/>
                  <a:gd name="T26" fmla="*/ 13 w 23"/>
                  <a:gd name="T27" fmla="*/ 609 h 610"/>
                  <a:gd name="T28" fmla="*/ 16 w 23"/>
                  <a:gd name="T29" fmla="*/ 609 h 610"/>
                  <a:gd name="T30" fmla="*/ 19 w 23"/>
                  <a:gd name="T31" fmla="*/ 607 h 610"/>
                  <a:gd name="T32" fmla="*/ 21 w 23"/>
                  <a:gd name="T33" fmla="*/ 607 h 610"/>
                  <a:gd name="T34" fmla="*/ 21 w 23"/>
                  <a:gd name="T35" fmla="*/ 605 h 610"/>
                  <a:gd name="T36" fmla="*/ 23 w 23"/>
                  <a:gd name="T37" fmla="*/ 604 h 610"/>
                  <a:gd name="T38" fmla="*/ 23 w 23"/>
                  <a:gd name="T39" fmla="*/ 7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54" name="Freeform 489"/>
              <p:cNvSpPr>
                <a:spLocks/>
              </p:cNvSpPr>
              <p:nvPr/>
            </p:nvSpPr>
            <p:spPr bwMode="auto">
              <a:xfrm>
                <a:off x="3493" y="906"/>
                <a:ext cx="16" cy="437"/>
              </a:xfrm>
              <a:custGeom>
                <a:avLst/>
                <a:gdLst>
                  <a:gd name="T0" fmla="*/ 22 w 22"/>
                  <a:gd name="T1" fmla="*/ 6 h 610"/>
                  <a:gd name="T2" fmla="*/ 21 w 22"/>
                  <a:gd name="T3" fmla="*/ 5 h 610"/>
                  <a:gd name="T4" fmla="*/ 21 w 22"/>
                  <a:gd name="T5" fmla="*/ 3 h 610"/>
                  <a:gd name="T6" fmla="*/ 19 w 22"/>
                  <a:gd name="T7" fmla="*/ 1 h 610"/>
                  <a:gd name="T8" fmla="*/ 16 w 22"/>
                  <a:gd name="T9" fmla="*/ 0 h 610"/>
                  <a:gd name="T10" fmla="*/ 4 w 22"/>
                  <a:gd name="T11" fmla="*/ 0 h 610"/>
                  <a:gd name="T12" fmla="*/ 1 w 22"/>
                  <a:gd name="T13" fmla="*/ 3 h 610"/>
                  <a:gd name="T14" fmla="*/ 1 w 22"/>
                  <a:gd name="T15" fmla="*/ 5 h 610"/>
                  <a:gd name="T16" fmla="*/ 0 w 22"/>
                  <a:gd name="T17" fmla="*/ 6 h 610"/>
                  <a:gd name="T18" fmla="*/ 0 w 22"/>
                  <a:gd name="T19" fmla="*/ 603 h 610"/>
                  <a:gd name="T20" fmla="*/ 1 w 22"/>
                  <a:gd name="T21" fmla="*/ 605 h 610"/>
                  <a:gd name="T22" fmla="*/ 1 w 22"/>
                  <a:gd name="T23" fmla="*/ 607 h 610"/>
                  <a:gd name="T24" fmla="*/ 3 w 22"/>
                  <a:gd name="T25" fmla="*/ 607 h 610"/>
                  <a:gd name="T26" fmla="*/ 4 w 22"/>
                  <a:gd name="T27" fmla="*/ 608 h 610"/>
                  <a:gd name="T28" fmla="*/ 8 w 22"/>
                  <a:gd name="T29" fmla="*/ 608 h 610"/>
                  <a:gd name="T30" fmla="*/ 11 w 22"/>
                  <a:gd name="T31" fmla="*/ 610 h 610"/>
                  <a:gd name="T32" fmla="*/ 13 w 22"/>
                  <a:gd name="T33" fmla="*/ 608 h 610"/>
                  <a:gd name="T34" fmla="*/ 16 w 22"/>
                  <a:gd name="T35" fmla="*/ 608 h 610"/>
                  <a:gd name="T36" fmla="*/ 19 w 22"/>
                  <a:gd name="T37" fmla="*/ 607 h 610"/>
                  <a:gd name="T38" fmla="*/ 21 w 22"/>
                  <a:gd name="T39" fmla="*/ 607 h 610"/>
                  <a:gd name="T40" fmla="*/ 21 w 22"/>
                  <a:gd name="T41" fmla="*/ 605 h 610"/>
                  <a:gd name="T42" fmla="*/ 22 w 22"/>
                  <a:gd name="T43" fmla="*/ 603 h 610"/>
                  <a:gd name="T44" fmla="*/ 22 w 22"/>
                  <a:gd name="T45" fmla="*/ 6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55" name="Freeform 490"/>
              <p:cNvSpPr>
                <a:spLocks/>
              </p:cNvSpPr>
              <p:nvPr/>
            </p:nvSpPr>
            <p:spPr bwMode="auto">
              <a:xfrm>
                <a:off x="3492" y="816"/>
                <a:ext cx="188" cy="343"/>
              </a:xfrm>
              <a:custGeom>
                <a:avLst/>
                <a:gdLst>
                  <a:gd name="T0" fmla="*/ 87 w 265"/>
                  <a:gd name="T1" fmla="*/ 0 h 479"/>
                  <a:gd name="T2" fmla="*/ 181 w 265"/>
                  <a:gd name="T3" fmla="*/ 0 h 479"/>
                  <a:gd name="T4" fmla="*/ 181 w 265"/>
                  <a:gd name="T5" fmla="*/ 95 h 479"/>
                  <a:gd name="T6" fmla="*/ 234 w 265"/>
                  <a:gd name="T7" fmla="*/ 95 h 479"/>
                  <a:gd name="T8" fmla="*/ 265 w 265"/>
                  <a:gd name="T9" fmla="*/ 120 h 479"/>
                  <a:gd name="T10" fmla="*/ 265 w 265"/>
                  <a:gd name="T11" fmla="*/ 382 h 479"/>
                  <a:gd name="T12" fmla="*/ 223 w 265"/>
                  <a:gd name="T13" fmla="*/ 479 h 479"/>
                  <a:gd name="T14" fmla="*/ 45 w 265"/>
                  <a:gd name="T15" fmla="*/ 479 h 479"/>
                  <a:gd name="T16" fmla="*/ 0 w 265"/>
                  <a:gd name="T17" fmla="*/ 385 h 479"/>
                  <a:gd name="T18" fmla="*/ 0 w 265"/>
                  <a:gd name="T19" fmla="*/ 118 h 479"/>
                  <a:gd name="T20" fmla="*/ 34 w 265"/>
                  <a:gd name="T21" fmla="*/ 95 h 479"/>
                  <a:gd name="T22" fmla="*/ 87 w 265"/>
                  <a:gd name="T23" fmla="*/ 95 h 479"/>
                  <a:gd name="T24" fmla="*/ 87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7" name="Group 491"/>
          <p:cNvGrpSpPr>
            <a:grpSpLocks/>
          </p:cNvGrpSpPr>
          <p:nvPr/>
        </p:nvGrpSpPr>
        <p:grpSpPr bwMode="auto">
          <a:xfrm flipH="1">
            <a:off x="685800" y="3276601"/>
            <a:ext cx="198438" cy="984250"/>
            <a:chOff x="1799" y="2184"/>
            <a:chExt cx="125" cy="620"/>
          </a:xfrm>
        </p:grpSpPr>
        <p:grpSp>
          <p:nvGrpSpPr>
            <p:cNvPr id="3643" name="Group 492"/>
            <p:cNvGrpSpPr>
              <a:grpSpLocks/>
            </p:cNvGrpSpPr>
            <p:nvPr/>
          </p:nvGrpSpPr>
          <p:grpSpPr bwMode="auto">
            <a:xfrm>
              <a:off x="1800" y="2184"/>
              <a:ext cx="123" cy="327"/>
              <a:chOff x="1598" y="2410"/>
              <a:chExt cx="125" cy="327"/>
            </a:xfrm>
          </p:grpSpPr>
          <p:sp>
            <p:nvSpPr>
              <p:cNvPr id="3648" name="Freeform 493"/>
              <p:cNvSpPr>
                <a:spLocks/>
              </p:cNvSpPr>
              <p:nvPr/>
            </p:nvSpPr>
            <p:spPr bwMode="auto">
              <a:xfrm>
                <a:off x="1598" y="2410"/>
                <a:ext cx="125" cy="327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49" name="Freeform 494"/>
              <p:cNvSpPr>
                <a:spLocks/>
              </p:cNvSpPr>
              <p:nvPr/>
            </p:nvSpPr>
            <p:spPr bwMode="auto">
              <a:xfrm>
                <a:off x="1598" y="2522"/>
                <a:ext cx="122" cy="210"/>
              </a:xfrm>
              <a:custGeom>
                <a:avLst/>
                <a:gdLst>
                  <a:gd name="T0" fmla="*/ 0 w 122"/>
                  <a:gd name="T1" fmla="*/ 40 h 210"/>
                  <a:gd name="T2" fmla="*/ 0 w 122"/>
                  <a:gd name="T3" fmla="*/ 166 h 210"/>
                  <a:gd name="T4" fmla="*/ 28 w 122"/>
                  <a:gd name="T5" fmla="*/ 210 h 210"/>
                  <a:gd name="T6" fmla="*/ 104 w 122"/>
                  <a:gd name="T7" fmla="*/ 186 h 210"/>
                  <a:gd name="T8" fmla="*/ 122 w 122"/>
                  <a:gd name="T9" fmla="*/ 134 h 210"/>
                  <a:gd name="T10" fmla="*/ 120 w 122"/>
                  <a:gd name="T11" fmla="*/ 0 h 210"/>
                  <a:gd name="T12" fmla="*/ 0 w 122"/>
                  <a:gd name="T13" fmla="*/ 40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10"/>
                  <a:gd name="T23" fmla="*/ 122 w 122"/>
                  <a:gd name="T24" fmla="*/ 210 h 2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10">
                    <a:moveTo>
                      <a:pt x="0" y="40"/>
                    </a:moveTo>
                    <a:lnTo>
                      <a:pt x="0" y="166"/>
                    </a:lnTo>
                    <a:lnTo>
                      <a:pt x="28" y="210"/>
                    </a:lnTo>
                    <a:lnTo>
                      <a:pt x="104" y="186"/>
                    </a:lnTo>
                    <a:lnTo>
                      <a:pt x="122" y="134"/>
                    </a:lnTo>
                    <a:lnTo>
                      <a:pt x="12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44" name="Group 495"/>
            <p:cNvGrpSpPr>
              <a:grpSpLocks/>
            </p:cNvGrpSpPr>
            <p:nvPr/>
          </p:nvGrpSpPr>
          <p:grpSpPr bwMode="auto">
            <a:xfrm>
              <a:off x="1799" y="2316"/>
              <a:ext cx="125" cy="488"/>
              <a:chOff x="1425" y="2304"/>
              <a:chExt cx="173" cy="560"/>
            </a:xfrm>
          </p:grpSpPr>
          <p:sp>
            <p:nvSpPr>
              <p:cNvPr id="3645" name="Line 496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46" name="Line 497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47" name="Freeform 498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8" name="Group 499"/>
          <p:cNvGrpSpPr>
            <a:grpSpLocks/>
          </p:cNvGrpSpPr>
          <p:nvPr/>
        </p:nvGrpSpPr>
        <p:grpSpPr bwMode="auto">
          <a:xfrm>
            <a:off x="1578672" y="4412230"/>
            <a:ext cx="293688" cy="965199"/>
            <a:chOff x="3504" y="1392"/>
            <a:chExt cx="185" cy="608"/>
          </a:xfrm>
        </p:grpSpPr>
        <p:grpSp>
          <p:nvGrpSpPr>
            <p:cNvPr id="3636" name="Group 500"/>
            <p:cNvGrpSpPr>
              <a:grpSpLocks/>
            </p:cNvGrpSpPr>
            <p:nvPr/>
          </p:nvGrpSpPr>
          <p:grpSpPr bwMode="auto">
            <a:xfrm>
              <a:off x="3504" y="1392"/>
              <a:ext cx="182" cy="608"/>
              <a:chOff x="3504" y="1392"/>
              <a:chExt cx="182" cy="608"/>
            </a:xfrm>
          </p:grpSpPr>
          <p:sp>
            <p:nvSpPr>
              <p:cNvPr id="3638" name="Freeform 501"/>
              <p:cNvSpPr>
                <a:spLocks/>
              </p:cNvSpPr>
              <p:nvPr/>
            </p:nvSpPr>
            <p:spPr bwMode="auto">
              <a:xfrm>
                <a:off x="3514" y="1636"/>
                <a:ext cx="1" cy="364"/>
              </a:xfrm>
              <a:custGeom>
                <a:avLst/>
                <a:gdLst>
                  <a:gd name="T0" fmla="*/ 1 w 1"/>
                  <a:gd name="T1" fmla="*/ 0 h 364"/>
                  <a:gd name="T2" fmla="*/ 0 w 1"/>
                  <a:gd name="T3" fmla="*/ 364 h 364"/>
                  <a:gd name="T4" fmla="*/ 0 60000 65536"/>
                  <a:gd name="T5" fmla="*/ 0 60000 65536"/>
                  <a:gd name="T6" fmla="*/ 0 w 1"/>
                  <a:gd name="T7" fmla="*/ 0 h 364"/>
                  <a:gd name="T8" fmla="*/ 1 w 1"/>
                  <a:gd name="T9" fmla="*/ 364 h 36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4">
                    <a:moveTo>
                      <a:pt x="1" y="0"/>
                    </a:moveTo>
                    <a:lnTo>
                      <a:pt x="0" y="364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39" name="Freeform 502"/>
              <p:cNvSpPr>
                <a:spLocks/>
              </p:cNvSpPr>
              <p:nvPr/>
            </p:nvSpPr>
            <p:spPr bwMode="auto">
              <a:xfrm>
                <a:off x="3678" y="1636"/>
                <a:ext cx="1" cy="360"/>
              </a:xfrm>
              <a:custGeom>
                <a:avLst/>
                <a:gdLst>
                  <a:gd name="T0" fmla="*/ 0 w 1"/>
                  <a:gd name="T1" fmla="*/ 0 h 360"/>
                  <a:gd name="T2" fmla="*/ 0 w 1"/>
                  <a:gd name="T3" fmla="*/ 360 h 360"/>
                  <a:gd name="T4" fmla="*/ 0 60000 65536"/>
                  <a:gd name="T5" fmla="*/ 0 60000 65536"/>
                  <a:gd name="T6" fmla="*/ 0 w 1"/>
                  <a:gd name="T7" fmla="*/ 0 h 360"/>
                  <a:gd name="T8" fmla="*/ 1 w 1"/>
                  <a:gd name="T9" fmla="*/ 360 h 36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0">
                    <a:moveTo>
                      <a:pt x="0" y="0"/>
                    </a:moveTo>
                    <a:lnTo>
                      <a:pt x="0" y="36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640" name="Group 503"/>
              <p:cNvGrpSpPr>
                <a:grpSpLocks/>
              </p:cNvGrpSpPr>
              <p:nvPr/>
            </p:nvGrpSpPr>
            <p:grpSpPr bwMode="auto">
              <a:xfrm>
                <a:off x="3504" y="1392"/>
                <a:ext cx="182" cy="331"/>
                <a:chOff x="1008" y="2592"/>
                <a:chExt cx="182" cy="331"/>
              </a:xfrm>
            </p:grpSpPr>
            <p:sp>
              <p:nvSpPr>
                <p:cNvPr id="3641" name="Freeform 504"/>
                <p:cNvSpPr>
                  <a:spLocks/>
                </p:cNvSpPr>
                <p:nvPr/>
              </p:nvSpPr>
              <p:spPr bwMode="auto">
                <a:xfrm>
                  <a:off x="1009" y="2592"/>
                  <a:ext cx="181" cy="331"/>
                </a:xfrm>
                <a:custGeom>
                  <a:avLst/>
                  <a:gdLst>
                    <a:gd name="T0" fmla="*/ 89 w 277"/>
                    <a:gd name="T1" fmla="*/ 0 h 517"/>
                    <a:gd name="T2" fmla="*/ 191 w 277"/>
                    <a:gd name="T3" fmla="*/ 0 h 517"/>
                    <a:gd name="T4" fmla="*/ 191 w 277"/>
                    <a:gd name="T5" fmla="*/ 105 h 517"/>
                    <a:gd name="T6" fmla="*/ 225 w 277"/>
                    <a:gd name="T7" fmla="*/ 105 h 517"/>
                    <a:gd name="T8" fmla="*/ 276 w 277"/>
                    <a:gd name="T9" fmla="*/ 139 h 517"/>
                    <a:gd name="T10" fmla="*/ 276 w 277"/>
                    <a:gd name="T11" fmla="*/ 415 h 517"/>
                    <a:gd name="T12" fmla="*/ 225 w 277"/>
                    <a:gd name="T13" fmla="*/ 516 h 517"/>
                    <a:gd name="T14" fmla="*/ 51 w 277"/>
                    <a:gd name="T15" fmla="*/ 516 h 517"/>
                    <a:gd name="T16" fmla="*/ 0 w 277"/>
                    <a:gd name="T17" fmla="*/ 415 h 517"/>
                    <a:gd name="T18" fmla="*/ 0 w 277"/>
                    <a:gd name="T19" fmla="*/ 139 h 517"/>
                    <a:gd name="T20" fmla="*/ 51 w 277"/>
                    <a:gd name="T21" fmla="*/ 105 h 517"/>
                    <a:gd name="T22" fmla="*/ 89 w 277"/>
                    <a:gd name="T23" fmla="*/ 105 h 517"/>
                    <a:gd name="T24" fmla="*/ 89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42" name="Freeform 505"/>
                <p:cNvSpPr>
                  <a:spLocks/>
                </p:cNvSpPr>
                <p:nvPr/>
              </p:nvSpPr>
              <p:spPr bwMode="auto">
                <a:xfrm>
                  <a:off x="1008" y="2685"/>
                  <a:ext cx="182" cy="237"/>
                </a:xfrm>
                <a:custGeom>
                  <a:avLst/>
                  <a:gdLst>
                    <a:gd name="T0" fmla="*/ 0 w 182"/>
                    <a:gd name="T1" fmla="*/ 0 h 237"/>
                    <a:gd name="T2" fmla="*/ 182 w 182"/>
                    <a:gd name="T3" fmla="*/ 0 h 237"/>
                    <a:gd name="T4" fmla="*/ 182 w 182"/>
                    <a:gd name="T5" fmla="*/ 170 h 237"/>
                    <a:gd name="T6" fmla="*/ 146 w 182"/>
                    <a:gd name="T7" fmla="*/ 237 h 237"/>
                    <a:gd name="T8" fmla="*/ 35 w 182"/>
                    <a:gd name="T9" fmla="*/ 237 h 237"/>
                    <a:gd name="T10" fmla="*/ 0 w 182"/>
                    <a:gd name="T11" fmla="*/ 173 h 237"/>
                    <a:gd name="T12" fmla="*/ 0 w 182"/>
                    <a:gd name="T13" fmla="*/ 0 h 23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82"/>
                    <a:gd name="T22" fmla="*/ 0 h 237"/>
                    <a:gd name="T23" fmla="*/ 182 w 182"/>
                    <a:gd name="T24" fmla="*/ 237 h 23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82" h="237">
                      <a:moveTo>
                        <a:pt x="0" y="0"/>
                      </a:moveTo>
                      <a:lnTo>
                        <a:pt x="182" y="0"/>
                      </a:lnTo>
                      <a:lnTo>
                        <a:pt x="182" y="170"/>
                      </a:lnTo>
                      <a:lnTo>
                        <a:pt x="146" y="237"/>
                      </a:lnTo>
                      <a:lnTo>
                        <a:pt x="35" y="237"/>
                      </a:lnTo>
                      <a:lnTo>
                        <a:pt x="0" y="17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3637" name="Freeform 506"/>
            <p:cNvSpPr>
              <a:spLocks/>
            </p:cNvSpPr>
            <p:nvPr/>
          </p:nvSpPr>
          <p:spPr bwMode="auto">
            <a:xfrm>
              <a:off x="3508" y="1500"/>
              <a:ext cx="181" cy="332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59" name="Group 507"/>
          <p:cNvGrpSpPr>
            <a:grpSpLocks/>
          </p:cNvGrpSpPr>
          <p:nvPr/>
        </p:nvGrpSpPr>
        <p:grpSpPr bwMode="auto">
          <a:xfrm>
            <a:off x="2438401" y="3352801"/>
            <a:ext cx="434975" cy="852488"/>
            <a:chOff x="1536" y="2112"/>
            <a:chExt cx="274" cy="537"/>
          </a:xfrm>
        </p:grpSpPr>
        <p:grpSp>
          <p:nvGrpSpPr>
            <p:cNvPr id="3629" name="Group 508"/>
            <p:cNvGrpSpPr>
              <a:grpSpLocks/>
            </p:cNvGrpSpPr>
            <p:nvPr/>
          </p:nvGrpSpPr>
          <p:grpSpPr bwMode="auto">
            <a:xfrm rot="-117480">
              <a:off x="1599" y="2142"/>
              <a:ext cx="211" cy="311"/>
              <a:chOff x="1569" y="2146"/>
              <a:chExt cx="211" cy="311"/>
            </a:xfrm>
          </p:grpSpPr>
          <p:sp>
            <p:nvSpPr>
              <p:cNvPr id="3634" name="Freeform 509"/>
              <p:cNvSpPr>
                <a:spLocks/>
              </p:cNvSpPr>
              <p:nvPr/>
            </p:nvSpPr>
            <p:spPr bwMode="auto">
              <a:xfrm>
                <a:off x="1569" y="2146"/>
                <a:ext cx="211" cy="310"/>
              </a:xfrm>
              <a:custGeom>
                <a:avLst/>
                <a:gdLst>
                  <a:gd name="T0" fmla="*/ 144 w 180"/>
                  <a:gd name="T1" fmla="*/ 0 h 265"/>
                  <a:gd name="T2" fmla="*/ 179 w 180"/>
                  <a:gd name="T3" fmla="*/ 20 h 265"/>
                  <a:gd name="T4" fmla="*/ 161 w 180"/>
                  <a:gd name="T5" fmla="*/ 60 h 265"/>
                  <a:gd name="T6" fmla="*/ 178 w 180"/>
                  <a:gd name="T7" fmla="*/ 77 h 265"/>
                  <a:gd name="T8" fmla="*/ 180 w 180"/>
                  <a:gd name="T9" fmla="*/ 109 h 265"/>
                  <a:gd name="T10" fmla="*/ 104 w 180"/>
                  <a:gd name="T11" fmla="*/ 248 h 265"/>
                  <a:gd name="T12" fmla="*/ 64 w 180"/>
                  <a:gd name="T13" fmla="*/ 265 h 265"/>
                  <a:gd name="T14" fmla="*/ 0 w 180"/>
                  <a:gd name="T15" fmla="*/ 229 h 265"/>
                  <a:gd name="T16" fmla="*/ 6 w 180"/>
                  <a:gd name="T17" fmla="*/ 173 h 265"/>
                  <a:gd name="T18" fmla="*/ 70 w 180"/>
                  <a:gd name="T19" fmla="*/ 49 h 265"/>
                  <a:gd name="T20" fmla="*/ 97 w 180"/>
                  <a:gd name="T21" fmla="*/ 37 h 265"/>
                  <a:gd name="T22" fmla="*/ 119 w 180"/>
                  <a:gd name="T23" fmla="*/ 41 h 265"/>
                  <a:gd name="T24" fmla="*/ 141 w 180"/>
                  <a:gd name="T25" fmla="*/ 1 h 265"/>
                  <a:gd name="T26" fmla="*/ 144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35" name="Freeform 510"/>
              <p:cNvSpPr>
                <a:spLocks/>
              </p:cNvSpPr>
              <p:nvPr/>
            </p:nvSpPr>
            <p:spPr bwMode="auto">
              <a:xfrm>
                <a:off x="1570" y="2201"/>
                <a:ext cx="82" cy="256"/>
              </a:xfrm>
              <a:custGeom>
                <a:avLst/>
                <a:gdLst>
                  <a:gd name="T0" fmla="*/ 74 w 82"/>
                  <a:gd name="T1" fmla="*/ 256 h 256"/>
                  <a:gd name="T2" fmla="*/ 0 w 82"/>
                  <a:gd name="T3" fmla="*/ 210 h 256"/>
                  <a:gd name="T4" fmla="*/ 5 w 82"/>
                  <a:gd name="T5" fmla="*/ 144 h 256"/>
                  <a:gd name="T6" fmla="*/ 82 w 82"/>
                  <a:gd name="T7" fmla="*/ 0 h 256"/>
                  <a:gd name="T8" fmla="*/ 74 w 82"/>
                  <a:gd name="T9" fmla="*/ 256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2"/>
                  <a:gd name="T16" fmla="*/ 0 h 256"/>
                  <a:gd name="T17" fmla="*/ 82 w 82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2" h="256">
                    <a:moveTo>
                      <a:pt x="74" y="256"/>
                    </a:moveTo>
                    <a:lnTo>
                      <a:pt x="0" y="210"/>
                    </a:lnTo>
                    <a:lnTo>
                      <a:pt x="5" y="144"/>
                    </a:lnTo>
                    <a:lnTo>
                      <a:pt x="82" y="0"/>
                    </a:lnTo>
                    <a:lnTo>
                      <a:pt x="74" y="256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30" name="Group 511"/>
            <p:cNvGrpSpPr>
              <a:grpSpLocks/>
            </p:cNvGrpSpPr>
            <p:nvPr/>
          </p:nvGrpSpPr>
          <p:grpSpPr bwMode="auto">
            <a:xfrm>
              <a:off x="1536" y="2112"/>
              <a:ext cx="134" cy="537"/>
              <a:chOff x="2400" y="2016"/>
              <a:chExt cx="134" cy="537"/>
            </a:xfrm>
          </p:grpSpPr>
          <p:sp>
            <p:nvSpPr>
              <p:cNvPr id="3631" name="Freeform 512"/>
              <p:cNvSpPr>
                <a:spLocks/>
              </p:cNvSpPr>
              <p:nvPr/>
            </p:nvSpPr>
            <p:spPr bwMode="auto">
              <a:xfrm>
                <a:off x="2411" y="2255"/>
                <a:ext cx="1" cy="298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255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32" name="Freeform 513"/>
              <p:cNvSpPr>
                <a:spLocks/>
              </p:cNvSpPr>
              <p:nvPr/>
            </p:nvSpPr>
            <p:spPr bwMode="auto">
              <a:xfrm>
                <a:off x="2520" y="2213"/>
                <a:ext cx="1" cy="300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257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33" name="Freeform 514"/>
              <p:cNvSpPr>
                <a:spLocks/>
              </p:cNvSpPr>
              <p:nvPr/>
            </p:nvSpPr>
            <p:spPr bwMode="auto">
              <a:xfrm>
                <a:off x="2400" y="2016"/>
                <a:ext cx="134" cy="385"/>
              </a:xfrm>
              <a:custGeom>
                <a:avLst/>
                <a:gdLst>
                  <a:gd name="T0" fmla="*/ 45 w 126"/>
                  <a:gd name="T1" fmla="*/ 18 h 329"/>
                  <a:gd name="T2" fmla="*/ 92 w 126"/>
                  <a:gd name="T3" fmla="*/ 0 h 329"/>
                  <a:gd name="T4" fmla="*/ 92 w 126"/>
                  <a:gd name="T5" fmla="*/ 59 h 329"/>
                  <a:gd name="T6" fmla="*/ 110 w 126"/>
                  <a:gd name="T7" fmla="*/ 62 h 329"/>
                  <a:gd name="T8" fmla="*/ 126 w 126"/>
                  <a:gd name="T9" fmla="*/ 78 h 329"/>
                  <a:gd name="T10" fmla="*/ 126 w 126"/>
                  <a:gd name="T11" fmla="*/ 245 h 329"/>
                  <a:gd name="T12" fmla="*/ 108 w 126"/>
                  <a:gd name="T13" fmla="*/ 301 h 329"/>
                  <a:gd name="T14" fmla="*/ 29 w 126"/>
                  <a:gd name="T15" fmla="*/ 329 h 329"/>
                  <a:gd name="T16" fmla="*/ 0 w 126"/>
                  <a:gd name="T17" fmla="*/ 279 h 329"/>
                  <a:gd name="T18" fmla="*/ 0 w 126"/>
                  <a:gd name="T19" fmla="*/ 112 h 329"/>
                  <a:gd name="T20" fmla="*/ 21 w 126"/>
                  <a:gd name="T21" fmla="*/ 84 h 329"/>
                  <a:gd name="T22" fmla="*/ 45 w 126"/>
                  <a:gd name="T23" fmla="*/ 74 h 329"/>
                  <a:gd name="T24" fmla="*/ 45 w 126"/>
                  <a:gd name="T25" fmla="*/ 18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60" name="Group 515"/>
          <p:cNvGrpSpPr>
            <a:grpSpLocks/>
          </p:cNvGrpSpPr>
          <p:nvPr/>
        </p:nvGrpSpPr>
        <p:grpSpPr bwMode="auto">
          <a:xfrm>
            <a:off x="2924176" y="3352801"/>
            <a:ext cx="434975" cy="852488"/>
            <a:chOff x="1842" y="2112"/>
            <a:chExt cx="274" cy="537"/>
          </a:xfrm>
        </p:grpSpPr>
        <p:grpSp>
          <p:nvGrpSpPr>
            <p:cNvPr id="3622" name="Group 516"/>
            <p:cNvGrpSpPr>
              <a:grpSpLocks/>
            </p:cNvGrpSpPr>
            <p:nvPr/>
          </p:nvGrpSpPr>
          <p:grpSpPr bwMode="auto">
            <a:xfrm>
              <a:off x="1842" y="2137"/>
              <a:ext cx="211" cy="310"/>
              <a:chOff x="1842" y="2134"/>
              <a:chExt cx="211" cy="310"/>
            </a:xfrm>
          </p:grpSpPr>
          <p:sp>
            <p:nvSpPr>
              <p:cNvPr id="3627" name="Freeform 517"/>
              <p:cNvSpPr>
                <a:spLocks/>
              </p:cNvSpPr>
              <p:nvPr/>
            </p:nvSpPr>
            <p:spPr bwMode="auto">
              <a:xfrm rot="147521" flipH="1">
                <a:off x="1842" y="2134"/>
                <a:ext cx="211" cy="310"/>
              </a:xfrm>
              <a:custGeom>
                <a:avLst/>
                <a:gdLst>
                  <a:gd name="T0" fmla="*/ 144 w 180"/>
                  <a:gd name="T1" fmla="*/ 0 h 265"/>
                  <a:gd name="T2" fmla="*/ 179 w 180"/>
                  <a:gd name="T3" fmla="*/ 20 h 265"/>
                  <a:gd name="T4" fmla="*/ 161 w 180"/>
                  <a:gd name="T5" fmla="*/ 60 h 265"/>
                  <a:gd name="T6" fmla="*/ 178 w 180"/>
                  <a:gd name="T7" fmla="*/ 77 h 265"/>
                  <a:gd name="T8" fmla="*/ 180 w 180"/>
                  <a:gd name="T9" fmla="*/ 109 h 265"/>
                  <a:gd name="T10" fmla="*/ 104 w 180"/>
                  <a:gd name="T11" fmla="*/ 248 h 265"/>
                  <a:gd name="T12" fmla="*/ 64 w 180"/>
                  <a:gd name="T13" fmla="*/ 265 h 265"/>
                  <a:gd name="T14" fmla="*/ 0 w 180"/>
                  <a:gd name="T15" fmla="*/ 229 h 265"/>
                  <a:gd name="T16" fmla="*/ 6 w 180"/>
                  <a:gd name="T17" fmla="*/ 173 h 265"/>
                  <a:gd name="T18" fmla="*/ 70 w 180"/>
                  <a:gd name="T19" fmla="*/ 49 h 265"/>
                  <a:gd name="T20" fmla="*/ 97 w 180"/>
                  <a:gd name="T21" fmla="*/ 37 h 265"/>
                  <a:gd name="T22" fmla="*/ 119 w 180"/>
                  <a:gd name="T23" fmla="*/ 41 h 265"/>
                  <a:gd name="T24" fmla="*/ 141 w 180"/>
                  <a:gd name="T25" fmla="*/ 1 h 265"/>
                  <a:gd name="T26" fmla="*/ 144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28" name="Freeform 518"/>
              <p:cNvSpPr>
                <a:spLocks/>
              </p:cNvSpPr>
              <p:nvPr/>
            </p:nvSpPr>
            <p:spPr bwMode="auto">
              <a:xfrm>
                <a:off x="1971" y="2187"/>
                <a:ext cx="75" cy="254"/>
              </a:xfrm>
              <a:custGeom>
                <a:avLst/>
                <a:gdLst>
                  <a:gd name="T0" fmla="*/ 0 w 75"/>
                  <a:gd name="T1" fmla="*/ 254 h 254"/>
                  <a:gd name="T2" fmla="*/ 75 w 75"/>
                  <a:gd name="T3" fmla="*/ 215 h 254"/>
                  <a:gd name="T4" fmla="*/ 73 w 75"/>
                  <a:gd name="T5" fmla="*/ 149 h 254"/>
                  <a:gd name="T6" fmla="*/ 0 w 75"/>
                  <a:gd name="T7" fmla="*/ 0 h 254"/>
                  <a:gd name="T8" fmla="*/ 0 w 75"/>
                  <a:gd name="T9" fmla="*/ 254 h 2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"/>
                  <a:gd name="T16" fmla="*/ 0 h 254"/>
                  <a:gd name="T17" fmla="*/ 75 w 75"/>
                  <a:gd name="T18" fmla="*/ 254 h 2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" h="254">
                    <a:moveTo>
                      <a:pt x="0" y="254"/>
                    </a:moveTo>
                    <a:lnTo>
                      <a:pt x="75" y="215"/>
                    </a:lnTo>
                    <a:lnTo>
                      <a:pt x="73" y="149"/>
                    </a:lnTo>
                    <a:lnTo>
                      <a:pt x="0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23" name="Group 519"/>
            <p:cNvGrpSpPr>
              <a:grpSpLocks/>
            </p:cNvGrpSpPr>
            <p:nvPr/>
          </p:nvGrpSpPr>
          <p:grpSpPr bwMode="auto">
            <a:xfrm flipH="1">
              <a:off x="1982" y="2112"/>
              <a:ext cx="134" cy="537"/>
              <a:chOff x="2400" y="2016"/>
              <a:chExt cx="134" cy="537"/>
            </a:xfrm>
          </p:grpSpPr>
          <p:sp>
            <p:nvSpPr>
              <p:cNvPr id="3624" name="Freeform 520"/>
              <p:cNvSpPr>
                <a:spLocks/>
              </p:cNvSpPr>
              <p:nvPr/>
            </p:nvSpPr>
            <p:spPr bwMode="auto">
              <a:xfrm>
                <a:off x="2411" y="2255"/>
                <a:ext cx="1" cy="298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255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25" name="Freeform 521"/>
              <p:cNvSpPr>
                <a:spLocks/>
              </p:cNvSpPr>
              <p:nvPr/>
            </p:nvSpPr>
            <p:spPr bwMode="auto">
              <a:xfrm>
                <a:off x="2520" y="2213"/>
                <a:ext cx="1" cy="300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257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26" name="Freeform 522"/>
              <p:cNvSpPr>
                <a:spLocks/>
              </p:cNvSpPr>
              <p:nvPr/>
            </p:nvSpPr>
            <p:spPr bwMode="auto">
              <a:xfrm>
                <a:off x="2400" y="2016"/>
                <a:ext cx="134" cy="385"/>
              </a:xfrm>
              <a:custGeom>
                <a:avLst/>
                <a:gdLst>
                  <a:gd name="T0" fmla="*/ 45 w 126"/>
                  <a:gd name="T1" fmla="*/ 18 h 329"/>
                  <a:gd name="T2" fmla="*/ 92 w 126"/>
                  <a:gd name="T3" fmla="*/ 0 h 329"/>
                  <a:gd name="T4" fmla="*/ 92 w 126"/>
                  <a:gd name="T5" fmla="*/ 59 h 329"/>
                  <a:gd name="T6" fmla="*/ 110 w 126"/>
                  <a:gd name="T7" fmla="*/ 62 h 329"/>
                  <a:gd name="T8" fmla="*/ 126 w 126"/>
                  <a:gd name="T9" fmla="*/ 78 h 329"/>
                  <a:gd name="T10" fmla="*/ 126 w 126"/>
                  <a:gd name="T11" fmla="*/ 245 h 329"/>
                  <a:gd name="T12" fmla="*/ 108 w 126"/>
                  <a:gd name="T13" fmla="*/ 301 h 329"/>
                  <a:gd name="T14" fmla="*/ 29 w 126"/>
                  <a:gd name="T15" fmla="*/ 329 h 329"/>
                  <a:gd name="T16" fmla="*/ 0 w 126"/>
                  <a:gd name="T17" fmla="*/ 279 h 329"/>
                  <a:gd name="T18" fmla="*/ 0 w 126"/>
                  <a:gd name="T19" fmla="*/ 112 h 329"/>
                  <a:gd name="T20" fmla="*/ 21 w 126"/>
                  <a:gd name="T21" fmla="*/ 84 h 329"/>
                  <a:gd name="T22" fmla="*/ 45 w 126"/>
                  <a:gd name="T23" fmla="*/ 74 h 329"/>
                  <a:gd name="T24" fmla="*/ 45 w 126"/>
                  <a:gd name="T25" fmla="*/ 18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61" name="Group 523"/>
          <p:cNvGrpSpPr>
            <a:grpSpLocks/>
          </p:cNvGrpSpPr>
          <p:nvPr/>
        </p:nvGrpSpPr>
        <p:grpSpPr bwMode="auto">
          <a:xfrm flipH="1">
            <a:off x="4343400" y="3352799"/>
            <a:ext cx="563563" cy="774701"/>
            <a:chOff x="3456" y="2064"/>
            <a:chExt cx="355" cy="488"/>
          </a:xfrm>
        </p:grpSpPr>
        <p:sp>
          <p:nvSpPr>
            <p:cNvPr id="3616" name="Freeform 524"/>
            <p:cNvSpPr>
              <a:spLocks/>
            </p:cNvSpPr>
            <p:nvPr/>
          </p:nvSpPr>
          <p:spPr bwMode="auto">
            <a:xfrm>
              <a:off x="3600" y="2076"/>
              <a:ext cx="211" cy="310"/>
            </a:xfrm>
            <a:custGeom>
              <a:avLst/>
              <a:gdLst>
                <a:gd name="T0" fmla="*/ 144 w 180"/>
                <a:gd name="T1" fmla="*/ 0 h 265"/>
                <a:gd name="T2" fmla="*/ 179 w 180"/>
                <a:gd name="T3" fmla="*/ 20 h 265"/>
                <a:gd name="T4" fmla="*/ 161 w 180"/>
                <a:gd name="T5" fmla="*/ 60 h 265"/>
                <a:gd name="T6" fmla="*/ 178 w 180"/>
                <a:gd name="T7" fmla="*/ 77 h 265"/>
                <a:gd name="T8" fmla="*/ 180 w 180"/>
                <a:gd name="T9" fmla="*/ 109 h 265"/>
                <a:gd name="T10" fmla="*/ 104 w 180"/>
                <a:gd name="T11" fmla="*/ 248 h 265"/>
                <a:gd name="T12" fmla="*/ 64 w 180"/>
                <a:gd name="T13" fmla="*/ 265 h 265"/>
                <a:gd name="T14" fmla="*/ 0 w 180"/>
                <a:gd name="T15" fmla="*/ 229 h 265"/>
                <a:gd name="T16" fmla="*/ 6 w 180"/>
                <a:gd name="T17" fmla="*/ 173 h 265"/>
                <a:gd name="T18" fmla="*/ 70 w 180"/>
                <a:gd name="T19" fmla="*/ 49 h 265"/>
                <a:gd name="T20" fmla="*/ 97 w 180"/>
                <a:gd name="T21" fmla="*/ 37 h 265"/>
                <a:gd name="T22" fmla="*/ 119 w 180"/>
                <a:gd name="T23" fmla="*/ 41 h 265"/>
                <a:gd name="T24" fmla="*/ 141 w 180"/>
                <a:gd name="T25" fmla="*/ 1 h 265"/>
                <a:gd name="T26" fmla="*/ 144 w 180"/>
                <a:gd name="T27" fmla="*/ 0 h 26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80"/>
                <a:gd name="T43" fmla="*/ 0 h 265"/>
                <a:gd name="T44" fmla="*/ 180 w 180"/>
                <a:gd name="T45" fmla="*/ 265 h 26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80" h="265">
                  <a:moveTo>
                    <a:pt x="144" y="0"/>
                  </a:moveTo>
                  <a:lnTo>
                    <a:pt x="179" y="20"/>
                  </a:lnTo>
                  <a:lnTo>
                    <a:pt x="161" y="60"/>
                  </a:lnTo>
                  <a:lnTo>
                    <a:pt x="178" y="77"/>
                  </a:lnTo>
                  <a:lnTo>
                    <a:pt x="180" y="109"/>
                  </a:lnTo>
                  <a:lnTo>
                    <a:pt x="104" y="248"/>
                  </a:lnTo>
                  <a:lnTo>
                    <a:pt x="64" y="265"/>
                  </a:lnTo>
                  <a:lnTo>
                    <a:pt x="0" y="229"/>
                  </a:lnTo>
                  <a:lnTo>
                    <a:pt x="6" y="173"/>
                  </a:lnTo>
                  <a:lnTo>
                    <a:pt x="70" y="49"/>
                  </a:lnTo>
                  <a:lnTo>
                    <a:pt x="97" y="37"/>
                  </a:lnTo>
                  <a:lnTo>
                    <a:pt x="119" y="41"/>
                  </a:lnTo>
                  <a:lnTo>
                    <a:pt x="141" y="1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17" name="Freeform 525"/>
            <p:cNvSpPr>
              <a:spLocks/>
            </p:cNvSpPr>
            <p:nvPr/>
          </p:nvSpPr>
          <p:spPr bwMode="auto">
            <a:xfrm rot="-1371156">
              <a:off x="3456" y="2094"/>
              <a:ext cx="145" cy="327"/>
            </a:xfrm>
            <a:custGeom>
              <a:avLst/>
              <a:gdLst>
                <a:gd name="T0" fmla="*/ 63 w 173"/>
                <a:gd name="T1" fmla="*/ 15 h 375"/>
                <a:gd name="T2" fmla="*/ 126 w 173"/>
                <a:gd name="T3" fmla="*/ 0 h 375"/>
                <a:gd name="T4" fmla="*/ 126 w 173"/>
                <a:gd name="T5" fmla="*/ 67 h 375"/>
                <a:gd name="T6" fmla="*/ 151 w 173"/>
                <a:gd name="T7" fmla="*/ 71 h 375"/>
                <a:gd name="T8" fmla="*/ 173 w 173"/>
                <a:gd name="T9" fmla="*/ 88 h 375"/>
                <a:gd name="T10" fmla="*/ 173 w 173"/>
                <a:gd name="T11" fmla="*/ 279 h 375"/>
                <a:gd name="T12" fmla="*/ 148 w 173"/>
                <a:gd name="T13" fmla="*/ 343 h 375"/>
                <a:gd name="T14" fmla="*/ 40 w 173"/>
                <a:gd name="T15" fmla="*/ 375 h 375"/>
                <a:gd name="T16" fmla="*/ 0 w 173"/>
                <a:gd name="T17" fmla="*/ 318 h 375"/>
                <a:gd name="T18" fmla="*/ 0 w 173"/>
                <a:gd name="T19" fmla="*/ 127 h 375"/>
                <a:gd name="T20" fmla="*/ 29 w 173"/>
                <a:gd name="T21" fmla="*/ 96 h 375"/>
                <a:gd name="T22" fmla="*/ 61 w 173"/>
                <a:gd name="T23" fmla="*/ 85 h 375"/>
                <a:gd name="T24" fmla="*/ 6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618" name="Group 526"/>
            <p:cNvGrpSpPr>
              <a:grpSpLocks/>
            </p:cNvGrpSpPr>
            <p:nvPr/>
          </p:nvGrpSpPr>
          <p:grpSpPr bwMode="auto">
            <a:xfrm>
              <a:off x="3561" y="2064"/>
              <a:ext cx="125" cy="488"/>
              <a:chOff x="1425" y="2304"/>
              <a:chExt cx="173" cy="560"/>
            </a:xfrm>
          </p:grpSpPr>
          <p:sp>
            <p:nvSpPr>
              <p:cNvPr id="3619" name="Line 527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20" name="Line 528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21" name="Freeform 529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62" name="Group 530"/>
          <p:cNvGrpSpPr>
            <a:grpSpLocks/>
          </p:cNvGrpSpPr>
          <p:nvPr/>
        </p:nvGrpSpPr>
        <p:grpSpPr bwMode="auto">
          <a:xfrm>
            <a:off x="1828800" y="3200400"/>
            <a:ext cx="400050" cy="1193800"/>
            <a:chOff x="1152" y="2016"/>
            <a:chExt cx="252" cy="752"/>
          </a:xfrm>
        </p:grpSpPr>
        <p:grpSp>
          <p:nvGrpSpPr>
            <p:cNvPr id="3603" name="Group 531"/>
            <p:cNvGrpSpPr>
              <a:grpSpLocks/>
            </p:cNvGrpSpPr>
            <p:nvPr/>
          </p:nvGrpSpPr>
          <p:grpSpPr bwMode="auto">
            <a:xfrm>
              <a:off x="1152" y="2016"/>
              <a:ext cx="84" cy="621"/>
              <a:chOff x="3936" y="3648"/>
              <a:chExt cx="197" cy="769"/>
            </a:xfrm>
          </p:grpSpPr>
          <p:sp>
            <p:nvSpPr>
              <p:cNvPr id="3611" name="Line 532"/>
              <p:cNvSpPr>
                <a:spLocks noChangeShapeType="1"/>
              </p:cNvSpPr>
              <p:nvPr/>
            </p:nvSpPr>
            <p:spPr bwMode="auto">
              <a:xfrm flipH="1">
                <a:off x="4123" y="4067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12" name="Line 533"/>
              <p:cNvSpPr>
                <a:spLocks noChangeShapeType="1"/>
              </p:cNvSpPr>
              <p:nvPr/>
            </p:nvSpPr>
            <p:spPr bwMode="auto">
              <a:xfrm flipH="1">
                <a:off x="3946" y="4009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13" name="Freeform 534"/>
              <p:cNvSpPr>
                <a:spLocks/>
              </p:cNvSpPr>
              <p:nvPr/>
            </p:nvSpPr>
            <p:spPr bwMode="auto">
              <a:xfrm flipH="1">
                <a:off x="3936" y="3648"/>
                <a:ext cx="197" cy="51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14" name="Line 535"/>
              <p:cNvSpPr>
                <a:spLocks noChangeShapeType="1"/>
              </p:cNvSpPr>
              <p:nvPr/>
            </p:nvSpPr>
            <p:spPr bwMode="auto">
              <a:xfrm flipH="1">
                <a:off x="3960" y="3800"/>
                <a:ext cx="144" cy="2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15" name="Line 536"/>
              <p:cNvSpPr>
                <a:spLocks noChangeShapeType="1"/>
              </p:cNvSpPr>
              <p:nvPr/>
            </p:nvSpPr>
            <p:spPr bwMode="auto">
              <a:xfrm>
                <a:off x="3944" y="3784"/>
                <a:ext cx="168" cy="3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04" name="Group 537"/>
            <p:cNvGrpSpPr>
              <a:grpSpLocks/>
            </p:cNvGrpSpPr>
            <p:nvPr/>
          </p:nvGrpSpPr>
          <p:grpSpPr bwMode="auto">
            <a:xfrm flipH="1">
              <a:off x="1226" y="2134"/>
              <a:ext cx="178" cy="634"/>
              <a:chOff x="1208" y="3056"/>
              <a:chExt cx="204" cy="728"/>
            </a:xfrm>
          </p:grpSpPr>
          <p:sp>
            <p:nvSpPr>
              <p:cNvPr id="3605" name="Freeform 538"/>
              <p:cNvSpPr>
                <a:spLocks/>
              </p:cNvSpPr>
              <p:nvPr/>
            </p:nvSpPr>
            <p:spPr bwMode="auto">
              <a:xfrm>
                <a:off x="1216" y="3330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606" name="Group 539"/>
              <p:cNvGrpSpPr>
                <a:grpSpLocks/>
              </p:cNvGrpSpPr>
              <p:nvPr/>
            </p:nvGrpSpPr>
            <p:grpSpPr bwMode="auto">
              <a:xfrm>
                <a:off x="1208" y="3056"/>
                <a:ext cx="204" cy="372"/>
                <a:chOff x="2496" y="2112"/>
                <a:chExt cx="181" cy="333"/>
              </a:xfrm>
            </p:grpSpPr>
            <p:sp>
              <p:nvSpPr>
                <p:cNvPr id="3608" name="Freeform 540"/>
                <p:cNvSpPr>
                  <a:spLocks/>
                </p:cNvSpPr>
                <p:nvPr/>
              </p:nvSpPr>
              <p:spPr bwMode="auto">
                <a:xfrm>
                  <a:off x="2496" y="2112"/>
                  <a:ext cx="181" cy="333"/>
                </a:xfrm>
                <a:custGeom>
                  <a:avLst/>
                  <a:gdLst>
                    <a:gd name="T0" fmla="*/ 89 w 277"/>
                    <a:gd name="T1" fmla="*/ 0 h 517"/>
                    <a:gd name="T2" fmla="*/ 191 w 277"/>
                    <a:gd name="T3" fmla="*/ 0 h 517"/>
                    <a:gd name="T4" fmla="*/ 191 w 277"/>
                    <a:gd name="T5" fmla="*/ 105 h 517"/>
                    <a:gd name="T6" fmla="*/ 225 w 277"/>
                    <a:gd name="T7" fmla="*/ 105 h 517"/>
                    <a:gd name="T8" fmla="*/ 276 w 277"/>
                    <a:gd name="T9" fmla="*/ 139 h 517"/>
                    <a:gd name="T10" fmla="*/ 276 w 277"/>
                    <a:gd name="T11" fmla="*/ 415 h 517"/>
                    <a:gd name="T12" fmla="*/ 225 w 277"/>
                    <a:gd name="T13" fmla="*/ 516 h 517"/>
                    <a:gd name="T14" fmla="*/ 51 w 277"/>
                    <a:gd name="T15" fmla="*/ 516 h 517"/>
                    <a:gd name="T16" fmla="*/ 0 w 277"/>
                    <a:gd name="T17" fmla="*/ 415 h 517"/>
                    <a:gd name="T18" fmla="*/ 0 w 277"/>
                    <a:gd name="T19" fmla="*/ 139 h 517"/>
                    <a:gd name="T20" fmla="*/ 51 w 277"/>
                    <a:gd name="T21" fmla="*/ 105 h 517"/>
                    <a:gd name="T22" fmla="*/ 89 w 277"/>
                    <a:gd name="T23" fmla="*/ 105 h 517"/>
                    <a:gd name="T24" fmla="*/ 89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chemeClr val="bg1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09" name="Line 541"/>
                <p:cNvSpPr>
                  <a:spLocks noChangeShapeType="1"/>
                </p:cNvSpPr>
                <p:nvPr/>
              </p:nvSpPr>
              <p:spPr bwMode="auto">
                <a:xfrm flipH="1">
                  <a:off x="2532" y="2184"/>
                  <a:ext cx="111" cy="26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10" name="Line 542"/>
                <p:cNvSpPr>
                  <a:spLocks noChangeShapeType="1"/>
                </p:cNvSpPr>
                <p:nvPr/>
              </p:nvSpPr>
              <p:spPr bwMode="auto">
                <a:xfrm>
                  <a:off x="2529" y="2186"/>
                  <a:ext cx="113" cy="25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607" name="Freeform 543"/>
              <p:cNvSpPr>
                <a:spLocks/>
              </p:cNvSpPr>
              <p:nvPr/>
            </p:nvSpPr>
            <p:spPr bwMode="auto">
              <a:xfrm>
                <a:off x="1408" y="3338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163" name="Group 544"/>
          <p:cNvGrpSpPr>
            <a:grpSpLocks/>
          </p:cNvGrpSpPr>
          <p:nvPr/>
        </p:nvGrpSpPr>
        <p:grpSpPr bwMode="auto">
          <a:xfrm flipH="1">
            <a:off x="6369050" y="2389188"/>
            <a:ext cx="454025" cy="755650"/>
            <a:chOff x="3297" y="3223"/>
            <a:chExt cx="483" cy="805"/>
          </a:xfrm>
        </p:grpSpPr>
        <p:grpSp>
          <p:nvGrpSpPr>
            <p:cNvPr id="3595" name="Group 545"/>
            <p:cNvGrpSpPr>
              <a:grpSpLocks/>
            </p:cNvGrpSpPr>
            <p:nvPr/>
          </p:nvGrpSpPr>
          <p:grpSpPr bwMode="auto">
            <a:xfrm>
              <a:off x="3297" y="3225"/>
              <a:ext cx="292" cy="803"/>
              <a:chOff x="2727" y="2112"/>
              <a:chExt cx="181" cy="498"/>
            </a:xfrm>
          </p:grpSpPr>
          <p:sp>
            <p:nvSpPr>
              <p:cNvPr id="3600" name="Line 546"/>
              <p:cNvSpPr>
                <a:spLocks noChangeShapeType="1"/>
              </p:cNvSpPr>
              <p:nvPr/>
            </p:nvSpPr>
            <p:spPr bwMode="auto">
              <a:xfrm>
                <a:off x="2734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01" name="Line 547"/>
              <p:cNvSpPr>
                <a:spLocks noChangeShapeType="1"/>
              </p:cNvSpPr>
              <p:nvPr/>
            </p:nvSpPr>
            <p:spPr bwMode="auto">
              <a:xfrm>
                <a:off x="2900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02" name="Freeform 548"/>
              <p:cNvSpPr>
                <a:spLocks/>
              </p:cNvSpPr>
              <p:nvPr/>
            </p:nvSpPr>
            <p:spPr bwMode="auto">
              <a:xfrm>
                <a:off x="2727" y="2112"/>
                <a:ext cx="181" cy="332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96" name="Group 549"/>
            <p:cNvGrpSpPr>
              <a:grpSpLocks/>
            </p:cNvGrpSpPr>
            <p:nvPr/>
          </p:nvGrpSpPr>
          <p:grpSpPr bwMode="auto">
            <a:xfrm>
              <a:off x="3496" y="3223"/>
              <a:ext cx="284" cy="517"/>
              <a:chOff x="2496" y="2112"/>
              <a:chExt cx="181" cy="333"/>
            </a:xfrm>
          </p:grpSpPr>
          <p:sp>
            <p:nvSpPr>
              <p:cNvPr id="3597" name="Freeform 550"/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8" name="Line 551"/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9" name="Line 552"/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64" name="Group 553"/>
          <p:cNvGrpSpPr>
            <a:grpSpLocks/>
          </p:cNvGrpSpPr>
          <p:nvPr/>
        </p:nvGrpSpPr>
        <p:grpSpPr bwMode="auto">
          <a:xfrm>
            <a:off x="5486401" y="3962401"/>
            <a:ext cx="430213" cy="617538"/>
            <a:chOff x="3456" y="2496"/>
            <a:chExt cx="271" cy="389"/>
          </a:xfrm>
        </p:grpSpPr>
        <p:sp>
          <p:nvSpPr>
            <p:cNvPr id="3593" name="Freeform 554"/>
            <p:cNvSpPr>
              <a:spLocks/>
            </p:cNvSpPr>
            <p:nvPr/>
          </p:nvSpPr>
          <p:spPr bwMode="auto">
            <a:xfrm flipH="1">
              <a:off x="3456" y="2496"/>
              <a:ext cx="271" cy="389"/>
            </a:xfrm>
            <a:custGeom>
              <a:avLst/>
              <a:gdLst>
                <a:gd name="T0" fmla="*/ 102 w 264"/>
                <a:gd name="T1" fmla="*/ 366 h 366"/>
                <a:gd name="T2" fmla="*/ 162 w 264"/>
                <a:gd name="T3" fmla="*/ 330 h 366"/>
                <a:gd name="T4" fmla="*/ 258 w 264"/>
                <a:gd name="T5" fmla="*/ 162 h 366"/>
                <a:gd name="T6" fmla="*/ 258 w 264"/>
                <a:gd name="T7" fmla="*/ 126 h 366"/>
                <a:gd name="T8" fmla="*/ 228 w 264"/>
                <a:gd name="T9" fmla="*/ 102 h 366"/>
                <a:gd name="T10" fmla="*/ 264 w 264"/>
                <a:gd name="T11" fmla="*/ 36 h 366"/>
                <a:gd name="T12" fmla="*/ 198 w 264"/>
                <a:gd name="T13" fmla="*/ 0 h 366"/>
                <a:gd name="T14" fmla="*/ 168 w 264"/>
                <a:gd name="T15" fmla="*/ 60 h 366"/>
                <a:gd name="T16" fmla="*/ 132 w 264"/>
                <a:gd name="T17" fmla="*/ 42 h 366"/>
                <a:gd name="T18" fmla="*/ 90 w 264"/>
                <a:gd name="T19" fmla="*/ 66 h 366"/>
                <a:gd name="T20" fmla="*/ 0 w 264"/>
                <a:gd name="T21" fmla="*/ 240 h 366"/>
                <a:gd name="T22" fmla="*/ 6 w 264"/>
                <a:gd name="T23" fmla="*/ 306 h 366"/>
                <a:gd name="T24" fmla="*/ 102 w 264"/>
                <a:gd name="T25" fmla="*/ 366 h 36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64"/>
                <a:gd name="T40" fmla="*/ 0 h 366"/>
                <a:gd name="T41" fmla="*/ 264 w 264"/>
                <a:gd name="T42" fmla="*/ 366 h 36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64" h="366">
                  <a:moveTo>
                    <a:pt x="102" y="366"/>
                  </a:moveTo>
                  <a:lnTo>
                    <a:pt x="162" y="330"/>
                  </a:lnTo>
                  <a:lnTo>
                    <a:pt x="258" y="162"/>
                  </a:lnTo>
                  <a:lnTo>
                    <a:pt x="258" y="126"/>
                  </a:lnTo>
                  <a:lnTo>
                    <a:pt x="228" y="102"/>
                  </a:lnTo>
                  <a:lnTo>
                    <a:pt x="264" y="36"/>
                  </a:lnTo>
                  <a:lnTo>
                    <a:pt x="198" y="0"/>
                  </a:lnTo>
                  <a:lnTo>
                    <a:pt x="168" y="60"/>
                  </a:lnTo>
                  <a:lnTo>
                    <a:pt x="132" y="42"/>
                  </a:lnTo>
                  <a:lnTo>
                    <a:pt x="90" y="66"/>
                  </a:lnTo>
                  <a:lnTo>
                    <a:pt x="0" y="240"/>
                  </a:lnTo>
                  <a:lnTo>
                    <a:pt x="6" y="306"/>
                  </a:lnTo>
                  <a:lnTo>
                    <a:pt x="102" y="366"/>
                  </a:lnTo>
                  <a:close/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4" name="Freeform 555"/>
            <p:cNvSpPr>
              <a:spLocks/>
            </p:cNvSpPr>
            <p:nvPr/>
          </p:nvSpPr>
          <p:spPr bwMode="auto">
            <a:xfrm flipH="1">
              <a:off x="3462" y="2630"/>
              <a:ext cx="259" cy="255"/>
            </a:xfrm>
            <a:custGeom>
              <a:avLst/>
              <a:gdLst>
                <a:gd name="T0" fmla="*/ 0 w 252"/>
                <a:gd name="T1" fmla="*/ 174 h 240"/>
                <a:gd name="T2" fmla="*/ 252 w 252"/>
                <a:gd name="T3" fmla="*/ 0 h 240"/>
                <a:gd name="T4" fmla="*/ 252 w 252"/>
                <a:gd name="T5" fmla="*/ 36 h 240"/>
                <a:gd name="T6" fmla="*/ 156 w 252"/>
                <a:gd name="T7" fmla="*/ 210 h 240"/>
                <a:gd name="T8" fmla="*/ 96 w 252"/>
                <a:gd name="T9" fmla="*/ 240 h 240"/>
                <a:gd name="T10" fmla="*/ 0 w 252"/>
                <a:gd name="T11" fmla="*/ 174 h 24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2"/>
                <a:gd name="T19" fmla="*/ 0 h 240"/>
                <a:gd name="T20" fmla="*/ 252 w 252"/>
                <a:gd name="T21" fmla="*/ 240 h 24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2" h="240">
                  <a:moveTo>
                    <a:pt x="0" y="174"/>
                  </a:moveTo>
                  <a:lnTo>
                    <a:pt x="252" y="0"/>
                  </a:lnTo>
                  <a:lnTo>
                    <a:pt x="252" y="36"/>
                  </a:lnTo>
                  <a:lnTo>
                    <a:pt x="156" y="210"/>
                  </a:lnTo>
                  <a:lnTo>
                    <a:pt x="96" y="240"/>
                  </a:lnTo>
                  <a:lnTo>
                    <a:pt x="0" y="174"/>
                  </a:lnTo>
                  <a:close/>
                </a:path>
              </a:pathLst>
            </a:cu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65" name="Group 556"/>
          <p:cNvGrpSpPr>
            <a:grpSpLocks/>
          </p:cNvGrpSpPr>
          <p:nvPr/>
        </p:nvGrpSpPr>
        <p:grpSpPr bwMode="auto">
          <a:xfrm>
            <a:off x="6096001" y="3962399"/>
            <a:ext cx="284163" cy="547688"/>
            <a:chOff x="3840" y="2496"/>
            <a:chExt cx="179" cy="345"/>
          </a:xfrm>
        </p:grpSpPr>
        <p:sp>
          <p:nvSpPr>
            <p:cNvPr id="3591" name="Freeform 557"/>
            <p:cNvSpPr>
              <a:spLocks/>
            </p:cNvSpPr>
            <p:nvPr/>
          </p:nvSpPr>
          <p:spPr bwMode="auto">
            <a:xfrm rot="19688792" flipH="1">
              <a:off x="3840" y="2496"/>
              <a:ext cx="179" cy="345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2" name="Freeform 558"/>
            <p:cNvSpPr>
              <a:spLocks/>
            </p:cNvSpPr>
            <p:nvPr/>
          </p:nvSpPr>
          <p:spPr bwMode="auto">
            <a:xfrm rot="19688792" flipH="1">
              <a:off x="3868" y="2588"/>
              <a:ext cx="142" cy="251"/>
            </a:xfrm>
            <a:custGeom>
              <a:avLst/>
              <a:gdLst>
                <a:gd name="T0" fmla="*/ 219 w 220"/>
                <a:gd name="T1" fmla="*/ 0 h 376"/>
                <a:gd name="T2" fmla="*/ 219 w 220"/>
                <a:gd name="T3" fmla="*/ 276 h 376"/>
                <a:gd name="T4" fmla="*/ 170 w 220"/>
                <a:gd name="T5" fmla="*/ 375 h 376"/>
                <a:gd name="T6" fmla="*/ 0 w 220"/>
                <a:gd name="T7" fmla="*/ 375 h 376"/>
                <a:gd name="T8" fmla="*/ 219 w 220"/>
                <a:gd name="T9" fmla="*/ 0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"/>
                <a:gd name="T16" fmla="*/ 0 h 376"/>
                <a:gd name="T17" fmla="*/ 220 w 22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" h="376">
                  <a:moveTo>
                    <a:pt x="219" y="0"/>
                  </a:moveTo>
                  <a:lnTo>
                    <a:pt x="219" y="276"/>
                  </a:lnTo>
                  <a:lnTo>
                    <a:pt x="170" y="375"/>
                  </a:lnTo>
                  <a:lnTo>
                    <a:pt x="0" y="375"/>
                  </a:lnTo>
                  <a:lnTo>
                    <a:pt x="219" y="0"/>
                  </a:lnTo>
                </a:path>
              </a:pathLst>
            </a:custGeom>
            <a:solidFill>
              <a:schemeClr val="tx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66" name="Freeform 559"/>
          <p:cNvSpPr>
            <a:spLocks/>
          </p:cNvSpPr>
          <p:nvPr/>
        </p:nvSpPr>
        <p:spPr bwMode="auto">
          <a:xfrm rot="18331101" flipH="1">
            <a:off x="6668295" y="3847306"/>
            <a:ext cx="236537" cy="619125"/>
          </a:xfrm>
          <a:custGeom>
            <a:avLst/>
            <a:gdLst>
              <a:gd name="T0" fmla="*/ 63 w 173"/>
              <a:gd name="T1" fmla="*/ 15 h 375"/>
              <a:gd name="T2" fmla="*/ 126 w 173"/>
              <a:gd name="T3" fmla="*/ 0 h 375"/>
              <a:gd name="T4" fmla="*/ 126 w 173"/>
              <a:gd name="T5" fmla="*/ 67 h 375"/>
              <a:gd name="T6" fmla="*/ 151 w 173"/>
              <a:gd name="T7" fmla="*/ 71 h 375"/>
              <a:gd name="T8" fmla="*/ 173 w 173"/>
              <a:gd name="T9" fmla="*/ 88 h 375"/>
              <a:gd name="T10" fmla="*/ 173 w 173"/>
              <a:gd name="T11" fmla="*/ 279 h 375"/>
              <a:gd name="T12" fmla="*/ 148 w 173"/>
              <a:gd name="T13" fmla="*/ 343 h 375"/>
              <a:gd name="T14" fmla="*/ 40 w 173"/>
              <a:gd name="T15" fmla="*/ 375 h 375"/>
              <a:gd name="T16" fmla="*/ 0 w 173"/>
              <a:gd name="T17" fmla="*/ 318 h 375"/>
              <a:gd name="T18" fmla="*/ 0 w 173"/>
              <a:gd name="T19" fmla="*/ 127 h 375"/>
              <a:gd name="T20" fmla="*/ 29 w 173"/>
              <a:gd name="T21" fmla="*/ 96 h 375"/>
              <a:gd name="T22" fmla="*/ 61 w 173"/>
              <a:gd name="T23" fmla="*/ 85 h 375"/>
              <a:gd name="T24" fmla="*/ 62 w 173"/>
              <a:gd name="T25" fmla="*/ 15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3185" name="Group 752"/>
          <p:cNvGrpSpPr>
            <a:grpSpLocks/>
          </p:cNvGrpSpPr>
          <p:nvPr/>
        </p:nvGrpSpPr>
        <p:grpSpPr bwMode="auto">
          <a:xfrm>
            <a:off x="76883" y="8321288"/>
            <a:ext cx="520700" cy="1066800"/>
            <a:chOff x="240" y="4024"/>
            <a:chExt cx="328" cy="822"/>
          </a:xfrm>
        </p:grpSpPr>
        <p:sp>
          <p:nvSpPr>
            <p:cNvPr id="3412" name="Line 753"/>
            <p:cNvSpPr>
              <a:spLocks noChangeShapeType="1"/>
            </p:cNvSpPr>
            <p:nvPr/>
          </p:nvSpPr>
          <p:spPr bwMode="auto">
            <a:xfrm flipH="1">
              <a:off x="332" y="4508"/>
              <a:ext cx="0" cy="28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13" name="Freeform 754"/>
            <p:cNvSpPr>
              <a:spLocks/>
            </p:cNvSpPr>
            <p:nvPr/>
          </p:nvSpPr>
          <p:spPr bwMode="auto">
            <a:xfrm flipH="1">
              <a:off x="288" y="4128"/>
              <a:ext cx="84" cy="416"/>
            </a:xfrm>
            <a:custGeom>
              <a:avLst/>
              <a:gdLst>
                <a:gd name="T0" fmla="*/ 63 w 173"/>
                <a:gd name="T1" fmla="*/ 15 h 375"/>
                <a:gd name="T2" fmla="*/ 126 w 173"/>
                <a:gd name="T3" fmla="*/ 0 h 375"/>
                <a:gd name="T4" fmla="*/ 126 w 173"/>
                <a:gd name="T5" fmla="*/ 67 h 375"/>
                <a:gd name="T6" fmla="*/ 151 w 173"/>
                <a:gd name="T7" fmla="*/ 71 h 375"/>
                <a:gd name="T8" fmla="*/ 173 w 173"/>
                <a:gd name="T9" fmla="*/ 88 h 375"/>
                <a:gd name="T10" fmla="*/ 173 w 173"/>
                <a:gd name="T11" fmla="*/ 279 h 375"/>
                <a:gd name="T12" fmla="*/ 148 w 173"/>
                <a:gd name="T13" fmla="*/ 343 h 375"/>
                <a:gd name="T14" fmla="*/ 40 w 173"/>
                <a:gd name="T15" fmla="*/ 375 h 375"/>
                <a:gd name="T16" fmla="*/ 0 w 173"/>
                <a:gd name="T17" fmla="*/ 318 h 375"/>
                <a:gd name="T18" fmla="*/ 0 w 173"/>
                <a:gd name="T19" fmla="*/ 127 h 375"/>
                <a:gd name="T20" fmla="*/ 29 w 173"/>
                <a:gd name="T21" fmla="*/ 96 h 375"/>
                <a:gd name="T22" fmla="*/ 61 w 173"/>
                <a:gd name="T23" fmla="*/ 85 h 375"/>
                <a:gd name="T24" fmla="*/ 6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D2A5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14" name="Freeform 755"/>
            <p:cNvSpPr>
              <a:spLocks/>
            </p:cNvSpPr>
            <p:nvPr/>
          </p:nvSpPr>
          <p:spPr bwMode="auto">
            <a:xfrm>
              <a:off x="244" y="4730"/>
              <a:ext cx="182" cy="94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94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15" name="Freeform 756"/>
            <p:cNvSpPr>
              <a:spLocks/>
            </p:cNvSpPr>
            <p:nvPr/>
          </p:nvSpPr>
          <p:spPr bwMode="auto">
            <a:xfrm>
              <a:off x="256" y="4714"/>
              <a:ext cx="160" cy="132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13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16" name="Freeform 757"/>
            <p:cNvSpPr>
              <a:spLocks/>
            </p:cNvSpPr>
            <p:nvPr/>
          </p:nvSpPr>
          <p:spPr bwMode="auto">
            <a:xfrm>
              <a:off x="240" y="4024"/>
              <a:ext cx="328" cy="384"/>
            </a:xfrm>
            <a:custGeom>
              <a:avLst/>
              <a:gdLst>
                <a:gd name="T0" fmla="*/ 40 w 328"/>
                <a:gd name="T1" fmla="*/ 152 h 384"/>
                <a:gd name="T2" fmla="*/ 256 w 328"/>
                <a:gd name="T3" fmla="*/ 128 h 384"/>
                <a:gd name="T4" fmla="*/ 200 w 328"/>
                <a:gd name="T5" fmla="*/ 344 h 384"/>
                <a:gd name="T6" fmla="*/ 8 w 328"/>
                <a:gd name="T7" fmla="*/ 288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med" len="med"/>
              <a:tailEnd type="stealth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86" name="Group 758"/>
          <p:cNvGrpSpPr>
            <a:grpSpLocks/>
          </p:cNvGrpSpPr>
          <p:nvPr/>
        </p:nvGrpSpPr>
        <p:grpSpPr bwMode="auto">
          <a:xfrm flipH="1">
            <a:off x="572184" y="8321288"/>
            <a:ext cx="520700" cy="1066800"/>
            <a:chOff x="240" y="4024"/>
            <a:chExt cx="328" cy="822"/>
          </a:xfrm>
        </p:grpSpPr>
        <p:sp>
          <p:nvSpPr>
            <p:cNvPr id="3407" name="Line 759"/>
            <p:cNvSpPr>
              <a:spLocks noChangeShapeType="1"/>
            </p:cNvSpPr>
            <p:nvPr/>
          </p:nvSpPr>
          <p:spPr bwMode="auto">
            <a:xfrm flipH="1">
              <a:off x="332" y="4508"/>
              <a:ext cx="0" cy="28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08" name="Freeform 760"/>
            <p:cNvSpPr>
              <a:spLocks/>
            </p:cNvSpPr>
            <p:nvPr/>
          </p:nvSpPr>
          <p:spPr bwMode="auto">
            <a:xfrm flipH="1">
              <a:off x="288" y="4128"/>
              <a:ext cx="84" cy="416"/>
            </a:xfrm>
            <a:custGeom>
              <a:avLst/>
              <a:gdLst>
                <a:gd name="T0" fmla="*/ 63 w 173"/>
                <a:gd name="T1" fmla="*/ 15 h 375"/>
                <a:gd name="T2" fmla="*/ 126 w 173"/>
                <a:gd name="T3" fmla="*/ 0 h 375"/>
                <a:gd name="T4" fmla="*/ 126 w 173"/>
                <a:gd name="T5" fmla="*/ 67 h 375"/>
                <a:gd name="T6" fmla="*/ 151 w 173"/>
                <a:gd name="T7" fmla="*/ 71 h 375"/>
                <a:gd name="T8" fmla="*/ 173 w 173"/>
                <a:gd name="T9" fmla="*/ 88 h 375"/>
                <a:gd name="T10" fmla="*/ 173 w 173"/>
                <a:gd name="T11" fmla="*/ 279 h 375"/>
                <a:gd name="T12" fmla="*/ 148 w 173"/>
                <a:gd name="T13" fmla="*/ 343 h 375"/>
                <a:gd name="T14" fmla="*/ 40 w 173"/>
                <a:gd name="T15" fmla="*/ 375 h 375"/>
                <a:gd name="T16" fmla="*/ 0 w 173"/>
                <a:gd name="T17" fmla="*/ 318 h 375"/>
                <a:gd name="T18" fmla="*/ 0 w 173"/>
                <a:gd name="T19" fmla="*/ 127 h 375"/>
                <a:gd name="T20" fmla="*/ 29 w 173"/>
                <a:gd name="T21" fmla="*/ 96 h 375"/>
                <a:gd name="T22" fmla="*/ 61 w 173"/>
                <a:gd name="T23" fmla="*/ 85 h 375"/>
                <a:gd name="T24" fmla="*/ 6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D2A5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09" name="Freeform 761"/>
            <p:cNvSpPr>
              <a:spLocks/>
            </p:cNvSpPr>
            <p:nvPr/>
          </p:nvSpPr>
          <p:spPr bwMode="auto">
            <a:xfrm>
              <a:off x="244" y="4730"/>
              <a:ext cx="182" cy="94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94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10" name="Freeform 762"/>
            <p:cNvSpPr>
              <a:spLocks/>
            </p:cNvSpPr>
            <p:nvPr/>
          </p:nvSpPr>
          <p:spPr bwMode="auto">
            <a:xfrm>
              <a:off x="256" y="4714"/>
              <a:ext cx="160" cy="132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13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11" name="Freeform 763"/>
            <p:cNvSpPr>
              <a:spLocks/>
            </p:cNvSpPr>
            <p:nvPr/>
          </p:nvSpPr>
          <p:spPr bwMode="auto">
            <a:xfrm>
              <a:off x="240" y="4024"/>
              <a:ext cx="328" cy="384"/>
            </a:xfrm>
            <a:custGeom>
              <a:avLst/>
              <a:gdLst>
                <a:gd name="T0" fmla="*/ 40 w 328"/>
                <a:gd name="T1" fmla="*/ 152 h 384"/>
                <a:gd name="T2" fmla="*/ 256 w 328"/>
                <a:gd name="T3" fmla="*/ 128 h 384"/>
                <a:gd name="T4" fmla="*/ 200 w 328"/>
                <a:gd name="T5" fmla="*/ 344 h 384"/>
                <a:gd name="T6" fmla="*/ 8 w 328"/>
                <a:gd name="T7" fmla="*/ 288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med" len="med"/>
              <a:tailEnd type="stealth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87" name="Group 764"/>
          <p:cNvGrpSpPr>
            <a:grpSpLocks/>
          </p:cNvGrpSpPr>
          <p:nvPr/>
        </p:nvGrpSpPr>
        <p:grpSpPr bwMode="auto">
          <a:xfrm>
            <a:off x="1931083" y="8321288"/>
            <a:ext cx="520700" cy="1066800"/>
            <a:chOff x="944" y="4320"/>
            <a:chExt cx="328" cy="672"/>
          </a:xfrm>
        </p:grpSpPr>
        <p:sp>
          <p:nvSpPr>
            <p:cNvPr id="3402" name="Line 765"/>
            <p:cNvSpPr>
              <a:spLocks noChangeShapeType="1"/>
            </p:cNvSpPr>
            <p:nvPr/>
          </p:nvSpPr>
          <p:spPr bwMode="auto">
            <a:xfrm flipH="1">
              <a:off x="1036" y="4716"/>
              <a:ext cx="0" cy="23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03" name="Freeform 766"/>
            <p:cNvSpPr>
              <a:spLocks/>
            </p:cNvSpPr>
            <p:nvPr/>
          </p:nvSpPr>
          <p:spPr bwMode="auto">
            <a:xfrm flipH="1">
              <a:off x="992" y="4405"/>
              <a:ext cx="84" cy="340"/>
            </a:xfrm>
            <a:custGeom>
              <a:avLst/>
              <a:gdLst>
                <a:gd name="T0" fmla="*/ 63 w 173"/>
                <a:gd name="T1" fmla="*/ 15 h 375"/>
                <a:gd name="T2" fmla="*/ 126 w 173"/>
                <a:gd name="T3" fmla="*/ 0 h 375"/>
                <a:gd name="T4" fmla="*/ 126 w 173"/>
                <a:gd name="T5" fmla="*/ 67 h 375"/>
                <a:gd name="T6" fmla="*/ 151 w 173"/>
                <a:gd name="T7" fmla="*/ 71 h 375"/>
                <a:gd name="T8" fmla="*/ 173 w 173"/>
                <a:gd name="T9" fmla="*/ 88 h 375"/>
                <a:gd name="T10" fmla="*/ 173 w 173"/>
                <a:gd name="T11" fmla="*/ 279 h 375"/>
                <a:gd name="T12" fmla="*/ 148 w 173"/>
                <a:gd name="T13" fmla="*/ 343 h 375"/>
                <a:gd name="T14" fmla="*/ 40 w 173"/>
                <a:gd name="T15" fmla="*/ 375 h 375"/>
                <a:gd name="T16" fmla="*/ 0 w 173"/>
                <a:gd name="T17" fmla="*/ 318 h 375"/>
                <a:gd name="T18" fmla="*/ 0 w 173"/>
                <a:gd name="T19" fmla="*/ 127 h 375"/>
                <a:gd name="T20" fmla="*/ 29 w 173"/>
                <a:gd name="T21" fmla="*/ 96 h 375"/>
                <a:gd name="T22" fmla="*/ 61 w 173"/>
                <a:gd name="T23" fmla="*/ 85 h 375"/>
                <a:gd name="T24" fmla="*/ 6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04" name="Freeform 767"/>
            <p:cNvSpPr>
              <a:spLocks/>
            </p:cNvSpPr>
            <p:nvPr/>
          </p:nvSpPr>
          <p:spPr bwMode="auto">
            <a:xfrm>
              <a:off x="948" y="4897"/>
              <a:ext cx="182" cy="77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94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05" name="Freeform 768"/>
            <p:cNvSpPr>
              <a:spLocks/>
            </p:cNvSpPr>
            <p:nvPr/>
          </p:nvSpPr>
          <p:spPr bwMode="auto">
            <a:xfrm>
              <a:off x="960" y="4884"/>
              <a:ext cx="160" cy="108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13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06" name="Freeform 769"/>
            <p:cNvSpPr>
              <a:spLocks/>
            </p:cNvSpPr>
            <p:nvPr/>
          </p:nvSpPr>
          <p:spPr bwMode="auto">
            <a:xfrm>
              <a:off x="944" y="4320"/>
              <a:ext cx="328" cy="314"/>
            </a:xfrm>
            <a:custGeom>
              <a:avLst/>
              <a:gdLst>
                <a:gd name="T0" fmla="*/ 40 w 328"/>
                <a:gd name="T1" fmla="*/ 152 h 384"/>
                <a:gd name="T2" fmla="*/ 256 w 328"/>
                <a:gd name="T3" fmla="*/ 128 h 384"/>
                <a:gd name="T4" fmla="*/ 200 w 328"/>
                <a:gd name="T5" fmla="*/ 344 h 384"/>
                <a:gd name="T6" fmla="*/ 8 w 328"/>
                <a:gd name="T7" fmla="*/ 288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med" len="med"/>
              <a:tailEnd type="stealth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88" name="Group 770"/>
          <p:cNvGrpSpPr>
            <a:grpSpLocks/>
          </p:cNvGrpSpPr>
          <p:nvPr/>
        </p:nvGrpSpPr>
        <p:grpSpPr bwMode="auto">
          <a:xfrm flipH="1">
            <a:off x="1181784" y="8321288"/>
            <a:ext cx="520700" cy="1066800"/>
            <a:chOff x="944" y="4320"/>
            <a:chExt cx="328" cy="672"/>
          </a:xfrm>
        </p:grpSpPr>
        <p:sp>
          <p:nvSpPr>
            <p:cNvPr id="3397" name="Line 771"/>
            <p:cNvSpPr>
              <a:spLocks noChangeShapeType="1"/>
            </p:cNvSpPr>
            <p:nvPr/>
          </p:nvSpPr>
          <p:spPr bwMode="auto">
            <a:xfrm flipH="1">
              <a:off x="1036" y="4716"/>
              <a:ext cx="0" cy="23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8" name="Freeform 772"/>
            <p:cNvSpPr>
              <a:spLocks/>
            </p:cNvSpPr>
            <p:nvPr/>
          </p:nvSpPr>
          <p:spPr bwMode="auto">
            <a:xfrm flipH="1">
              <a:off x="992" y="4405"/>
              <a:ext cx="84" cy="340"/>
            </a:xfrm>
            <a:custGeom>
              <a:avLst/>
              <a:gdLst>
                <a:gd name="T0" fmla="*/ 63 w 173"/>
                <a:gd name="T1" fmla="*/ 15 h 375"/>
                <a:gd name="T2" fmla="*/ 126 w 173"/>
                <a:gd name="T3" fmla="*/ 0 h 375"/>
                <a:gd name="T4" fmla="*/ 126 w 173"/>
                <a:gd name="T5" fmla="*/ 67 h 375"/>
                <a:gd name="T6" fmla="*/ 151 w 173"/>
                <a:gd name="T7" fmla="*/ 71 h 375"/>
                <a:gd name="T8" fmla="*/ 173 w 173"/>
                <a:gd name="T9" fmla="*/ 88 h 375"/>
                <a:gd name="T10" fmla="*/ 173 w 173"/>
                <a:gd name="T11" fmla="*/ 279 h 375"/>
                <a:gd name="T12" fmla="*/ 148 w 173"/>
                <a:gd name="T13" fmla="*/ 343 h 375"/>
                <a:gd name="T14" fmla="*/ 40 w 173"/>
                <a:gd name="T15" fmla="*/ 375 h 375"/>
                <a:gd name="T16" fmla="*/ 0 w 173"/>
                <a:gd name="T17" fmla="*/ 318 h 375"/>
                <a:gd name="T18" fmla="*/ 0 w 173"/>
                <a:gd name="T19" fmla="*/ 127 h 375"/>
                <a:gd name="T20" fmla="*/ 29 w 173"/>
                <a:gd name="T21" fmla="*/ 96 h 375"/>
                <a:gd name="T22" fmla="*/ 61 w 173"/>
                <a:gd name="T23" fmla="*/ 85 h 375"/>
                <a:gd name="T24" fmla="*/ 6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99" name="Freeform 773"/>
            <p:cNvSpPr>
              <a:spLocks/>
            </p:cNvSpPr>
            <p:nvPr/>
          </p:nvSpPr>
          <p:spPr bwMode="auto">
            <a:xfrm>
              <a:off x="948" y="4897"/>
              <a:ext cx="182" cy="77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94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00" name="Freeform 774"/>
            <p:cNvSpPr>
              <a:spLocks/>
            </p:cNvSpPr>
            <p:nvPr/>
          </p:nvSpPr>
          <p:spPr bwMode="auto">
            <a:xfrm>
              <a:off x="960" y="4884"/>
              <a:ext cx="160" cy="108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13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01" name="Freeform 775"/>
            <p:cNvSpPr>
              <a:spLocks/>
            </p:cNvSpPr>
            <p:nvPr/>
          </p:nvSpPr>
          <p:spPr bwMode="auto">
            <a:xfrm>
              <a:off x="944" y="4320"/>
              <a:ext cx="328" cy="314"/>
            </a:xfrm>
            <a:custGeom>
              <a:avLst/>
              <a:gdLst>
                <a:gd name="T0" fmla="*/ 40 w 328"/>
                <a:gd name="T1" fmla="*/ 152 h 384"/>
                <a:gd name="T2" fmla="*/ 256 w 328"/>
                <a:gd name="T3" fmla="*/ 128 h 384"/>
                <a:gd name="T4" fmla="*/ 200 w 328"/>
                <a:gd name="T5" fmla="*/ 344 h 384"/>
                <a:gd name="T6" fmla="*/ 8 w 328"/>
                <a:gd name="T7" fmla="*/ 288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med" len="med"/>
              <a:tailEnd type="stealth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84" name="Group 499">
            <a:extLst>
              <a:ext uri="{FF2B5EF4-FFF2-40B4-BE49-F238E27FC236}">
                <a16:creationId xmlns:a16="http://schemas.microsoft.com/office/drawing/2014/main" id="{34787CF7-FE7A-7DBE-64FC-CCAE2416DC03}"/>
              </a:ext>
            </a:extLst>
          </p:cNvPr>
          <p:cNvGrpSpPr>
            <a:grpSpLocks/>
          </p:cNvGrpSpPr>
          <p:nvPr/>
        </p:nvGrpSpPr>
        <p:grpSpPr bwMode="auto">
          <a:xfrm>
            <a:off x="1189734" y="4417338"/>
            <a:ext cx="293688" cy="965199"/>
            <a:chOff x="3504" y="1392"/>
            <a:chExt cx="185" cy="608"/>
          </a:xfrm>
        </p:grpSpPr>
        <p:grpSp>
          <p:nvGrpSpPr>
            <p:cNvPr id="985" name="Group 500">
              <a:extLst>
                <a:ext uri="{FF2B5EF4-FFF2-40B4-BE49-F238E27FC236}">
                  <a16:creationId xmlns:a16="http://schemas.microsoft.com/office/drawing/2014/main" id="{19CFF079-3316-8D56-05AA-00D81E3B68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4" y="1392"/>
              <a:ext cx="182" cy="608"/>
              <a:chOff x="3504" y="1392"/>
              <a:chExt cx="182" cy="608"/>
            </a:xfrm>
          </p:grpSpPr>
          <p:sp>
            <p:nvSpPr>
              <p:cNvPr id="987" name="Freeform 501">
                <a:extLst>
                  <a:ext uri="{FF2B5EF4-FFF2-40B4-BE49-F238E27FC236}">
                    <a16:creationId xmlns:a16="http://schemas.microsoft.com/office/drawing/2014/main" id="{92258EF4-DE6A-58E3-F8E3-ACEC4DD189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14" y="1636"/>
                <a:ext cx="1" cy="364"/>
              </a:xfrm>
              <a:custGeom>
                <a:avLst/>
                <a:gdLst>
                  <a:gd name="T0" fmla="*/ 1 w 1"/>
                  <a:gd name="T1" fmla="*/ 0 h 364"/>
                  <a:gd name="T2" fmla="*/ 0 w 1"/>
                  <a:gd name="T3" fmla="*/ 364 h 364"/>
                  <a:gd name="T4" fmla="*/ 0 60000 65536"/>
                  <a:gd name="T5" fmla="*/ 0 60000 65536"/>
                  <a:gd name="T6" fmla="*/ 0 w 1"/>
                  <a:gd name="T7" fmla="*/ 0 h 364"/>
                  <a:gd name="T8" fmla="*/ 1 w 1"/>
                  <a:gd name="T9" fmla="*/ 364 h 36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4">
                    <a:moveTo>
                      <a:pt x="1" y="0"/>
                    </a:moveTo>
                    <a:lnTo>
                      <a:pt x="0" y="364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88" name="Freeform 502">
                <a:extLst>
                  <a:ext uri="{FF2B5EF4-FFF2-40B4-BE49-F238E27FC236}">
                    <a16:creationId xmlns:a16="http://schemas.microsoft.com/office/drawing/2014/main" id="{9D2BAA0E-D36E-EEF1-680A-AB25001799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78" y="1636"/>
                <a:ext cx="1" cy="360"/>
              </a:xfrm>
              <a:custGeom>
                <a:avLst/>
                <a:gdLst>
                  <a:gd name="T0" fmla="*/ 0 w 1"/>
                  <a:gd name="T1" fmla="*/ 0 h 360"/>
                  <a:gd name="T2" fmla="*/ 0 w 1"/>
                  <a:gd name="T3" fmla="*/ 360 h 360"/>
                  <a:gd name="T4" fmla="*/ 0 60000 65536"/>
                  <a:gd name="T5" fmla="*/ 0 60000 65536"/>
                  <a:gd name="T6" fmla="*/ 0 w 1"/>
                  <a:gd name="T7" fmla="*/ 0 h 360"/>
                  <a:gd name="T8" fmla="*/ 1 w 1"/>
                  <a:gd name="T9" fmla="*/ 360 h 36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0">
                    <a:moveTo>
                      <a:pt x="0" y="0"/>
                    </a:moveTo>
                    <a:lnTo>
                      <a:pt x="0" y="36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989" name="Group 503">
                <a:extLst>
                  <a:ext uri="{FF2B5EF4-FFF2-40B4-BE49-F238E27FC236}">
                    <a16:creationId xmlns:a16="http://schemas.microsoft.com/office/drawing/2014/main" id="{26393907-A174-4681-31D4-4594B2E3688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04" y="1392"/>
                <a:ext cx="182" cy="331"/>
                <a:chOff x="1008" y="2592"/>
                <a:chExt cx="182" cy="331"/>
              </a:xfrm>
            </p:grpSpPr>
            <p:sp>
              <p:nvSpPr>
                <p:cNvPr id="990" name="Freeform 504">
                  <a:extLst>
                    <a:ext uri="{FF2B5EF4-FFF2-40B4-BE49-F238E27FC236}">
                      <a16:creationId xmlns:a16="http://schemas.microsoft.com/office/drawing/2014/main" id="{FDA53F25-8CA2-AE68-362E-F361EE37CA9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09" y="2592"/>
                  <a:ext cx="181" cy="331"/>
                </a:xfrm>
                <a:custGeom>
                  <a:avLst/>
                  <a:gdLst>
                    <a:gd name="T0" fmla="*/ 89 w 277"/>
                    <a:gd name="T1" fmla="*/ 0 h 517"/>
                    <a:gd name="T2" fmla="*/ 191 w 277"/>
                    <a:gd name="T3" fmla="*/ 0 h 517"/>
                    <a:gd name="T4" fmla="*/ 191 w 277"/>
                    <a:gd name="T5" fmla="*/ 105 h 517"/>
                    <a:gd name="T6" fmla="*/ 225 w 277"/>
                    <a:gd name="T7" fmla="*/ 105 h 517"/>
                    <a:gd name="T8" fmla="*/ 276 w 277"/>
                    <a:gd name="T9" fmla="*/ 139 h 517"/>
                    <a:gd name="T10" fmla="*/ 276 w 277"/>
                    <a:gd name="T11" fmla="*/ 415 h 517"/>
                    <a:gd name="T12" fmla="*/ 225 w 277"/>
                    <a:gd name="T13" fmla="*/ 516 h 517"/>
                    <a:gd name="T14" fmla="*/ 51 w 277"/>
                    <a:gd name="T15" fmla="*/ 516 h 517"/>
                    <a:gd name="T16" fmla="*/ 0 w 277"/>
                    <a:gd name="T17" fmla="*/ 415 h 517"/>
                    <a:gd name="T18" fmla="*/ 0 w 277"/>
                    <a:gd name="T19" fmla="*/ 139 h 517"/>
                    <a:gd name="T20" fmla="*/ 51 w 277"/>
                    <a:gd name="T21" fmla="*/ 105 h 517"/>
                    <a:gd name="T22" fmla="*/ 89 w 277"/>
                    <a:gd name="T23" fmla="*/ 105 h 517"/>
                    <a:gd name="T24" fmla="*/ 89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91" name="Freeform 505">
                  <a:extLst>
                    <a:ext uri="{FF2B5EF4-FFF2-40B4-BE49-F238E27FC236}">
                      <a16:creationId xmlns:a16="http://schemas.microsoft.com/office/drawing/2014/main" id="{2DC84D85-A28F-B781-F0AB-6BA8341A51B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08" y="2685"/>
                  <a:ext cx="182" cy="237"/>
                </a:xfrm>
                <a:custGeom>
                  <a:avLst/>
                  <a:gdLst>
                    <a:gd name="T0" fmla="*/ 0 w 182"/>
                    <a:gd name="T1" fmla="*/ 0 h 237"/>
                    <a:gd name="T2" fmla="*/ 182 w 182"/>
                    <a:gd name="T3" fmla="*/ 0 h 237"/>
                    <a:gd name="T4" fmla="*/ 182 w 182"/>
                    <a:gd name="T5" fmla="*/ 170 h 237"/>
                    <a:gd name="T6" fmla="*/ 146 w 182"/>
                    <a:gd name="T7" fmla="*/ 237 h 237"/>
                    <a:gd name="T8" fmla="*/ 35 w 182"/>
                    <a:gd name="T9" fmla="*/ 237 h 237"/>
                    <a:gd name="T10" fmla="*/ 0 w 182"/>
                    <a:gd name="T11" fmla="*/ 173 h 237"/>
                    <a:gd name="T12" fmla="*/ 0 w 182"/>
                    <a:gd name="T13" fmla="*/ 0 h 23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82"/>
                    <a:gd name="T22" fmla="*/ 0 h 237"/>
                    <a:gd name="T23" fmla="*/ 182 w 182"/>
                    <a:gd name="T24" fmla="*/ 237 h 23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82" h="237">
                      <a:moveTo>
                        <a:pt x="0" y="0"/>
                      </a:moveTo>
                      <a:lnTo>
                        <a:pt x="182" y="0"/>
                      </a:lnTo>
                      <a:lnTo>
                        <a:pt x="182" y="170"/>
                      </a:lnTo>
                      <a:lnTo>
                        <a:pt x="146" y="237"/>
                      </a:lnTo>
                      <a:lnTo>
                        <a:pt x="35" y="237"/>
                      </a:lnTo>
                      <a:lnTo>
                        <a:pt x="0" y="17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986" name="Freeform 506">
              <a:extLst>
                <a:ext uri="{FF2B5EF4-FFF2-40B4-BE49-F238E27FC236}">
                  <a16:creationId xmlns:a16="http://schemas.microsoft.com/office/drawing/2014/main" id="{E326D455-7554-BE8C-B51E-83A9D210EE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8" y="1500"/>
              <a:ext cx="181" cy="332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6C992176-60D5-A86F-60C9-4C1407941382}"/>
              </a:ext>
            </a:extLst>
          </p:cNvPr>
          <p:cNvGrpSpPr/>
          <p:nvPr/>
        </p:nvGrpSpPr>
        <p:grpSpPr>
          <a:xfrm>
            <a:off x="4634461" y="374405"/>
            <a:ext cx="287338" cy="787400"/>
            <a:chOff x="4625898" y="364825"/>
            <a:chExt cx="287338" cy="787400"/>
          </a:xfrm>
        </p:grpSpPr>
        <p:sp>
          <p:nvSpPr>
            <p:cNvPr id="993" name="Line 183">
              <a:extLst>
                <a:ext uri="{FF2B5EF4-FFF2-40B4-BE49-F238E27FC236}">
                  <a16:creationId xmlns:a16="http://schemas.microsoft.com/office/drawing/2014/main" id="{735B360E-A8B4-71DF-2BCC-B41004CD6C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34231" y="752175"/>
              <a:ext cx="0" cy="4000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4" name="Line 184">
              <a:extLst>
                <a:ext uri="{FF2B5EF4-FFF2-40B4-BE49-F238E27FC236}">
                  <a16:creationId xmlns:a16="http://schemas.microsoft.com/office/drawing/2014/main" id="{B6223132-7BEF-34DA-81A1-54754F6BD9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00536" y="752175"/>
              <a:ext cx="0" cy="4000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95" name="Group 185">
              <a:extLst>
                <a:ext uri="{FF2B5EF4-FFF2-40B4-BE49-F238E27FC236}">
                  <a16:creationId xmlns:a16="http://schemas.microsoft.com/office/drawing/2014/main" id="{D4472043-8E43-D07E-FC7F-48DF24B22DC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25898" y="364825"/>
              <a:ext cx="287338" cy="528638"/>
              <a:chOff x="2449" y="2688"/>
              <a:chExt cx="181" cy="333"/>
            </a:xfrm>
          </p:grpSpPr>
          <p:sp>
            <p:nvSpPr>
              <p:cNvPr id="996" name="Freeform 186">
                <a:extLst>
                  <a:ext uri="{FF2B5EF4-FFF2-40B4-BE49-F238E27FC236}">
                    <a16:creationId xmlns:a16="http://schemas.microsoft.com/office/drawing/2014/main" id="{A2C4E313-ACB2-A689-A431-3D975964B3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49" y="2688"/>
                <a:ext cx="181" cy="331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7" name="Freeform 187">
                <a:extLst>
                  <a:ext uri="{FF2B5EF4-FFF2-40B4-BE49-F238E27FC236}">
                    <a16:creationId xmlns:a16="http://schemas.microsoft.com/office/drawing/2014/main" id="{2FD07105-C52A-F595-9C36-926F3AD599EB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450" y="2783"/>
                <a:ext cx="147" cy="238"/>
              </a:xfrm>
              <a:custGeom>
                <a:avLst/>
                <a:gdLst>
                  <a:gd name="T0" fmla="*/ 147 w 147"/>
                  <a:gd name="T1" fmla="*/ 0 h 238"/>
                  <a:gd name="T2" fmla="*/ 147 w 147"/>
                  <a:gd name="T3" fmla="*/ 171 h 238"/>
                  <a:gd name="T4" fmla="*/ 111 w 147"/>
                  <a:gd name="T5" fmla="*/ 238 h 238"/>
                  <a:gd name="T6" fmla="*/ 0 w 147"/>
                  <a:gd name="T7" fmla="*/ 238 h 238"/>
                  <a:gd name="T8" fmla="*/ 147 w 147"/>
                  <a:gd name="T9" fmla="*/ 0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7"/>
                  <a:gd name="T16" fmla="*/ 0 h 238"/>
                  <a:gd name="T17" fmla="*/ 147 w 147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7" h="238">
                    <a:moveTo>
                      <a:pt x="147" y="0"/>
                    </a:moveTo>
                    <a:lnTo>
                      <a:pt x="147" y="171"/>
                    </a:lnTo>
                    <a:lnTo>
                      <a:pt x="111" y="238"/>
                    </a:lnTo>
                    <a:lnTo>
                      <a:pt x="0" y="238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999" name="Group 998">
            <a:extLst>
              <a:ext uri="{FF2B5EF4-FFF2-40B4-BE49-F238E27FC236}">
                <a16:creationId xmlns:a16="http://schemas.microsoft.com/office/drawing/2014/main" id="{9101ED59-08C3-9CD9-22CC-06A54C39136D}"/>
              </a:ext>
            </a:extLst>
          </p:cNvPr>
          <p:cNvGrpSpPr/>
          <p:nvPr/>
        </p:nvGrpSpPr>
        <p:grpSpPr>
          <a:xfrm>
            <a:off x="788449" y="5586237"/>
            <a:ext cx="404303" cy="683977"/>
            <a:chOff x="767613" y="2243008"/>
            <a:chExt cx="404303" cy="683977"/>
          </a:xfrm>
        </p:grpSpPr>
        <p:grpSp>
          <p:nvGrpSpPr>
            <p:cNvPr id="1000" name="Group 999">
              <a:extLst>
                <a:ext uri="{FF2B5EF4-FFF2-40B4-BE49-F238E27FC236}">
                  <a16:creationId xmlns:a16="http://schemas.microsoft.com/office/drawing/2014/main" id="{72BB5C67-450D-C3E5-B708-321E9262C033}"/>
                </a:ext>
              </a:extLst>
            </p:cNvPr>
            <p:cNvGrpSpPr/>
            <p:nvPr/>
          </p:nvGrpSpPr>
          <p:grpSpPr>
            <a:xfrm rot="1162190">
              <a:off x="799364" y="2650842"/>
              <a:ext cx="263525" cy="243338"/>
              <a:chOff x="773113" y="2646362"/>
              <a:chExt cx="263525" cy="401638"/>
            </a:xfrm>
          </p:grpSpPr>
          <p:sp>
            <p:nvSpPr>
              <p:cNvPr id="1004" name="Line 30">
                <a:extLst>
                  <a:ext uri="{FF2B5EF4-FFF2-40B4-BE49-F238E27FC236}">
                    <a16:creationId xmlns:a16="http://schemas.microsoft.com/office/drawing/2014/main" id="{BD9418FC-A0B3-32A1-2774-0453B9CD73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73113" y="2646362"/>
                <a:ext cx="0" cy="40163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05" name="Line 31">
                <a:extLst>
                  <a:ext uri="{FF2B5EF4-FFF2-40B4-BE49-F238E27FC236}">
                    <a16:creationId xmlns:a16="http://schemas.microsoft.com/office/drawing/2014/main" id="{9F192F19-9CDE-2701-E793-2E6E52CD28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36638" y="2646362"/>
                <a:ext cx="0" cy="40163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01" name="Freeform 32">
              <a:extLst>
                <a:ext uri="{FF2B5EF4-FFF2-40B4-BE49-F238E27FC236}">
                  <a16:creationId xmlns:a16="http://schemas.microsoft.com/office/drawing/2014/main" id="{056C87FA-E1FB-FE88-019E-F831EC1DFB90}"/>
                </a:ext>
              </a:extLst>
            </p:cNvPr>
            <p:cNvSpPr>
              <a:spLocks/>
            </p:cNvSpPr>
            <p:nvPr/>
          </p:nvSpPr>
          <p:spPr bwMode="auto">
            <a:xfrm rot="1197162">
              <a:off x="884578" y="2243008"/>
              <a:ext cx="287338" cy="527050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2" name="Line 31">
              <a:extLst>
                <a:ext uri="{FF2B5EF4-FFF2-40B4-BE49-F238E27FC236}">
                  <a16:creationId xmlns:a16="http://schemas.microsoft.com/office/drawing/2014/main" id="{8167A843-61A1-8306-BA86-EB5D077A282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40000" flipH="1">
              <a:off x="1021238" y="2835052"/>
              <a:ext cx="129223" cy="9193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" name="Line 31">
              <a:extLst>
                <a:ext uri="{FF2B5EF4-FFF2-40B4-BE49-F238E27FC236}">
                  <a16:creationId xmlns:a16="http://schemas.microsoft.com/office/drawing/2014/main" id="{7C323647-B132-B8F8-8A18-B5410C1E228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240000" flipH="1">
              <a:off x="767613" y="2768942"/>
              <a:ext cx="103376" cy="735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06" name="Group 1005">
            <a:extLst>
              <a:ext uri="{FF2B5EF4-FFF2-40B4-BE49-F238E27FC236}">
                <a16:creationId xmlns:a16="http://schemas.microsoft.com/office/drawing/2014/main" id="{573F5591-26AB-8643-4387-C525947D7393}"/>
              </a:ext>
            </a:extLst>
          </p:cNvPr>
          <p:cNvGrpSpPr/>
          <p:nvPr/>
        </p:nvGrpSpPr>
        <p:grpSpPr>
          <a:xfrm flipH="1">
            <a:off x="216143" y="5554246"/>
            <a:ext cx="404303" cy="683977"/>
            <a:chOff x="767613" y="2243008"/>
            <a:chExt cx="404303" cy="683977"/>
          </a:xfrm>
        </p:grpSpPr>
        <p:grpSp>
          <p:nvGrpSpPr>
            <p:cNvPr id="1007" name="Group 1006">
              <a:extLst>
                <a:ext uri="{FF2B5EF4-FFF2-40B4-BE49-F238E27FC236}">
                  <a16:creationId xmlns:a16="http://schemas.microsoft.com/office/drawing/2014/main" id="{619F5B64-E848-7517-FAC9-194E6F8B583C}"/>
                </a:ext>
              </a:extLst>
            </p:cNvPr>
            <p:cNvGrpSpPr/>
            <p:nvPr/>
          </p:nvGrpSpPr>
          <p:grpSpPr>
            <a:xfrm rot="1162190">
              <a:off x="799364" y="2650842"/>
              <a:ext cx="263525" cy="243338"/>
              <a:chOff x="773113" y="2646362"/>
              <a:chExt cx="263525" cy="401638"/>
            </a:xfrm>
          </p:grpSpPr>
          <p:sp>
            <p:nvSpPr>
              <p:cNvPr id="1011" name="Line 30">
                <a:extLst>
                  <a:ext uri="{FF2B5EF4-FFF2-40B4-BE49-F238E27FC236}">
                    <a16:creationId xmlns:a16="http://schemas.microsoft.com/office/drawing/2014/main" id="{26E4B9C3-9446-4EAE-5B28-66487E6E99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73113" y="2646362"/>
                <a:ext cx="0" cy="40163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2" name="Line 31">
                <a:extLst>
                  <a:ext uri="{FF2B5EF4-FFF2-40B4-BE49-F238E27FC236}">
                    <a16:creationId xmlns:a16="http://schemas.microsoft.com/office/drawing/2014/main" id="{3E3288C3-8294-DC3C-16BB-A177B360B6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36638" y="2646362"/>
                <a:ext cx="0" cy="40163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08" name="Freeform 32">
              <a:extLst>
                <a:ext uri="{FF2B5EF4-FFF2-40B4-BE49-F238E27FC236}">
                  <a16:creationId xmlns:a16="http://schemas.microsoft.com/office/drawing/2014/main" id="{CAEEE483-0E1C-6C4F-DA96-D9A0665C0667}"/>
                </a:ext>
              </a:extLst>
            </p:cNvPr>
            <p:cNvSpPr>
              <a:spLocks/>
            </p:cNvSpPr>
            <p:nvPr/>
          </p:nvSpPr>
          <p:spPr bwMode="auto">
            <a:xfrm rot="1197162">
              <a:off x="884578" y="2243008"/>
              <a:ext cx="287338" cy="527050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9" name="Line 31">
              <a:extLst>
                <a:ext uri="{FF2B5EF4-FFF2-40B4-BE49-F238E27FC236}">
                  <a16:creationId xmlns:a16="http://schemas.microsoft.com/office/drawing/2014/main" id="{927413D4-304E-4D88-A167-04429ADEB1E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40000" flipH="1">
              <a:off x="1021238" y="2835052"/>
              <a:ext cx="129223" cy="9193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0" name="Line 31">
              <a:extLst>
                <a:ext uri="{FF2B5EF4-FFF2-40B4-BE49-F238E27FC236}">
                  <a16:creationId xmlns:a16="http://schemas.microsoft.com/office/drawing/2014/main" id="{91B69C78-E567-8A61-9FD7-1CF1234E742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240000" flipH="1">
              <a:off x="767613" y="2768942"/>
              <a:ext cx="103376" cy="735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A466747-F7F3-2DC4-BDD1-CD5CA4FCF182}"/>
              </a:ext>
            </a:extLst>
          </p:cNvPr>
          <p:cNvGrpSpPr/>
          <p:nvPr/>
        </p:nvGrpSpPr>
        <p:grpSpPr>
          <a:xfrm flipH="1">
            <a:off x="5509020" y="5445716"/>
            <a:ext cx="367512" cy="469334"/>
            <a:chOff x="5976415" y="5426273"/>
            <a:chExt cx="367512" cy="469334"/>
          </a:xfrm>
        </p:grpSpPr>
        <p:sp>
          <p:nvSpPr>
            <p:cNvPr id="1015" name="Freeform 11">
              <a:extLst>
                <a:ext uri="{FF2B5EF4-FFF2-40B4-BE49-F238E27FC236}">
                  <a16:creationId xmlns:a16="http://schemas.microsoft.com/office/drawing/2014/main" id="{D8F3E9A3-86A2-E3C9-F73B-5BEB5A94002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981977" y="5426273"/>
              <a:ext cx="361950" cy="466725"/>
            </a:xfrm>
            <a:custGeom>
              <a:avLst/>
              <a:gdLst>
                <a:gd name="T0" fmla="*/ 48 w 228"/>
                <a:gd name="T1" fmla="*/ 0 h 294"/>
                <a:gd name="T2" fmla="*/ 0 w 228"/>
                <a:gd name="T3" fmla="*/ 12 h 294"/>
                <a:gd name="T4" fmla="*/ 33 w 228"/>
                <a:gd name="T5" fmla="*/ 68 h 294"/>
                <a:gd name="T6" fmla="*/ 19 w 228"/>
                <a:gd name="T7" fmla="*/ 80 h 294"/>
                <a:gd name="T8" fmla="*/ 18 w 228"/>
                <a:gd name="T9" fmla="*/ 103 h 294"/>
                <a:gd name="T10" fmla="*/ 108 w 228"/>
                <a:gd name="T11" fmla="*/ 254 h 294"/>
                <a:gd name="T12" fmla="*/ 154 w 228"/>
                <a:gd name="T13" fmla="*/ 294 h 294"/>
                <a:gd name="T14" fmla="*/ 227 w 228"/>
                <a:gd name="T15" fmla="*/ 269 h 294"/>
                <a:gd name="T16" fmla="*/ 228 w 228"/>
                <a:gd name="T17" fmla="*/ 224 h 294"/>
                <a:gd name="T18" fmla="*/ 137 w 228"/>
                <a:gd name="T19" fmla="*/ 72 h 294"/>
                <a:gd name="T20" fmla="*/ 106 w 228"/>
                <a:gd name="T21" fmla="*/ 56 h 294"/>
                <a:gd name="T22" fmla="*/ 80 w 228"/>
                <a:gd name="T23" fmla="*/ 59 h 294"/>
                <a:gd name="T24" fmla="*/ 45 w 228"/>
                <a:gd name="T25" fmla="*/ 1 h 29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28"/>
                <a:gd name="T40" fmla="*/ 0 h 294"/>
                <a:gd name="T41" fmla="*/ 228 w 228"/>
                <a:gd name="T42" fmla="*/ 294 h 29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28" h="294">
                  <a:moveTo>
                    <a:pt x="48" y="0"/>
                  </a:moveTo>
                  <a:lnTo>
                    <a:pt x="0" y="12"/>
                  </a:lnTo>
                  <a:lnTo>
                    <a:pt x="33" y="68"/>
                  </a:lnTo>
                  <a:lnTo>
                    <a:pt x="19" y="80"/>
                  </a:lnTo>
                  <a:lnTo>
                    <a:pt x="18" y="103"/>
                  </a:lnTo>
                  <a:lnTo>
                    <a:pt x="108" y="254"/>
                  </a:lnTo>
                  <a:lnTo>
                    <a:pt x="154" y="294"/>
                  </a:lnTo>
                  <a:lnTo>
                    <a:pt x="227" y="269"/>
                  </a:lnTo>
                  <a:lnTo>
                    <a:pt x="228" y="224"/>
                  </a:lnTo>
                  <a:lnTo>
                    <a:pt x="137" y="72"/>
                  </a:lnTo>
                  <a:lnTo>
                    <a:pt x="106" y="56"/>
                  </a:lnTo>
                  <a:lnTo>
                    <a:pt x="80" y="59"/>
                  </a:lnTo>
                  <a:lnTo>
                    <a:pt x="45" y="1"/>
                  </a:lnTo>
                </a:path>
              </a:pathLst>
            </a:custGeom>
            <a:solidFill>
              <a:srgbClr val="FFCC99"/>
            </a:solidFill>
            <a:ln w="635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6" name="Freeform 12">
              <a:extLst>
                <a:ext uri="{FF2B5EF4-FFF2-40B4-BE49-F238E27FC236}">
                  <a16:creationId xmlns:a16="http://schemas.microsoft.com/office/drawing/2014/main" id="{7EC5F707-E533-0836-ED1A-02D65A911743}"/>
                </a:ext>
              </a:extLst>
            </p:cNvPr>
            <p:cNvSpPr>
              <a:spLocks/>
            </p:cNvSpPr>
            <p:nvPr/>
          </p:nvSpPr>
          <p:spPr bwMode="auto">
            <a:xfrm rot="21293595" flipH="1">
              <a:off x="5976415" y="5543182"/>
              <a:ext cx="166688" cy="352425"/>
            </a:xfrm>
            <a:custGeom>
              <a:avLst/>
              <a:gdLst>
                <a:gd name="T0" fmla="*/ 0 w 105"/>
                <a:gd name="T1" fmla="*/ 0 h 222"/>
                <a:gd name="T2" fmla="*/ 35 w 105"/>
                <a:gd name="T3" fmla="*/ 222 h 222"/>
                <a:gd name="T4" fmla="*/ 105 w 105"/>
                <a:gd name="T5" fmla="*/ 188 h 222"/>
                <a:gd name="T6" fmla="*/ 102 w 105"/>
                <a:gd name="T7" fmla="*/ 140 h 222"/>
                <a:gd name="T8" fmla="*/ 0 w 105"/>
                <a:gd name="T9" fmla="*/ 0 h 2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5"/>
                <a:gd name="T16" fmla="*/ 0 h 222"/>
                <a:gd name="T17" fmla="*/ 105 w 105"/>
                <a:gd name="T18" fmla="*/ 222 h 2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5" h="222">
                  <a:moveTo>
                    <a:pt x="0" y="0"/>
                  </a:moveTo>
                  <a:lnTo>
                    <a:pt x="35" y="222"/>
                  </a:lnTo>
                  <a:lnTo>
                    <a:pt x="105" y="188"/>
                  </a:lnTo>
                  <a:lnTo>
                    <a:pt x="102" y="1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63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18" name="Group 1017">
            <a:extLst>
              <a:ext uri="{FF2B5EF4-FFF2-40B4-BE49-F238E27FC236}">
                <a16:creationId xmlns:a16="http://schemas.microsoft.com/office/drawing/2014/main" id="{D1087264-D2AC-4972-FE24-1536F3925EA0}"/>
              </a:ext>
            </a:extLst>
          </p:cNvPr>
          <p:cNvGrpSpPr/>
          <p:nvPr/>
        </p:nvGrpSpPr>
        <p:grpSpPr>
          <a:xfrm>
            <a:off x="5934470" y="5461501"/>
            <a:ext cx="367512" cy="469334"/>
            <a:chOff x="5976415" y="5426273"/>
            <a:chExt cx="367512" cy="469334"/>
          </a:xfrm>
        </p:grpSpPr>
        <p:sp>
          <p:nvSpPr>
            <p:cNvPr id="1019" name="Freeform 11">
              <a:extLst>
                <a:ext uri="{FF2B5EF4-FFF2-40B4-BE49-F238E27FC236}">
                  <a16:creationId xmlns:a16="http://schemas.microsoft.com/office/drawing/2014/main" id="{89F1A937-9222-6EAD-581B-365B1620F39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981977" y="5426273"/>
              <a:ext cx="361950" cy="466725"/>
            </a:xfrm>
            <a:custGeom>
              <a:avLst/>
              <a:gdLst>
                <a:gd name="T0" fmla="*/ 48 w 228"/>
                <a:gd name="T1" fmla="*/ 0 h 294"/>
                <a:gd name="T2" fmla="*/ 0 w 228"/>
                <a:gd name="T3" fmla="*/ 12 h 294"/>
                <a:gd name="T4" fmla="*/ 33 w 228"/>
                <a:gd name="T5" fmla="*/ 68 h 294"/>
                <a:gd name="T6" fmla="*/ 19 w 228"/>
                <a:gd name="T7" fmla="*/ 80 h 294"/>
                <a:gd name="T8" fmla="*/ 18 w 228"/>
                <a:gd name="T9" fmla="*/ 103 h 294"/>
                <a:gd name="T10" fmla="*/ 108 w 228"/>
                <a:gd name="T11" fmla="*/ 254 h 294"/>
                <a:gd name="T12" fmla="*/ 154 w 228"/>
                <a:gd name="T13" fmla="*/ 294 h 294"/>
                <a:gd name="T14" fmla="*/ 227 w 228"/>
                <a:gd name="T15" fmla="*/ 269 h 294"/>
                <a:gd name="T16" fmla="*/ 228 w 228"/>
                <a:gd name="T17" fmla="*/ 224 h 294"/>
                <a:gd name="T18" fmla="*/ 137 w 228"/>
                <a:gd name="T19" fmla="*/ 72 h 294"/>
                <a:gd name="T20" fmla="*/ 106 w 228"/>
                <a:gd name="T21" fmla="*/ 56 h 294"/>
                <a:gd name="T22" fmla="*/ 80 w 228"/>
                <a:gd name="T23" fmla="*/ 59 h 294"/>
                <a:gd name="T24" fmla="*/ 45 w 228"/>
                <a:gd name="T25" fmla="*/ 1 h 29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28"/>
                <a:gd name="T40" fmla="*/ 0 h 294"/>
                <a:gd name="T41" fmla="*/ 228 w 228"/>
                <a:gd name="T42" fmla="*/ 294 h 29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28" h="294">
                  <a:moveTo>
                    <a:pt x="48" y="0"/>
                  </a:moveTo>
                  <a:lnTo>
                    <a:pt x="0" y="12"/>
                  </a:lnTo>
                  <a:lnTo>
                    <a:pt x="33" y="68"/>
                  </a:lnTo>
                  <a:lnTo>
                    <a:pt x="19" y="80"/>
                  </a:lnTo>
                  <a:lnTo>
                    <a:pt x="18" y="103"/>
                  </a:lnTo>
                  <a:lnTo>
                    <a:pt x="108" y="254"/>
                  </a:lnTo>
                  <a:lnTo>
                    <a:pt x="154" y="294"/>
                  </a:lnTo>
                  <a:lnTo>
                    <a:pt x="227" y="269"/>
                  </a:lnTo>
                  <a:lnTo>
                    <a:pt x="228" y="224"/>
                  </a:lnTo>
                  <a:lnTo>
                    <a:pt x="137" y="72"/>
                  </a:lnTo>
                  <a:lnTo>
                    <a:pt x="106" y="56"/>
                  </a:lnTo>
                  <a:lnTo>
                    <a:pt x="80" y="59"/>
                  </a:lnTo>
                  <a:lnTo>
                    <a:pt x="45" y="1"/>
                  </a:lnTo>
                </a:path>
              </a:pathLst>
            </a:custGeom>
            <a:solidFill>
              <a:srgbClr val="FFCC99"/>
            </a:solidFill>
            <a:ln w="635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0" name="Freeform 12">
              <a:extLst>
                <a:ext uri="{FF2B5EF4-FFF2-40B4-BE49-F238E27FC236}">
                  <a16:creationId xmlns:a16="http://schemas.microsoft.com/office/drawing/2014/main" id="{70C5651D-1D80-9DA8-D619-A03A2C5AC1F5}"/>
                </a:ext>
              </a:extLst>
            </p:cNvPr>
            <p:cNvSpPr>
              <a:spLocks/>
            </p:cNvSpPr>
            <p:nvPr/>
          </p:nvSpPr>
          <p:spPr bwMode="auto">
            <a:xfrm rot="21293595" flipH="1">
              <a:off x="5976415" y="5543182"/>
              <a:ext cx="166688" cy="352425"/>
            </a:xfrm>
            <a:custGeom>
              <a:avLst/>
              <a:gdLst>
                <a:gd name="T0" fmla="*/ 0 w 105"/>
                <a:gd name="T1" fmla="*/ 0 h 222"/>
                <a:gd name="T2" fmla="*/ 35 w 105"/>
                <a:gd name="T3" fmla="*/ 222 h 222"/>
                <a:gd name="T4" fmla="*/ 105 w 105"/>
                <a:gd name="T5" fmla="*/ 188 h 222"/>
                <a:gd name="T6" fmla="*/ 102 w 105"/>
                <a:gd name="T7" fmla="*/ 140 h 222"/>
                <a:gd name="T8" fmla="*/ 0 w 105"/>
                <a:gd name="T9" fmla="*/ 0 h 2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5"/>
                <a:gd name="T16" fmla="*/ 0 h 222"/>
                <a:gd name="T17" fmla="*/ 105 w 105"/>
                <a:gd name="T18" fmla="*/ 222 h 2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5" h="222">
                  <a:moveTo>
                    <a:pt x="0" y="0"/>
                  </a:moveTo>
                  <a:lnTo>
                    <a:pt x="35" y="222"/>
                  </a:lnTo>
                  <a:lnTo>
                    <a:pt x="105" y="188"/>
                  </a:lnTo>
                  <a:lnTo>
                    <a:pt x="102" y="1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63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21" name="Group 194">
            <a:extLst>
              <a:ext uri="{FF2B5EF4-FFF2-40B4-BE49-F238E27FC236}">
                <a16:creationId xmlns:a16="http://schemas.microsoft.com/office/drawing/2014/main" id="{3C23E0B3-AB67-7A83-72CF-74ADA072C53E}"/>
              </a:ext>
            </a:extLst>
          </p:cNvPr>
          <p:cNvGrpSpPr>
            <a:grpSpLocks/>
          </p:cNvGrpSpPr>
          <p:nvPr/>
        </p:nvGrpSpPr>
        <p:grpSpPr bwMode="auto">
          <a:xfrm>
            <a:off x="294477" y="4395823"/>
            <a:ext cx="198438" cy="984250"/>
            <a:chOff x="1799" y="2184"/>
            <a:chExt cx="125" cy="620"/>
          </a:xfrm>
        </p:grpSpPr>
        <p:grpSp>
          <p:nvGrpSpPr>
            <p:cNvPr id="1022" name="Group 195">
              <a:extLst>
                <a:ext uri="{FF2B5EF4-FFF2-40B4-BE49-F238E27FC236}">
                  <a16:creationId xmlns:a16="http://schemas.microsoft.com/office/drawing/2014/main" id="{D527CCC6-1566-612D-C485-34BC4975D26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00" y="2184"/>
              <a:ext cx="123" cy="327"/>
              <a:chOff x="1598" y="2410"/>
              <a:chExt cx="125" cy="327"/>
            </a:xfrm>
          </p:grpSpPr>
          <p:sp>
            <p:nvSpPr>
              <p:cNvPr id="1027" name="Freeform 196">
                <a:extLst>
                  <a:ext uri="{FF2B5EF4-FFF2-40B4-BE49-F238E27FC236}">
                    <a16:creationId xmlns:a16="http://schemas.microsoft.com/office/drawing/2014/main" id="{12E9554E-6336-2C02-E004-E542EBA163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8" y="2410"/>
                <a:ext cx="125" cy="327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8" name="Freeform 197">
                <a:extLst>
                  <a:ext uri="{FF2B5EF4-FFF2-40B4-BE49-F238E27FC236}">
                    <a16:creationId xmlns:a16="http://schemas.microsoft.com/office/drawing/2014/main" id="{08D1364E-E28E-8FD6-87A5-1EB78162AE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8" y="2522"/>
                <a:ext cx="122" cy="210"/>
              </a:xfrm>
              <a:custGeom>
                <a:avLst/>
                <a:gdLst>
                  <a:gd name="T0" fmla="*/ 0 w 122"/>
                  <a:gd name="T1" fmla="*/ 40 h 210"/>
                  <a:gd name="T2" fmla="*/ 0 w 122"/>
                  <a:gd name="T3" fmla="*/ 166 h 210"/>
                  <a:gd name="T4" fmla="*/ 28 w 122"/>
                  <a:gd name="T5" fmla="*/ 210 h 210"/>
                  <a:gd name="T6" fmla="*/ 104 w 122"/>
                  <a:gd name="T7" fmla="*/ 186 h 210"/>
                  <a:gd name="T8" fmla="*/ 122 w 122"/>
                  <a:gd name="T9" fmla="*/ 134 h 210"/>
                  <a:gd name="T10" fmla="*/ 120 w 122"/>
                  <a:gd name="T11" fmla="*/ 0 h 210"/>
                  <a:gd name="T12" fmla="*/ 0 w 122"/>
                  <a:gd name="T13" fmla="*/ 40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10"/>
                  <a:gd name="T23" fmla="*/ 122 w 122"/>
                  <a:gd name="T24" fmla="*/ 210 h 2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10">
                    <a:moveTo>
                      <a:pt x="0" y="40"/>
                    </a:moveTo>
                    <a:lnTo>
                      <a:pt x="0" y="166"/>
                    </a:lnTo>
                    <a:lnTo>
                      <a:pt x="28" y="210"/>
                    </a:lnTo>
                    <a:lnTo>
                      <a:pt x="104" y="186"/>
                    </a:lnTo>
                    <a:lnTo>
                      <a:pt x="122" y="134"/>
                    </a:lnTo>
                    <a:lnTo>
                      <a:pt x="12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23" name="Group 198">
              <a:extLst>
                <a:ext uri="{FF2B5EF4-FFF2-40B4-BE49-F238E27FC236}">
                  <a16:creationId xmlns:a16="http://schemas.microsoft.com/office/drawing/2014/main" id="{A9CFB8A7-F651-B8AC-99B0-62C865D9AE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99" y="2316"/>
              <a:ext cx="125" cy="488"/>
              <a:chOff x="1425" y="2304"/>
              <a:chExt cx="173" cy="560"/>
            </a:xfrm>
          </p:grpSpPr>
          <p:sp>
            <p:nvSpPr>
              <p:cNvPr id="1024" name="Line 199">
                <a:extLst>
                  <a:ext uri="{FF2B5EF4-FFF2-40B4-BE49-F238E27FC236}">
                    <a16:creationId xmlns:a16="http://schemas.microsoft.com/office/drawing/2014/main" id="{5CDFB14E-6AD8-3E83-46BB-00F7588975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5" name="Line 200">
                <a:extLst>
                  <a:ext uri="{FF2B5EF4-FFF2-40B4-BE49-F238E27FC236}">
                    <a16:creationId xmlns:a16="http://schemas.microsoft.com/office/drawing/2014/main" id="{B2CE28AD-B030-9DA7-77EA-D3F69320E0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6" name="Freeform 201">
                <a:extLst>
                  <a:ext uri="{FF2B5EF4-FFF2-40B4-BE49-F238E27FC236}">
                    <a16:creationId xmlns:a16="http://schemas.microsoft.com/office/drawing/2014/main" id="{DE12E723-E6D6-C5F2-DA5F-052D0A1515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029" name="Group 491">
            <a:extLst>
              <a:ext uri="{FF2B5EF4-FFF2-40B4-BE49-F238E27FC236}">
                <a16:creationId xmlns:a16="http://schemas.microsoft.com/office/drawing/2014/main" id="{352EC519-A16E-4361-8581-9DB4D16D9108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75477" y="4395823"/>
            <a:ext cx="198438" cy="984250"/>
            <a:chOff x="1799" y="2184"/>
            <a:chExt cx="125" cy="620"/>
          </a:xfrm>
        </p:grpSpPr>
        <p:grpSp>
          <p:nvGrpSpPr>
            <p:cNvPr id="1030" name="Group 492">
              <a:extLst>
                <a:ext uri="{FF2B5EF4-FFF2-40B4-BE49-F238E27FC236}">
                  <a16:creationId xmlns:a16="http://schemas.microsoft.com/office/drawing/2014/main" id="{8B9B0BCD-4ABD-5AC5-1CB1-4A6BA6863E2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00" y="2184"/>
              <a:ext cx="123" cy="327"/>
              <a:chOff x="1598" y="2410"/>
              <a:chExt cx="125" cy="327"/>
            </a:xfrm>
          </p:grpSpPr>
          <p:sp>
            <p:nvSpPr>
              <p:cNvPr id="1035" name="Freeform 493">
                <a:extLst>
                  <a:ext uri="{FF2B5EF4-FFF2-40B4-BE49-F238E27FC236}">
                    <a16:creationId xmlns:a16="http://schemas.microsoft.com/office/drawing/2014/main" id="{59ABAB0E-764E-F16E-2B7B-7F3A50AF62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8" y="2410"/>
                <a:ext cx="125" cy="327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6" name="Freeform 494">
                <a:extLst>
                  <a:ext uri="{FF2B5EF4-FFF2-40B4-BE49-F238E27FC236}">
                    <a16:creationId xmlns:a16="http://schemas.microsoft.com/office/drawing/2014/main" id="{6096B215-E35D-3D50-7DB0-9E822B7F1B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8" y="2522"/>
                <a:ext cx="122" cy="210"/>
              </a:xfrm>
              <a:custGeom>
                <a:avLst/>
                <a:gdLst>
                  <a:gd name="T0" fmla="*/ 0 w 122"/>
                  <a:gd name="T1" fmla="*/ 40 h 210"/>
                  <a:gd name="T2" fmla="*/ 0 w 122"/>
                  <a:gd name="T3" fmla="*/ 166 h 210"/>
                  <a:gd name="T4" fmla="*/ 28 w 122"/>
                  <a:gd name="T5" fmla="*/ 210 h 210"/>
                  <a:gd name="T6" fmla="*/ 104 w 122"/>
                  <a:gd name="T7" fmla="*/ 186 h 210"/>
                  <a:gd name="T8" fmla="*/ 122 w 122"/>
                  <a:gd name="T9" fmla="*/ 134 h 210"/>
                  <a:gd name="T10" fmla="*/ 120 w 122"/>
                  <a:gd name="T11" fmla="*/ 0 h 210"/>
                  <a:gd name="T12" fmla="*/ 0 w 122"/>
                  <a:gd name="T13" fmla="*/ 40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10"/>
                  <a:gd name="T23" fmla="*/ 122 w 122"/>
                  <a:gd name="T24" fmla="*/ 210 h 2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10">
                    <a:moveTo>
                      <a:pt x="0" y="40"/>
                    </a:moveTo>
                    <a:lnTo>
                      <a:pt x="0" y="166"/>
                    </a:lnTo>
                    <a:lnTo>
                      <a:pt x="28" y="210"/>
                    </a:lnTo>
                    <a:lnTo>
                      <a:pt x="104" y="186"/>
                    </a:lnTo>
                    <a:lnTo>
                      <a:pt x="122" y="134"/>
                    </a:lnTo>
                    <a:lnTo>
                      <a:pt x="12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31" name="Group 495">
              <a:extLst>
                <a:ext uri="{FF2B5EF4-FFF2-40B4-BE49-F238E27FC236}">
                  <a16:creationId xmlns:a16="http://schemas.microsoft.com/office/drawing/2014/main" id="{9CB3F825-63A2-C900-38A0-BD6E31277EB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99" y="2316"/>
              <a:ext cx="125" cy="488"/>
              <a:chOff x="1425" y="2304"/>
              <a:chExt cx="173" cy="560"/>
            </a:xfrm>
          </p:grpSpPr>
          <p:sp>
            <p:nvSpPr>
              <p:cNvPr id="1032" name="Line 496">
                <a:extLst>
                  <a:ext uri="{FF2B5EF4-FFF2-40B4-BE49-F238E27FC236}">
                    <a16:creationId xmlns:a16="http://schemas.microsoft.com/office/drawing/2014/main" id="{336EAFF8-BA09-A63A-E1E7-720633CA0C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3" name="Line 497">
                <a:extLst>
                  <a:ext uri="{FF2B5EF4-FFF2-40B4-BE49-F238E27FC236}">
                    <a16:creationId xmlns:a16="http://schemas.microsoft.com/office/drawing/2014/main" id="{5401DD37-C23F-140E-DE4A-EC02148EF2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4" name="Freeform 498">
                <a:extLst>
                  <a:ext uri="{FF2B5EF4-FFF2-40B4-BE49-F238E27FC236}">
                    <a16:creationId xmlns:a16="http://schemas.microsoft.com/office/drawing/2014/main" id="{D70E97D7-FE70-2A0B-DAC2-63069F263A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855" name="Group 3854">
            <a:extLst>
              <a:ext uri="{FF2B5EF4-FFF2-40B4-BE49-F238E27FC236}">
                <a16:creationId xmlns:a16="http://schemas.microsoft.com/office/drawing/2014/main" id="{38B17D74-931B-BE70-42CA-BA9C37E1B6D6}"/>
              </a:ext>
            </a:extLst>
          </p:cNvPr>
          <p:cNvGrpSpPr/>
          <p:nvPr/>
        </p:nvGrpSpPr>
        <p:grpSpPr>
          <a:xfrm>
            <a:off x="6285761" y="7983479"/>
            <a:ext cx="868797" cy="1037259"/>
            <a:chOff x="3303684" y="2797396"/>
            <a:chExt cx="868797" cy="1037259"/>
          </a:xfrm>
        </p:grpSpPr>
        <p:sp>
          <p:nvSpPr>
            <p:cNvPr id="3856" name="Freeform 32">
              <a:extLst>
                <a:ext uri="{FF2B5EF4-FFF2-40B4-BE49-F238E27FC236}">
                  <a16:creationId xmlns:a16="http://schemas.microsoft.com/office/drawing/2014/main" id="{C9684A0D-3914-EF5F-01E0-7C4FD5537FE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3423540" y="3024654"/>
              <a:ext cx="287338" cy="527050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57" name="Freeform 32">
              <a:extLst>
                <a:ext uri="{FF2B5EF4-FFF2-40B4-BE49-F238E27FC236}">
                  <a16:creationId xmlns:a16="http://schemas.microsoft.com/office/drawing/2014/main" id="{2F42549A-2B96-2DF1-C7E3-7D1F26EC79EF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3765287" y="3036361"/>
              <a:ext cx="287338" cy="527050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58" name="Freeform 32">
              <a:extLst>
                <a:ext uri="{FF2B5EF4-FFF2-40B4-BE49-F238E27FC236}">
                  <a16:creationId xmlns:a16="http://schemas.microsoft.com/office/drawing/2014/main" id="{A01EED8E-BCCD-35F6-F785-A18CEC020F2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3587977" y="2797396"/>
              <a:ext cx="287338" cy="527050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59" name="Line 34">
              <a:extLst>
                <a:ext uri="{FF2B5EF4-FFF2-40B4-BE49-F238E27FC236}">
                  <a16:creationId xmlns:a16="http://schemas.microsoft.com/office/drawing/2014/main" id="{32539314-8E75-48B5-534A-FF6EEE63AF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4062" y="3433854"/>
              <a:ext cx="0" cy="4008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60" name="Line 35">
              <a:extLst>
                <a:ext uri="{FF2B5EF4-FFF2-40B4-BE49-F238E27FC236}">
                  <a16:creationId xmlns:a16="http://schemas.microsoft.com/office/drawing/2014/main" id="{2E901457-CE7D-2633-0681-4EB73CEBF1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75315" y="3433854"/>
              <a:ext cx="0" cy="4008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61" name="Freeform 36">
              <a:extLst>
                <a:ext uri="{FF2B5EF4-FFF2-40B4-BE49-F238E27FC236}">
                  <a16:creationId xmlns:a16="http://schemas.microsoft.com/office/drawing/2014/main" id="{1145A2B7-C091-9DA8-F9E0-3F6D122E3C1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3592827" y="3047255"/>
              <a:ext cx="290513" cy="525459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862" name="Group 3861">
            <a:extLst>
              <a:ext uri="{FF2B5EF4-FFF2-40B4-BE49-F238E27FC236}">
                <a16:creationId xmlns:a16="http://schemas.microsoft.com/office/drawing/2014/main" id="{1A316C93-F9F1-9524-554F-4769BFFD99C3}"/>
              </a:ext>
            </a:extLst>
          </p:cNvPr>
          <p:cNvGrpSpPr/>
          <p:nvPr/>
        </p:nvGrpSpPr>
        <p:grpSpPr>
          <a:xfrm>
            <a:off x="4536520" y="4322169"/>
            <a:ext cx="294627" cy="1290250"/>
            <a:chOff x="4710459" y="2691561"/>
            <a:chExt cx="294627" cy="1290250"/>
          </a:xfrm>
        </p:grpSpPr>
        <p:sp>
          <p:nvSpPr>
            <p:cNvPr id="3863" name="Line 34">
              <a:extLst>
                <a:ext uri="{FF2B5EF4-FFF2-40B4-BE49-F238E27FC236}">
                  <a16:creationId xmlns:a16="http://schemas.microsoft.com/office/drawing/2014/main" id="{EA07C40B-F704-CCF9-8A12-0095B0C8E1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8078" y="3581011"/>
              <a:ext cx="0" cy="40079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64" name="Line 34">
              <a:extLst>
                <a:ext uri="{FF2B5EF4-FFF2-40B4-BE49-F238E27FC236}">
                  <a16:creationId xmlns:a16="http://schemas.microsoft.com/office/drawing/2014/main" id="{793DA367-5C62-8649-0D14-8B7F3EECAE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36438" y="3581010"/>
              <a:ext cx="0" cy="4008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865" name="Group 3864">
              <a:extLst>
                <a:ext uri="{FF2B5EF4-FFF2-40B4-BE49-F238E27FC236}">
                  <a16:creationId xmlns:a16="http://schemas.microsoft.com/office/drawing/2014/main" id="{6962575E-D106-EA38-EE35-ACA837627373}"/>
                </a:ext>
              </a:extLst>
            </p:cNvPr>
            <p:cNvGrpSpPr/>
            <p:nvPr/>
          </p:nvGrpSpPr>
          <p:grpSpPr>
            <a:xfrm>
              <a:off x="4710459" y="2691561"/>
              <a:ext cx="294627" cy="1223186"/>
              <a:chOff x="3733800" y="4148233"/>
              <a:chExt cx="294627" cy="1223186"/>
            </a:xfrm>
          </p:grpSpPr>
          <p:sp>
            <p:nvSpPr>
              <p:cNvPr id="3866" name="Freeform 36">
                <a:extLst>
                  <a:ext uri="{FF2B5EF4-FFF2-40B4-BE49-F238E27FC236}">
                    <a16:creationId xmlns:a16="http://schemas.microsoft.com/office/drawing/2014/main" id="{16AE3829-3C16-DFFF-321B-D5132D204D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33800" y="4469073"/>
                <a:ext cx="290513" cy="525459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67" name="Freeform 32">
                <a:extLst>
                  <a:ext uri="{FF2B5EF4-FFF2-40B4-BE49-F238E27FC236}">
                    <a16:creationId xmlns:a16="http://schemas.microsoft.com/office/drawing/2014/main" id="{D3332D72-7632-46CB-44A3-AC0EC3044C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41089" y="4844369"/>
                <a:ext cx="287338" cy="527050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68" name="Freeform 32">
                <a:extLst>
                  <a:ext uri="{FF2B5EF4-FFF2-40B4-BE49-F238E27FC236}">
                    <a16:creationId xmlns:a16="http://schemas.microsoft.com/office/drawing/2014/main" id="{CF4376BB-4241-8731-C5B4-330783201208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3736975" y="4148233"/>
                <a:ext cx="287338" cy="527050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955" name="Group 3954">
            <a:extLst>
              <a:ext uri="{FF2B5EF4-FFF2-40B4-BE49-F238E27FC236}">
                <a16:creationId xmlns:a16="http://schemas.microsoft.com/office/drawing/2014/main" id="{D211C7E9-768D-13A9-1E4B-619FF6B728FA}"/>
              </a:ext>
            </a:extLst>
          </p:cNvPr>
          <p:cNvGrpSpPr/>
          <p:nvPr/>
        </p:nvGrpSpPr>
        <p:grpSpPr>
          <a:xfrm>
            <a:off x="3125965" y="5385479"/>
            <a:ext cx="677980" cy="790575"/>
            <a:chOff x="3850320" y="6415002"/>
            <a:chExt cx="677980" cy="790575"/>
          </a:xfrm>
        </p:grpSpPr>
        <p:grpSp>
          <p:nvGrpSpPr>
            <p:cNvPr id="3956" name="Group 29">
              <a:extLst>
                <a:ext uri="{FF2B5EF4-FFF2-40B4-BE49-F238E27FC236}">
                  <a16:creationId xmlns:a16="http://schemas.microsoft.com/office/drawing/2014/main" id="{FE135636-59F9-6917-59A3-D93C5B200E9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50320" y="6415002"/>
              <a:ext cx="287338" cy="790575"/>
              <a:chOff x="528" y="240"/>
              <a:chExt cx="181" cy="498"/>
            </a:xfrm>
          </p:grpSpPr>
          <p:sp>
            <p:nvSpPr>
              <p:cNvPr id="3959" name="Line 30">
                <a:extLst>
                  <a:ext uri="{FF2B5EF4-FFF2-40B4-BE49-F238E27FC236}">
                    <a16:creationId xmlns:a16="http://schemas.microsoft.com/office/drawing/2014/main" id="{6412CB42-6500-EDD0-E5D7-D59A0570E5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5" y="485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64" name="Line 31">
                <a:extLst>
                  <a:ext uri="{FF2B5EF4-FFF2-40B4-BE49-F238E27FC236}">
                    <a16:creationId xmlns:a16="http://schemas.microsoft.com/office/drawing/2014/main" id="{57DED199-4E91-A6AA-3556-C09B06D6ED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01" y="485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65" name="Freeform 32">
                <a:extLst>
                  <a:ext uri="{FF2B5EF4-FFF2-40B4-BE49-F238E27FC236}">
                    <a16:creationId xmlns:a16="http://schemas.microsoft.com/office/drawing/2014/main" id="{63213B0A-5A80-1863-AA77-79A4A9148C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" y="240"/>
                <a:ext cx="181" cy="332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957" name="Freeform 36">
              <a:extLst>
                <a:ext uri="{FF2B5EF4-FFF2-40B4-BE49-F238E27FC236}">
                  <a16:creationId xmlns:a16="http://schemas.microsoft.com/office/drawing/2014/main" id="{98CEADA2-5401-AFA7-0AF7-7E5E8AE5C719}"/>
                </a:ext>
              </a:extLst>
            </p:cNvPr>
            <p:cNvSpPr>
              <a:spLocks/>
            </p:cNvSpPr>
            <p:nvPr/>
          </p:nvSpPr>
          <p:spPr bwMode="auto">
            <a:xfrm rot="1836166">
              <a:off x="4045692" y="6492519"/>
              <a:ext cx="290513" cy="500481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58" name="Freeform 32">
              <a:extLst>
                <a:ext uri="{FF2B5EF4-FFF2-40B4-BE49-F238E27FC236}">
                  <a16:creationId xmlns:a16="http://schemas.microsoft.com/office/drawing/2014/main" id="{20247117-F28F-5CDC-195E-86115CA5AE17}"/>
                </a:ext>
              </a:extLst>
            </p:cNvPr>
            <p:cNvSpPr>
              <a:spLocks/>
            </p:cNvSpPr>
            <p:nvPr/>
          </p:nvSpPr>
          <p:spPr bwMode="auto">
            <a:xfrm rot="3621267">
              <a:off x="4121106" y="6600099"/>
              <a:ext cx="287338" cy="527050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966" name="Group 3965">
            <a:extLst>
              <a:ext uri="{FF2B5EF4-FFF2-40B4-BE49-F238E27FC236}">
                <a16:creationId xmlns:a16="http://schemas.microsoft.com/office/drawing/2014/main" id="{562A4CC0-CBB8-1A23-342E-3B35592BC750}"/>
              </a:ext>
            </a:extLst>
          </p:cNvPr>
          <p:cNvGrpSpPr/>
          <p:nvPr/>
        </p:nvGrpSpPr>
        <p:grpSpPr>
          <a:xfrm>
            <a:off x="2256701" y="5416623"/>
            <a:ext cx="663361" cy="790575"/>
            <a:chOff x="2484699" y="6410331"/>
            <a:chExt cx="663361" cy="790575"/>
          </a:xfrm>
        </p:grpSpPr>
        <p:grpSp>
          <p:nvGrpSpPr>
            <p:cNvPr id="3967" name="Group 29">
              <a:extLst>
                <a:ext uri="{FF2B5EF4-FFF2-40B4-BE49-F238E27FC236}">
                  <a16:creationId xmlns:a16="http://schemas.microsoft.com/office/drawing/2014/main" id="{DFD81F00-38B1-42E5-66D0-4CE17D9C6F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60722" y="6410331"/>
              <a:ext cx="287338" cy="790575"/>
              <a:chOff x="528" y="240"/>
              <a:chExt cx="181" cy="498"/>
            </a:xfrm>
          </p:grpSpPr>
          <p:sp>
            <p:nvSpPr>
              <p:cNvPr id="3970" name="Line 30">
                <a:extLst>
                  <a:ext uri="{FF2B5EF4-FFF2-40B4-BE49-F238E27FC236}">
                    <a16:creationId xmlns:a16="http://schemas.microsoft.com/office/drawing/2014/main" id="{AE6D856D-5C11-F353-158F-66F7AB0152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5" y="485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71" name="Line 31">
                <a:extLst>
                  <a:ext uri="{FF2B5EF4-FFF2-40B4-BE49-F238E27FC236}">
                    <a16:creationId xmlns:a16="http://schemas.microsoft.com/office/drawing/2014/main" id="{524954ED-5E0A-EAEE-AF7F-B516BF0801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01" y="485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72" name="Freeform 32">
                <a:extLst>
                  <a:ext uri="{FF2B5EF4-FFF2-40B4-BE49-F238E27FC236}">
                    <a16:creationId xmlns:a16="http://schemas.microsoft.com/office/drawing/2014/main" id="{72A79C52-3865-E674-7F5A-007D0D7243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" y="240"/>
                <a:ext cx="181" cy="332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968" name="Freeform 36">
              <a:extLst>
                <a:ext uri="{FF2B5EF4-FFF2-40B4-BE49-F238E27FC236}">
                  <a16:creationId xmlns:a16="http://schemas.microsoft.com/office/drawing/2014/main" id="{E090C241-1A5C-2695-0E76-B39773375DC6}"/>
                </a:ext>
              </a:extLst>
            </p:cNvPr>
            <p:cNvSpPr>
              <a:spLocks/>
            </p:cNvSpPr>
            <p:nvPr/>
          </p:nvSpPr>
          <p:spPr bwMode="auto">
            <a:xfrm rot="19425886">
              <a:off x="2671360" y="6494149"/>
              <a:ext cx="290513" cy="500481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69" name="Freeform 32">
              <a:extLst>
                <a:ext uri="{FF2B5EF4-FFF2-40B4-BE49-F238E27FC236}">
                  <a16:creationId xmlns:a16="http://schemas.microsoft.com/office/drawing/2014/main" id="{14C6B84E-F68E-C20D-C4B5-847148919325}"/>
                </a:ext>
              </a:extLst>
            </p:cNvPr>
            <p:cNvSpPr>
              <a:spLocks/>
            </p:cNvSpPr>
            <p:nvPr/>
          </p:nvSpPr>
          <p:spPr bwMode="auto">
            <a:xfrm rot="17788227">
              <a:off x="2604555" y="6600099"/>
              <a:ext cx="287338" cy="527050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976" name="Group 3975">
            <a:extLst>
              <a:ext uri="{FF2B5EF4-FFF2-40B4-BE49-F238E27FC236}">
                <a16:creationId xmlns:a16="http://schemas.microsoft.com/office/drawing/2014/main" id="{02C1F604-8014-3FB7-E4FE-5D8C9EE81A70}"/>
              </a:ext>
            </a:extLst>
          </p:cNvPr>
          <p:cNvGrpSpPr/>
          <p:nvPr/>
        </p:nvGrpSpPr>
        <p:grpSpPr>
          <a:xfrm>
            <a:off x="3104463" y="4519648"/>
            <a:ext cx="467619" cy="790576"/>
            <a:chOff x="3104463" y="4519648"/>
            <a:chExt cx="467619" cy="790576"/>
          </a:xfrm>
        </p:grpSpPr>
        <p:sp>
          <p:nvSpPr>
            <p:cNvPr id="3842" name="Freeform 32">
              <a:extLst>
                <a:ext uri="{FF2B5EF4-FFF2-40B4-BE49-F238E27FC236}">
                  <a16:creationId xmlns:a16="http://schemas.microsoft.com/office/drawing/2014/main" id="{21F5FBF1-86FE-2578-F6BE-5E0F79997C12}"/>
                </a:ext>
              </a:extLst>
            </p:cNvPr>
            <p:cNvSpPr>
              <a:spLocks/>
            </p:cNvSpPr>
            <p:nvPr/>
          </p:nvSpPr>
          <p:spPr bwMode="auto">
            <a:xfrm rot="2699899">
              <a:off x="3284744" y="4520605"/>
              <a:ext cx="287338" cy="527050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45" name="Line 30">
              <a:extLst>
                <a:ext uri="{FF2B5EF4-FFF2-40B4-BE49-F238E27FC236}">
                  <a16:creationId xmlns:a16="http://schemas.microsoft.com/office/drawing/2014/main" id="{7AFBA045-895A-F2AE-FF06-34D7187B58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15576" y="4908586"/>
              <a:ext cx="0" cy="401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46" name="Line 31">
              <a:extLst>
                <a:ext uri="{FF2B5EF4-FFF2-40B4-BE49-F238E27FC236}">
                  <a16:creationId xmlns:a16="http://schemas.microsoft.com/office/drawing/2014/main" id="{7A2011AB-6BC8-0B2B-F307-0FD0CAC683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9101" y="4908586"/>
              <a:ext cx="0" cy="401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47" name="Freeform 32">
              <a:extLst>
                <a:ext uri="{FF2B5EF4-FFF2-40B4-BE49-F238E27FC236}">
                  <a16:creationId xmlns:a16="http://schemas.microsoft.com/office/drawing/2014/main" id="{2E6FADE8-7519-1BCA-CAA6-CE336D5B9792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4463" y="4519648"/>
              <a:ext cx="287338" cy="527050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44" name="Line 31">
              <a:extLst>
                <a:ext uri="{FF2B5EF4-FFF2-40B4-BE49-F238E27FC236}">
                  <a16:creationId xmlns:a16="http://schemas.microsoft.com/office/drawing/2014/main" id="{6102650A-36F7-D699-3A03-16E35794E2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98839" y="4664174"/>
              <a:ext cx="8250" cy="32940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73" name="Line 31">
              <a:extLst>
                <a:ext uri="{FF2B5EF4-FFF2-40B4-BE49-F238E27FC236}">
                  <a16:creationId xmlns:a16="http://schemas.microsoft.com/office/drawing/2014/main" id="{E490A90A-9C74-9EBC-8A65-AB5164AAD9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9102" y="4636209"/>
              <a:ext cx="36916" cy="2796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977" name="Group 3976">
            <a:extLst>
              <a:ext uri="{FF2B5EF4-FFF2-40B4-BE49-F238E27FC236}">
                <a16:creationId xmlns:a16="http://schemas.microsoft.com/office/drawing/2014/main" id="{169B8A5C-9349-EFED-0683-D9A1C8767979}"/>
              </a:ext>
            </a:extLst>
          </p:cNvPr>
          <p:cNvGrpSpPr/>
          <p:nvPr/>
        </p:nvGrpSpPr>
        <p:grpSpPr>
          <a:xfrm>
            <a:off x="2438751" y="4512595"/>
            <a:ext cx="468841" cy="797595"/>
            <a:chOff x="2438751" y="4512595"/>
            <a:chExt cx="468841" cy="797595"/>
          </a:xfrm>
        </p:grpSpPr>
        <p:sp>
          <p:nvSpPr>
            <p:cNvPr id="3849" name="Freeform 32">
              <a:extLst>
                <a:ext uri="{FF2B5EF4-FFF2-40B4-BE49-F238E27FC236}">
                  <a16:creationId xmlns:a16="http://schemas.microsoft.com/office/drawing/2014/main" id="{D9750C7A-5B12-0D3B-E153-026DBD8348EF}"/>
                </a:ext>
              </a:extLst>
            </p:cNvPr>
            <p:cNvSpPr>
              <a:spLocks/>
            </p:cNvSpPr>
            <p:nvPr/>
          </p:nvSpPr>
          <p:spPr bwMode="auto">
            <a:xfrm rot="19494298">
              <a:off x="2438751" y="4512595"/>
              <a:ext cx="287338" cy="527050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52" name="Line 30">
              <a:extLst>
                <a:ext uri="{FF2B5EF4-FFF2-40B4-BE49-F238E27FC236}">
                  <a16:creationId xmlns:a16="http://schemas.microsoft.com/office/drawing/2014/main" id="{8E02990A-E461-4C0F-E033-A9F107CB97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28193" y="4908552"/>
              <a:ext cx="0" cy="401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53" name="Line 31">
              <a:extLst>
                <a:ext uri="{FF2B5EF4-FFF2-40B4-BE49-F238E27FC236}">
                  <a16:creationId xmlns:a16="http://schemas.microsoft.com/office/drawing/2014/main" id="{5015C62E-BCEF-4922-3A1D-78A41CC648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4892" y="4908552"/>
              <a:ext cx="0" cy="401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54" name="Freeform 32">
              <a:extLst>
                <a:ext uri="{FF2B5EF4-FFF2-40B4-BE49-F238E27FC236}">
                  <a16:creationId xmlns:a16="http://schemas.microsoft.com/office/drawing/2014/main" id="{860DC489-3EB1-A202-840D-EBCAAE6BBC7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0254" y="4519614"/>
              <a:ext cx="287338" cy="527050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51" name="Line 30">
              <a:extLst>
                <a:ext uri="{FF2B5EF4-FFF2-40B4-BE49-F238E27FC236}">
                  <a16:creationId xmlns:a16="http://schemas.microsoft.com/office/drawing/2014/main" id="{EB8C0EE7-6F1A-87E1-0EB3-76601CE092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99830" y="4654400"/>
              <a:ext cx="1586" cy="36390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75" name="Line 30">
              <a:extLst>
                <a:ext uri="{FF2B5EF4-FFF2-40B4-BE49-F238E27FC236}">
                  <a16:creationId xmlns:a16="http://schemas.microsoft.com/office/drawing/2014/main" id="{D8D46F32-503C-4EF2-444E-02830CCBC7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86037" y="4622425"/>
              <a:ext cx="57799" cy="417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476">
            <a:extLst>
              <a:ext uri="{FF2B5EF4-FFF2-40B4-BE49-F238E27FC236}">
                <a16:creationId xmlns:a16="http://schemas.microsoft.com/office/drawing/2014/main" id="{5BAF60B9-AC68-08AB-C070-92A946A849A7}"/>
              </a:ext>
            </a:extLst>
          </p:cNvPr>
          <p:cNvGrpSpPr>
            <a:grpSpLocks/>
          </p:cNvGrpSpPr>
          <p:nvPr/>
        </p:nvGrpSpPr>
        <p:grpSpPr bwMode="auto">
          <a:xfrm>
            <a:off x="6388100" y="1447802"/>
            <a:ext cx="738188" cy="836612"/>
            <a:chOff x="3928" y="816"/>
            <a:chExt cx="465" cy="527"/>
          </a:xfrm>
        </p:grpSpPr>
        <p:grpSp>
          <p:nvGrpSpPr>
            <p:cNvPr id="5" name="Group 477">
              <a:extLst>
                <a:ext uri="{FF2B5EF4-FFF2-40B4-BE49-F238E27FC236}">
                  <a16:creationId xmlns:a16="http://schemas.microsoft.com/office/drawing/2014/main" id="{8866D6C7-2E12-3AD2-8754-C0F93866F187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4166" y="846"/>
              <a:ext cx="227" cy="336"/>
              <a:chOff x="3932" y="819"/>
              <a:chExt cx="227" cy="336"/>
            </a:xfrm>
          </p:grpSpPr>
          <p:grpSp>
            <p:nvGrpSpPr>
              <p:cNvPr id="15" name="Group 478">
                <a:extLst>
                  <a:ext uri="{FF2B5EF4-FFF2-40B4-BE49-F238E27FC236}">
                    <a16:creationId xmlns:a16="http://schemas.microsoft.com/office/drawing/2014/main" id="{AF01DB9F-8239-C9AC-CD6C-4532223C94E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9780413" flipH="1">
                <a:off x="3932" y="819"/>
                <a:ext cx="186" cy="336"/>
                <a:chOff x="1058" y="2882"/>
                <a:chExt cx="105" cy="198"/>
              </a:xfrm>
            </p:grpSpPr>
            <p:sp>
              <p:nvSpPr>
                <p:cNvPr id="17" name="Freeform 479">
                  <a:extLst>
                    <a:ext uri="{FF2B5EF4-FFF2-40B4-BE49-F238E27FC236}">
                      <a16:creationId xmlns:a16="http://schemas.microsoft.com/office/drawing/2014/main" id="{70A8794E-7E75-DFA5-4A4B-AF9D3A17A24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101 w 314"/>
                    <a:gd name="T1" fmla="*/ 0 h 593"/>
                    <a:gd name="T2" fmla="*/ 217 w 314"/>
                    <a:gd name="T3" fmla="*/ 0 h 593"/>
                    <a:gd name="T4" fmla="*/ 217 w 314"/>
                    <a:gd name="T5" fmla="*/ 120 h 593"/>
                    <a:gd name="T6" fmla="*/ 256 w 314"/>
                    <a:gd name="T7" fmla="*/ 120 h 593"/>
                    <a:gd name="T8" fmla="*/ 314 w 314"/>
                    <a:gd name="T9" fmla="*/ 159 h 593"/>
                    <a:gd name="T10" fmla="*/ 314 w 314"/>
                    <a:gd name="T11" fmla="*/ 477 h 593"/>
                    <a:gd name="T12" fmla="*/ 256 w 314"/>
                    <a:gd name="T13" fmla="*/ 593 h 593"/>
                    <a:gd name="T14" fmla="*/ 58 w 314"/>
                    <a:gd name="T15" fmla="*/ 593 h 593"/>
                    <a:gd name="T16" fmla="*/ 0 w 314"/>
                    <a:gd name="T17" fmla="*/ 477 h 593"/>
                    <a:gd name="T18" fmla="*/ 0 w 314"/>
                    <a:gd name="T19" fmla="*/ 159 h 593"/>
                    <a:gd name="T20" fmla="*/ 58 w 314"/>
                    <a:gd name="T21" fmla="*/ 120 h 593"/>
                    <a:gd name="T22" fmla="*/ 101 w 314"/>
                    <a:gd name="T23" fmla="*/ 120 h 593"/>
                    <a:gd name="T24" fmla="*/ 101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" name="Freeform 480">
                  <a:extLst>
                    <a:ext uri="{FF2B5EF4-FFF2-40B4-BE49-F238E27FC236}">
                      <a16:creationId xmlns:a16="http://schemas.microsoft.com/office/drawing/2014/main" id="{207833B3-A201-05D3-12D7-76166813620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101 w 314"/>
                    <a:gd name="T1" fmla="*/ 0 h 593"/>
                    <a:gd name="T2" fmla="*/ 217 w 314"/>
                    <a:gd name="T3" fmla="*/ 0 h 593"/>
                    <a:gd name="T4" fmla="*/ 217 w 314"/>
                    <a:gd name="T5" fmla="*/ 120 h 593"/>
                    <a:gd name="T6" fmla="*/ 256 w 314"/>
                    <a:gd name="T7" fmla="*/ 120 h 593"/>
                    <a:gd name="T8" fmla="*/ 314 w 314"/>
                    <a:gd name="T9" fmla="*/ 159 h 593"/>
                    <a:gd name="T10" fmla="*/ 314 w 314"/>
                    <a:gd name="T11" fmla="*/ 477 h 593"/>
                    <a:gd name="T12" fmla="*/ 256 w 314"/>
                    <a:gd name="T13" fmla="*/ 593 h 593"/>
                    <a:gd name="T14" fmla="*/ 58 w 314"/>
                    <a:gd name="T15" fmla="*/ 593 h 593"/>
                    <a:gd name="T16" fmla="*/ 0 w 314"/>
                    <a:gd name="T17" fmla="*/ 477 h 593"/>
                    <a:gd name="T18" fmla="*/ 0 w 314"/>
                    <a:gd name="T19" fmla="*/ 159 h 593"/>
                    <a:gd name="T20" fmla="*/ 58 w 314"/>
                    <a:gd name="T21" fmla="*/ 120 h 593"/>
                    <a:gd name="T22" fmla="*/ 101 w 314"/>
                    <a:gd name="T23" fmla="*/ 120 h 593"/>
                    <a:gd name="T24" fmla="*/ 101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6" name="Freeform 481">
                <a:extLst>
                  <a:ext uri="{FF2B5EF4-FFF2-40B4-BE49-F238E27FC236}">
                    <a16:creationId xmlns:a16="http://schemas.microsoft.com/office/drawing/2014/main" id="{B133C9ED-BCBE-47E9-FDFA-F3766756DA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4" y="873"/>
                <a:ext cx="95" cy="282"/>
              </a:xfrm>
              <a:custGeom>
                <a:avLst/>
                <a:gdLst>
                  <a:gd name="T0" fmla="*/ 0 w 95"/>
                  <a:gd name="T1" fmla="*/ 282 h 282"/>
                  <a:gd name="T2" fmla="*/ 95 w 95"/>
                  <a:gd name="T3" fmla="*/ 225 h 282"/>
                  <a:gd name="T4" fmla="*/ 93 w 95"/>
                  <a:gd name="T5" fmla="*/ 154 h 282"/>
                  <a:gd name="T6" fmla="*/ 0 w 95"/>
                  <a:gd name="T7" fmla="*/ 0 h 282"/>
                  <a:gd name="T8" fmla="*/ 0 w 95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5"/>
                  <a:gd name="T16" fmla="*/ 0 h 282"/>
                  <a:gd name="T17" fmla="*/ 95 w 95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5" h="282">
                    <a:moveTo>
                      <a:pt x="0" y="282"/>
                    </a:moveTo>
                    <a:lnTo>
                      <a:pt x="95" y="225"/>
                    </a:lnTo>
                    <a:lnTo>
                      <a:pt x="93" y="154"/>
                    </a:lnTo>
                    <a:lnTo>
                      <a:pt x="0" y="0"/>
                    </a:lnTo>
                    <a:lnTo>
                      <a:pt x="0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" name="Group 482">
              <a:extLst>
                <a:ext uri="{FF2B5EF4-FFF2-40B4-BE49-F238E27FC236}">
                  <a16:creationId xmlns:a16="http://schemas.microsoft.com/office/drawing/2014/main" id="{D14FDF07-8FF8-218A-50C3-9C02E5C9EB0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28" y="844"/>
              <a:ext cx="227" cy="336"/>
              <a:chOff x="3932" y="819"/>
              <a:chExt cx="227" cy="336"/>
            </a:xfrm>
          </p:grpSpPr>
          <p:grpSp>
            <p:nvGrpSpPr>
              <p:cNvPr id="11" name="Group 483">
                <a:extLst>
                  <a:ext uri="{FF2B5EF4-FFF2-40B4-BE49-F238E27FC236}">
                    <a16:creationId xmlns:a16="http://schemas.microsoft.com/office/drawing/2014/main" id="{7FC31D1A-F4D8-4E56-1E06-78CAF8DC23D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9780413" flipH="1">
                <a:off x="3932" y="819"/>
                <a:ext cx="186" cy="336"/>
                <a:chOff x="1058" y="2882"/>
                <a:chExt cx="105" cy="198"/>
              </a:xfrm>
            </p:grpSpPr>
            <p:sp>
              <p:nvSpPr>
                <p:cNvPr id="13" name="Freeform 484">
                  <a:extLst>
                    <a:ext uri="{FF2B5EF4-FFF2-40B4-BE49-F238E27FC236}">
                      <a16:creationId xmlns:a16="http://schemas.microsoft.com/office/drawing/2014/main" id="{46A4B299-AFEB-67FE-A917-EE9E88665F1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101 w 314"/>
                    <a:gd name="T1" fmla="*/ 0 h 593"/>
                    <a:gd name="T2" fmla="*/ 217 w 314"/>
                    <a:gd name="T3" fmla="*/ 0 h 593"/>
                    <a:gd name="T4" fmla="*/ 217 w 314"/>
                    <a:gd name="T5" fmla="*/ 120 h 593"/>
                    <a:gd name="T6" fmla="*/ 256 w 314"/>
                    <a:gd name="T7" fmla="*/ 120 h 593"/>
                    <a:gd name="T8" fmla="*/ 314 w 314"/>
                    <a:gd name="T9" fmla="*/ 159 h 593"/>
                    <a:gd name="T10" fmla="*/ 314 w 314"/>
                    <a:gd name="T11" fmla="*/ 477 h 593"/>
                    <a:gd name="T12" fmla="*/ 256 w 314"/>
                    <a:gd name="T13" fmla="*/ 593 h 593"/>
                    <a:gd name="T14" fmla="*/ 58 w 314"/>
                    <a:gd name="T15" fmla="*/ 593 h 593"/>
                    <a:gd name="T16" fmla="*/ 0 w 314"/>
                    <a:gd name="T17" fmla="*/ 477 h 593"/>
                    <a:gd name="T18" fmla="*/ 0 w 314"/>
                    <a:gd name="T19" fmla="*/ 159 h 593"/>
                    <a:gd name="T20" fmla="*/ 58 w 314"/>
                    <a:gd name="T21" fmla="*/ 120 h 593"/>
                    <a:gd name="T22" fmla="*/ 101 w 314"/>
                    <a:gd name="T23" fmla="*/ 120 h 593"/>
                    <a:gd name="T24" fmla="*/ 101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" name="Freeform 485">
                  <a:extLst>
                    <a:ext uri="{FF2B5EF4-FFF2-40B4-BE49-F238E27FC236}">
                      <a16:creationId xmlns:a16="http://schemas.microsoft.com/office/drawing/2014/main" id="{40067BE8-4A0C-CA79-34E9-033762BFA69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101 w 314"/>
                    <a:gd name="T1" fmla="*/ 0 h 593"/>
                    <a:gd name="T2" fmla="*/ 217 w 314"/>
                    <a:gd name="T3" fmla="*/ 0 h 593"/>
                    <a:gd name="T4" fmla="*/ 217 w 314"/>
                    <a:gd name="T5" fmla="*/ 120 h 593"/>
                    <a:gd name="T6" fmla="*/ 256 w 314"/>
                    <a:gd name="T7" fmla="*/ 120 h 593"/>
                    <a:gd name="T8" fmla="*/ 314 w 314"/>
                    <a:gd name="T9" fmla="*/ 159 h 593"/>
                    <a:gd name="T10" fmla="*/ 314 w 314"/>
                    <a:gd name="T11" fmla="*/ 477 h 593"/>
                    <a:gd name="T12" fmla="*/ 256 w 314"/>
                    <a:gd name="T13" fmla="*/ 593 h 593"/>
                    <a:gd name="T14" fmla="*/ 58 w 314"/>
                    <a:gd name="T15" fmla="*/ 593 h 593"/>
                    <a:gd name="T16" fmla="*/ 0 w 314"/>
                    <a:gd name="T17" fmla="*/ 477 h 593"/>
                    <a:gd name="T18" fmla="*/ 0 w 314"/>
                    <a:gd name="T19" fmla="*/ 159 h 593"/>
                    <a:gd name="T20" fmla="*/ 58 w 314"/>
                    <a:gd name="T21" fmla="*/ 120 h 593"/>
                    <a:gd name="T22" fmla="*/ 101 w 314"/>
                    <a:gd name="T23" fmla="*/ 120 h 593"/>
                    <a:gd name="T24" fmla="*/ 101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2" name="Freeform 486">
                <a:extLst>
                  <a:ext uri="{FF2B5EF4-FFF2-40B4-BE49-F238E27FC236}">
                    <a16:creationId xmlns:a16="http://schemas.microsoft.com/office/drawing/2014/main" id="{6F347CC3-31F3-AF28-A8D8-5D8CDCBA5E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4" y="873"/>
                <a:ext cx="95" cy="282"/>
              </a:xfrm>
              <a:custGeom>
                <a:avLst/>
                <a:gdLst>
                  <a:gd name="T0" fmla="*/ 0 w 95"/>
                  <a:gd name="T1" fmla="*/ 282 h 282"/>
                  <a:gd name="T2" fmla="*/ 95 w 95"/>
                  <a:gd name="T3" fmla="*/ 225 h 282"/>
                  <a:gd name="T4" fmla="*/ 93 w 95"/>
                  <a:gd name="T5" fmla="*/ 154 h 282"/>
                  <a:gd name="T6" fmla="*/ 0 w 95"/>
                  <a:gd name="T7" fmla="*/ 0 h 282"/>
                  <a:gd name="T8" fmla="*/ 0 w 95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5"/>
                  <a:gd name="T16" fmla="*/ 0 h 282"/>
                  <a:gd name="T17" fmla="*/ 95 w 95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5" h="282">
                    <a:moveTo>
                      <a:pt x="0" y="282"/>
                    </a:moveTo>
                    <a:lnTo>
                      <a:pt x="95" y="225"/>
                    </a:lnTo>
                    <a:lnTo>
                      <a:pt x="93" y="154"/>
                    </a:lnTo>
                    <a:lnTo>
                      <a:pt x="0" y="0"/>
                    </a:lnTo>
                    <a:lnTo>
                      <a:pt x="0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" name="Group 487">
              <a:extLst>
                <a:ext uri="{FF2B5EF4-FFF2-40B4-BE49-F238E27FC236}">
                  <a16:creationId xmlns:a16="http://schemas.microsoft.com/office/drawing/2014/main" id="{8F368A25-814B-9443-BE9A-F0E43983CC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68" y="816"/>
              <a:ext cx="188" cy="527"/>
              <a:chOff x="3492" y="816"/>
              <a:chExt cx="188" cy="527"/>
            </a:xfrm>
          </p:grpSpPr>
          <p:sp>
            <p:nvSpPr>
              <p:cNvPr id="8" name="Freeform 488">
                <a:extLst>
                  <a:ext uri="{FF2B5EF4-FFF2-40B4-BE49-F238E27FC236}">
                    <a16:creationId xmlns:a16="http://schemas.microsoft.com/office/drawing/2014/main" id="{F99C6BA0-FF44-A689-DB4D-F7C9960644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3" y="906"/>
                <a:ext cx="15" cy="436"/>
              </a:xfrm>
              <a:custGeom>
                <a:avLst/>
                <a:gdLst>
                  <a:gd name="T0" fmla="*/ 23 w 23"/>
                  <a:gd name="T1" fmla="*/ 7 h 610"/>
                  <a:gd name="T2" fmla="*/ 21 w 23"/>
                  <a:gd name="T3" fmla="*/ 5 h 610"/>
                  <a:gd name="T4" fmla="*/ 21 w 23"/>
                  <a:gd name="T5" fmla="*/ 3 h 610"/>
                  <a:gd name="T6" fmla="*/ 19 w 23"/>
                  <a:gd name="T7" fmla="*/ 2 h 610"/>
                  <a:gd name="T8" fmla="*/ 16 w 23"/>
                  <a:gd name="T9" fmla="*/ 0 h 610"/>
                  <a:gd name="T10" fmla="*/ 5 w 23"/>
                  <a:gd name="T11" fmla="*/ 0 h 610"/>
                  <a:gd name="T12" fmla="*/ 0 w 23"/>
                  <a:gd name="T13" fmla="*/ 5 h 610"/>
                  <a:gd name="T14" fmla="*/ 0 w 23"/>
                  <a:gd name="T15" fmla="*/ 605 h 610"/>
                  <a:gd name="T16" fmla="*/ 2 w 23"/>
                  <a:gd name="T17" fmla="*/ 607 h 610"/>
                  <a:gd name="T18" fmla="*/ 3 w 23"/>
                  <a:gd name="T19" fmla="*/ 607 h 610"/>
                  <a:gd name="T20" fmla="*/ 5 w 23"/>
                  <a:gd name="T21" fmla="*/ 609 h 610"/>
                  <a:gd name="T22" fmla="*/ 8 w 23"/>
                  <a:gd name="T23" fmla="*/ 609 h 610"/>
                  <a:gd name="T24" fmla="*/ 11 w 23"/>
                  <a:gd name="T25" fmla="*/ 610 h 610"/>
                  <a:gd name="T26" fmla="*/ 13 w 23"/>
                  <a:gd name="T27" fmla="*/ 609 h 610"/>
                  <a:gd name="T28" fmla="*/ 16 w 23"/>
                  <a:gd name="T29" fmla="*/ 609 h 610"/>
                  <a:gd name="T30" fmla="*/ 19 w 23"/>
                  <a:gd name="T31" fmla="*/ 607 h 610"/>
                  <a:gd name="T32" fmla="*/ 21 w 23"/>
                  <a:gd name="T33" fmla="*/ 607 h 610"/>
                  <a:gd name="T34" fmla="*/ 21 w 23"/>
                  <a:gd name="T35" fmla="*/ 605 h 610"/>
                  <a:gd name="T36" fmla="*/ 23 w 23"/>
                  <a:gd name="T37" fmla="*/ 604 h 610"/>
                  <a:gd name="T38" fmla="*/ 23 w 23"/>
                  <a:gd name="T39" fmla="*/ 7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" name="Freeform 489">
                <a:extLst>
                  <a:ext uri="{FF2B5EF4-FFF2-40B4-BE49-F238E27FC236}">
                    <a16:creationId xmlns:a16="http://schemas.microsoft.com/office/drawing/2014/main" id="{E7861CC5-4BA5-7859-B70C-D3A03715B1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3" y="906"/>
                <a:ext cx="16" cy="437"/>
              </a:xfrm>
              <a:custGeom>
                <a:avLst/>
                <a:gdLst>
                  <a:gd name="T0" fmla="*/ 22 w 22"/>
                  <a:gd name="T1" fmla="*/ 6 h 610"/>
                  <a:gd name="T2" fmla="*/ 21 w 22"/>
                  <a:gd name="T3" fmla="*/ 5 h 610"/>
                  <a:gd name="T4" fmla="*/ 21 w 22"/>
                  <a:gd name="T5" fmla="*/ 3 h 610"/>
                  <a:gd name="T6" fmla="*/ 19 w 22"/>
                  <a:gd name="T7" fmla="*/ 1 h 610"/>
                  <a:gd name="T8" fmla="*/ 16 w 22"/>
                  <a:gd name="T9" fmla="*/ 0 h 610"/>
                  <a:gd name="T10" fmla="*/ 4 w 22"/>
                  <a:gd name="T11" fmla="*/ 0 h 610"/>
                  <a:gd name="T12" fmla="*/ 1 w 22"/>
                  <a:gd name="T13" fmla="*/ 3 h 610"/>
                  <a:gd name="T14" fmla="*/ 1 w 22"/>
                  <a:gd name="T15" fmla="*/ 5 h 610"/>
                  <a:gd name="T16" fmla="*/ 0 w 22"/>
                  <a:gd name="T17" fmla="*/ 6 h 610"/>
                  <a:gd name="T18" fmla="*/ 0 w 22"/>
                  <a:gd name="T19" fmla="*/ 603 h 610"/>
                  <a:gd name="T20" fmla="*/ 1 w 22"/>
                  <a:gd name="T21" fmla="*/ 605 h 610"/>
                  <a:gd name="T22" fmla="*/ 1 w 22"/>
                  <a:gd name="T23" fmla="*/ 607 h 610"/>
                  <a:gd name="T24" fmla="*/ 3 w 22"/>
                  <a:gd name="T25" fmla="*/ 607 h 610"/>
                  <a:gd name="T26" fmla="*/ 4 w 22"/>
                  <a:gd name="T27" fmla="*/ 608 h 610"/>
                  <a:gd name="T28" fmla="*/ 8 w 22"/>
                  <a:gd name="T29" fmla="*/ 608 h 610"/>
                  <a:gd name="T30" fmla="*/ 11 w 22"/>
                  <a:gd name="T31" fmla="*/ 610 h 610"/>
                  <a:gd name="T32" fmla="*/ 13 w 22"/>
                  <a:gd name="T33" fmla="*/ 608 h 610"/>
                  <a:gd name="T34" fmla="*/ 16 w 22"/>
                  <a:gd name="T35" fmla="*/ 608 h 610"/>
                  <a:gd name="T36" fmla="*/ 19 w 22"/>
                  <a:gd name="T37" fmla="*/ 607 h 610"/>
                  <a:gd name="T38" fmla="*/ 21 w 22"/>
                  <a:gd name="T39" fmla="*/ 607 h 610"/>
                  <a:gd name="T40" fmla="*/ 21 w 22"/>
                  <a:gd name="T41" fmla="*/ 605 h 610"/>
                  <a:gd name="T42" fmla="*/ 22 w 22"/>
                  <a:gd name="T43" fmla="*/ 603 h 610"/>
                  <a:gd name="T44" fmla="*/ 22 w 22"/>
                  <a:gd name="T45" fmla="*/ 6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" name="Freeform 490">
                <a:extLst>
                  <a:ext uri="{FF2B5EF4-FFF2-40B4-BE49-F238E27FC236}">
                    <a16:creationId xmlns:a16="http://schemas.microsoft.com/office/drawing/2014/main" id="{1A5D2144-17D6-FD40-ADD9-21E5C460C3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2" y="816"/>
                <a:ext cx="188" cy="343"/>
              </a:xfrm>
              <a:custGeom>
                <a:avLst/>
                <a:gdLst>
                  <a:gd name="T0" fmla="*/ 87 w 265"/>
                  <a:gd name="T1" fmla="*/ 0 h 479"/>
                  <a:gd name="T2" fmla="*/ 181 w 265"/>
                  <a:gd name="T3" fmla="*/ 0 h 479"/>
                  <a:gd name="T4" fmla="*/ 181 w 265"/>
                  <a:gd name="T5" fmla="*/ 95 h 479"/>
                  <a:gd name="T6" fmla="*/ 234 w 265"/>
                  <a:gd name="T7" fmla="*/ 95 h 479"/>
                  <a:gd name="T8" fmla="*/ 265 w 265"/>
                  <a:gd name="T9" fmla="*/ 120 h 479"/>
                  <a:gd name="T10" fmla="*/ 265 w 265"/>
                  <a:gd name="T11" fmla="*/ 382 h 479"/>
                  <a:gd name="T12" fmla="*/ 223 w 265"/>
                  <a:gd name="T13" fmla="*/ 479 h 479"/>
                  <a:gd name="T14" fmla="*/ 45 w 265"/>
                  <a:gd name="T15" fmla="*/ 479 h 479"/>
                  <a:gd name="T16" fmla="*/ 0 w 265"/>
                  <a:gd name="T17" fmla="*/ 385 h 479"/>
                  <a:gd name="T18" fmla="*/ 0 w 265"/>
                  <a:gd name="T19" fmla="*/ 118 h 479"/>
                  <a:gd name="T20" fmla="*/ 34 w 265"/>
                  <a:gd name="T21" fmla="*/ 95 h 479"/>
                  <a:gd name="T22" fmla="*/ 87 w 265"/>
                  <a:gd name="T23" fmla="*/ 95 h 479"/>
                  <a:gd name="T24" fmla="*/ 87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80B1435-76A4-C3BF-99E8-6F6FEF2C4BD6}"/>
              </a:ext>
            </a:extLst>
          </p:cNvPr>
          <p:cNvGrpSpPr/>
          <p:nvPr/>
        </p:nvGrpSpPr>
        <p:grpSpPr>
          <a:xfrm>
            <a:off x="5040717" y="4572921"/>
            <a:ext cx="288925" cy="1050924"/>
            <a:chOff x="4716844" y="3597043"/>
            <a:chExt cx="288925" cy="1050924"/>
          </a:xfrm>
        </p:grpSpPr>
        <p:grpSp>
          <p:nvGrpSpPr>
            <p:cNvPr id="20" name="Group 500">
              <a:extLst>
                <a:ext uri="{FF2B5EF4-FFF2-40B4-BE49-F238E27FC236}">
                  <a16:creationId xmlns:a16="http://schemas.microsoft.com/office/drawing/2014/main" id="{BE6F8D7A-EEAD-1AA1-2915-D1FDC1917E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16844" y="3597043"/>
              <a:ext cx="288925" cy="1050924"/>
              <a:chOff x="3504" y="1392"/>
              <a:chExt cx="182" cy="662"/>
            </a:xfrm>
          </p:grpSpPr>
          <p:sp>
            <p:nvSpPr>
              <p:cNvPr id="22" name="Freeform 501">
                <a:extLst>
                  <a:ext uri="{FF2B5EF4-FFF2-40B4-BE49-F238E27FC236}">
                    <a16:creationId xmlns:a16="http://schemas.microsoft.com/office/drawing/2014/main" id="{11509120-2ACD-65D4-351E-DC269A749E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14" y="1690"/>
                <a:ext cx="1" cy="364"/>
              </a:xfrm>
              <a:custGeom>
                <a:avLst/>
                <a:gdLst>
                  <a:gd name="T0" fmla="*/ 1 w 1"/>
                  <a:gd name="T1" fmla="*/ 0 h 364"/>
                  <a:gd name="T2" fmla="*/ 0 w 1"/>
                  <a:gd name="T3" fmla="*/ 364 h 364"/>
                  <a:gd name="T4" fmla="*/ 0 60000 65536"/>
                  <a:gd name="T5" fmla="*/ 0 60000 65536"/>
                  <a:gd name="T6" fmla="*/ 0 w 1"/>
                  <a:gd name="T7" fmla="*/ 0 h 364"/>
                  <a:gd name="T8" fmla="*/ 1 w 1"/>
                  <a:gd name="T9" fmla="*/ 364 h 36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4">
                    <a:moveTo>
                      <a:pt x="1" y="0"/>
                    </a:moveTo>
                    <a:lnTo>
                      <a:pt x="0" y="364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Freeform 502">
                <a:extLst>
                  <a:ext uri="{FF2B5EF4-FFF2-40B4-BE49-F238E27FC236}">
                    <a16:creationId xmlns:a16="http://schemas.microsoft.com/office/drawing/2014/main" id="{A84C7DCD-FC32-4699-A1D5-8F0673104A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78" y="1694"/>
                <a:ext cx="1" cy="360"/>
              </a:xfrm>
              <a:custGeom>
                <a:avLst/>
                <a:gdLst>
                  <a:gd name="T0" fmla="*/ 0 w 1"/>
                  <a:gd name="T1" fmla="*/ 0 h 360"/>
                  <a:gd name="T2" fmla="*/ 0 w 1"/>
                  <a:gd name="T3" fmla="*/ 360 h 360"/>
                  <a:gd name="T4" fmla="*/ 0 60000 65536"/>
                  <a:gd name="T5" fmla="*/ 0 60000 65536"/>
                  <a:gd name="T6" fmla="*/ 0 w 1"/>
                  <a:gd name="T7" fmla="*/ 0 h 360"/>
                  <a:gd name="T8" fmla="*/ 1 w 1"/>
                  <a:gd name="T9" fmla="*/ 360 h 36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0">
                    <a:moveTo>
                      <a:pt x="0" y="0"/>
                    </a:moveTo>
                    <a:lnTo>
                      <a:pt x="0" y="36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4" name="Group 503">
                <a:extLst>
                  <a:ext uri="{FF2B5EF4-FFF2-40B4-BE49-F238E27FC236}">
                    <a16:creationId xmlns:a16="http://schemas.microsoft.com/office/drawing/2014/main" id="{0D7D4D35-15F1-D508-905B-6E2C4C842A4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04" y="1392"/>
                <a:ext cx="182" cy="383"/>
                <a:chOff x="1008" y="2592"/>
                <a:chExt cx="182" cy="383"/>
              </a:xfrm>
            </p:grpSpPr>
            <p:sp>
              <p:nvSpPr>
                <p:cNvPr id="25" name="Freeform 504">
                  <a:extLst>
                    <a:ext uri="{FF2B5EF4-FFF2-40B4-BE49-F238E27FC236}">
                      <a16:creationId xmlns:a16="http://schemas.microsoft.com/office/drawing/2014/main" id="{63D34359-45B2-E013-C1AF-3429F2CECFB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10800000">
                  <a:off x="1009" y="2592"/>
                  <a:ext cx="181" cy="331"/>
                </a:xfrm>
                <a:custGeom>
                  <a:avLst/>
                  <a:gdLst>
                    <a:gd name="T0" fmla="*/ 89 w 277"/>
                    <a:gd name="T1" fmla="*/ 0 h 517"/>
                    <a:gd name="T2" fmla="*/ 191 w 277"/>
                    <a:gd name="T3" fmla="*/ 0 h 517"/>
                    <a:gd name="T4" fmla="*/ 191 w 277"/>
                    <a:gd name="T5" fmla="*/ 105 h 517"/>
                    <a:gd name="T6" fmla="*/ 225 w 277"/>
                    <a:gd name="T7" fmla="*/ 105 h 517"/>
                    <a:gd name="T8" fmla="*/ 276 w 277"/>
                    <a:gd name="T9" fmla="*/ 139 h 517"/>
                    <a:gd name="T10" fmla="*/ 276 w 277"/>
                    <a:gd name="T11" fmla="*/ 415 h 517"/>
                    <a:gd name="T12" fmla="*/ 225 w 277"/>
                    <a:gd name="T13" fmla="*/ 516 h 517"/>
                    <a:gd name="T14" fmla="*/ 51 w 277"/>
                    <a:gd name="T15" fmla="*/ 516 h 517"/>
                    <a:gd name="T16" fmla="*/ 0 w 277"/>
                    <a:gd name="T17" fmla="*/ 415 h 517"/>
                    <a:gd name="T18" fmla="*/ 0 w 277"/>
                    <a:gd name="T19" fmla="*/ 139 h 517"/>
                    <a:gd name="T20" fmla="*/ 51 w 277"/>
                    <a:gd name="T21" fmla="*/ 105 h 517"/>
                    <a:gd name="T22" fmla="*/ 89 w 277"/>
                    <a:gd name="T23" fmla="*/ 105 h 517"/>
                    <a:gd name="T24" fmla="*/ 89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" name="Freeform 505">
                  <a:extLst>
                    <a:ext uri="{FF2B5EF4-FFF2-40B4-BE49-F238E27FC236}">
                      <a16:creationId xmlns:a16="http://schemas.microsoft.com/office/drawing/2014/main" id="{F34C4F9B-CF63-A4BA-D27A-AB5A903BA2F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10800000">
                  <a:off x="1008" y="2738"/>
                  <a:ext cx="182" cy="237"/>
                </a:xfrm>
                <a:custGeom>
                  <a:avLst/>
                  <a:gdLst>
                    <a:gd name="T0" fmla="*/ 0 w 182"/>
                    <a:gd name="T1" fmla="*/ 0 h 237"/>
                    <a:gd name="T2" fmla="*/ 182 w 182"/>
                    <a:gd name="T3" fmla="*/ 0 h 237"/>
                    <a:gd name="T4" fmla="*/ 182 w 182"/>
                    <a:gd name="T5" fmla="*/ 170 h 237"/>
                    <a:gd name="T6" fmla="*/ 146 w 182"/>
                    <a:gd name="T7" fmla="*/ 237 h 237"/>
                    <a:gd name="T8" fmla="*/ 35 w 182"/>
                    <a:gd name="T9" fmla="*/ 237 h 237"/>
                    <a:gd name="T10" fmla="*/ 0 w 182"/>
                    <a:gd name="T11" fmla="*/ 173 h 237"/>
                    <a:gd name="T12" fmla="*/ 0 w 182"/>
                    <a:gd name="T13" fmla="*/ 0 h 23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82"/>
                    <a:gd name="T22" fmla="*/ 0 h 237"/>
                    <a:gd name="T23" fmla="*/ 182 w 182"/>
                    <a:gd name="T24" fmla="*/ 237 h 23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82" h="237">
                      <a:moveTo>
                        <a:pt x="0" y="0"/>
                      </a:moveTo>
                      <a:lnTo>
                        <a:pt x="182" y="0"/>
                      </a:lnTo>
                      <a:lnTo>
                        <a:pt x="182" y="170"/>
                      </a:lnTo>
                      <a:lnTo>
                        <a:pt x="146" y="237"/>
                      </a:lnTo>
                      <a:lnTo>
                        <a:pt x="35" y="237"/>
                      </a:lnTo>
                      <a:lnTo>
                        <a:pt x="0" y="17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21" name="Freeform 506">
              <a:extLst>
                <a:ext uri="{FF2B5EF4-FFF2-40B4-BE49-F238E27FC236}">
                  <a16:creationId xmlns:a16="http://schemas.microsoft.com/office/drawing/2014/main" id="{AC9CBC54-1931-B208-9CFA-BF903536A40B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8431" y="3950262"/>
              <a:ext cx="287338" cy="527049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93">
            <a:extLst>
              <a:ext uri="{FF2B5EF4-FFF2-40B4-BE49-F238E27FC236}">
                <a16:creationId xmlns:a16="http://schemas.microsoft.com/office/drawing/2014/main" id="{D260A078-D408-771E-FBD7-DF9E435DFF57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228600"/>
            <a:ext cx="709613" cy="1184276"/>
            <a:chOff x="3366" y="3228"/>
            <a:chExt cx="447" cy="746"/>
          </a:xfrm>
        </p:grpSpPr>
        <p:grpSp>
          <p:nvGrpSpPr>
            <p:cNvPr id="5" name="Group 794">
              <a:extLst>
                <a:ext uri="{FF2B5EF4-FFF2-40B4-BE49-F238E27FC236}">
                  <a16:creationId xmlns:a16="http://schemas.microsoft.com/office/drawing/2014/main" id="{F62CF8D2-E7A9-8943-34BB-9C3C2AE616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60" y="3228"/>
              <a:ext cx="140" cy="541"/>
              <a:chOff x="384" y="816"/>
              <a:chExt cx="140" cy="541"/>
            </a:xfrm>
          </p:grpSpPr>
          <p:sp>
            <p:nvSpPr>
              <p:cNvPr id="18" name="Line 795">
                <a:extLst>
                  <a:ext uri="{FF2B5EF4-FFF2-40B4-BE49-F238E27FC236}">
                    <a16:creationId xmlns:a16="http://schemas.microsoft.com/office/drawing/2014/main" id="{4CCCFBBF-8372-60F4-7870-C161074A85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" name="Line 796">
                <a:extLst>
                  <a:ext uri="{FF2B5EF4-FFF2-40B4-BE49-F238E27FC236}">
                    <a16:creationId xmlns:a16="http://schemas.microsoft.com/office/drawing/2014/main" id="{EF678AC3-7638-747F-4D09-6AE68EE0EA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" name="Freeform 797">
                <a:extLst>
                  <a:ext uri="{FF2B5EF4-FFF2-40B4-BE49-F238E27FC236}">
                    <a16:creationId xmlns:a16="http://schemas.microsoft.com/office/drawing/2014/main" id="{627F2DF9-9364-AB11-4EBD-8D2BC15DD46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84" y="816"/>
                <a:ext cx="140" cy="233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6" name="Group 798">
              <a:extLst>
                <a:ext uri="{FF2B5EF4-FFF2-40B4-BE49-F238E27FC236}">
                  <a16:creationId xmlns:a16="http://schemas.microsoft.com/office/drawing/2014/main" id="{33FE26B8-836C-294F-3B91-E48638F6C9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6" y="3294"/>
              <a:ext cx="447" cy="680"/>
              <a:chOff x="3366" y="3294"/>
              <a:chExt cx="447" cy="680"/>
            </a:xfrm>
          </p:grpSpPr>
          <p:grpSp>
            <p:nvGrpSpPr>
              <p:cNvPr id="7" name="Group 799">
                <a:extLst>
                  <a:ext uri="{FF2B5EF4-FFF2-40B4-BE49-F238E27FC236}">
                    <a16:creationId xmlns:a16="http://schemas.microsoft.com/office/drawing/2014/main" id="{2EAD762E-A774-F94D-9067-A4A6BE466D4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74" y="3294"/>
                <a:ext cx="339" cy="680"/>
                <a:chOff x="3474" y="3294"/>
                <a:chExt cx="339" cy="680"/>
              </a:xfrm>
            </p:grpSpPr>
            <p:grpSp>
              <p:nvGrpSpPr>
                <p:cNvPr id="9" name="Group 800">
                  <a:extLst>
                    <a:ext uri="{FF2B5EF4-FFF2-40B4-BE49-F238E27FC236}">
                      <a16:creationId xmlns:a16="http://schemas.microsoft.com/office/drawing/2014/main" id="{DF980962-BA2A-AE1B-F7CD-53BF9CEF94D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603" y="3300"/>
                  <a:ext cx="210" cy="674"/>
                  <a:chOff x="3273" y="3840"/>
                  <a:chExt cx="210" cy="674"/>
                </a:xfrm>
              </p:grpSpPr>
              <p:grpSp>
                <p:nvGrpSpPr>
                  <p:cNvPr id="11" name="Group 801">
                    <a:extLst>
                      <a:ext uri="{FF2B5EF4-FFF2-40B4-BE49-F238E27FC236}">
                        <a16:creationId xmlns:a16="http://schemas.microsoft.com/office/drawing/2014/main" id="{449C28D9-9D08-FD4D-5D31-FAF1BA8C0C24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3273" y="4117"/>
                    <a:ext cx="210" cy="397"/>
                    <a:chOff x="3273" y="4117"/>
                    <a:chExt cx="210" cy="397"/>
                  </a:xfrm>
                </p:grpSpPr>
                <p:sp>
                  <p:nvSpPr>
                    <p:cNvPr id="16" name="Freeform 802">
                      <a:extLst>
                        <a:ext uri="{FF2B5EF4-FFF2-40B4-BE49-F238E27FC236}">
                          <a16:creationId xmlns:a16="http://schemas.microsoft.com/office/drawing/2014/main" id="{A478AE56-4F2B-2916-50A3-29C9A40E050E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273" y="4281"/>
                      <a:ext cx="210" cy="233"/>
                    </a:xfrm>
                    <a:custGeom>
                      <a:avLst/>
                      <a:gdLst>
                        <a:gd name="T0" fmla="*/ 66 w 210"/>
                        <a:gd name="T1" fmla="*/ 0 h 135"/>
                        <a:gd name="T2" fmla="*/ 210 w 210"/>
                        <a:gd name="T3" fmla="*/ 54 h 135"/>
                        <a:gd name="T4" fmla="*/ 132 w 210"/>
                        <a:gd name="T5" fmla="*/ 135 h 135"/>
                        <a:gd name="T6" fmla="*/ 0 w 210"/>
                        <a:gd name="T7" fmla="*/ 63 h 135"/>
                        <a:gd name="T8" fmla="*/ 66 w 210"/>
                        <a:gd name="T9" fmla="*/ 0 h 135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10"/>
                        <a:gd name="T16" fmla="*/ 0 h 135"/>
                        <a:gd name="T17" fmla="*/ 210 w 210"/>
                        <a:gd name="T18" fmla="*/ 135 h 135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10" h="135">
                          <a:moveTo>
                            <a:pt x="66" y="0"/>
                          </a:moveTo>
                          <a:lnTo>
                            <a:pt x="210" y="54"/>
                          </a:lnTo>
                          <a:lnTo>
                            <a:pt x="132" y="135"/>
                          </a:lnTo>
                          <a:lnTo>
                            <a:pt x="0" y="63"/>
                          </a:lnTo>
                          <a:lnTo>
                            <a:pt x="66" y="0"/>
                          </a:lnTo>
                          <a:close/>
                        </a:path>
                      </a:pathLst>
                    </a:custGeom>
                    <a:solidFill>
                      <a:schemeClr val="bg2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7" name="Line 803">
                      <a:extLst>
                        <a:ext uri="{FF2B5EF4-FFF2-40B4-BE49-F238E27FC236}">
                          <a16:creationId xmlns:a16="http://schemas.microsoft.com/office/drawing/2014/main" id="{F694D899-9B4F-8616-E11F-F40451F195C3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385" y="4117"/>
                      <a:ext cx="0" cy="241"/>
                    </a:xfrm>
                    <a:prstGeom prst="line">
                      <a:avLst/>
                    </a:prstGeom>
                    <a:noFill/>
                    <a:ln w="5715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12" name="Group 804">
                    <a:extLst>
                      <a:ext uri="{FF2B5EF4-FFF2-40B4-BE49-F238E27FC236}">
                        <a16:creationId xmlns:a16="http://schemas.microsoft.com/office/drawing/2014/main" id="{538806CB-82EC-C73D-11A4-72D05F331F7A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 flipH="1">
                    <a:off x="3312" y="3840"/>
                    <a:ext cx="136" cy="347"/>
                    <a:chOff x="2880" y="720"/>
                    <a:chExt cx="140" cy="357"/>
                  </a:xfrm>
                </p:grpSpPr>
                <p:sp>
                  <p:nvSpPr>
                    <p:cNvPr id="13" name="Freeform 805">
                      <a:extLst>
                        <a:ext uri="{FF2B5EF4-FFF2-40B4-BE49-F238E27FC236}">
                          <a16:creationId xmlns:a16="http://schemas.microsoft.com/office/drawing/2014/main" id="{F7F1E1C1-BE27-13D9-4ED4-90D7728F0B61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880" y="720"/>
                      <a:ext cx="140" cy="239"/>
                    </a:xfrm>
                    <a:custGeom>
                      <a:avLst/>
                      <a:gdLst>
                        <a:gd name="T0" fmla="*/ 63 w 173"/>
                        <a:gd name="T1" fmla="*/ 15 h 375"/>
                        <a:gd name="T2" fmla="*/ 126 w 173"/>
                        <a:gd name="T3" fmla="*/ 0 h 375"/>
                        <a:gd name="T4" fmla="*/ 126 w 173"/>
                        <a:gd name="T5" fmla="*/ 67 h 375"/>
                        <a:gd name="T6" fmla="*/ 151 w 173"/>
                        <a:gd name="T7" fmla="*/ 71 h 375"/>
                        <a:gd name="T8" fmla="*/ 173 w 173"/>
                        <a:gd name="T9" fmla="*/ 88 h 375"/>
                        <a:gd name="T10" fmla="*/ 173 w 173"/>
                        <a:gd name="T11" fmla="*/ 279 h 375"/>
                        <a:gd name="T12" fmla="*/ 148 w 173"/>
                        <a:gd name="T13" fmla="*/ 343 h 375"/>
                        <a:gd name="T14" fmla="*/ 40 w 173"/>
                        <a:gd name="T15" fmla="*/ 375 h 375"/>
                        <a:gd name="T16" fmla="*/ 0 w 173"/>
                        <a:gd name="T17" fmla="*/ 318 h 375"/>
                        <a:gd name="T18" fmla="*/ 0 w 173"/>
                        <a:gd name="T19" fmla="*/ 127 h 375"/>
                        <a:gd name="T20" fmla="*/ 29 w 173"/>
                        <a:gd name="T21" fmla="*/ 96 h 375"/>
                        <a:gd name="T22" fmla="*/ 61 w 173"/>
                        <a:gd name="T23" fmla="*/ 85 h 375"/>
                        <a:gd name="T24" fmla="*/ 62 w 173"/>
                        <a:gd name="T25" fmla="*/ 15 h 375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173"/>
                        <a:gd name="T40" fmla="*/ 0 h 375"/>
                        <a:gd name="T41" fmla="*/ 173 w 173"/>
                        <a:gd name="T42" fmla="*/ 375 h 375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173" h="375">
                          <a:moveTo>
                            <a:pt x="63" y="15"/>
                          </a:moveTo>
                          <a:lnTo>
                            <a:pt x="126" y="0"/>
                          </a:lnTo>
                          <a:lnTo>
                            <a:pt x="126" y="67"/>
                          </a:lnTo>
                          <a:lnTo>
                            <a:pt x="151" y="71"/>
                          </a:lnTo>
                          <a:lnTo>
                            <a:pt x="173" y="88"/>
                          </a:lnTo>
                          <a:lnTo>
                            <a:pt x="173" y="279"/>
                          </a:lnTo>
                          <a:lnTo>
                            <a:pt x="148" y="343"/>
                          </a:lnTo>
                          <a:lnTo>
                            <a:pt x="40" y="375"/>
                          </a:lnTo>
                          <a:lnTo>
                            <a:pt x="0" y="318"/>
                          </a:lnTo>
                          <a:lnTo>
                            <a:pt x="0" y="127"/>
                          </a:lnTo>
                          <a:lnTo>
                            <a:pt x="29" y="96"/>
                          </a:lnTo>
                          <a:lnTo>
                            <a:pt x="61" y="85"/>
                          </a:lnTo>
                          <a:lnTo>
                            <a:pt x="62" y="15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" name="Line 806">
                      <a:extLst>
                        <a:ext uri="{FF2B5EF4-FFF2-40B4-BE49-F238E27FC236}">
                          <a16:creationId xmlns:a16="http://schemas.microsoft.com/office/drawing/2014/main" id="{26E7B463-A24A-4882-46F6-56283A1418A4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894" y="837"/>
                      <a:ext cx="108" cy="204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5" name="Line 807">
                      <a:extLst>
                        <a:ext uri="{FF2B5EF4-FFF2-40B4-BE49-F238E27FC236}">
                          <a16:creationId xmlns:a16="http://schemas.microsoft.com/office/drawing/2014/main" id="{95E0C734-0C42-F825-4AD2-02E484412BC2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909" y="807"/>
                      <a:ext cx="93" cy="27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endParaRPr lang="en-US"/>
                    </a:p>
                  </p:txBody>
                </p:sp>
              </p:grpSp>
            </p:grpSp>
            <p:sp>
              <p:nvSpPr>
                <p:cNvPr id="10" name="Freeform 808">
                  <a:extLst>
                    <a:ext uri="{FF2B5EF4-FFF2-40B4-BE49-F238E27FC236}">
                      <a16:creationId xmlns:a16="http://schemas.microsoft.com/office/drawing/2014/main" id="{A4278BF3-ECBA-59A1-62F7-07E8A79EF04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74" y="3294"/>
                  <a:ext cx="222" cy="233"/>
                </a:xfrm>
                <a:custGeom>
                  <a:avLst/>
                  <a:gdLst>
                    <a:gd name="T0" fmla="*/ 222 w 222"/>
                    <a:gd name="T1" fmla="*/ 60 h 219"/>
                    <a:gd name="T2" fmla="*/ 60 w 222"/>
                    <a:gd name="T3" fmla="*/ 42 h 219"/>
                    <a:gd name="T4" fmla="*/ 9 w 222"/>
                    <a:gd name="T5" fmla="*/ 219 h 219"/>
                    <a:gd name="T6" fmla="*/ 0 60000 65536"/>
                    <a:gd name="T7" fmla="*/ 0 60000 65536"/>
                    <a:gd name="T8" fmla="*/ 0 60000 65536"/>
                    <a:gd name="T9" fmla="*/ 0 w 222"/>
                    <a:gd name="T10" fmla="*/ 0 h 219"/>
                    <a:gd name="T11" fmla="*/ 222 w 222"/>
                    <a:gd name="T12" fmla="*/ 219 h 21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22" h="219">
                      <a:moveTo>
                        <a:pt x="222" y="60"/>
                      </a:moveTo>
                      <a:cubicBezTo>
                        <a:pt x="195" y="57"/>
                        <a:pt x="120" y="0"/>
                        <a:pt x="60" y="42"/>
                      </a:cubicBezTo>
                      <a:cubicBezTo>
                        <a:pt x="0" y="84"/>
                        <a:pt x="20" y="182"/>
                        <a:pt x="9" y="219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 type="stealth" w="med" len="med"/>
                  <a:tailEnd type="stealth" w="med" len="med"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8" name="Text Box 809">
                <a:extLst>
                  <a:ext uri="{FF2B5EF4-FFF2-40B4-BE49-F238E27FC236}">
                    <a16:creationId xmlns:a16="http://schemas.microsoft.com/office/drawing/2014/main" id="{55556E24-CAA1-18EE-D3C1-5D539D15274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66" y="3600"/>
                <a:ext cx="258" cy="285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18288" tIns="18288" rIns="18288" bIns="18288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900" b="1"/>
                  <a:t>Out &amp; Back NS</a:t>
                </a:r>
              </a:p>
            </p:txBody>
          </p:sp>
        </p:grpSp>
      </p:grpSp>
      <p:grpSp>
        <p:nvGrpSpPr>
          <p:cNvPr id="21" name="Group 776">
            <a:extLst>
              <a:ext uri="{FF2B5EF4-FFF2-40B4-BE49-F238E27FC236}">
                <a16:creationId xmlns:a16="http://schemas.microsoft.com/office/drawing/2014/main" id="{A742FD9E-A85A-8679-12D9-DCD26037F89E}"/>
              </a:ext>
            </a:extLst>
          </p:cNvPr>
          <p:cNvGrpSpPr>
            <a:grpSpLocks/>
          </p:cNvGrpSpPr>
          <p:nvPr/>
        </p:nvGrpSpPr>
        <p:grpSpPr bwMode="auto">
          <a:xfrm>
            <a:off x="1524000" y="169069"/>
            <a:ext cx="590550" cy="1443038"/>
            <a:chOff x="288" y="4320"/>
            <a:chExt cx="372" cy="909"/>
          </a:xfrm>
        </p:grpSpPr>
        <p:sp>
          <p:nvSpPr>
            <p:cNvPr id="22" name="Text Box 777">
              <a:extLst>
                <a:ext uri="{FF2B5EF4-FFF2-40B4-BE49-F238E27FC236}">
                  <a16:creationId xmlns:a16="http://schemas.microsoft.com/office/drawing/2014/main" id="{E89F6988-3DDD-A068-B67C-BBF94BCEC1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0" y="4944"/>
              <a:ext cx="258" cy="28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288" tIns="18288" rIns="18288" bIns="18288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900" b="1"/>
                <a:t>Out &amp; Back Target</a:t>
              </a:r>
            </a:p>
          </p:txBody>
        </p:sp>
        <p:grpSp>
          <p:nvGrpSpPr>
            <p:cNvPr id="23" name="Group 778">
              <a:extLst>
                <a:ext uri="{FF2B5EF4-FFF2-40B4-BE49-F238E27FC236}">
                  <a16:creationId xmlns:a16="http://schemas.microsoft.com/office/drawing/2014/main" id="{DEDD16D7-0C9D-24A1-3BC9-B870F9ED82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" y="4320"/>
              <a:ext cx="372" cy="622"/>
              <a:chOff x="942" y="3219"/>
              <a:chExt cx="372" cy="622"/>
            </a:xfrm>
          </p:grpSpPr>
          <p:grpSp>
            <p:nvGrpSpPr>
              <p:cNvPr id="24" name="Group 779">
                <a:extLst>
                  <a:ext uri="{FF2B5EF4-FFF2-40B4-BE49-F238E27FC236}">
                    <a16:creationId xmlns:a16="http://schemas.microsoft.com/office/drawing/2014/main" id="{321711FD-AB96-ACC9-FCEF-05568B97FD8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42" y="3219"/>
                <a:ext cx="372" cy="585"/>
                <a:chOff x="768" y="3543"/>
                <a:chExt cx="372" cy="585"/>
              </a:xfrm>
            </p:grpSpPr>
            <p:grpSp>
              <p:nvGrpSpPr>
                <p:cNvPr id="32" name="Group 780">
                  <a:extLst>
                    <a:ext uri="{FF2B5EF4-FFF2-40B4-BE49-F238E27FC236}">
                      <a16:creationId xmlns:a16="http://schemas.microsoft.com/office/drawing/2014/main" id="{84C3B90E-D82C-1F01-79B6-FCB8D787D93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68" y="3552"/>
                  <a:ext cx="210" cy="576"/>
                  <a:chOff x="768" y="3552"/>
                  <a:chExt cx="210" cy="576"/>
                </a:xfrm>
              </p:grpSpPr>
              <p:grpSp>
                <p:nvGrpSpPr>
                  <p:cNvPr id="34" name="Group 781">
                    <a:extLst>
                      <a:ext uri="{FF2B5EF4-FFF2-40B4-BE49-F238E27FC236}">
                        <a16:creationId xmlns:a16="http://schemas.microsoft.com/office/drawing/2014/main" id="{88D51BB4-0308-4A87-32B5-4A86F14005D4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 flipH="1">
                    <a:off x="768" y="3829"/>
                    <a:ext cx="210" cy="299"/>
                    <a:chOff x="3273" y="4117"/>
                    <a:chExt cx="210" cy="299"/>
                  </a:xfrm>
                </p:grpSpPr>
                <p:sp>
                  <p:nvSpPr>
                    <p:cNvPr id="36" name="Freeform 782">
                      <a:extLst>
                        <a:ext uri="{FF2B5EF4-FFF2-40B4-BE49-F238E27FC236}">
                          <a16:creationId xmlns:a16="http://schemas.microsoft.com/office/drawing/2014/main" id="{EBA736B0-3D86-5F72-5550-976E57448A18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273" y="4281"/>
                      <a:ext cx="210" cy="135"/>
                    </a:xfrm>
                    <a:custGeom>
                      <a:avLst/>
                      <a:gdLst>
                        <a:gd name="T0" fmla="*/ 66 w 210"/>
                        <a:gd name="T1" fmla="*/ 0 h 135"/>
                        <a:gd name="T2" fmla="*/ 210 w 210"/>
                        <a:gd name="T3" fmla="*/ 54 h 135"/>
                        <a:gd name="T4" fmla="*/ 132 w 210"/>
                        <a:gd name="T5" fmla="*/ 135 h 135"/>
                        <a:gd name="T6" fmla="*/ 0 w 210"/>
                        <a:gd name="T7" fmla="*/ 63 h 135"/>
                        <a:gd name="T8" fmla="*/ 66 w 210"/>
                        <a:gd name="T9" fmla="*/ 0 h 135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10"/>
                        <a:gd name="T16" fmla="*/ 0 h 135"/>
                        <a:gd name="T17" fmla="*/ 210 w 210"/>
                        <a:gd name="T18" fmla="*/ 135 h 135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10" h="135">
                          <a:moveTo>
                            <a:pt x="66" y="0"/>
                          </a:moveTo>
                          <a:lnTo>
                            <a:pt x="210" y="54"/>
                          </a:lnTo>
                          <a:lnTo>
                            <a:pt x="132" y="135"/>
                          </a:lnTo>
                          <a:lnTo>
                            <a:pt x="0" y="63"/>
                          </a:lnTo>
                          <a:lnTo>
                            <a:pt x="66" y="0"/>
                          </a:lnTo>
                          <a:close/>
                        </a:path>
                      </a:pathLst>
                    </a:custGeom>
                    <a:solidFill>
                      <a:schemeClr val="bg2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7" name="Line 783">
                      <a:extLst>
                        <a:ext uri="{FF2B5EF4-FFF2-40B4-BE49-F238E27FC236}">
                          <a16:creationId xmlns:a16="http://schemas.microsoft.com/office/drawing/2014/main" id="{B009C042-ABE5-FA26-178D-A26731CB575E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385" y="4117"/>
                      <a:ext cx="0" cy="241"/>
                    </a:xfrm>
                    <a:prstGeom prst="line">
                      <a:avLst/>
                    </a:prstGeom>
                    <a:noFill/>
                    <a:ln w="5715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35" name="Freeform 784">
                    <a:extLst>
                      <a:ext uri="{FF2B5EF4-FFF2-40B4-BE49-F238E27FC236}">
                        <a16:creationId xmlns:a16="http://schemas.microsoft.com/office/drawing/2014/main" id="{A2EC043E-75C2-779B-24DE-172374F4142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03" y="3552"/>
                    <a:ext cx="136" cy="354"/>
                  </a:xfrm>
                  <a:custGeom>
                    <a:avLst/>
                    <a:gdLst>
                      <a:gd name="T0" fmla="*/ 63 w 173"/>
                      <a:gd name="T1" fmla="*/ 15 h 375"/>
                      <a:gd name="T2" fmla="*/ 126 w 173"/>
                      <a:gd name="T3" fmla="*/ 0 h 375"/>
                      <a:gd name="T4" fmla="*/ 126 w 173"/>
                      <a:gd name="T5" fmla="*/ 67 h 375"/>
                      <a:gd name="T6" fmla="*/ 151 w 173"/>
                      <a:gd name="T7" fmla="*/ 71 h 375"/>
                      <a:gd name="T8" fmla="*/ 173 w 173"/>
                      <a:gd name="T9" fmla="*/ 88 h 375"/>
                      <a:gd name="T10" fmla="*/ 173 w 173"/>
                      <a:gd name="T11" fmla="*/ 279 h 375"/>
                      <a:gd name="T12" fmla="*/ 148 w 173"/>
                      <a:gd name="T13" fmla="*/ 343 h 375"/>
                      <a:gd name="T14" fmla="*/ 40 w 173"/>
                      <a:gd name="T15" fmla="*/ 375 h 375"/>
                      <a:gd name="T16" fmla="*/ 0 w 173"/>
                      <a:gd name="T17" fmla="*/ 318 h 375"/>
                      <a:gd name="T18" fmla="*/ 0 w 173"/>
                      <a:gd name="T19" fmla="*/ 127 h 375"/>
                      <a:gd name="T20" fmla="*/ 29 w 173"/>
                      <a:gd name="T21" fmla="*/ 96 h 375"/>
                      <a:gd name="T22" fmla="*/ 61 w 173"/>
                      <a:gd name="T23" fmla="*/ 85 h 375"/>
                      <a:gd name="T24" fmla="*/ 62 w 173"/>
                      <a:gd name="T25" fmla="*/ 15 h 37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73"/>
                      <a:gd name="T40" fmla="*/ 0 h 375"/>
                      <a:gd name="T41" fmla="*/ 173 w 173"/>
                      <a:gd name="T42" fmla="*/ 375 h 37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73" h="375">
                        <a:moveTo>
                          <a:pt x="63" y="15"/>
                        </a:moveTo>
                        <a:lnTo>
                          <a:pt x="126" y="0"/>
                        </a:lnTo>
                        <a:lnTo>
                          <a:pt x="126" y="67"/>
                        </a:lnTo>
                        <a:lnTo>
                          <a:pt x="151" y="71"/>
                        </a:lnTo>
                        <a:lnTo>
                          <a:pt x="173" y="88"/>
                        </a:lnTo>
                        <a:lnTo>
                          <a:pt x="173" y="279"/>
                        </a:lnTo>
                        <a:lnTo>
                          <a:pt x="148" y="343"/>
                        </a:lnTo>
                        <a:lnTo>
                          <a:pt x="40" y="375"/>
                        </a:lnTo>
                        <a:lnTo>
                          <a:pt x="0" y="318"/>
                        </a:lnTo>
                        <a:lnTo>
                          <a:pt x="0" y="127"/>
                        </a:lnTo>
                        <a:lnTo>
                          <a:pt x="29" y="96"/>
                        </a:lnTo>
                        <a:lnTo>
                          <a:pt x="61" y="85"/>
                        </a:lnTo>
                        <a:lnTo>
                          <a:pt x="62" y="15"/>
                        </a:lnTo>
                      </a:path>
                    </a:pathLst>
                  </a:custGeom>
                  <a:solidFill>
                    <a:srgbClr val="FFD2A5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3" name="Freeform 785">
                  <a:extLst>
                    <a:ext uri="{FF2B5EF4-FFF2-40B4-BE49-F238E27FC236}">
                      <a16:creationId xmlns:a16="http://schemas.microsoft.com/office/drawing/2014/main" id="{DA9E7701-FE86-1226-5F77-8E12CD9497C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12" y="3543"/>
                  <a:ext cx="228" cy="249"/>
                </a:xfrm>
                <a:custGeom>
                  <a:avLst/>
                  <a:gdLst>
                    <a:gd name="T0" fmla="*/ 0 w 228"/>
                    <a:gd name="T1" fmla="*/ 12 h 249"/>
                    <a:gd name="T2" fmla="*/ 168 w 228"/>
                    <a:gd name="T3" fmla="*/ 39 h 249"/>
                    <a:gd name="T4" fmla="*/ 192 w 228"/>
                    <a:gd name="T5" fmla="*/ 249 h 249"/>
                    <a:gd name="T6" fmla="*/ 0 60000 65536"/>
                    <a:gd name="T7" fmla="*/ 0 60000 65536"/>
                    <a:gd name="T8" fmla="*/ 0 60000 65536"/>
                    <a:gd name="T9" fmla="*/ 0 w 228"/>
                    <a:gd name="T10" fmla="*/ 0 h 249"/>
                    <a:gd name="T11" fmla="*/ 228 w 228"/>
                    <a:gd name="T12" fmla="*/ 249 h 24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28" h="249">
                      <a:moveTo>
                        <a:pt x="0" y="12"/>
                      </a:moveTo>
                      <a:cubicBezTo>
                        <a:pt x="28" y="17"/>
                        <a:pt x="136" y="0"/>
                        <a:pt x="168" y="39"/>
                      </a:cubicBezTo>
                      <a:cubicBezTo>
                        <a:pt x="228" y="102"/>
                        <a:pt x="187" y="205"/>
                        <a:pt x="192" y="249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 type="stealth" w="med" len="med"/>
                  <a:tailEnd type="stealth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5" name="Group 786">
                <a:extLst>
                  <a:ext uri="{FF2B5EF4-FFF2-40B4-BE49-F238E27FC236}">
                    <a16:creationId xmlns:a16="http://schemas.microsoft.com/office/drawing/2014/main" id="{F720C39D-8D99-97E9-A826-A1D6240CCB9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960" y="3300"/>
                <a:ext cx="140" cy="541"/>
                <a:chOff x="528" y="1344"/>
                <a:chExt cx="140" cy="541"/>
              </a:xfrm>
            </p:grpSpPr>
            <p:grpSp>
              <p:nvGrpSpPr>
                <p:cNvPr id="26" name="Group 787">
                  <a:extLst>
                    <a:ext uri="{FF2B5EF4-FFF2-40B4-BE49-F238E27FC236}">
                      <a16:creationId xmlns:a16="http://schemas.microsoft.com/office/drawing/2014/main" id="{6CCCBB05-F0B3-1C85-3781-4D7F1E6C8B9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28" y="1344"/>
                  <a:ext cx="140" cy="541"/>
                  <a:chOff x="366" y="1371"/>
                  <a:chExt cx="140" cy="541"/>
                </a:xfrm>
              </p:grpSpPr>
              <p:sp>
                <p:nvSpPr>
                  <p:cNvPr id="29" name="Line 788">
                    <a:extLst>
                      <a:ext uri="{FF2B5EF4-FFF2-40B4-BE49-F238E27FC236}">
                        <a16:creationId xmlns:a16="http://schemas.microsoft.com/office/drawing/2014/main" id="{2A4EA161-41FE-A6AF-132E-110ED0DF4C8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502" y="1664"/>
                    <a:ext cx="0" cy="24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0" name="Line 789">
                    <a:extLst>
                      <a:ext uri="{FF2B5EF4-FFF2-40B4-BE49-F238E27FC236}">
                        <a16:creationId xmlns:a16="http://schemas.microsoft.com/office/drawing/2014/main" id="{33790D66-DA37-1E55-3FA6-87D0B68CB3C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73" y="1626"/>
                    <a:ext cx="0" cy="24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1" name="Freeform 790">
                    <a:extLst>
                      <a:ext uri="{FF2B5EF4-FFF2-40B4-BE49-F238E27FC236}">
                        <a16:creationId xmlns:a16="http://schemas.microsoft.com/office/drawing/2014/main" id="{C48786D3-C0CA-CF59-A93A-21E471D67BA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366" y="1371"/>
                    <a:ext cx="140" cy="364"/>
                  </a:xfrm>
                  <a:custGeom>
                    <a:avLst/>
                    <a:gdLst>
                      <a:gd name="T0" fmla="*/ 63 w 173"/>
                      <a:gd name="T1" fmla="*/ 15 h 375"/>
                      <a:gd name="T2" fmla="*/ 126 w 173"/>
                      <a:gd name="T3" fmla="*/ 0 h 375"/>
                      <a:gd name="T4" fmla="*/ 126 w 173"/>
                      <a:gd name="T5" fmla="*/ 67 h 375"/>
                      <a:gd name="T6" fmla="*/ 151 w 173"/>
                      <a:gd name="T7" fmla="*/ 71 h 375"/>
                      <a:gd name="T8" fmla="*/ 173 w 173"/>
                      <a:gd name="T9" fmla="*/ 88 h 375"/>
                      <a:gd name="T10" fmla="*/ 173 w 173"/>
                      <a:gd name="T11" fmla="*/ 279 h 375"/>
                      <a:gd name="T12" fmla="*/ 148 w 173"/>
                      <a:gd name="T13" fmla="*/ 343 h 375"/>
                      <a:gd name="T14" fmla="*/ 40 w 173"/>
                      <a:gd name="T15" fmla="*/ 375 h 375"/>
                      <a:gd name="T16" fmla="*/ 0 w 173"/>
                      <a:gd name="T17" fmla="*/ 318 h 375"/>
                      <a:gd name="T18" fmla="*/ 0 w 173"/>
                      <a:gd name="T19" fmla="*/ 127 h 375"/>
                      <a:gd name="T20" fmla="*/ 29 w 173"/>
                      <a:gd name="T21" fmla="*/ 96 h 375"/>
                      <a:gd name="T22" fmla="*/ 61 w 173"/>
                      <a:gd name="T23" fmla="*/ 85 h 375"/>
                      <a:gd name="T24" fmla="*/ 62 w 173"/>
                      <a:gd name="T25" fmla="*/ 15 h 37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73"/>
                      <a:gd name="T40" fmla="*/ 0 h 375"/>
                      <a:gd name="T41" fmla="*/ 173 w 173"/>
                      <a:gd name="T42" fmla="*/ 375 h 37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73" h="375">
                        <a:moveTo>
                          <a:pt x="63" y="15"/>
                        </a:moveTo>
                        <a:lnTo>
                          <a:pt x="126" y="0"/>
                        </a:lnTo>
                        <a:lnTo>
                          <a:pt x="126" y="67"/>
                        </a:lnTo>
                        <a:lnTo>
                          <a:pt x="151" y="71"/>
                        </a:lnTo>
                        <a:lnTo>
                          <a:pt x="173" y="88"/>
                        </a:lnTo>
                        <a:lnTo>
                          <a:pt x="173" y="279"/>
                        </a:lnTo>
                        <a:lnTo>
                          <a:pt x="148" y="343"/>
                        </a:lnTo>
                        <a:lnTo>
                          <a:pt x="40" y="375"/>
                        </a:lnTo>
                        <a:lnTo>
                          <a:pt x="0" y="318"/>
                        </a:lnTo>
                        <a:lnTo>
                          <a:pt x="0" y="127"/>
                        </a:lnTo>
                        <a:lnTo>
                          <a:pt x="29" y="96"/>
                        </a:lnTo>
                        <a:lnTo>
                          <a:pt x="61" y="85"/>
                        </a:lnTo>
                        <a:lnTo>
                          <a:pt x="62" y="15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7" name="Line 791">
                  <a:extLst>
                    <a:ext uri="{FF2B5EF4-FFF2-40B4-BE49-F238E27FC236}">
                      <a16:creationId xmlns:a16="http://schemas.microsoft.com/office/drawing/2014/main" id="{7AF035CD-637C-81BD-DCB0-A6A3DE19B35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546" y="1461"/>
                  <a:ext cx="108" cy="20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" name="Line 792">
                  <a:extLst>
                    <a:ext uri="{FF2B5EF4-FFF2-40B4-BE49-F238E27FC236}">
                      <a16:creationId xmlns:a16="http://schemas.microsoft.com/office/drawing/2014/main" id="{F2C7E5F8-2BCA-9ADF-6AF2-30D97F64F75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46" y="1431"/>
                  <a:ext cx="93" cy="27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38" name="Group 560">
            <a:extLst>
              <a:ext uri="{FF2B5EF4-FFF2-40B4-BE49-F238E27FC236}">
                <a16:creationId xmlns:a16="http://schemas.microsoft.com/office/drawing/2014/main" id="{CA8F7048-CAB2-E801-71C0-152D1F2BEAC6}"/>
              </a:ext>
            </a:extLst>
          </p:cNvPr>
          <p:cNvGrpSpPr>
            <a:grpSpLocks/>
          </p:cNvGrpSpPr>
          <p:nvPr/>
        </p:nvGrpSpPr>
        <p:grpSpPr bwMode="auto">
          <a:xfrm>
            <a:off x="1508125" y="2190136"/>
            <a:ext cx="698500" cy="1084263"/>
            <a:chOff x="1296" y="2880"/>
            <a:chExt cx="440" cy="683"/>
          </a:xfrm>
        </p:grpSpPr>
        <p:grpSp>
          <p:nvGrpSpPr>
            <p:cNvPr id="39" name="Group 561">
              <a:extLst>
                <a:ext uri="{FF2B5EF4-FFF2-40B4-BE49-F238E27FC236}">
                  <a16:creationId xmlns:a16="http://schemas.microsoft.com/office/drawing/2014/main" id="{3C2CF5EE-D62B-DC78-59DA-F472892C10C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44" y="2880"/>
              <a:ext cx="392" cy="576"/>
              <a:chOff x="1344" y="2880"/>
              <a:chExt cx="392" cy="576"/>
            </a:xfrm>
          </p:grpSpPr>
          <p:grpSp>
            <p:nvGrpSpPr>
              <p:cNvPr id="41" name="Group 562">
                <a:extLst>
                  <a:ext uri="{FF2B5EF4-FFF2-40B4-BE49-F238E27FC236}">
                    <a16:creationId xmlns:a16="http://schemas.microsoft.com/office/drawing/2014/main" id="{51A0C71B-F9B4-78B8-3147-34A29A80E3F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60" y="3055"/>
                <a:ext cx="376" cy="401"/>
                <a:chOff x="576" y="3156"/>
                <a:chExt cx="462" cy="493"/>
              </a:xfrm>
            </p:grpSpPr>
            <p:sp>
              <p:nvSpPr>
                <p:cNvPr id="50" name="Freeform 563">
                  <a:extLst>
                    <a:ext uri="{FF2B5EF4-FFF2-40B4-BE49-F238E27FC236}">
                      <a16:creationId xmlns:a16="http://schemas.microsoft.com/office/drawing/2014/main" id="{7ED9CFFB-4F9D-9972-A2C2-ACA80200410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3009029">
                  <a:off x="796" y="3079"/>
                  <a:ext cx="166" cy="319"/>
                </a:xfrm>
                <a:custGeom>
                  <a:avLst/>
                  <a:gdLst>
                    <a:gd name="T0" fmla="*/ 89 w 277"/>
                    <a:gd name="T1" fmla="*/ 0 h 517"/>
                    <a:gd name="T2" fmla="*/ 191 w 277"/>
                    <a:gd name="T3" fmla="*/ 0 h 517"/>
                    <a:gd name="T4" fmla="*/ 191 w 277"/>
                    <a:gd name="T5" fmla="*/ 105 h 517"/>
                    <a:gd name="T6" fmla="*/ 225 w 277"/>
                    <a:gd name="T7" fmla="*/ 105 h 517"/>
                    <a:gd name="T8" fmla="*/ 276 w 277"/>
                    <a:gd name="T9" fmla="*/ 139 h 517"/>
                    <a:gd name="T10" fmla="*/ 276 w 277"/>
                    <a:gd name="T11" fmla="*/ 415 h 517"/>
                    <a:gd name="T12" fmla="*/ 225 w 277"/>
                    <a:gd name="T13" fmla="*/ 516 h 517"/>
                    <a:gd name="T14" fmla="*/ 51 w 277"/>
                    <a:gd name="T15" fmla="*/ 516 h 517"/>
                    <a:gd name="T16" fmla="*/ 0 w 277"/>
                    <a:gd name="T17" fmla="*/ 415 h 517"/>
                    <a:gd name="T18" fmla="*/ 0 w 277"/>
                    <a:gd name="T19" fmla="*/ 139 h 517"/>
                    <a:gd name="T20" fmla="*/ 51 w 277"/>
                    <a:gd name="T21" fmla="*/ 105 h 517"/>
                    <a:gd name="T22" fmla="*/ 89 w 277"/>
                    <a:gd name="T23" fmla="*/ 105 h 517"/>
                    <a:gd name="T24" fmla="*/ 89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51" name="Group 564">
                  <a:extLst>
                    <a:ext uri="{FF2B5EF4-FFF2-40B4-BE49-F238E27FC236}">
                      <a16:creationId xmlns:a16="http://schemas.microsoft.com/office/drawing/2014/main" id="{4709983E-38AC-DF10-BED0-928AC97A100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576" y="3264"/>
                  <a:ext cx="255" cy="385"/>
                  <a:chOff x="576" y="3264"/>
                  <a:chExt cx="255" cy="385"/>
                </a:xfrm>
              </p:grpSpPr>
              <p:sp>
                <p:nvSpPr>
                  <p:cNvPr id="52" name="Freeform 565">
                    <a:extLst>
                      <a:ext uri="{FF2B5EF4-FFF2-40B4-BE49-F238E27FC236}">
                        <a16:creationId xmlns:a16="http://schemas.microsoft.com/office/drawing/2014/main" id="{CF3F3F19-1183-3580-3E56-3FF97EEE9D1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17" y="3484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3" name="Freeform 566">
                    <a:extLst>
                      <a:ext uri="{FF2B5EF4-FFF2-40B4-BE49-F238E27FC236}">
                        <a16:creationId xmlns:a16="http://schemas.microsoft.com/office/drawing/2014/main" id="{28E3DE68-2FFD-D037-0902-C1DCCBD664C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88" y="3349"/>
                    <a:ext cx="52" cy="211"/>
                  </a:xfrm>
                  <a:custGeom>
                    <a:avLst/>
                    <a:gdLst>
                      <a:gd name="T0" fmla="*/ 0 w 52"/>
                      <a:gd name="T1" fmla="*/ 57 h 211"/>
                      <a:gd name="T2" fmla="*/ 0 w 52"/>
                      <a:gd name="T3" fmla="*/ 207 h 211"/>
                      <a:gd name="T4" fmla="*/ 52 w 52"/>
                      <a:gd name="T5" fmla="*/ 211 h 211"/>
                      <a:gd name="T6" fmla="*/ 51 w 52"/>
                      <a:gd name="T7" fmla="*/ 0 h 211"/>
                      <a:gd name="T8" fmla="*/ 0 w 52"/>
                      <a:gd name="T9" fmla="*/ 57 h 2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11"/>
                      <a:gd name="T17" fmla="*/ 52 w 52"/>
                      <a:gd name="T18" fmla="*/ 211 h 2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11">
                        <a:moveTo>
                          <a:pt x="0" y="57"/>
                        </a:moveTo>
                        <a:lnTo>
                          <a:pt x="0" y="207"/>
                        </a:lnTo>
                        <a:lnTo>
                          <a:pt x="52" y="211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4" name="Freeform 567">
                    <a:extLst>
                      <a:ext uri="{FF2B5EF4-FFF2-40B4-BE49-F238E27FC236}">
                        <a16:creationId xmlns:a16="http://schemas.microsoft.com/office/drawing/2014/main" id="{94D518C4-5B2F-B6C4-B94B-65AB44C9D89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-446074">
                    <a:off x="595" y="3279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5" name="Line 568">
                    <a:extLst>
                      <a:ext uri="{FF2B5EF4-FFF2-40B4-BE49-F238E27FC236}">
                        <a16:creationId xmlns:a16="http://schemas.microsoft.com/office/drawing/2014/main" id="{01C3241B-C7E7-D843-9361-B0DA501D1FE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669" y="3264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6" name="Line 569">
                    <a:extLst>
                      <a:ext uri="{FF2B5EF4-FFF2-40B4-BE49-F238E27FC236}">
                        <a16:creationId xmlns:a16="http://schemas.microsoft.com/office/drawing/2014/main" id="{2913C7B9-3E80-7064-2E02-73F40C9C175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576" y="3382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42" name="Group 570">
                <a:extLst>
                  <a:ext uri="{FF2B5EF4-FFF2-40B4-BE49-F238E27FC236}">
                    <a16:creationId xmlns:a16="http://schemas.microsoft.com/office/drawing/2014/main" id="{91D70BBD-4E9A-7BDD-1AC4-C03A71C002A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44" y="2987"/>
                <a:ext cx="141" cy="403"/>
                <a:chOff x="460" y="3016"/>
                <a:chExt cx="173" cy="496"/>
              </a:xfrm>
            </p:grpSpPr>
            <p:sp>
              <p:nvSpPr>
                <p:cNvPr id="44" name="Line 571">
                  <a:extLst>
                    <a:ext uri="{FF2B5EF4-FFF2-40B4-BE49-F238E27FC236}">
                      <a16:creationId xmlns:a16="http://schemas.microsoft.com/office/drawing/2014/main" id="{193D64AC-E4AA-F20F-2251-C18C027DC59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72" y="3292"/>
                  <a:ext cx="0" cy="2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" name="Line 572">
                  <a:extLst>
                    <a:ext uri="{FF2B5EF4-FFF2-40B4-BE49-F238E27FC236}">
                      <a16:creationId xmlns:a16="http://schemas.microsoft.com/office/drawing/2014/main" id="{A493C3DB-BD3D-6F9C-9016-3494983EB70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20" y="3300"/>
                  <a:ext cx="0" cy="20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46" name="Group 573">
                  <a:extLst>
                    <a:ext uri="{FF2B5EF4-FFF2-40B4-BE49-F238E27FC236}">
                      <a16:creationId xmlns:a16="http://schemas.microsoft.com/office/drawing/2014/main" id="{100640DF-31CA-AD97-BC70-F453F5206C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60" y="3016"/>
                  <a:ext cx="173" cy="322"/>
                  <a:chOff x="2496" y="2112"/>
                  <a:chExt cx="181" cy="333"/>
                </a:xfrm>
              </p:grpSpPr>
              <p:sp>
                <p:nvSpPr>
                  <p:cNvPr id="47" name="Freeform 574">
                    <a:extLst>
                      <a:ext uri="{FF2B5EF4-FFF2-40B4-BE49-F238E27FC236}">
                        <a16:creationId xmlns:a16="http://schemas.microsoft.com/office/drawing/2014/main" id="{F1472955-1275-13B5-DE11-EDF9C0AA423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89 w 277"/>
                      <a:gd name="T1" fmla="*/ 0 h 517"/>
                      <a:gd name="T2" fmla="*/ 191 w 277"/>
                      <a:gd name="T3" fmla="*/ 0 h 517"/>
                      <a:gd name="T4" fmla="*/ 191 w 277"/>
                      <a:gd name="T5" fmla="*/ 105 h 517"/>
                      <a:gd name="T6" fmla="*/ 225 w 277"/>
                      <a:gd name="T7" fmla="*/ 105 h 517"/>
                      <a:gd name="T8" fmla="*/ 276 w 277"/>
                      <a:gd name="T9" fmla="*/ 139 h 517"/>
                      <a:gd name="T10" fmla="*/ 276 w 277"/>
                      <a:gd name="T11" fmla="*/ 415 h 517"/>
                      <a:gd name="T12" fmla="*/ 225 w 277"/>
                      <a:gd name="T13" fmla="*/ 516 h 517"/>
                      <a:gd name="T14" fmla="*/ 51 w 277"/>
                      <a:gd name="T15" fmla="*/ 516 h 517"/>
                      <a:gd name="T16" fmla="*/ 0 w 277"/>
                      <a:gd name="T17" fmla="*/ 415 h 517"/>
                      <a:gd name="T18" fmla="*/ 0 w 277"/>
                      <a:gd name="T19" fmla="*/ 139 h 517"/>
                      <a:gd name="T20" fmla="*/ 51 w 277"/>
                      <a:gd name="T21" fmla="*/ 105 h 517"/>
                      <a:gd name="T22" fmla="*/ 89 w 277"/>
                      <a:gd name="T23" fmla="*/ 105 h 517"/>
                      <a:gd name="T24" fmla="*/ 89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8" name="Line 575">
                    <a:extLst>
                      <a:ext uri="{FF2B5EF4-FFF2-40B4-BE49-F238E27FC236}">
                        <a16:creationId xmlns:a16="http://schemas.microsoft.com/office/drawing/2014/main" id="{6BA8CA3A-0F01-ED22-C4C6-B66C03A1D03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9" name="Line 576">
                    <a:extLst>
                      <a:ext uri="{FF2B5EF4-FFF2-40B4-BE49-F238E27FC236}">
                        <a16:creationId xmlns:a16="http://schemas.microsoft.com/office/drawing/2014/main" id="{F642322E-CB80-3A92-95ED-CC573E88959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43" name="Freeform 577">
                <a:extLst>
                  <a:ext uri="{FF2B5EF4-FFF2-40B4-BE49-F238E27FC236}">
                    <a16:creationId xmlns:a16="http://schemas.microsoft.com/office/drawing/2014/main" id="{B8B70FA0-5876-A52C-AADC-55B9AD4A389C}"/>
                  </a:ext>
                </a:extLst>
              </p:cNvPr>
              <p:cNvSpPr>
                <a:spLocks/>
              </p:cNvSpPr>
              <p:nvPr/>
            </p:nvSpPr>
            <p:spPr bwMode="auto">
              <a:xfrm rot="-758543">
                <a:off x="1442" y="2880"/>
                <a:ext cx="247" cy="146"/>
              </a:xfrm>
              <a:custGeom>
                <a:avLst/>
                <a:gdLst>
                  <a:gd name="T0" fmla="*/ 0 w 304"/>
                  <a:gd name="T1" fmla="*/ 40 h 180"/>
                  <a:gd name="T2" fmla="*/ 188 w 304"/>
                  <a:gd name="T3" fmla="*/ 52 h 180"/>
                  <a:gd name="T4" fmla="*/ 304 w 304"/>
                  <a:gd name="T5" fmla="*/ 180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0" name="Text Box 578">
              <a:extLst>
                <a:ext uri="{FF2B5EF4-FFF2-40B4-BE49-F238E27FC236}">
                  <a16:creationId xmlns:a16="http://schemas.microsoft.com/office/drawing/2014/main" id="{0C2A322D-228A-1764-7A4F-C8CEF8B8BB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3486"/>
              <a:ext cx="261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50000"/>
                </a:spcBef>
              </a:pPr>
              <a:r>
                <a:rPr lang="en-US" sz="800"/>
                <a:t>Drop Out Shoot</a:t>
              </a:r>
            </a:p>
          </p:txBody>
        </p:sp>
      </p:grpSp>
      <p:grpSp>
        <p:nvGrpSpPr>
          <p:cNvPr id="57" name="Group 579">
            <a:extLst>
              <a:ext uri="{FF2B5EF4-FFF2-40B4-BE49-F238E27FC236}">
                <a16:creationId xmlns:a16="http://schemas.microsoft.com/office/drawing/2014/main" id="{59F5864C-4954-FFE9-FBBE-EC0687FEC3DD}"/>
              </a:ext>
            </a:extLst>
          </p:cNvPr>
          <p:cNvGrpSpPr>
            <a:grpSpLocks/>
          </p:cNvGrpSpPr>
          <p:nvPr/>
        </p:nvGrpSpPr>
        <p:grpSpPr bwMode="auto">
          <a:xfrm>
            <a:off x="3470731" y="356151"/>
            <a:ext cx="709613" cy="1189038"/>
            <a:chOff x="1872" y="2832"/>
            <a:chExt cx="447" cy="749"/>
          </a:xfrm>
        </p:grpSpPr>
        <p:grpSp>
          <p:nvGrpSpPr>
            <p:cNvPr id="58" name="Group 580">
              <a:extLst>
                <a:ext uri="{FF2B5EF4-FFF2-40B4-BE49-F238E27FC236}">
                  <a16:creationId xmlns:a16="http://schemas.microsoft.com/office/drawing/2014/main" id="{0969F0EE-1206-BFE0-99A4-32C0B6B7CA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72" y="2832"/>
              <a:ext cx="419" cy="648"/>
              <a:chOff x="1872" y="2832"/>
              <a:chExt cx="419" cy="648"/>
            </a:xfrm>
          </p:grpSpPr>
          <p:grpSp>
            <p:nvGrpSpPr>
              <p:cNvPr id="60" name="Group 581">
                <a:extLst>
                  <a:ext uri="{FF2B5EF4-FFF2-40B4-BE49-F238E27FC236}">
                    <a16:creationId xmlns:a16="http://schemas.microsoft.com/office/drawing/2014/main" id="{66E23F19-33BC-1A83-3BDA-648E130A2BB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53" y="2881"/>
                <a:ext cx="138" cy="442"/>
                <a:chOff x="4184" y="2940"/>
                <a:chExt cx="179" cy="576"/>
              </a:xfrm>
            </p:grpSpPr>
            <p:sp>
              <p:nvSpPr>
                <p:cNvPr id="73" name="Freeform 582">
                  <a:extLst>
                    <a:ext uri="{FF2B5EF4-FFF2-40B4-BE49-F238E27FC236}">
                      <a16:creationId xmlns:a16="http://schemas.microsoft.com/office/drawing/2014/main" id="{421B9862-B58B-200E-F10E-986FC7D9AA6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56" y="3154"/>
                  <a:ext cx="1" cy="362"/>
                </a:xfrm>
                <a:custGeom>
                  <a:avLst/>
                  <a:gdLst>
                    <a:gd name="T0" fmla="*/ 1 w 1"/>
                    <a:gd name="T1" fmla="*/ 0 h 362"/>
                    <a:gd name="T2" fmla="*/ 0 w 1"/>
                    <a:gd name="T3" fmla="*/ 362 h 362"/>
                    <a:gd name="T4" fmla="*/ 0 60000 65536"/>
                    <a:gd name="T5" fmla="*/ 0 60000 65536"/>
                    <a:gd name="T6" fmla="*/ 0 w 1"/>
                    <a:gd name="T7" fmla="*/ 0 h 362"/>
                    <a:gd name="T8" fmla="*/ 1 w 1"/>
                    <a:gd name="T9" fmla="*/ 362 h 36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62">
                      <a:moveTo>
                        <a:pt x="1" y="0"/>
                      </a:moveTo>
                      <a:lnTo>
                        <a:pt x="0" y="36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4" name="Freeform 583">
                  <a:extLst>
                    <a:ext uri="{FF2B5EF4-FFF2-40B4-BE49-F238E27FC236}">
                      <a16:creationId xmlns:a16="http://schemas.microsoft.com/office/drawing/2014/main" id="{44C0FE00-8221-43FE-B2B0-550CA8A8879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92" y="3166"/>
                  <a:ext cx="1" cy="342"/>
                </a:xfrm>
                <a:custGeom>
                  <a:avLst/>
                  <a:gdLst>
                    <a:gd name="T0" fmla="*/ 1 w 1"/>
                    <a:gd name="T1" fmla="*/ 0 h 342"/>
                    <a:gd name="T2" fmla="*/ 0 w 1"/>
                    <a:gd name="T3" fmla="*/ 342 h 342"/>
                    <a:gd name="T4" fmla="*/ 0 60000 65536"/>
                    <a:gd name="T5" fmla="*/ 0 60000 65536"/>
                    <a:gd name="T6" fmla="*/ 0 w 1"/>
                    <a:gd name="T7" fmla="*/ 0 h 342"/>
                    <a:gd name="T8" fmla="*/ 1 w 1"/>
                    <a:gd name="T9" fmla="*/ 342 h 34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42">
                      <a:moveTo>
                        <a:pt x="1" y="0"/>
                      </a:moveTo>
                      <a:lnTo>
                        <a:pt x="0" y="34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" name="Freeform 584">
                  <a:extLst>
                    <a:ext uri="{FF2B5EF4-FFF2-40B4-BE49-F238E27FC236}">
                      <a16:creationId xmlns:a16="http://schemas.microsoft.com/office/drawing/2014/main" id="{4E8C9210-0402-F2A0-A6AA-D59E244B138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4184" y="2940"/>
                  <a:ext cx="179" cy="307"/>
                </a:xfrm>
                <a:custGeom>
                  <a:avLst/>
                  <a:gdLst>
                    <a:gd name="T0" fmla="*/ 89 w 277"/>
                    <a:gd name="T1" fmla="*/ 0 h 517"/>
                    <a:gd name="T2" fmla="*/ 191 w 277"/>
                    <a:gd name="T3" fmla="*/ 0 h 517"/>
                    <a:gd name="T4" fmla="*/ 191 w 277"/>
                    <a:gd name="T5" fmla="*/ 105 h 517"/>
                    <a:gd name="T6" fmla="*/ 225 w 277"/>
                    <a:gd name="T7" fmla="*/ 105 h 517"/>
                    <a:gd name="T8" fmla="*/ 276 w 277"/>
                    <a:gd name="T9" fmla="*/ 139 h 517"/>
                    <a:gd name="T10" fmla="*/ 276 w 277"/>
                    <a:gd name="T11" fmla="*/ 415 h 517"/>
                    <a:gd name="T12" fmla="*/ 225 w 277"/>
                    <a:gd name="T13" fmla="*/ 516 h 517"/>
                    <a:gd name="T14" fmla="*/ 51 w 277"/>
                    <a:gd name="T15" fmla="*/ 516 h 517"/>
                    <a:gd name="T16" fmla="*/ 0 w 277"/>
                    <a:gd name="T17" fmla="*/ 415 h 517"/>
                    <a:gd name="T18" fmla="*/ 0 w 277"/>
                    <a:gd name="T19" fmla="*/ 139 h 517"/>
                    <a:gd name="T20" fmla="*/ 51 w 277"/>
                    <a:gd name="T21" fmla="*/ 105 h 517"/>
                    <a:gd name="T22" fmla="*/ 89 w 277"/>
                    <a:gd name="T23" fmla="*/ 105 h 517"/>
                    <a:gd name="T24" fmla="*/ 89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61" name="Group 585">
                <a:extLst>
                  <a:ext uri="{FF2B5EF4-FFF2-40B4-BE49-F238E27FC236}">
                    <a16:creationId xmlns:a16="http://schemas.microsoft.com/office/drawing/2014/main" id="{DE39455E-3D1C-EDA4-1EA9-D61AB46F455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72" y="3027"/>
                <a:ext cx="343" cy="453"/>
                <a:chOff x="3818" y="3130"/>
                <a:chExt cx="446" cy="590"/>
              </a:xfrm>
            </p:grpSpPr>
            <p:grpSp>
              <p:nvGrpSpPr>
                <p:cNvPr id="63" name="Group 586">
                  <a:extLst>
                    <a:ext uri="{FF2B5EF4-FFF2-40B4-BE49-F238E27FC236}">
                      <a16:creationId xmlns:a16="http://schemas.microsoft.com/office/drawing/2014/main" id="{35B10516-24D9-7134-F0B7-C78B226B716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21" y="3231"/>
                  <a:ext cx="243" cy="489"/>
                  <a:chOff x="4021" y="3231"/>
                  <a:chExt cx="243" cy="489"/>
                </a:xfrm>
              </p:grpSpPr>
              <p:sp>
                <p:nvSpPr>
                  <p:cNvPr id="68" name="Freeform 587">
                    <a:extLst>
                      <a:ext uri="{FF2B5EF4-FFF2-40B4-BE49-F238E27FC236}">
                        <a16:creationId xmlns:a16="http://schemas.microsoft.com/office/drawing/2014/main" id="{B9ADC47C-032B-DCE7-D706-3C7ECDEEF13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050" y="3555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9" name="Freeform 588">
                    <a:extLst>
                      <a:ext uri="{FF2B5EF4-FFF2-40B4-BE49-F238E27FC236}">
                        <a16:creationId xmlns:a16="http://schemas.microsoft.com/office/drawing/2014/main" id="{10F9AF84-CEAF-BFE9-8932-2FD1C9534F4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133" y="3316"/>
                    <a:ext cx="52" cy="296"/>
                  </a:xfrm>
                  <a:custGeom>
                    <a:avLst/>
                    <a:gdLst>
                      <a:gd name="T0" fmla="*/ 0 w 52"/>
                      <a:gd name="T1" fmla="*/ 57 h 296"/>
                      <a:gd name="T2" fmla="*/ 1 w 52"/>
                      <a:gd name="T3" fmla="*/ 296 h 296"/>
                      <a:gd name="T4" fmla="*/ 52 w 52"/>
                      <a:gd name="T5" fmla="*/ 295 h 296"/>
                      <a:gd name="T6" fmla="*/ 51 w 52"/>
                      <a:gd name="T7" fmla="*/ 0 h 296"/>
                      <a:gd name="T8" fmla="*/ 0 w 52"/>
                      <a:gd name="T9" fmla="*/ 57 h 29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96"/>
                      <a:gd name="T17" fmla="*/ 52 w 52"/>
                      <a:gd name="T18" fmla="*/ 296 h 29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96">
                        <a:moveTo>
                          <a:pt x="0" y="57"/>
                        </a:moveTo>
                        <a:lnTo>
                          <a:pt x="1" y="296"/>
                        </a:lnTo>
                        <a:lnTo>
                          <a:pt x="52" y="295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0" name="Freeform 589">
                    <a:extLst>
                      <a:ext uri="{FF2B5EF4-FFF2-40B4-BE49-F238E27FC236}">
                        <a16:creationId xmlns:a16="http://schemas.microsoft.com/office/drawing/2014/main" id="{268D9FD1-A5C4-A559-ECE1-3BC1EFB3C83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-446074">
                    <a:off x="4040" y="3246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1" name="Line 590">
                    <a:extLst>
                      <a:ext uri="{FF2B5EF4-FFF2-40B4-BE49-F238E27FC236}">
                        <a16:creationId xmlns:a16="http://schemas.microsoft.com/office/drawing/2014/main" id="{71346CD1-2878-73E5-50E6-87850BD88B4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114" y="3231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2" name="Line 591">
                    <a:extLst>
                      <a:ext uri="{FF2B5EF4-FFF2-40B4-BE49-F238E27FC236}">
                        <a16:creationId xmlns:a16="http://schemas.microsoft.com/office/drawing/2014/main" id="{E32FE3BD-2F94-EE0E-3762-186561C39C9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021" y="3349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64" name="Group 592">
                  <a:extLst>
                    <a:ext uri="{FF2B5EF4-FFF2-40B4-BE49-F238E27FC236}">
                      <a16:creationId xmlns:a16="http://schemas.microsoft.com/office/drawing/2014/main" id="{A40A3872-C412-209E-E1CD-95B9C47BE63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18362009" flipH="1">
                  <a:off x="3880" y="3068"/>
                  <a:ext cx="178" cy="302"/>
                  <a:chOff x="2496" y="2112"/>
                  <a:chExt cx="181" cy="333"/>
                </a:xfrm>
              </p:grpSpPr>
              <p:sp>
                <p:nvSpPr>
                  <p:cNvPr id="65" name="Freeform 593">
                    <a:extLst>
                      <a:ext uri="{FF2B5EF4-FFF2-40B4-BE49-F238E27FC236}">
                        <a16:creationId xmlns:a16="http://schemas.microsoft.com/office/drawing/2014/main" id="{9A6BB00C-50A9-C474-ACC1-C3B7C62B340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89 w 277"/>
                      <a:gd name="T1" fmla="*/ 0 h 517"/>
                      <a:gd name="T2" fmla="*/ 191 w 277"/>
                      <a:gd name="T3" fmla="*/ 0 h 517"/>
                      <a:gd name="T4" fmla="*/ 191 w 277"/>
                      <a:gd name="T5" fmla="*/ 105 h 517"/>
                      <a:gd name="T6" fmla="*/ 225 w 277"/>
                      <a:gd name="T7" fmla="*/ 105 h 517"/>
                      <a:gd name="T8" fmla="*/ 276 w 277"/>
                      <a:gd name="T9" fmla="*/ 139 h 517"/>
                      <a:gd name="T10" fmla="*/ 276 w 277"/>
                      <a:gd name="T11" fmla="*/ 415 h 517"/>
                      <a:gd name="T12" fmla="*/ 225 w 277"/>
                      <a:gd name="T13" fmla="*/ 516 h 517"/>
                      <a:gd name="T14" fmla="*/ 51 w 277"/>
                      <a:gd name="T15" fmla="*/ 516 h 517"/>
                      <a:gd name="T16" fmla="*/ 0 w 277"/>
                      <a:gd name="T17" fmla="*/ 415 h 517"/>
                      <a:gd name="T18" fmla="*/ 0 w 277"/>
                      <a:gd name="T19" fmla="*/ 139 h 517"/>
                      <a:gd name="T20" fmla="*/ 51 w 277"/>
                      <a:gd name="T21" fmla="*/ 105 h 517"/>
                      <a:gd name="T22" fmla="*/ 89 w 277"/>
                      <a:gd name="T23" fmla="*/ 105 h 517"/>
                      <a:gd name="T24" fmla="*/ 89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6" name="Line 594">
                    <a:extLst>
                      <a:ext uri="{FF2B5EF4-FFF2-40B4-BE49-F238E27FC236}">
                        <a16:creationId xmlns:a16="http://schemas.microsoft.com/office/drawing/2014/main" id="{7E1FA9C5-30BB-ABA4-DF80-86E6CC9EE87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7" name="Line 595">
                    <a:extLst>
                      <a:ext uri="{FF2B5EF4-FFF2-40B4-BE49-F238E27FC236}">
                        <a16:creationId xmlns:a16="http://schemas.microsoft.com/office/drawing/2014/main" id="{3D806156-CB17-5843-B23A-423AB79DB37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62" name="Freeform 596">
                <a:extLst>
                  <a:ext uri="{FF2B5EF4-FFF2-40B4-BE49-F238E27FC236}">
                    <a16:creationId xmlns:a16="http://schemas.microsoft.com/office/drawing/2014/main" id="{7F522F49-5AF4-9E3E-5231-83ECD850B533}"/>
                  </a:ext>
                </a:extLst>
              </p:cNvPr>
              <p:cNvSpPr>
                <a:spLocks/>
              </p:cNvSpPr>
              <p:nvPr/>
            </p:nvSpPr>
            <p:spPr bwMode="auto">
              <a:xfrm rot="21508021" flipH="1">
                <a:off x="1898" y="2832"/>
                <a:ext cx="234" cy="138"/>
              </a:xfrm>
              <a:custGeom>
                <a:avLst/>
                <a:gdLst>
                  <a:gd name="T0" fmla="*/ 0 w 304"/>
                  <a:gd name="T1" fmla="*/ 40 h 180"/>
                  <a:gd name="T2" fmla="*/ 188 w 304"/>
                  <a:gd name="T3" fmla="*/ 52 h 180"/>
                  <a:gd name="T4" fmla="*/ 304 w 304"/>
                  <a:gd name="T5" fmla="*/ 180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9" name="Text Box 597">
              <a:extLst>
                <a:ext uri="{FF2B5EF4-FFF2-40B4-BE49-F238E27FC236}">
                  <a16:creationId xmlns:a16="http://schemas.microsoft.com/office/drawing/2014/main" id="{DA75A37D-5329-8277-D754-C029F767E8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8" y="3504"/>
              <a:ext cx="261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50000"/>
                </a:spcBef>
              </a:pPr>
              <a:r>
                <a:rPr lang="en-US" sz="800"/>
                <a:t>Drop Out Penalty</a:t>
              </a:r>
            </a:p>
          </p:txBody>
        </p:sp>
      </p:grpSp>
      <p:grpSp>
        <p:nvGrpSpPr>
          <p:cNvPr id="76" name="Group 598">
            <a:extLst>
              <a:ext uri="{FF2B5EF4-FFF2-40B4-BE49-F238E27FC236}">
                <a16:creationId xmlns:a16="http://schemas.microsoft.com/office/drawing/2014/main" id="{9536907B-12B4-2F19-BC4F-7A167821C2E0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28600" y="2133600"/>
            <a:ext cx="698500" cy="1084263"/>
            <a:chOff x="1296" y="2880"/>
            <a:chExt cx="440" cy="683"/>
          </a:xfrm>
        </p:grpSpPr>
        <p:grpSp>
          <p:nvGrpSpPr>
            <p:cNvPr id="77" name="Group 599">
              <a:extLst>
                <a:ext uri="{FF2B5EF4-FFF2-40B4-BE49-F238E27FC236}">
                  <a16:creationId xmlns:a16="http://schemas.microsoft.com/office/drawing/2014/main" id="{7DA25CA1-175E-C2EF-2213-BD77B154C7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44" y="2880"/>
              <a:ext cx="392" cy="576"/>
              <a:chOff x="1344" y="2880"/>
              <a:chExt cx="392" cy="576"/>
            </a:xfrm>
          </p:grpSpPr>
          <p:grpSp>
            <p:nvGrpSpPr>
              <p:cNvPr id="79" name="Group 600">
                <a:extLst>
                  <a:ext uri="{FF2B5EF4-FFF2-40B4-BE49-F238E27FC236}">
                    <a16:creationId xmlns:a16="http://schemas.microsoft.com/office/drawing/2014/main" id="{C64265B7-452D-97AA-0A29-70594E1BA68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60" y="3055"/>
                <a:ext cx="376" cy="401"/>
                <a:chOff x="576" y="3156"/>
                <a:chExt cx="462" cy="493"/>
              </a:xfrm>
            </p:grpSpPr>
            <p:sp>
              <p:nvSpPr>
                <p:cNvPr id="88" name="Freeform 601">
                  <a:extLst>
                    <a:ext uri="{FF2B5EF4-FFF2-40B4-BE49-F238E27FC236}">
                      <a16:creationId xmlns:a16="http://schemas.microsoft.com/office/drawing/2014/main" id="{1197CCFF-D487-F51F-69C4-DC1DC0DD4EA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3009029">
                  <a:off x="796" y="3079"/>
                  <a:ext cx="166" cy="319"/>
                </a:xfrm>
                <a:custGeom>
                  <a:avLst/>
                  <a:gdLst>
                    <a:gd name="T0" fmla="*/ 89 w 277"/>
                    <a:gd name="T1" fmla="*/ 0 h 517"/>
                    <a:gd name="T2" fmla="*/ 191 w 277"/>
                    <a:gd name="T3" fmla="*/ 0 h 517"/>
                    <a:gd name="T4" fmla="*/ 191 w 277"/>
                    <a:gd name="T5" fmla="*/ 105 h 517"/>
                    <a:gd name="T6" fmla="*/ 225 w 277"/>
                    <a:gd name="T7" fmla="*/ 105 h 517"/>
                    <a:gd name="T8" fmla="*/ 276 w 277"/>
                    <a:gd name="T9" fmla="*/ 139 h 517"/>
                    <a:gd name="T10" fmla="*/ 276 w 277"/>
                    <a:gd name="T11" fmla="*/ 415 h 517"/>
                    <a:gd name="T12" fmla="*/ 225 w 277"/>
                    <a:gd name="T13" fmla="*/ 516 h 517"/>
                    <a:gd name="T14" fmla="*/ 51 w 277"/>
                    <a:gd name="T15" fmla="*/ 516 h 517"/>
                    <a:gd name="T16" fmla="*/ 0 w 277"/>
                    <a:gd name="T17" fmla="*/ 415 h 517"/>
                    <a:gd name="T18" fmla="*/ 0 w 277"/>
                    <a:gd name="T19" fmla="*/ 139 h 517"/>
                    <a:gd name="T20" fmla="*/ 51 w 277"/>
                    <a:gd name="T21" fmla="*/ 105 h 517"/>
                    <a:gd name="T22" fmla="*/ 89 w 277"/>
                    <a:gd name="T23" fmla="*/ 105 h 517"/>
                    <a:gd name="T24" fmla="*/ 89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89" name="Group 602">
                  <a:extLst>
                    <a:ext uri="{FF2B5EF4-FFF2-40B4-BE49-F238E27FC236}">
                      <a16:creationId xmlns:a16="http://schemas.microsoft.com/office/drawing/2014/main" id="{BE5FA070-4B0C-A917-FB10-74B4024AD01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576" y="3264"/>
                  <a:ext cx="255" cy="385"/>
                  <a:chOff x="576" y="3264"/>
                  <a:chExt cx="255" cy="385"/>
                </a:xfrm>
              </p:grpSpPr>
              <p:sp>
                <p:nvSpPr>
                  <p:cNvPr id="90" name="Freeform 603">
                    <a:extLst>
                      <a:ext uri="{FF2B5EF4-FFF2-40B4-BE49-F238E27FC236}">
                        <a16:creationId xmlns:a16="http://schemas.microsoft.com/office/drawing/2014/main" id="{69CD2B01-47F8-6C9C-F317-E2FDF7532D8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17" y="3484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1" name="Freeform 604">
                    <a:extLst>
                      <a:ext uri="{FF2B5EF4-FFF2-40B4-BE49-F238E27FC236}">
                        <a16:creationId xmlns:a16="http://schemas.microsoft.com/office/drawing/2014/main" id="{ED285F08-50CA-8B29-E2E2-ABD40144CDA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88" y="3349"/>
                    <a:ext cx="52" cy="211"/>
                  </a:xfrm>
                  <a:custGeom>
                    <a:avLst/>
                    <a:gdLst>
                      <a:gd name="T0" fmla="*/ 0 w 52"/>
                      <a:gd name="T1" fmla="*/ 57 h 211"/>
                      <a:gd name="T2" fmla="*/ 0 w 52"/>
                      <a:gd name="T3" fmla="*/ 207 h 211"/>
                      <a:gd name="T4" fmla="*/ 52 w 52"/>
                      <a:gd name="T5" fmla="*/ 211 h 211"/>
                      <a:gd name="T6" fmla="*/ 51 w 52"/>
                      <a:gd name="T7" fmla="*/ 0 h 211"/>
                      <a:gd name="T8" fmla="*/ 0 w 52"/>
                      <a:gd name="T9" fmla="*/ 57 h 2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11"/>
                      <a:gd name="T17" fmla="*/ 52 w 52"/>
                      <a:gd name="T18" fmla="*/ 211 h 2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11">
                        <a:moveTo>
                          <a:pt x="0" y="57"/>
                        </a:moveTo>
                        <a:lnTo>
                          <a:pt x="0" y="207"/>
                        </a:lnTo>
                        <a:lnTo>
                          <a:pt x="52" y="211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2" name="Freeform 605">
                    <a:extLst>
                      <a:ext uri="{FF2B5EF4-FFF2-40B4-BE49-F238E27FC236}">
                        <a16:creationId xmlns:a16="http://schemas.microsoft.com/office/drawing/2014/main" id="{8ED145D0-5E42-8594-5E5E-197AB9B920C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-446074">
                    <a:off x="595" y="3279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3" name="Line 606">
                    <a:extLst>
                      <a:ext uri="{FF2B5EF4-FFF2-40B4-BE49-F238E27FC236}">
                        <a16:creationId xmlns:a16="http://schemas.microsoft.com/office/drawing/2014/main" id="{A307EA47-FB36-9C61-B552-502D1C433E0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669" y="3264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4" name="Line 607">
                    <a:extLst>
                      <a:ext uri="{FF2B5EF4-FFF2-40B4-BE49-F238E27FC236}">
                        <a16:creationId xmlns:a16="http://schemas.microsoft.com/office/drawing/2014/main" id="{160672F3-C5DF-0D2C-5EC6-0379E8EF35B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576" y="3382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80" name="Group 608">
                <a:extLst>
                  <a:ext uri="{FF2B5EF4-FFF2-40B4-BE49-F238E27FC236}">
                    <a16:creationId xmlns:a16="http://schemas.microsoft.com/office/drawing/2014/main" id="{5EFF3128-7C5D-BF8B-77A7-BFC1A819E41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44" y="2987"/>
                <a:ext cx="141" cy="403"/>
                <a:chOff x="460" y="3016"/>
                <a:chExt cx="173" cy="496"/>
              </a:xfrm>
            </p:grpSpPr>
            <p:sp>
              <p:nvSpPr>
                <p:cNvPr id="82" name="Line 609">
                  <a:extLst>
                    <a:ext uri="{FF2B5EF4-FFF2-40B4-BE49-F238E27FC236}">
                      <a16:creationId xmlns:a16="http://schemas.microsoft.com/office/drawing/2014/main" id="{DFCD8143-864F-EF81-87E7-C859A936015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72" y="3292"/>
                  <a:ext cx="0" cy="2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3" name="Line 610">
                  <a:extLst>
                    <a:ext uri="{FF2B5EF4-FFF2-40B4-BE49-F238E27FC236}">
                      <a16:creationId xmlns:a16="http://schemas.microsoft.com/office/drawing/2014/main" id="{647FF4F7-1B6F-5879-05DB-E996CA18909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20" y="3300"/>
                  <a:ext cx="0" cy="20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84" name="Group 611">
                  <a:extLst>
                    <a:ext uri="{FF2B5EF4-FFF2-40B4-BE49-F238E27FC236}">
                      <a16:creationId xmlns:a16="http://schemas.microsoft.com/office/drawing/2014/main" id="{B7F353F1-1B61-7AA2-482D-168DBFEE4C5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60" y="3016"/>
                  <a:ext cx="173" cy="322"/>
                  <a:chOff x="2496" y="2112"/>
                  <a:chExt cx="181" cy="333"/>
                </a:xfrm>
              </p:grpSpPr>
              <p:sp>
                <p:nvSpPr>
                  <p:cNvPr id="85" name="Freeform 612">
                    <a:extLst>
                      <a:ext uri="{FF2B5EF4-FFF2-40B4-BE49-F238E27FC236}">
                        <a16:creationId xmlns:a16="http://schemas.microsoft.com/office/drawing/2014/main" id="{6E00D290-AD20-AA0C-188C-96974EE3739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89 w 277"/>
                      <a:gd name="T1" fmla="*/ 0 h 517"/>
                      <a:gd name="T2" fmla="*/ 191 w 277"/>
                      <a:gd name="T3" fmla="*/ 0 h 517"/>
                      <a:gd name="T4" fmla="*/ 191 w 277"/>
                      <a:gd name="T5" fmla="*/ 105 h 517"/>
                      <a:gd name="T6" fmla="*/ 225 w 277"/>
                      <a:gd name="T7" fmla="*/ 105 h 517"/>
                      <a:gd name="T8" fmla="*/ 276 w 277"/>
                      <a:gd name="T9" fmla="*/ 139 h 517"/>
                      <a:gd name="T10" fmla="*/ 276 w 277"/>
                      <a:gd name="T11" fmla="*/ 415 h 517"/>
                      <a:gd name="T12" fmla="*/ 225 w 277"/>
                      <a:gd name="T13" fmla="*/ 516 h 517"/>
                      <a:gd name="T14" fmla="*/ 51 w 277"/>
                      <a:gd name="T15" fmla="*/ 516 h 517"/>
                      <a:gd name="T16" fmla="*/ 0 w 277"/>
                      <a:gd name="T17" fmla="*/ 415 h 517"/>
                      <a:gd name="T18" fmla="*/ 0 w 277"/>
                      <a:gd name="T19" fmla="*/ 139 h 517"/>
                      <a:gd name="T20" fmla="*/ 51 w 277"/>
                      <a:gd name="T21" fmla="*/ 105 h 517"/>
                      <a:gd name="T22" fmla="*/ 89 w 277"/>
                      <a:gd name="T23" fmla="*/ 105 h 517"/>
                      <a:gd name="T24" fmla="*/ 89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6" name="Line 613">
                    <a:extLst>
                      <a:ext uri="{FF2B5EF4-FFF2-40B4-BE49-F238E27FC236}">
                        <a16:creationId xmlns:a16="http://schemas.microsoft.com/office/drawing/2014/main" id="{5683F828-55D0-85E3-2D70-945C4348D83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7" name="Line 614">
                    <a:extLst>
                      <a:ext uri="{FF2B5EF4-FFF2-40B4-BE49-F238E27FC236}">
                        <a16:creationId xmlns:a16="http://schemas.microsoft.com/office/drawing/2014/main" id="{00F47063-9348-0921-7884-13E2E1733C6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81" name="Freeform 615">
                <a:extLst>
                  <a:ext uri="{FF2B5EF4-FFF2-40B4-BE49-F238E27FC236}">
                    <a16:creationId xmlns:a16="http://schemas.microsoft.com/office/drawing/2014/main" id="{9688F41C-E964-BCB2-8E5D-E7BA1979565A}"/>
                  </a:ext>
                </a:extLst>
              </p:cNvPr>
              <p:cNvSpPr>
                <a:spLocks/>
              </p:cNvSpPr>
              <p:nvPr/>
            </p:nvSpPr>
            <p:spPr bwMode="auto">
              <a:xfrm rot="-758543">
                <a:off x="1442" y="2880"/>
                <a:ext cx="247" cy="146"/>
              </a:xfrm>
              <a:custGeom>
                <a:avLst/>
                <a:gdLst>
                  <a:gd name="T0" fmla="*/ 0 w 304"/>
                  <a:gd name="T1" fmla="*/ 40 h 180"/>
                  <a:gd name="T2" fmla="*/ 188 w 304"/>
                  <a:gd name="T3" fmla="*/ 52 h 180"/>
                  <a:gd name="T4" fmla="*/ 304 w 304"/>
                  <a:gd name="T5" fmla="*/ 180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8" name="Text Box 616">
              <a:extLst>
                <a:ext uri="{FF2B5EF4-FFF2-40B4-BE49-F238E27FC236}">
                  <a16:creationId xmlns:a16="http://schemas.microsoft.com/office/drawing/2014/main" id="{94A3C2F5-B7FE-3021-0E25-FED1B111B4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3486"/>
              <a:ext cx="261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50000"/>
                </a:spcBef>
              </a:pPr>
              <a:r>
                <a:rPr lang="en-US" sz="800"/>
                <a:t>Drop Out Shoot</a:t>
              </a:r>
            </a:p>
          </p:txBody>
        </p:sp>
      </p:grpSp>
      <p:grpSp>
        <p:nvGrpSpPr>
          <p:cNvPr id="95" name="Group 617">
            <a:extLst>
              <a:ext uri="{FF2B5EF4-FFF2-40B4-BE49-F238E27FC236}">
                <a16:creationId xmlns:a16="http://schemas.microsoft.com/office/drawing/2014/main" id="{D60614CC-7BDC-9332-D789-4ADC5736BEB9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572843" y="377204"/>
            <a:ext cx="709613" cy="1189038"/>
            <a:chOff x="1872" y="2832"/>
            <a:chExt cx="447" cy="749"/>
          </a:xfrm>
        </p:grpSpPr>
        <p:grpSp>
          <p:nvGrpSpPr>
            <p:cNvPr id="96" name="Group 618">
              <a:extLst>
                <a:ext uri="{FF2B5EF4-FFF2-40B4-BE49-F238E27FC236}">
                  <a16:creationId xmlns:a16="http://schemas.microsoft.com/office/drawing/2014/main" id="{7B8867FA-B80D-5486-0763-65E9A7CFD9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72" y="2832"/>
              <a:ext cx="419" cy="648"/>
              <a:chOff x="1872" y="2832"/>
              <a:chExt cx="419" cy="648"/>
            </a:xfrm>
          </p:grpSpPr>
          <p:grpSp>
            <p:nvGrpSpPr>
              <p:cNvPr id="98" name="Group 619">
                <a:extLst>
                  <a:ext uri="{FF2B5EF4-FFF2-40B4-BE49-F238E27FC236}">
                    <a16:creationId xmlns:a16="http://schemas.microsoft.com/office/drawing/2014/main" id="{743DCE5D-80BA-0ED3-B144-7E76B781D60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53" y="2881"/>
                <a:ext cx="138" cy="442"/>
                <a:chOff x="4184" y="2940"/>
                <a:chExt cx="179" cy="576"/>
              </a:xfrm>
            </p:grpSpPr>
            <p:sp>
              <p:nvSpPr>
                <p:cNvPr id="111" name="Freeform 620">
                  <a:extLst>
                    <a:ext uri="{FF2B5EF4-FFF2-40B4-BE49-F238E27FC236}">
                      <a16:creationId xmlns:a16="http://schemas.microsoft.com/office/drawing/2014/main" id="{34DC01C1-01E1-5537-91B4-AA13C24986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56" y="3154"/>
                  <a:ext cx="1" cy="362"/>
                </a:xfrm>
                <a:custGeom>
                  <a:avLst/>
                  <a:gdLst>
                    <a:gd name="T0" fmla="*/ 1 w 1"/>
                    <a:gd name="T1" fmla="*/ 0 h 362"/>
                    <a:gd name="T2" fmla="*/ 0 w 1"/>
                    <a:gd name="T3" fmla="*/ 362 h 362"/>
                    <a:gd name="T4" fmla="*/ 0 60000 65536"/>
                    <a:gd name="T5" fmla="*/ 0 60000 65536"/>
                    <a:gd name="T6" fmla="*/ 0 w 1"/>
                    <a:gd name="T7" fmla="*/ 0 h 362"/>
                    <a:gd name="T8" fmla="*/ 1 w 1"/>
                    <a:gd name="T9" fmla="*/ 362 h 36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62">
                      <a:moveTo>
                        <a:pt x="1" y="0"/>
                      </a:moveTo>
                      <a:lnTo>
                        <a:pt x="0" y="36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2" name="Freeform 621">
                  <a:extLst>
                    <a:ext uri="{FF2B5EF4-FFF2-40B4-BE49-F238E27FC236}">
                      <a16:creationId xmlns:a16="http://schemas.microsoft.com/office/drawing/2014/main" id="{B29725E3-E62E-4F6A-B953-7E2D3A8D98E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92" y="3166"/>
                  <a:ext cx="1" cy="342"/>
                </a:xfrm>
                <a:custGeom>
                  <a:avLst/>
                  <a:gdLst>
                    <a:gd name="T0" fmla="*/ 1 w 1"/>
                    <a:gd name="T1" fmla="*/ 0 h 342"/>
                    <a:gd name="T2" fmla="*/ 0 w 1"/>
                    <a:gd name="T3" fmla="*/ 342 h 342"/>
                    <a:gd name="T4" fmla="*/ 0 60000 65536"/>
                    <a:gd name="T5" fmla="*/ 0 60000 65536"/>
                    <a:gd name="T6" fmla="*/ 0 w 1"/>
                    <a:gd name="T7" fmla="*/ 0 h 342"/>
                    <a:gd name="T8" fmla="*/ 1 w 1"/>
                    <a:gd name="T9" fmla="*/ 342 h 34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42">
                      <a:moveTo>
                        <a:pt x="1" y="0"/>
                      </a:moveTo>
                      <a:lnTo>
                        <a:pt x="0" y="34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3" name="Freeform 622">
                  <a:extLst>
                    <a:ext uri="{FF2B5EF4-FFF2-40B4-BE49-F238E27FC236}">
                      <a16:creationId xmlns:a16="http://schemas.microsoft.com/office/drawing/2014/main" id="{754C5325-720F-DF6B-E431-2B293F8D55A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4184" y="2940"/>
                  <a:ext cx="179" cy="307"/>
                </a:xfrm>
                <a:custGeom>
                  <a:avLst/>
                  <a:gdLst>
                    <a:gd name="T0" fmla="*/ 89 w 277"/>
                    <a:gd name="T1" fmla="*/ 0 h 517"/>
                    <a:gd name="T2" fmla="*/ 191 w 277"/>
                    <a:gd name="T3" fmla="*/ 0 h 517"/>
                    <a:gd name="T4" fmla="*/ 191 w 277"/>
                    <a:gd name="T5" fmla="*/ 105 h 517"/>
                    <a:gd name="T6" fmla="*/ 225 w 277"/>
                    <a:gd name="T7" fmla="*/ 105 h 517"/>
                    <a:gd name="T8" fmla="*/ 276 w 277"/>
                    <a:gd name="T9" fmla="*/ 139 h 517"/>
                    <a:gd name="T10" fmla="*/ 276 w 277"/>
                    <a:gd name="T11" fmla="*/ 415 h 517"/>
                    <a:gd name="T12" fmla="*/ 225 w 277"/>
                    <a:gd name="T13" fmla="*/ 516 h 517"/>
                    <a:gd name="T14" fmla="*/ 51 w 277"/>
                    <a:gd name="T15" fmla="*/ 516 h 517"/>
                    <a:gd name="T16" fmla="*/ 0 w 277"/>
                    <a:gd name="T17" fmla="*/ 415 h 517"/>
                    <a:gd name="T18" fmla="*/ 0 w 277"/>
                    <a:gd name="T19" fmla="*/ 139 h 517"/>
                    <a:gd name="T20" fmla="*/ 51 w 277"/>
                    <a:gd name="T21" fmla="*/ 105 h 517"/>
                    <a:gd name="T22" fmla="*/ 89 w 277"/>
                    <a:gd name="T23" fmla="*/ 105 h 517"/>
                    <a:gd name="T24" fmla="*/ 89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99" name="Group 623">
                <a:extLst>
                  <a:ext uri="{FF2B5EF4-FFF2-40B4-BE49-F238E27FC236}">
                    <a16:creationId xmlns:a16="http://schemas.microsoft.com/office/drawing/2014/main" id="{9EFB9980-F94D-B2B6-860D-35D751468EB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72" y="3027"/>
                <a:ext cx="343" cy="453"/>
                <a:chOff x="3818" y="3130"/>
                <a:chExt cx="446" cy="590"/>
              </a:xfrm>
            </p:grpSpPr>
            <p:grpSp>
              <p:nvGrpSpPr>
                <p:cNvPr id="101" name="Group 624">
                  <a:extLst>
                    <a:ext uri="{FF2B5EF4-FFF2-40B4-BE49-F238E27FC236}">
                      <a16:creationId xmlns:a16="http://schemas.microsoft.com/office/drawing/2014/main" id="{7F8F10B2-F898-5708-4745-2CE5432A64C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21" y="3231"/>
                  <a:ext cx="243" cy="489"/>
                  <a:chOff x="4021" y="3231"/>
                  <a:chExt cx="243" cy="489"/>
                </a:xfrm>
              </p:grpSpPr>
              <p:sp>
                <p:nvSpPr>
                  <p:cNvPr id="106" name="Freeform 625">
                    <a:extLst>
                      <a:ext uri="{FF2B5EF4-FFF2-40B4-BE49-F238E27FC236}">
                        <a16:creationId xmlns:a16="http://schemas.microsoft.com/office/drawing/2014/main" id="{84DE5275-AEE7-F3A0-FCE6-5C61DABB560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050" y="3555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7" name="Freeform 626">
                    <a:extLst>
                      <a:ext uri="{FF2B5EF4-FFF2-40B4-BE49-F238E27FC236}">
                        <a16:creationId xmlns:a16="http://schemas.microsoft.com/office/drawing/2014/main" id="{298EC82D-15CA-2F03-9DBB-71766EA22E9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133" y="3316"/>
                    <a:ext cx="52" cy="296"/>
                  </a:xfrm>
                  <a:custGeom>
                    <a:avLst/>
                    <a:gdLst>
                      <a:gd name="T0" fmla="*/ 0 w 52"/>
                      <a:gd name="T1" fmla="*/ 57 h 296"/>
                      <a:gd name="T2" fmla="*/ 1 w 52"/>
                      <a:gd name="T3" fmla="*/ 296 h 296"/>
                      <a:gd name="T4" fmla="*/ 52 w 52"/>
                      <a:gd name="T5" fmla="*/ 295 h 296"/>
                      <a:gd name="T6" fmla="*/ 51 w 52"/>
                      <a:gd name="T7" fmla="*/ 0 h 296"/>
                      <a:gd name="T8" fmla="*/ 0 w 52"/>
                      <a:gd name="T9" fmla="*/ 57 h 29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96"/>
                      <a:gd name="T17" fmla="*/ 52 w 52"/>
                      <a:gd name="T18" fmla="*/ 296 h 29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96">
                        <a:moveTo>
                          <a:pt x="0" y="57"/>
                        </a:moveTo>
                        <a:lnTo>
                          <a:pt x="1" y="296"/>
                        </a:lnTo>
                        <a:lnTo>
                          <a:pt x="52" y="295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8" name="Freeform 627">
                    <a:extLst>
                      <a:ext uri="{FF2B5EF4-FFF2-40B4-BE49-F238E27FC236}">
                        <a16:creationId xmlns:a16="http://schemas.microsoft.com/office/drawing/2014/main" id="{3AC50C46-EC72-4ACD-0215-A250312787E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-446074">
                    <a:off x="4040" y="3246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9" name="Line 628">
                    <a:extLst>
                      <a:ext uri="{FF2B5EF4-FFF2-40B4-BE49-F238E27FC236}">
                        <a16:creationId xmlns:a16="http://schemas.microsoft.com/office/drawing/2014/main" id="{B5BFE17E-1A6A-54F3-4FAE-9D47739CE58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114" y="3231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0" name="Line 629">
                    <a:extLst>
                      <a:ext uri="{FF2B5EF4-FFF2-40B4-BE49-F238E27FC236}">
                        <a16:creationId xmlns:a16="http://schemas.microsoft.com/office/drawing/2014/main" id="{BD6E0EA8-B079-52B9-4D1B-6C39C5E48BE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021" y="3349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02" name="Group 630">
                  <a:extLst>
                    <a:ext uri="{FF2B5EF4-FFF2-40B4-BE49-F238E27FC236}">
                      <a16:creationId xmlns:a16="http://schemas.microsoft.com/office/drawing/2014/main" id="{F7335B51-D6D6-BCA8-B9B3-A0C00A28DDD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18362009" flipH="1">
                  <a:off x="3880" y="3068"/>
                  <a:ext cx="178" cy="302"/>
                  <a:chOff x="2496" y="2112"/>
                  <a:chExt cx="181" cy="333"/>
                </a:xfrm>
              </p:grpSpPr>
              <p:sp>
                <p:nvSpPr>
                  <p:cNvPr id="103" name="Freeform 631">
                    <a:extLst>
                      <a:ext uri="{FF2B5EF4-FFF2-40B4-BE49-F238E27FC236}">
                        <a16:creationId xmlns:a16="http://schemas.microsoft.com/office/drawing/2014/main" id="{ECF67474-E199-A3F7-451D-64074666A3B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89 w 277"/>
                      <a:gd name="T1" fmla="*/ 0 h 517"/>
                      <a:gd name="T2" fmla="*/ 191 w 277"/>
                      <a:gd name="T3" fmla="*/ 0 h 517"/>
                      <a:gd name="T4" fmla="*/ 191 w 277"/>
                      <a:gd name="T5" fmla="*/ 105 h 517"/>
                      <a:gd name="T6" fmla="*/ 225 w 277"/>
                      <a:gd name="T7" fmla="*/ 105 h 517"/>
                      <a:gd name="T8" fmla="*/ 276 w 277"/>
                      <a:gd name="T9" fmla="*/ 139 h 517"/>
                      <a:gd name="T10" fmla="*/ 276 w 277"/>
                      <a:gd name="T11" fmla="*/ 415 h 517"/>
                      <a:gd name="T12" fmla="*/ 225 w 277"/>
                      <a:gd name="T13" fmla="*/ 516 h 517"/>
                      <a:gd name="T14" fmla="*/ 51 w 277"/>
                      <a:gd name="T15" fmla="*/ 516 h 517"/>
                      <a:gd name="T16" fmla="*/ 0 w 277"/>
                      <a:gd name="T17" fmla="*/ 415 h 517"/>
                      <a:gd name="T18" fmla="*/ 0 w 277"/>
                      <a:gd name="T19" fmla="*/ 139 h 517"/>
                      <a:gd name="T20" fmla="*/ 51 w 277"/>
                      <a:gd name="T21" fmla="*/ 105 h 517"/>
                      <a:gd name="T22" fmla="*/ 89 w 277"/>
                      <a:gd name="T23" fmla="*/ 105 h 517"/>
                      <a:gd name="T24" fmla="*/ 89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4" name="Line 632">
                    <a:extLst>
                      <a:ext uri="{FF2B5EF4-FFF2-40B4-BE49-F238E27FC236}">
                        <a16:creationId xmlns:a16="http://schemas.microsoft.com/office/drawing/2014/main" id="{B12790F0-294C-4F22-724A-01123925CDB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5" name="Line 633">
                    <a:extLst>
                      <a:ext uri="{FF2B5EF4-FFF2-40B4-BE49-F238E27FC236}">
                        <a16:creationId xmlns:a16="http://schemas.microsoft.com/office/drawing/2014/main" id="{2541EDE4-966D-009F-E230-6CB76A8B468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00" name="Freeform 634">
                <a:extLst>
                  <a:ext uri="{FF2B5EF4-FFF2-40B4-BE49-F238E27FC236}">
                    <a16:creationId xmlns:a16="http://schemas.microsoft.com/office/drawing/2014/main" id="{5FCCB119-6FBB-292B-6814-DF279EC3923B}"/>
                  </a:ext>
                </a:extLst>
              </p:cNvPr>
              <p:cNvSpPr>
                <a:spLocks/>
              </p:cNvSpPr>
              <p:nvPr/>
            </p:nvSpPr>
            <p:spPr bwMode="auto">
              <a:xfrm rot="21508021" flipH="1">
                <a:off x="1898" y="2832"/>
                <a:ext cx="234" cy="138"/>
              </a:xfrm>
              <a:custGeom>
                <a:avLst/>
                <a:gdLst>
                  <a:gd name="T0" fmla="*/ 0 w 304"/>
                  <a:gd name="T1" fmla="*/ 40 h 180"/>
                  <a:gd name="T2" fmla="*/ 188 w 304"/>
                  <a:gd name="T3" fmla="*/ 52 h 180"/>
                  <a:gd name="T4" fmla="*/ 304 w 304"/>
                  <a:gd name="T5" fmla="*/ 180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7" name="Text Box 635">
              <a:extLst>
                <a:ext uri="{FF2B5EF4-FFF2-40B4-BE49-F238E27FC236}">
                  <a16:creationId xmlns:a16="http://schemas.microsoft.com/office/drawing/2014/main" id="{C168CFEB-1967-8A43-B769-31DB31EC41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8" y="3504"/>
              <a:ext cx="261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50000"/>
                </a:spcBef>
              </a:pPr>
              <a:r>
                <a:rPr lang="en-US" sz="800"/>
                <a:t>Drop Out Penalty</a:t>
              </a:r>
            </a:p>
          </p:txBody>
        </p:sp>
      </p:grpSp>
      <p:grpSp>
        <p:nvGrpSpPr>
          <p:cNvPr id="114" name="Group 67">
            <a:extLst>
              <a:ext uri="{FF2B5EF4-FFF2-40B4-BE49-F238E27FC236}">
                <a16:creationId xmlns:a16="http://schemas.microsoft.com/office/drawing/2014/main" id="{45C60EF0-61C8-1878-8EDD-A792A5C79EA4}"/>
              </a:ext>
            </a:extLst>
          </p:cNvPr>
          <p:cNvGrpSpPr>
            <a:grpSpLocks/>
          </p:cNvGrpSpPr>
          <p:nvPr/>
        </p:nvGrpSpPr>
        <p:grpSpPr bwMode="auto">
          <a:xfrm>
            <a:off x="1276350" y="3945476"/>
            <a:ext cx="565150" cy="833438"/>
            <a:chOff x="3642" y="3090"/>
            <a:chExt cx="356" cy="525"/>
          </a:xfrm>
        </p:grpSpPr>
        <p:sp>
          <p:nvSpPr>
            <p:cNvPr id="115" name="Freeform 68">
              <a:extLst>
                <a:ext uri="{FF2B5EF4-FFF2-40B4-BE49-F238E27FC236}">
                  <a16:creationId xmlns:a16="http://schemas.microsoft.com/office/drawing/2014/main" id="{7B752956-9832-406C-179C-4D27EFF4B4D9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3" y="3192"/>
              <a:ext cx="118" cy="186"/>
            </a:xfrm>
            <a:custGeom>
              <a:avLst/>
              <a:gdLst>
                <a:gd name="T0" fmla="*/ 0 w 246"/>
                <a:gd name="T1" fmla="*/ 8 h 369"/>
                <a:gd name="T2" fmla="*/ 234 w 246"/>
                <a:gd name="T3" fmla="*/ 369 h 369"/>
                <a:gd name="T4" fmla="*/ 246 w 246"/>
                <a:gd name="T5" fmla="*/ 362 h 369"/>
                <a:gd name="T6" fmla="*/ 11 w 246"/>
                <a:gd name="T7" fmla="*/ 0 h 369"/>
                <a:gd name="T8" fmla="*/ 0 w 246"/>
                <a:gd name="T9" fmla="*/ 8 h 3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6"/>
                <a:gd name="T16" fmla="*/ 0 h 369"/>
                <a:gd name="T17" fmla="*/ 246 w 246"/>
                <a:gd name="T18" fmla="*/ 369 h 3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6" h="369">
                  <a:moveTo>
                    <a:pt x="0" y="8"/>
                  </a:moveTo>
                  <a:lnTo>
                    <a:pt x="234" y="369"/>
                  </a:lnTo>
                  <a:lnTo>
                    <a:pt x="246" y="362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" name="Freeform 69">
              <a:extLst>
                <a:ext uri="{FF2B5EF4-FFF2-40B4-BE49-F238E27FC236}">
                  <a16:creationId xmlns:a16="http://schemas.microsoft.com/office/drawing/2014/main" id="{01EF8241-53DB-671A-857B-C8B8369D49F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3" y="3262"/>
              <a:ext cx="121" cy="190"/>
            </a:xfrm>
            <a:custGeom>
              <a:avLst/>
              <a:gdLst>
                <a:gd name="T0" fmla="*/ 0 w 250"/>
                <a:gd name="T1" fmla="*/ 7 h 376"/>
                <a:gd name="T2" fmla="*/ 238 w 250"/>
                <a:gd name="T3" fmla="*/ 376 h 376"/>
                <a:gd name="T4" fmla="*/ 250 w 250"/>
                <a:gd name="T5" fmla="*/ 369 h 376"/>
                <a:gd name="T6" fmla="*/ 11 w 250"/>
                <a:gd name="T7" fmla="*/ 0 h 376"/>
                <a:gd name="T8" fmla="*/ 0 w 250"/>
                <a:gd name="T9" fmla="*/ 7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0"/>
                <a:gd name="T16" fmla="*/ 0 h 376"/>
                <a:gd name="T17" fmla="*/ 250 w 25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0" h="376">
                  <a:moveTo>
                    <a:pt x="0" y="7"/>
                  </a:moveTo>
                  <a:lnTo>
                    <a:pt x="238" y="376"/>
                  </a:lnTo>
                  <a:lnTo>
                    <a:pt x="250" y="369"/>
                  </a:lnTo>
                  <a:lnTo>
                    <a:pt x="11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" name="Freeform 70">
              <a:extLst>
                <a:ext uri="{FF2B5EF4-FFF2-40B4-BE49-F238E27FC236}">
                  <a16:creationId xmlns:a16="http://schemas.microsoft.com/office/drawing/2014/main" id="{17AFCEFF-C4D6-8D9E-C215-92C8C75983FC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2" y="3145"/>
              <a:ext cx="198" cy="266"/>
            </a:xfrm>
            <a:custGeom>
              <a:avLst/>
              <a:gdLst>
                <a:gd name="T0" fmla="*/ 85 w 410"/>
                <a:gd name="T1" fmla="*/ 0 h 526"/>
                <a:gd name="T2" fmla="*/ 0 w 410"/>
                <a:gd name="T3" fmla="*/ 57 h 526"/>
                <a:gd name="T4" fmla="*/ 63 w 410"/>
                <a:gd name="T5" fmla="*/ 143 h 526"/>
                <a:gd name="T6" fmla="*/ 11 w 410"/>
                <a:gd name="T7" fmla="*/ 177 h 526"/>
                <a:gd name="T8" fmla="*/ 0 w 410"/>
                <a:gd name="T9" fmla="*/ 217 h 526"/>
                <a:gd name="T10" fmla="*/ 154 w 410"/>
                <a:gd name="T11" fmla="*/ 457 h 526"/>
                <a:gd name="T12" fmla="*/ 251 w 410"/>
                <a:gd name="T13" fmla="*/ 526 h 526"/>
                <a:gd name="T14" fmla="*/ 410 w 410"/>
                <a:gd name="T15" fmla="*/ 423 h 526"/>
                <a:gd name="T16" fmla="*/ 399 w 410"/>
                <a:gd name="T17" fmla="*/ 309 h 526"/>
                <a:gd name="T18" fmla="*/ 239 w 410"/>
                <a:gd name="T19" fmla="*/ 57 h 526"/>
                <a:gd name="T20" fmla="*/ 194 w 410"/>
                <a:gd name="T21" fmla="*/ 52 h 526"/>
                <a:gd name="T22" fmla="*/ 142 w 410"/>
                <a:gd name="T23" fmla="*/ 86 h 526"/>
                <a:gd name="T24" fmla="*/ 85 w 410"/>
                <a:gd name="T25" fmla="*/ 0 h 52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10"/>
                <a:gd name="T40" fmla="*/ 0 h 526"/>
                <a:gd name="T41" fmla="*/ 410 w 410"/>
                <a:gd name="T42" fmla="*/ 526 h 52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10" h="526">
                  <a:moveTo>
                    <a:pt x="85" y="0"/>
                  </a:moveTo>
                  <a:lnTo>
                    <a:pt x="0" y="57"/>
                  </a:lnTo>
                  <a:lnTo>
                    <a:pt x="63" y="143"/>
                  </a:lnTo>
                  <a:lnTo>
                    <a:pt x="11" y="177"/>
                  </a:lnTo>
                  <a:lnTo>
                    <a:pt x="0" y="217"/>
                  </a:lnTo>
                  <a:lnTo>
                    <a:pt x="154" y="457"/>
                  </a:lnTo>
                  <a:lnTo>
                    <a:pt x="251" y="526"/>
                  </a:lnTo>
                  <a:lnTo>
                    <a:pt x="410" y="423"/>
                  </a:lnTo>
                  <a:lnTo>
                    <a:pt x="399" y="309"/>
                  </a:lnTo>
                  <a:lnTo>
                    <a:pt x="239" y="57"/>
                  </a:lnTo>
                  <a:lnTo>
                    <a:pt x="194" y="52"/>
                  </a:lnTo>
                  <a:lnTo>
                    <a:pt x="142" y="86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" name="Freeform 71">
              <a:extLst>
                <a:ext uri="{FF2B5EF4-FFF2-40B4-BE49-F238E27FC236}">
                  <a16:creationId xmlns:a16="http://schemas.microsoft.com/office/drawing/2014/main" id="{BEFBC7D5-58C0-B14A-D509-04396DDE119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3" y="3365"/>
              <a:ext cx="116" cy="85"/>
            </a:xfrm>
            <a:custGeom>
              <a:avLst/>
              <a:gdLst>
                <a:gd name="T0" fmla="*/ 242 w 242"/>
                <a:gd name="T1" fmla="*/ 23 h 169"/>
                <a:gd name="T2" fmla="*/ 15 w 242"/>
                <a:gd name="T3" fmla="*/ 169 h 169"/>
                <a:gd name="T4" fmla="*/ 0 w 242"/>
                <a:gd name="T5" fmla="*/ 146 h 169"/>
                <a:gd name="T6" fmla="*/ 227 w 242"/>
                <a:gd name="T7" fmla="*/ 0 h 169"/>
                <a:gd name="T8" fmla="*/ 242 w 242"/>
                <a:gd name="T9" fmla="*/ 23 h 1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2"/>
                <a:gd name="T16" fmla="*/ 0 h 169"/>
                <a:gd name="T17" fmla="*/ 242 w 242"/>
                <a:gd name="T18" fmla="*/ 169 h 1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2" h="169">
                  <a:moveTo>
                    <a:pt x="242" y="23"/>
                  </a:moveTo>
                  <a:lnTo>
                    <a:pt x="15" y="169"/>
                  </a:lnTo>
                  <a:lnTo>
                    <a:pt x="0" y="146"/>
                  </a:lnTo>
                  <a:lnTo>
                    <a:pt x="227" y="0"/>
                  </a:lnTo>
                  <a:lnTo>
                    <a:pt x="242" y="2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9" name="Freeform 72">
              <a:extLst>
                <a:ext uri="{FF2B5EF4-FFF2-40B4-BE49-F238E27FC236}">
                  <a16:creationId xmlns:a16="http://schemas.microsoft.com/office/drawing/2014/main" id="{5ACE0B20-A076-9D46-68C3-D9A006727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2" y="3408"/>
              <a:ext cx="81" cy="127"/>
            </a:xfrm>
            <a:custGeom>
              <a:avLst/>
              <a:gdLst>
                <a:gd name="T0" fmla="*/ 0 w 169"/>
                <a:gd name="T1" fmla="*/ 8 h 253"/>
                <a:gd name="T2" fmla="*/ 157 w 169"/>
                <a:gd name="T3" fmla="*/ 253 h 253"/>
                <a:gd name="T4" fmla="*/ 169 w 169"/>
                <a:gd name="T5" fmla="*/ 246 h 253"/>
                <a:gd name="T6" fmla="*/ 11 w 169"/>
                <a:gd name="T7" fmla="*/ 0 h 253"/>
                <a:gd name="T8" fmla="*/ 0 w 169"/>
                <a:gd name="T9" fmla="*/ 8 h 2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"/>
                <a:gd name="T16" fmla="*/ 0 h 253"/>
                <a:gd name="T17" fmla="*/ 169 w 169"/>
                <a:gd name="T18" fmla="*/ 253 h 2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" h="253">
                  <a:moveTo>
                    <a:pt x="0" y="8"/>
                  </a:moveTo>
                  <a:lnTo>
                    <a:pt x="157" y="253"/>
                  </a:lnTo>
                  <a:lnTo>
                    <a:pt x="169" y="246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0" name="Freeform 73">
              <a:extLst>
                <a:ext uri="{FF2B5EF4-FFF2-40B4-BE49-F238E27FC236}">
                  <a16:creationId xmlns:a16="http://schemas.microsoft.com/office/drawing/2014/main" id="{7E9C3677-C60B-E110-F341-4F5D319DA0C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3" y="3507"/>
              <a:ext cx="45" cy="44"/>
            </a:xfrm>
            <a:custGeom>
              <a:avLst/>
              <a:gdLst>
                <a:gd name="T0" fmla="*/ 93 w 93"/>
                <a:gd name="T1" fmla="*/ 50 h 88"/>
                <a:gd name="T2" fmla="*/ 35 w 93"/>
                <a:gd name="T3" fmla="*/ 88 h 88"/>
                <a:gd name="T4" fmla="*/ 0 w 93"/>
                <a:gd name="T5" fmla="*/ 38 h 88"/>
                <a:gd name="T6" fmla="*/ 58 w 93"/>
                <a:gd name="T7" fmla="*/ 0 h 88"/>
                <a:gd name="T8" fmla="*/ 93 w 93"/>
                <a:gd name="T9" fmla="*/ 50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3"/>
                <a:gd name="T16" fmla="*/ 0 h 88"/>
                <a:gd name="T17" fmla="*/ 93 w 93"/>
                <a:gd name="T18" fmla="*/ 88 h 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3" h="88">
                  <a:moveTo>
                    <a:pt x="93" y="50"/>
                  </a:moveTo>
                  <a:lnTo>
                    <a:pt x="35" y="88"/>
                  </a:lnTo>
                  <a:lnTo>
                    <a:pt x="0" y="38"/>
                  </a:lnTo>
                  <a:lnTo>
                    <a:pt x="58" y="0"/>
                  </a:lnTo>
                  <a:lnTo>
                    <a:pt x="93" y="5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" name="Rectangle 74">
              <a:extLst>
                <a:ext uri="{FF2B5EF4-FFF2-40B4-BE49-F238E27FC236}">
                  <a16:creationId xmlns:a16="http://schemas.microsoft.com/office/drawing/2014/main" id="{D4A915C1-5AAE-1B02-4936-4490F6EC1D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2" y="3599"/>
              <a:ext cx="133" cy="1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" name="Rectangle 75">
              <a:extLst>
                <a:ext uri="{FF2B5EF4-FFF2-40B4-BE49-F238E27FC236}">
                  <a16:creationId xmlns:a16="http://schemas.microsoft.com/office/drawing/2014/main" id="{5E5B88F7-8E1A-7D21-FC31-B0DAD03203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6" y="3439"/>
              <a:ext cx="7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" name="Rectangle 76">
              <a:extLst>
                <a:ext uri="{FF2B5EF4-FFF2-40B4-BE49-F238E27FC236}">
                  <a16:creationId xmlns:a16="http://schemas.microsoft.com/office/drawing/2014/main" id="{51F9348A-5345-9AD6-9EEC-867DF14658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" y="3406"/>
              <a:ext cx="15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" name="Freeform 77">
              <a:extLst>
                <a:ext uri="{FF2B5EF4-FFF2-40B4-BE49-F238E27FC236}">
                  <a16:creationId xmlns:a16="http://schemas.microsoft.com/office/drawing/2014/main" id="{072A601C-D64D-1769-8B79-D0F261EF589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0" y="3567"/>
              <a:ext cx="20" cy="36"/>
            </a:xfrm>
            <a:custGeom>
              <a:avLst/>
              <a:gdLst>
                <a:gd name="T0" fmla="*/ 42 w 42"/>
                <a:gd name="T1" fmla="*/ 4 h 73"/>
                <a:gd name="T2" fmla="*/ 11 w 42"/>
                <a:gd name="T3" fmla="*/ 73 h 73"/>
                <a:gd name="T4" fmla="*/ 0 w 42"/>
                <a:gd name="T5" fmla="*/ 69 h 73"/>
                <a:gd name="T6" fmla="*/ 31 w 42"/>
                <a:gd name="T7" fmla="*/ 0 h 73"/>
                <a:gd name="T8" fmla="*/ 42 w 42"/>
                <a:gd name="T9" fmla="*/ 4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73"/>
                <a:gd name="T17" fmla="*/ 42 w 4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73">
                  <a:moveTo>
                    <a:pt x="42" y="4"/>
                  </a:moveTo>
                  <a:lnTo>
                    <a:pt x="11" y="73"/>
                  </a:lnTo>
                  <a:lnTo>
                    <a:pt x="0" y="69"/>
                  </a:lnTo>
                  <a:lnTo>
                    <a:pt x="31" y="0"/>
                  </a:lnTo>
                  <a:lnTo>
                    <a:pt x="42" y="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" name="Freeform 78">
              <a:extLst>
                <a:ext uri="{FF2B5EF4-FFF2-40B4-BE49-F238E27FC236}">
                  <a16:creationId xmlns:a16="http://schemas.microsoft.com/office/drawing/2014/main" id="{E38E3E11-03D2-AE39-BA74-96895808737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5" y="3571"/>
              <a:ext cx="20" cy="32"/>
            </a:xfrm>
            <a:custGeom>
              <a:avLst/>
              <a:gdLst>
                <a:gd name="T0" fmla="*/ 0 w 42"/>
                <a:gd name="T1" fmla="*/ 3 h 65"/>
                <a:gd name="T2" fmla="*/ 31 w 42"/>
                <a:gd name="T3" fmla="*/ 65 h 65"/>
                <a:gd name="T4" fmla="*/ 42 w 42"/>
                <a:gd name="T5" fmla="*/ 61 h 65"/>
                <a:gd name="T6" fmla="*/ 11 w 42"/>
                <a:gd name="T7" fmla="*/ 0 h 65"/>
                <a:gd name="T8" fmla="*/ 0 w 42"/>
                <a:gd name="T9" fmla="*/ 3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65"/>
                <a:gd name="T17" fmla="*/ 42 w 42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65">
                  <a:moveTo>
                    <a:pt x="0" y="3"/>
                  </a:moveTo>
                  <a:lnTo>
                    <a:pt x="31" y="65"/>
                  </a:lnTo>
                  <a:lnTo>
                    <a:pt x="42" y="61"/>
                  </a:lnTo>
                  <a:lnTo>
                    <a:pt x="1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" name="Rectangle 79">
              <a:extLst>
                <a:ext uri="{FF2B5EF4-FFF2-40B4-BE49-F238E27FC236}">
                  <a16:creationId xmlns:a16="http://schemas.microsoft.com/office/drawing/2014/main" id="{815AFC0C-4D3D-8382-7318-199AEBF7A7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6" y="3569"/>
              <a:ext cx="94" cy="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" name="Freeform 80">
              <a:extLst>
                <a:ext uri="{FF2B5EF4-FFF2-40B4-BE49-F238E27FC236}">
                  <a16:creationId xmlns:a16="http://schemas.microsoft.com/office/drawing/2014/main" id="{522623A6-606D-7698-F87A-8D8321B5EF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183 w 183"/>
                <a:gd name="T1" fmla="*/ 0 h 163"/>
                <a:gd name="T2" fmla="*/ 164 w 183"/>
                <a:gd name="T3" fmla="*/ 2 h 163"/>
                <a:gd name="T4" fmla="*/ 147 w 183"/>
                <a:gd name="T5" fmla="*/ 4 h 163"/>
                <a:gd name="T6" fmla="*/ 129 w 183"/>
                <a:gd name="T7" fmla="*/ 7 h 163"/>
                <a:gd name="T8" fmla="*/ 112 w 183"/>
                <a:gd name="T9" fmla="*/ 12 h 163"/>
                <a:gd name="T10" fmla="*/ 98 w 183"/>
                <a:gd name="T11" fmla="*/ 19 h 163"/>
                <a:gd name="T12" fmla="*/ 82 w 183"/>
                <a:gd name="T13" fmla="*/ 27 h 163"/>
                <a:gd name="T14" fmla="*/ 69 w 183"/>
                <a:gd name="T15" fmla="*/ 36 h 163"/>
                <a:gd name="T16" fmla="*/ 55 w 183"/>
                <a:gd name="T17" fmla="*/ 47 h 163"/>
                <a:gd name="T18" fmla="*/ 43 w 183"/>
                <a:gd name="T19" fmla="*/ 58 h 163"/>
                <a:gd name="T20" fmla="*/ 32 w 183"/>
                <a:gd name="T21" fmla="*/ 71 h 163"/>
                <a:gd name="T22" fmla="*/ 23 w 183"/>
                <a:gd name="T23" fmla="*/ 84 h 163"/>
                <a:gd name="T24" fmla="*/ 16 w 183"/>
                <a:gd name="T25" fmla="*/ 98 h 163"/>
                <a:gd name="T26" fmla="*/ 9 w 183"/>
                <a:gd name="T27" fmla="*/ 113 h 163"/>
                <a:gd name="T28" fmla="*/ 4 w 183"/>
                <a:gd name="T29" fmla="*/ 129 h 163"/>
                <a:gd name="T30" fmla="*/ 2 w 183"/>
                <a:gd name="T31" fmla="*/ 144 h 163"/>
                <a:gd name="T32" fmla="*/ 1 w 183"/>
                <a:gd name="T33" fmla="*/ 162 h 163"/>
                <a:gd name="T34" fmla="*/ 0 w 183"/>
                <a:gd name="T35" fmla="*/ 162 h 163"/>
                <a:gd name="T36" fmla="*/ 1 w 183"/>
                <a:gd name="T37" fmla="*/ 163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8" name="Group 81">
              <a:extLst>
                <a:ext uri="{FF2B5EF4-FFF2-40B4-BE49-F238E27FC236}">
                  <a16:creationId xmlns:a16="http://schemas.microsoft.com/office/drawing/2014/main" id="{C2B9F912-03AE-3886-1C2A-81477FEAD50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57" y="3090"/>
              <a:ext cx="20" cy="33"/>
              <a:chOff x="2171" y="891"/>
              <a:chExt cx="42" cy="66"/>
            </a:xfrm>
          </p:grpSpPr>
          <p:sp>
            <p:nvSpPr>
              <p:cNvPr id="152" name="Line 82">
                <a:extLst>
                  <a:ext uri="{FF2B5EF4-FFF2-40B4-BE49-F238E27FC236}">
                    <a16:creationId xmlns:a16="http://schemas.microsoft.com/office/drawing/2014/main" id="{5064C0A1-3932-34F1-86DC-8C972C58FF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183" y="920"/>
                <a:ext cx="28" cy="3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" name="Line 83">
                <a:extLst>
                  <a:ext uri="{FF2B5EF4-FFF2-40B4-BE49-F238E27FC236}">
                    <a16:creationId xmlns:a16="http://schemas.microsoft.com/office/drawing/2014/main" id="{68246602-35DB-88CF-0BBF-A8497F801C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171" y="891"/>
                <a:ext cx="42" cy="2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29" name="Group 84">
              <a:extLst>
                <a:ext uri="{FF2B5EF4-FFF2-40B4-BE49-F238E27FC236}">
                  <a16:creationId xmlns:a16="http://schemas.microsoft.com/office/drawing/2014/main" id="{CE062FE1-2CC4-B758-3FAD-50AC688A5F6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150" name="Line 85">
                <a:extLst>
                  <a:ext uri="{FF2B5EF4-FFF2-40B4-BE49-F238E27FC236}">
                    <a16:creationId xmlns:a16="http://schemas.microsoft.com/office/drawing/2014/main" id="{AEAAB81F-352A-E458-4F43-309177389E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1" name="Line 86">
                <a:extLst>
                  <a:ext uri="{FF2B5EF4-FFF2-40B4-BE49-F238E27FC236}">
                    <a16:creationId xmlns:a16="http://schemas.microsoft.com/office/drawing/2014/main" id="{13236086-7DB5-539D-3C67-4661344098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30" name="Freeform 87">
              <a:extLst>
                <a:ext uri="{FF2B5EF4-FFF2-40B4-BE49-F238E27FC236}">
                  <a16:creationId xmlns:a16="http://schemas.microsoft.com/office/drawing/2014/main" id="{0326811D-098E-1CA5-491A-0610DDA579B7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183 w 183"/>
                <a:gd name="T1" fmla="*/ 0 h 163"/>
                <a:gd name="T2" fmla="*/ 164 w 183"/>
                <a:gd name="T3" fmla="*/ 2 h 163"/>
                <a:gd name="T4" fmla="*/ 147 w 183"/>
                <a:gd name="T5" fmla="*/ 4 h 163"/>
                <a:gd name="T6" fmla="*/ 129 w 183"/>
                <a:gd name="T7" fmla="*/ 7 h 163"/>
                <a:gd name="T8" fmla="*/ 112 w 183"/>
                <a:gd name="T9" fmla="*/ 12 h 163"/>
                <a:gd name="T10" fmla="*/ 98 w 183"/>
                <a:gd name="T11" fmla="*/ 19 h 163"/>
                <a:gd name="T12" fmla="*/ 82 w 183"/>
                <a:gd name="T13" fmla="*/ 27 h 163"/>
                <a:gd name="T14" fmla="*/ 69 w 183"/>
                <a:gd name="T15" fmla="*/ 36 h 163"/>
                <a:gd name="T16" fmla="*/ 55 w 183"/>
                <a:gd name="T17" fmla="*/ 47 h 163"/>
                <a:gd name="T18" fmla="*/ 43 w 183"/>
                <a:gd name="T19" fmla="*/ 58 h 163"/>
                <a:gd name="T20" fmla="*/ 32 w 183"/>
                <a:gd name="T21" fmla="*/ 71 h 163"/>
                <a:gd name="T22" fmla="*/ 23 w 183"/>
                <a:gd name="T23" fmla="*/ 84 h 163"/>
                <a:gd name="T24" fmla="*/ 16 w 183"/>
                <a:gd name="T25" fmla="*/ 98 h 163"/>
                <a:gd name="T26" fmla="*/ 9 w 183"/>
                <a:gd name="T27" fmla="*/ 113 h 163"/>
                <a:gd name="T28" fmla="*/ 4 w 183"/>
                <a:gd name="T29" fmla="*/ 129 h 163"/>
                <a:gd name="T30" fmla="*/ 2 w 183"/>
                <a:gd name="T31" fmla="*/ 144 h 163"/>
                <a:gd name="T32" fmla="*/ 1 w 183"/>
                <a:gd name="T33" fmla="*/ 162 h 163"/>
                <a:gd name="T34" fmla="*/ 0 w 183"/>
                <a:gd name="T35" fmla="*/ 162 h 163"/>
                <a:gd name="T36" fmla="*/ 1 w 183"/>
                <a:gd name="T37" fmla="*/ 163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1" name="Line 88">
              <a:extLst>
                <a:ext uri="{FF2B5EF4-FFF2-40B4-BE49-F238E27FC236}">
                  <a16:creationId xmlns:a16="http://schemas.microsoft.com/office/drawing/2014/main" id="{EC23DAF0-0FFC-F359-8CBA-7ED87536E7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2" name="Line 89">
              <a:extLst>
                <a:ext uri="{FF2B5EF4-FFF2-40B4-BE49-F238E27FC236}">
                  <a16:creationId xmlns:a16="http://schemas.microsoft.com/office/drawing/2014/main" id="{DABD2001-1E22-0F1A-006F-78769659D4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" name="Line 90">
              <a:extLst>
                <a:ext uri="{FF2B5EF4-FFF2-40B4-BE49-F238E27FC236}">
                  <a16:creationId xmlns:a16="http://schemas.microsoft.com/office/drawing/2014/main" id="{83824C01-600E-4554-889D-A8BE31FD38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" name="Line 91">
              <a:extLst>
                <a:ext uri="{FF2B5EF4-FFF2-40B4-BE49-F238E27FC236}">
                  <a16:creationId xmlns:a16="http://schemas.microsoft.com/office/drawing/2014/main" id="{79FA5658-539E-EE47-02AB-F64A5F2E14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35" name="Group 92">
              <a:extLst>
                <a:ext uri="{FF2B5EF4-FFF2-40B4-BE49-F238E27FC236}">
                  <a16:creationId xmlns:a16="http://schemas.microsoft.com/office/drawing/2014/main" id="{58A35B32-815E-F2C2-C01D-185230C5B2B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146" name="Line 93">
                <a:extLst>
                  <a:ext uri="{FF2B5EF4-FFF2-40B4-BE49-F238E27FC236}">
                    <a16:creationId xmlns:a16="http://schemas.microsoft.com/office/drawing/2014/main" id="{5025E97E-75A2-E023-E5DF-68AACBF550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7" name="Line 94">
                <a:extLst>
                  <a:ext uri="{FF2B5EF4-FFF2-40B4-BE49-F238E27FC236}">
                    <a16:creationId xmlns:a16="http://schemas.microsoft.com/office/drawing/2014/main" id="{E838FA1F-E87A-62ED-D232-311FC53819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8" name="Line 95">
                <a:extLst>
                  <a:ext uri="{FF2B5EF4-FFF2-40B4-BE49-F238E27FC236}">
                    <a16:creationId xmlns:a16="http://schemas.microsoft.com/office/drawing/2014/main" id="{BB90A8B4-2D82-A5C0-655C-2F80F1FAD5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9" name="Line 96">
                <a:extLst>
                  <a:ext uri="{FF2B5EF4-FFF2-40B4-BE49-F238E27FC236}">
                    <a16:creationId xmlns:a16="http://schemas.microsoft.com/office/drawing/2014/main" id="{5EFA4C92-8357-6040-90F2-58A84D73A6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36" name="Rectangle 97">
              <a:extLst>
                <a:ext uri="{FF2B5EF4-FFF2-40B4-BE49-F238E27FC236}">
                  <a16:creationId xmlns:a16="http://schemas.microsoft.com/office/drawing/2014/main" id="{3B853328-1E03-AC9B-0F6E-EE7B54C753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1" y="3439"/>
              <a:ext cx="7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37" name="Group 98">
              <a:extLst>
                <a:ext uri="{FF2B5EF4-FFF2-40B4-BE49-F238E27FC236}">
                  <a16:creationId xmlns:a16="http://schemas.microsoft.com/office/drawing/2014/main" id="{97B0788C-F8E3-D7E7-648E-23A4A8ED55E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42" y="3306"/>
              <a:ext cx="248" cy="140"/>
              <a:chOff x="1440" y="1248"/>
              <a:chExt cx="515" cy="277"/>
            </a:xfrm>
          </p:grpSpPr>
          <p:grpSp>
            <p:nvGrpSpPr>
              <p:cNvPr id="138" name="Group 99">
                <a:extLst>
                  <a:ext uri="{FF2B5EF4-FFF2-40B4-BE49-F238E27FC236}">
                    <a16:creationId xmlns:a16="http://schemas.microsoft.com/office/drawing/2014/main" id="{BC89D60D-558B-7F3E-F219-75C6E9FBBB6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392584">
                <a:off x="1559" y="1129"/>
                <a:ext cx="277" cy="515"/>
                <a:chOff x="2305" y="992"/>
                <a:chExt cx="277" cy="515"/>
              </a:xfrm>
            </p:grpSpPr>
            <p:sp>
              <p:nvSpPr>
                <p:cNvPr id="144" name="Freeform 100">
                  <a:extLst>
                    <a:ext uri="{FF2B5EF4-FFF2-40B4-BE49-F238E27FC236}">
                      <a16:creationId xmlns:a16="http://schemas.microsoft.com/office/drawing/2014/main" id="{89B2451C-8D4A-5FCE-8FF8-5DE2A21AFE1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209 h 1030"/>
                    <a:gd name="T6" fmla="*/ 51 w 277"/>
                    <a:gd name="T7" fmla="*/ 209 h 1030"/>
                    <a:gd name="T8" fmla="*/ 0 w 277"/>
                    <a:gd name="T9" fmla="*/ 277 h 1030"/>
                    <a:gd name="T10" fmla="*/ 0 w 277"/>
                    <a:gd name="T11" fmla="*/ 828 h 1030"/>
                    <a:gd name="T12" fmla="*/ 51 w 277"/>
                    <a:gd name="T13" fmla="*/ 1030 h 1030"/>
                    <a:gd name="T14" fmla="*/ 226 w 277"/>
                    <a:gd name="T15" fmla="*/ 1030 h 1030"/>
                    <a:gd name="T16" fmla="*/ 277 w 277"/>
                    <a:gd name="T17" fmla="*/ 828 h 1030"/>
                    <a:gd name="T18" fmla="*/ 277 w 277"/>
                    <a:gd name="T19" fmla="*/ 277 h 1030"/>
                    <a:gd name="T20" fmla="*/ 226 w 277"/>
                    <a:gd name="T21" fmla="*/ 209 h 1030"/>
                    <a:gd name="T22" fmla="*/ 188 w 277"/>
                    <a:gd name="T23" fmla="*/ 209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5" name="Freeform 101">
                  <a:extLst>
                    <a:ext uri="{FF2B5EF4-FFF2-40B4-BE49-F238E27FC236}">
                      <a16:creationId xmlns:a16="http://schemas.microsoft.com/office/drawing/2014/main" id="{114319CF-4D0E-7BDD-0597-6375F5C33CF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209 h 1030"/>
                    <a:gd name="T6" fmla="*/ 51 w 277"/>
                    <a:gd name="T7" fmla="*/ 209 h 1030"/>
                    <a:gd name="T8" fmla="*/ 0 w 277"/>
                    <a:gd name="T9" fmla="*/ 277 h 1030"/>
                    <a:gd name="T10" fmla="*/ 0 w 277"/>
                    <a:gd name="T11" fmla="*/ 828 h 1030"/>
                    <a:gd name="T12" fmla="*/ 51 w 277"/>
                    <a:gd name="T13" fmla="*/ 1030 h 1030"/>
                    <a:gd name="T14" fmla="*/ 226 w 277"/>
                    <a:gd name="T15" fmla="*/ 1030 h 1030"/>
                    <a:gd name="T16" fmla="*/ 277 w 277"/>
                    <a:gd name="T17" fmla="*/ 828 h 1030"/>
                    <a:gd name="T18" fmla="*/ 277 w 277"/>
                    <a:gd name="T19" fmla="*/ 277 h 1030"/>
                    <a:gd name="T20" fmla="*/ 226 w 277"/>
                    <a:gd name="T21" fmla="*/ 209 h 1030"/>
                    <a:gd name="T22" fmla="*/ 188 w 277"/>
                    <a:gd name="T23" fmla="*/ 209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39" name="Group 102">
                <a:extLst>
                  <a:ext uri="{FF2B5EF4-FFF2-40B4-BE49-F238E27FC236}">
                    <a16:creationId xmlns:a16="http://schemas.microsoft.com/office/drawing/2014/main" id="{3FEDA251-47FE-9D24-1F20-13E652173E8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327712">
                <a:off x="1616" y="1228"/>
                <a:ext cx="210" cy="321"/>
                <a:chOff x="2338" y="1124"/>
                <a:chExt cx="210" cy="321"/>
              </a:xfrm>
            </p:grpSpPr>
            <p:sp>
              <p:nvSpPr>
                <p:cNvPr id="140" name="Freeform 103">
                  <a:extLst>
                    <a:ext uri="{FF2B5EF4-FFF2-40B4-BE49-F238E27FC236}">
                      <a16:creationId xmlns:a16="http://schemas.microsoft.com/office/drawing/2014/main" id="{FDF2C099-DAEF-EBB4-080D-3E1B728FD13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32 h 643"/>
                    <a:gd name="T2" fmla="*/ 27 w 210"/>
                    <a:gd name="T3" fmla="*/ 0 h 643"/>
                    <a:gd name="T4" fmla="*/ 210 w 210"/>
                    <a:gd name="T5" fmla="*/ 611 h 643"/>
                    <a:gd name="T6" fmla="*/ 183 w 210"/>
                    <a:gd name="T7" fmla="*/ 643 h 643"/>
                    <a:gd name="T8" fmla="*/ 0 w 210"/>
                    <a:gd name="T9" fmla="*/ 32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1" name="Freeform 104">
                  <a:extLst>
                    <a:ext uri="{FF2B5EF4-FFF2-40B4-BE49-F238E27FC236}">
                      <a16:creationId xmlns:a16="http://schemas.microsoft.com/office/drawing/2014/main" id="{4D1E7002-CB24-F861-194C-C231952C43D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32 h 643"/>
                    <a:gd name="T4" fmla="*/ 27 w 210"/>
                    <a:gd name="T5" fmla="*/ 643 h 643"/>
                    <a:gd name="T6" fmla="*/ 0 w 210"/>
                    <a:gd name="T7" fmla="*/ 611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2" name="Freeform 105">
                  <a:extLst>
                    <a:ext uri="{FF2B5EF4-FFF2-40B4-BE49-F238E27FC236}">
                      <a16:creationId xmlns:a16="http://schemas.microsoft.com/office/drawing/2014/main" id="{6D9B1FF2-4FD2-582C-9514-4BB92605797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32 h 643"/>
                    <a:gd name="T2" fmla="*/ 27 w 210"/>
                    <a:gd name="T3" fmla="*/ 0 h 643"/>
                    <a:gd name="T4" fmla="*/ 210 w 210"/>
                    <a:gd name="T5" fmla="*/ 611 h 643"/>
                    <a:gd name="T6" fmla="*/ 183 w 210"/>
                    <a:gd name="T7" fmla="*/ 643 h 643"/>
                    <a:gd name="T8" fmla="*/ 0 w 210"/>
                    <a:gd name="T9" fmla="*/ 32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3" name="Freeform 106">
                  <a:extLst>
                    <a:ext uri="{FF2B5EF4-FFF2-40B4-BE49-F238E27FC236}">
                      <a16:creationId xmlns:a16="http://schemas.microsoft.com/office/drawing/2014/main" id="{15A307AD-5774-F867-221F-D5F20D70A5B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32 h 643"/>
                    <a:gd name="T4" fmla="*/ 27 w 210"/>
                    <a:gd name="T5" fmla="*/ 643 h 643"/>
                    <a:gd name="T6" fmla="*/ 0 w 210"/>
                    <a:gd name="T7" fmla="*/ 611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154" name="Group 238">
            <a:extLst>
              <a:ext uri="{FF2B5EF4-FFF2-40B4-BE49-F238E27FC236}">
                <a16:creationId xmlns:a16="http://schemas.microsoft.com/office/drawing/2014/main" id="{C00861BB-7A6C-5DC8-84FF-49B896C21467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426598" y="3945476"/>
            <a:ext cx="579438" cy="854075"/>
            <a:chOff x="3642" y="3090"/>
            <a:chExt cx="356" cy="525"/>
          </a:xfrm>
        </p:grpSpPr>
        <p:sp>
          <p:nvSpPr>
            <p:cNvPr id="155" name="Freeform 239">
              <a:extLst>
                <a:ext uri="{FF2B5EF4-FFF2-40B4-BE49-F238E27FC236}">
                  <a16:creationId xmlns:a16="http://schemas.microsoft.com/office/drawing/2014/main" id="{B4DA6405-59E2-CDFC-D752-6D1812C23431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3" y="3192"/>
              <a:ext cx="118" cy="186"/>
            </a:xfrm>
            <a:custGeom>
              <a:avLst/>
              <a:gdLst>
                <a:gd name="T0" fmla="*/ 0 w 246"/>
                <a:gd name="T1" fmla="*/ 8 h 369"/>
                <a:gd name="T2" fmla="*/ 234 w 246"/>
                <a:gd name="T3" fmla="*/ 369 h 369"/>
                <a:gd name="T4" fmla="*/ 246 w 246"/>
                <a:gd name="T5" fmla="*/ 362 h 369"/>
                <a:gd name="T6" fmla="*/ 11 w 246"/>
                <a:gd name="T7" fmla="*/ 0 h 369"/>
                <a:gd name="T8" fmla="*/ 0 w 246"/>
                <a:gd name="T9" fmla="*/ 8 h 3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6"/>
                <a:gd name="T16" fmla="*/ 0 h 369"/>
                <a:gd name="T17" fmla="*/ 246 w 246"/>
                <a:gd name="T18" fmla="*/ 369 h 3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6" h="369">
                  <a:moveTo>
                    <a:pt x="0" y="8"/>
                  </a:moveTo>
                  <a:lnTo>
                    <a:pt x="234" y="369"/>
                  </a:lnTo>
                  <a:lnTo>
                    <a:pt x="246" y="362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6" name="Freeform 240">
              <a:extLst>
                <a:ext uri="{FF2B5EF4-FFF2-40B4-BE49-F238E27FC236}">
                  <a16:creationId xmlns:a16="http://schemas.microsoft.com/office/drawing/2014/main" id="{13ACA6E1-94FE-D32A-3177-F9F46B704BF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3" y="3262"/>
              <a:ext cx="121" cy="190"/>
            </a:xfrm>
            <a:custGeom>
              <a:avLst/>
              <a:gdLst>
                <a:gd name="T0" fmla="*/ 0 w 250"/>
                <a:gd name="T1" fmla="*/ 7 h 376"/>
                <a:gd name="T2" fmla="*/ 238 w 250"/>
                <a:gd name="T3" fmla="*/ 376 h 376"/>
                <a:gd name="T4" fmla="*/ 250 w 250"/>
                <a:gd name="T5" fmla="*/ 369 h 376"/>
                <a:gd name="T6" fmla="*/ 11 w 250"/>
                <a:gd name="T7" fmla="*/ 0 h 376"/>
                <a:gd name="T8" fmla="*/ 0 w 250"/>
                <a:gd name="T9" fmla="*/ 7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0"/>
                <a:gd name="T16" fmla="*/ 0 h 376"/>
                <a:gd name="T17" fmla="*/ 250 w 25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0" h="376">
                  <a:moveTo>
                    <a:pt x="0" y="7"/>
                  </a:moveTo>
                  <a:lnTo>
                    <a:pt x="238" y="376"/>
                  </a:lnTo>
                  <a:lnTo>
                    <a:pt x="250" y="369"/>
                  </a:lnTo>
                  <a:lnTo>
                    <a:pt x="11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7" name="Freeform 241">
              <a:extLst>
                <a:ext uri="{FF2B5EF4-FFF2-40B4-BE49-F238E27FC236}">
                  <a16:creationId xmlns:a16="http://schemas.microsoft.com/office/drawing/2014/main" id="{7B94A2F3-B2E5-6201-F080-E830A039E32F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2" y="3145"/>
              <a:ext cx="198" cy="266"/>
            </a:xfrm>
            <a:custGeom>
              <a:avLst/>
              <a:gdLst>
                <a:gd name="T0" fmla="*/ 85 w 410"/>
                <a:gd name="T1" fmla="*/ 0 h 526"/>
                <a:gd name="T2" fmla="*/ 0 w 410"/>
                <a:gd name="T3" fmla="*/ 57 h 526"/>
                <a:gd name="T4" fmla="*/ 63 w 410"/>
                <a:gd name="T5" fmla="*/ 143 h 526"/>
                <a:gd name="T6" fmla="*/ 11 w 410"/>
                <a:gd name="T7" fmla="*/ 177 h 526"/>
                <a:gd name="T8" fmla="*/ 0 w 410"/>
                <a:gd name="T9" fmla="*/ 217 h 526"/>
                <a:gd name="T10" fmla="*/ 154 w 410"/>
                <a:gd name="T11" fmla="*/ 457 h 526"/>
                <a:gd name="T12" fmla="*/ 251 w 410"/>
                <a:gd name="T13" fmla="*/ 526 h 526"/>
                <a:gd name="T14" fmla="*/ 410 w 410"/>
                <a:gd name="T15" fmla="*/ 423 h 526"/>
                <a:gd name="T16" fmla="*/ 399 w 410"/>
                <a:gd name="T17" fmla="*/ 309 h 526"/>
                <a:gd name="T18" fmla="*/ 239 w 410"/>
                <a:gd name="T19" fmla="*/ 57 h 526"/>
                <a:gd name="T20" fmla="*/ 194 w 410"/>
                <a:gd name="T21" fmla="*/ 52 h 526"/>
                <a:gd name="T22" fmla="*/ 142 w 410"/>
                <a:gd name="T23" fmla="*/ 86 h 526"/>
                <a:gd name="T24" fmla="*/ 85 w 410"/>
                <a:gd name="T25" fmla="*/ 0 h 52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10"/>
                <a:gd name="T40" fmla="*/ 0 h 526"/>
                <a:gd name="T41" fmla="*/ 410 w 410"/>
                <a:gd name="T42" fmla="*/ 526 h 52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10" h="526">
                  <a:moveTo>
                    <a:pt x="85" y="0"/>
                  </a:moveTo>
                  <a:lnTo>
                    <a:pt x="0" y="57"/>
                  </a:lnTo>
                  <a:lnTo>
                    <a:pt x="63" y="143"/>
                  </a:lnTo>
                  <a:lnTo>
                    <a:pt x="11" y="177"/>
                  </a:lnTo>
                  <a:lnTo>
                    <a:pt x="0" y="217"/>
                  </a:lnTo>
                  <a:lnTo>
                    <a:pt x="154" y="457"/>
                  </a:lnTo>
                  <a:lnTo>
                    <a:pt x="251" y="526"/>
                  </a:lnTo>
                  <a:lnTo>
                    <a:pt x="410" y="423"/>
                  </a:lnTo>
                  <a:lnTo>
                    <a:pt x="399" y="309"/>
                  </a:lnTo>
                  <a:lnTo>
                    <a:pt x="239" y="57"/>
                  </a:lnTo>
                  <a:lnTo>
                    <a:pt x="194" y="52"/>
                  </a:lnTo>
                  <a:lnTo>
                    <a:pt x="142" y="86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8" name="Freeform 242">
              <a:extLst>
                <a:ext uri="{FF2B5EF4-FFF2-40B4-BE49-F238E27FC236}">
                  <a16:creationId xmlns:a16="http://schemas.microsoft.com/office/drawing/2014/main" id="{EC27A2ED-DFC5-C59F-C82C-5C1C8D019A7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3" y="3365"/>
              <a:ext cx="116" cy="85"/>
            </a:xfrm>
            <a:custGeom>
              <a:avLst/>
              <a:gdLst>
                <a:gd name="T0" fmla="*/ 242 w 242"/>
                <a:gd name="T1" fmla="*/ 23 h 169"/>
                <a:gd name="T2" fmla="*/ 15 w 242"/>
                <a:gd name="T3" fmla="*/ 169 h 169"/>
                <a:gd name="T4" fmla="*/ 0 w 242"/>
                <a:gd name="T5" fmla="*/ 146 h 169"/>
                <a:gd name="T6" fmla="*/ 227 w 242"/>
                <a:gd name="T7" fmla="*/ 0 h 169"/>
                <a:gd name="T8" fmla="*/ 242 w 242"/>
                <a:gd name="T9" fmla="*/ 23 h 1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2"/>
                <a:gd name="T16" fmla="*/ 0 h 169"/>
                <a:gd name="T17" fmla="*/ 242 w 242"/>
                <a:gd name="T18" fmla="*/ 169 h 1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2" h="169">
                  <a:moveTo>
                    <a:pt x="242" y="23"/>
                  </a:moveTo>
                  <a:lnTo>
                    <a:pt x="15" y="169"/>
                  </a:lnTo>
                  <a:lnTo>
                    <a:pt x="0" y="146"/>
                  </a:lnTo>
                  <a:lnTo>
                    <a:pt x="227" y="0"/>
                  </a:lnTo>
                  <a:lnTo>
                    <a:pt x="242" y="2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9" name="Freeform 243">
              <a:extLst>
                <a:ext uri="{FF2B5EF4-FFF2-40B4-BE49-F238E27FC236}">
                  <a16:creationId xmlns:a16="http://schemas.microsoft.com/office/drawing/2014/main" id="{72BE1919-9CF2-A056-BF57-FEF6F817044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2" y="3408"/>
              <a:ext cx="81" cy="127"/>
            </a:xfrm>
            <a:custGeom>
              <a:avLst/>
              <a:gdLst>
                <a:gd name="T0" fmla="*/ 0 w 169"/>
                <a:gd name="T1" fmla="*/ 8 h 253"/>
                <a:gd name="T2" fmla="*/ 157 w 169"/>
                <a:gd name="T3" fmla="*/ 253 h 253"/>
                <a:gd name="T4" fmla="*/ 169 w 169"/>
                <a:gd name="T5" fmla="*/ 246 h 253"/>
                <a:gd name="T6" fmla="*/ 11 w 169"/>
                <a:gd name="T7" fmla="*/ 0 h 253"/>
                <a:gd name="T8" fmla="*/ 0 w 169"/>
                <a:gd name="T9" fmla="*/ 8 h 2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"/>
                <a:gd name="T16" fmla="*/ 0 h 253"/>
                <a:gd name="T17" fmla="*/ 169 w 169"/>
                <a:gd name="T18" fmla="*/ 253 h 2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" h="253">
                  <a:moveTo>
                    <a:pt x="0" y="8"/>
                  </a:moveTo>
                  <a:lnTo>
                    <a:pt x="157" y="253"/>
                  </a:lnTo>
                  <a:lnTo>
                    <a:pt x="169" y="246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0" name="Freeform 244">
              <a:extLst>
                <a:ext uri="{FF2B5EF4-FFF2-40B4-BE49-F238E27FC236}">
                  <a16:creationId xmlns:a16="http://schemas.microsoft.com/office/drawing/2014/main" id="{EC2B3339-27DB-608B-818D-10EB435DF6A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3" y="3507"/>
              <a:ext cx="45" cy="44"/>
            </a:xfrm>
            <a:custGeom>
              <a:avLst/>
              <a:gdLst>
                <a:gd name="T0" fmla="*/ 93 w 93"/>
                <a:gd name="T1" fmla="*/ 50 h 88"/>
                <a:gd name="T2" fmla="*/ 35 w 93"/>
                <a:gd name="T3" fmla="*/ 88 h 88"/>
                <a:gd name="T4" fmla="*/ 0 w 93"/>
                <a:gd name="T5" fmla="*/ 38 h 88"/>
                <a:gd name="T6" fmla="*/ 58 w 93"/>
                <a:gd name="T7" fmla="*/ 0 h 88"/>
                <a:gd name="T8" fmla="*/ 93 w 93"/>
                <a:gd name="T9" fmla="*/ 50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3"/>
                <a:gd name="T16" fmla="*/ 0 h 88"/>
                <a:gd name="T17" fmla="*/ 93 w 93"/>
                <a:gd name="T18" fmla="*/ 88 h 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3" h="88">
                  <a:moveTo>
                    <a:pt x="93" y="50"/>
                  </a:moveTo>
                  <a:lnTo>
                    <a:pt x="35" y="88"/>
                  </a:lnTo>
                  <a:lnTo>
                    <a:pt x="0" y="38"/>
                  </a:lnTo>
                  <a:lnTo>
                    <a:pt x="58" y="0"/>
                  </a:lnTo>
                  <a:lnTo>
                    <a:pt x="93" y="5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1" name="Rectangle 245">
              <a:extLst>
                <a:ext uri="{FF2B5EF4-FFF2-40B4-BE49-F238E27FC236}">
                  <a16:creationId xmlns:a16="http://schemas.microsoft.com/office/drawing/2014/main" id="{49137E66-D0FA-5E15-0DF0-32FD473407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2" y="3599"/>
              <a:ext cx="133" cy="1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2" name="Rectangle 246">
              <a:extLst>
                <a:ext uri="{FF2B5EF4-FFF2-40B4-BE49-F238E27FC236}">
                  <a16:creationId xmlns:a16="http://schemas.microsoft.com/office/drawing/2014/main" id="{836A173F-75D1-235A-6174-08574CED4B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6" y="3439"/>
              <a:ext cx="7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" name="Rectangle 247">
              <a:extLst>
                <a:ext uri="{FF2B5EF4-FFF2-40B4-BE49-F238E27FC236}">
                  <a16:creationId xmlns:a16="http://schemas.microsoft.com/office/drawing/2014/main" id="{8069B362-2579-0CAA-E5EF-C9EFBAA6EF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" y="3406"/>
              <a:ext cx="15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" name="Freeform 248">
              <a:extLst>
                <a:ext uri="{FF2B5EF4-FFF2-40B4-BE49-F238E27FC236}">
                  <a16:creationId xmlns:a16="http://schemas.microsoft.com/office/drawing/2014/main" id="{6243C79F-FC05-AF88-913A-3BB473C1C40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0" y="3567"/>
              <a:ext cx="20" cy="36"/>
            </a:xfrm>
            <a:custGeom>
              <a:avLst/>
              <a:gdLst>
                <a:gd name="T0" fmla="*/ 42 w 42"/>
                <a:gd name="T1" fmla="*/ 4 h 73"/>
                <a:gd name="T2" fmla="*/ 11 w 42"/>
                <a:gd name="T3" fmla="*/ 73 h 73"/>
                <a:gd name="T4" fmla="*/ 0 w 42"/>
                <a:gd name="T5" fmla="*/ 69 h 73"/>
                <a:gd name="T6" fmla="*/ 31 w 42"/>
                <a:gd name="T7" fmla="*/ 0 h 73"/>
                <a:gd name="T8" fmla="*/ 42 w 42"/>
                <a:gd name="T9" fmla="*/ 4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73"/>
                <a:gd name="T17" fmla="*/ 42 w 4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73">
                  <a:moveTo>
                    <a:pt x="42" y="4"/>
                  </a:moveTo>
                  <a:lnTo>
                    <a:pt x="11" y="73"/>
                  </a:lnTo>
                  <a:lnTo>
                    <a:pt x="0" y="69"/>
                  </a:lnTo>
                  <a:lnTo>
                    <a:pt x="31" y="0"/>
                  </a:lnTo>
                  <a:lnTo>
                    <a:pt x="42" y="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" name="Freeform 249">
              <a:extLst>
                <a:ext uri="{FF2B5EF4-FFF2-40B4-BE49-F238E27FC236}">
                  <a16:creationId xmlns:a16="http://schemas.microsoft.com/office/drawing/2014/main" id="{CBC85B1B-B467-B13B-45E1-F0907ACFA71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5" y="3571"/>
              <a:ext cx="20" cy="32"/>
            </a:xfrm>
            <a:custGeom>
              <a:avLst/>
              <a:gdLst>
                <a:gd name="T0" fmla="*/ 0 w 42"/>
                <a:gd name="T1" fmla="*/ 3 h 65"/>
                <a:gd name="T2" fmla="*/ 31 w 42"/>
                <a:gd name="T3" fmla="*/ 65 h 65"/>
                <a:gd name="T4" fmla="*/ 42 w 42"/>
                <a:gd name="T5" fmla="*/ 61 h 65"/>
                <a:gd name="T6" fmla="*/ 11 w 42"/>
                <a:gd name="T7" fmla="*/ 0 h 65"/>
                <a:gd name="T8" fmla="*/ 0 w 42"/>
                <a:gd name="T9" fmla="*/ 3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65"/>
                <a:gd name="T17" fmla="*/ 42 w 42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65">
                  <a:moveTo>
                    <a:pt x="0" y="3"/>
                  </a:moveTo>
                  <a:lnTo>
                    <a:pt x="31" y="65"/>
                  </a:lnTo>
                  <a:lnTo>
                    <a:pt x="42" y="61"/>
                  </a:lnTo>
                  <a:lnTo>
                    <a:pt x="1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6" name="Rectangle 250">
              <a:extLst>
                <a:ext uri="{FF2B5EF4-FFF2-40B4-BE49-F238E27FC236}">
                  <a16:creationId xmlns:a16="http://schemas.microsoft.com/office/drawing/2014/main" id="{4EAF87F5-9840-55ED-E83F-18B00B116C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6" y="3569"/>
              <a:ext cx="94" cy="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" name="Freeform 251">
              <a:extLst>
                <a:ext uri="{FF2B5EF4-FFF2-40B4-BE49-F238E27FC236}">
                  <a16:creationId xmlns:a16="http://schemas.microsoft.com/office/drawing/2014/main" id="{C05B43D9-5759-EFAD-0295-AE84C519E8F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183 w 183"/>
                <a:gd name="T1" fmla="*/ 0 h 163"/>
                <a:gd name="T2" fmla="*/ 164 w 183"/>
                <a:gd name="T3" fmla="*/ 2 h 163"/>
                <a:gd name="T4" fmla="*/ 147 w 183"/>
                <a:gd name="T5" fmla="*/ 4 h 163"/>
                <a:gd name="T6" fmla="*/ 129 w 183"/>
                <a:gd name="T7" fmla="*/ 7 h 163"/>
                <a:gd name="T8" fmla="*/ 112 w 183"/>
                <a:gd name="T9" fmla="*/ 12 h 163"/>
                <a:gd name="T10" fmla="*/ 98 w 183"/>
                <a:gd name="T11" fmla="*/ 19 h 163"/>
                <a:gd name="T12" fmla="*/ 82 w 183"/>
                <a:gd name="T13" fmla="*/ 27 h 163"/>
                <a:gd name="T14" fmla="*/ 69 w 183"/>
                <a:gd name="T15" fmla="*/ 36 h 163"/>
                <a:gd name="T16" fmla="*/ 55 w 183"/>
                <a:gd name="T17" fmla="*/ 47 h 163"/>
                <a:gd name="T18" fmla="*/ 43 w 183"/>
                <a:gd name="T19" fmla="*/ 58 h 163"/>
                <a:gd name="T20" fmla="*/ 32 w 183"/>
                <a:gd name="T21" fmla="*/ 71 h 163"/>
                <a:gd name="T22" fmla="*/ 23 w 183"/>
                <a:gd name="T23" fmla="*/ 84 h 163"/>
                <a:gd name="T24" fmla="*/ 16 w 183"/>
                <a:gd name="T25" fmla="*/ 98 h 163"/>
                <a:gd name="T26" fmla="*/ 9 w 183"/>
                <a:gd name="T27" fmla="*/ 113 h 163"/>
                <a:gd name="T28" fmla="*/ 4 w 183"/>
                <a:gd name="T29" fmla="*/ 129 h 163"/>
                <a:gd name="T30" fmla="*/ 2 w 183"/>
                <a:gd name="T31" fmla="*/ 144 h 163"/>
                <a:gd name="T32" fmla="*/ 1 w 183"/>
                <a:gd name="T33" fmla="*/ 162 h 163"/>
                <a:gd name="T34" fmla="*/ 0 w 183"/>
                <a:gd name="T35" fmla="*/ 162 h 163"/>
                <a:gd name="T36" fmla="*/ 1 w 183"/>
                <a:gd name="T37" fmla="*/ 163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68" name="Group 252">
              <a:extLst>
                <a:ext uri="{FF2B5EF4-FFF2-40B4-BE49-F238E27FC236}">
                  <a16:creationId xmlns:a16="http://schemas.microsoft.com/office/drawing/2014/main" id="{881652BA-89DF-E017-D9DF-CA47987FBD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57" y="3090"/>
              <a:ext cx="20" cy="33"/>
              <a:chOff x="2171" y="891"/>
              <a:chExt cx="42" cy="66"/>
            </a:xfrm>
          </p:grpSpPr>
          <p:sp>
            <p:nvSpPr>
              <p:cNvPr id="192" name="Line 253">
                <a:extLst>
                  <a:ext uri="{FF2B5EF4-FFF2-40B4-BE49-F238E27FC236}">
                    <a16:creationId xmlns:a16="http://schemas.microsoft.com/office/drawing/2014/main" id="{14A6837A-BFA5-AC40-074B-EDF22D618B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183" y="920"/>
                <a:ext cx="28" cy="3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3" name="Line 254">
                <a:extLst>
                  <a:ext uri="{FF2B5EF4-FFF2-40B4-BE49-F238E27FC236}">
                    <a16:creationId xmlns:a16="http://schemas.microsoft.com/office/drawing/2014/main" id="{6CECB0D9-FFBA-3EA9-C372-8AAED73CF5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171" y="891"/>
                <a:ext cx="42" cy="2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69" name="Group 255">
              <a:extLst>
                <a:ext uri="{FF2B5EF4-FFF2-40B4-BE49-F238E27FC236}">
                  <a16:creationId xmlns:a16="http://schemas.microsoft.com/office/drawing/2014/main" id="{C0E0D8D8-58D9-CE9F-7E0D-3160FBFC11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190" name="Line 256">
                <a:extLst>
                  <a:ext uri="{FF2B5EF4-FFF2-40B4-BE49-F238E27FC236}">
                    <a16:creationId xmlns:a16="http://schemas.microsoft.com/office/drawing/2014/main" id="{D04F26C0-200E-53DF-0952-A454F4302E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1" name="Line 257">
                <a:extLst>
                  <a:ext uri="{FF2B5EF4-FFF2-40B4-BE49-F238E27FC236}">
                    <a16:creationId xmlns:a16="http://schemas.microsoft.com/office/drawing/2014/main" id="{6610A9B1-FE70-845C-77AC-33F2E33997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70" name="Freeform 258">
              <a:extLst>
                <a:ext uri="{FF2B5EF4-FFF2-40B4-BE49-F238E27FC236}">
                  <a16:creationId xmlns:a16="http://schemas.microsoft.com/office/drawing/2014/main" id="{CC476622-25DB-C11E-4BA1-FB9D7D25AFFD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183 w 183"/>
                <a:gd name="T1" fmla="*/ 0 h 163"/>
                <a:gd name="T2" fmla="*/ 164 w 183"/>
                <a:gd name="T3" fmla="*/ 2 h 163"/>
                <a:gd name="T4" fmla="*/ 147 w 183"/>
                <a:gd name="T5" fmla="*/ 4 h 163"/>
                <a:gd name="T6" fmla="*/ 129 w 183"/>
                <a:gd name="T7" fmla="*/ 7 h 163"/>
                <a:gd name="T8" fmla="*/ 112 w 183"/>
                <a:gd name="T9" fmla="*/ 12 h 163"/>
                <a:gd name="T10" fmla="*/ 98 w 183"/>
                <a:gd name="T11" fmla="*/ 19 h 163"/>
                <a:gd name="T12" fmla="*/ 82 w 183"/>
                <a:gd name="T13" fmla="*/ 27 h 163"/>
                <a:gd name="T14" fmla="*/ 69 w 183"/>
                <a:gd name="T15" fmla="*/ 36 h 163"/>
                <a:gd name="T16" fmla="*/ 55 w 183"/>
                <a:gd name="T17" fmla="*/ 47 h 163"/>
                <a:gd name="T18" fmla="*/ 43 w 183"/>
                <a:gd name="T19" fmla="*/ 58 h 163"/>
                <a:gd name="T20" fmla="*/ 32 w 183"/>
                <a:gd name="T21" fmla="*/ 71 h 163"/>
                <a:gd name="T22" fmla="*/ 23 w 183"/>
                <a:gd name="T23" fmla="*/ 84 h 163"/>
                <a:gd name="T24" fmla="*/ 16 w 183"/>
                <a:gd name="T25" fmla="*/ 98 h 163"/>
                <a:gd name="T26" fmla="*/ 9 w 183"/>
                <a:gd name="T27" fmla="*/ 113 h 163"/>
                <a:gd name="T28" fmla="*/ 4 w 183"/>
                <a:gd name="T29" fmla="*/ 129 h 163"/>
                <a:gd name="T30" fmla="*/ 2 w 183"/>
                <a:gd name="T31" fmla="*/ 144 h 163"/>
                <a:gd name="T32" fmla="*/ 1 w 183"/>
                <a:gd name="T33" fmla="*/ 162 h 163"/>
                <a:gd name="T34" fmla="*/ 0 w 183"/>
                <a:gd name="T35" fmla="*/ 162 h 163"/>
                <a:gd name="T36" fmla="*/ 1 w 183"/>
                <a:gd name="T37" fmla="*/ 163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1" name="Line 259">
              <a:extLst>
                <a:ext uri="{FF2B5EF4-FFF2-40B4-BE49-F238E27FC236}">
                  <a16:creationId xmlns:a16="http://schemas.microsoft.com/office/drawing/2014/main" id="{D96E18AF-A826-C5FE-E123-BF2C5384F3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" name="Line 260">
              <a:extLst>
                <a:ext uri="{FF2B5EF4-FFF2-40B4-BE49-F238E27FC236}">
                  <a16:creationId xmlns:a16="http://schemas.microsoft.com/office/drawing/2014/main" id="{AC761141-9C22-59B0-093F-7DEDDBF9C2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" name="Line 261">
              <a:extLst>
                <a:ext uri="{FF2B5EF4-FFF2-40B4-BE49-F238E27FC236}">
                  <a16:creationId xmlns:a16="http://schemas.microsoft.com/office/drawing/2014/main" id="{C5B2B806-7960-56E1-9DE9-85DB7082AB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" name="Line 262">
              <a:extLst>
                <a:ext uri="{FF2B5EF4-FFF2-40B4-BE49-F238E27FC236}">
                  <a16:creationId xmlns:a16="http://schemas.microsoft.com/office/drawing/2014/main" id="{4F2FFC85-0097-4E56-113C-3A15551730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75" name="Group 263">
              <a:extLst>
                <a:ext uri="{FF2B5EF4-FFF2-40B4-BE49-F238E27FC236}">
                  <a16:creationId xmlns:a16="http://schemas.microsoft.com/office/drawing/2014/main" id="{30BBD5F9-7103-B36B-1310-96022F1B58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186" name="Line 264">
                <a:extLst>
                  <a:ext uri="{FF2B5EF4-FFF2-40B4-BE49-F238E27FC236}">
                    <a16:creationId xmlns:a16="http://schemas.microsoft.com/office/drawing/2014/main" id="{DCEFF0D7-B179-2AD0-6B3C-42982A755C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" name="Line 265">
                <a:extLst>
                  <a:ext uri="{FF2B5EF4-FFF2-40B4-BE49-F238E27FC236}">
                    <a16:creationId xmlns:a16="http://schemas.microsoft.com/office/drawing/2014/main" id="{9D6FFBC2-7B35-4D96-FEAF-28B52A562E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" name="Line 266">
                <a:extLst>
                  <a:ext uri="{FF2B5EF4-FFF2-40B4-BE49-F238E27FC236}">
                    <a16:creationId xmlns:a16="http://schemas.microsoft.com/office/drawing/2014/main" id="{31D96882-0591-49B2-ED3A-834CF92419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9" name="Line 267">
                <a:extLst>
                  <a:ext uri="{FF2B5EF4-FFF2-40B4-BE49-F238E27FC236}">
                    <a16:creationId xmlns:a16="http://schemas.microsoft.com/office/drawing/2014/main" id="{827845F0-0D73-8396-AE78-B9847AFC7A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76" name="Rectangle 268">
              <a:extLst>
                <a:ext uri="{FF2B5EF4-FFF2-40B4-BE49-F238E27FC236}">
                  <a16:creationId xmlns:a16="http://schemas.microsoft.com/office/drawing/2014/main" id="{DEA05E3A-C5D2-D01B-B63D-FE2AD14880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1" y="3439"/>
              <a:ext cx="7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77" name="Group 269">
              <a:extLst>
                <a:ext uri="{FF2B5EF4-FFF2-40B4-BE49-F238E27FC236}">
                  <a16:creationId xmlns:a16="http://schemas.microsoft.com/office/drawing/2014/main" id="{7057AF38-A942-87EB-1ECE-7BF0AFE11B7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42" y="3306"/>
              <a:ext cx="248" cy="140"/>
              <a:chOff x="1440" y="1248"/>
              <a:chExt cx="515" cy="277"/>
            </a:xfrm>
          </p:grpSpPr>
          <p:grpSp>
            <p:nvGrpSpPr>
              <p:cNvPr id="178" name="Group 270">
                <a:extLst>
                  <a:ext uri="{FF2B5EF4-FFF2-40B4-BE49-F238E27FC236}">
                    <a16:creationId xmlns:a16="http://schemas.microsoft.com/office/drawing/2014/main" id="{585A526F-A3A9-FEF0-A541-C61CBB711FC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392584">
                <a:off x="1559" y="1129"/>
                <a:ext cx="277" cy="515"/>
                <a:chOff x="2305" y="992"/>
                <a:chExt cx="277" cy="515"/>
              </a:xfrm>
            </p:grpSpPr>
            <p:sp>
              <p:nvSpPr>
                <p:cNvPr id="184" name="Freeform 271">
                  <a:extLst>
                    <a:ext uri="{FF2B5EF4-FFF2-40B4-BE49-F238E27FC236}">
                      <a16:creationId xmlns:a16="http://schemas.microsoft.com/office/drawing/2014/main" id="{1F0E90F9-AA20-6A48-E4EA-D518E0AA237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209 h 1030"/>
                    <a:gd name="T6" fmla="*/ 51 w 277"/>
                    <a:gd name="T7" fmla="*/ 209 h 1030"/>
                    <a:gd name="T8" fmla="*/ 0 w 277"/>
                    <a:gd name="T9" fmla="*/ 277 h 1030"/>
                    <a:gd name="T10" fmla="*/ 0 w 277"/>
                    <a:gd name="T11" fmla="*/ 828 h 1030"/>
                    <a:gd name="T12" fmla="*/ 51 w 277"/>
                    <a:gd name="T13" fmla="*/ 1030 h 1030"/>
                    <a:gd name="T14" fmla="*/ 226 w 277"/>
                    <a:gd name="T15" fmla="*/ 1030 h 1030"/>
                    <a:gd name="T16" fmla="*/ 277 w 277"/>
                    <a:gd name="T17" fmla="*/ 828 h 1030"/>
                    <a:gd name="T18" fmla="*/ 277 w 277"/>
                    <a:gd name="T19" fmla="*/ 277 h 1030"/>
                    <a:gd name="T20" fmla="*/ 226 w 277"/>
                    <a:gd name="T21" fmla="*/ 209 h 1030"/>
                    <a:gd name="T22" fmla="*/ 188 w 277"/>
                    <a:gd name="T23" fmla="*/ 209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" name="Freeform 272">
                  <a:extLst>
                    <a:ext uri="{FF2B5EF4-FFF2-40B4-BE49-F238E27FC236}">
                      <a16:creationId xmlns:a16="http://schemas.microsoft.com/office/drawing/2014/main" id="{18CCAC00-9AE2-0AA1-2674-46E31D58752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209 h 1030"/>
                    <a:gd name="T6" fmla="*/ 51 w 277"/>
                    <a:gd name="T7" fmla="*/ 209 h 1030"/>
                    <a:gd name="T8" fmla="*/ 0 w 277"/>
                    <a:gd name="T9" fmla="*/ 277 h 1030"/>
                    <a:gd name="T10" fmla="*/ 0 w 277"/>
                    <a:gd name="T11" fmla="*/ 828 h 1030"/>
                    <a:gd name="T12" fmla="*/ 51 w 277"/>
                    <a:gd name="T13" fmla="*/ 1030 h 1030"/>
                    <a:gd name="T14" fmla="*/ 226 w 277"/>
                    <a:gd name="T15" fmla="*/ 1030 h 1030"/>
                    <a:gd name="T16" fmla="*/ 277 w 277"/>
                    <a:gd name="T17" fmla="*/ 828 h 1030"/>
                    <a:gd name="T18" fmla="*/ 277 w 277"/>
                    <a:gd name="T19" fmla="*/ 277 h 1030"/>
                    <a:gd name="T20" fmla="*/ 226 w 277"/>
                    <a:gd name="T21" fmla="*/ 209 h 1030"/>
                    <a:gd name="T22" fmla="*/ 188 w 277"/>
                    <a:gd name="T23" fmla="*/ 209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79" name="Group 273">
                <a:extLst>
                  <a:ext uri="{FF2B5EF4-FFF2-40B4-BE49-F238E27FC236}">
                    <a16:creationId xmlns:a16="http://schemas.microsoft.com/office/drawing/2014/main" id="{F2F99392-4041-49B7-F20C-2C5B987894F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327712">
                <a:off x="1616" y="1228"/>
                <a:ext cx="210" cy="321"/>
                <a:chOff x="2338" y="1124"/>
                <a:chExt cx="210" cy="321"/>
              </a:xfrm>
            </p:grpSpPr>
            <p:sp>
              <p:nvSpPr>
                <p:cNvPr id="180" name="Freeform 274">
                  <a:extLst>
                    <a:ext uri="{FF2B5EF4-FFF2-40B4-BE49-F238E27FC236}">
                      <a16:creationId xmlns:a16="http://schemas.microsoft.com/office/drawing/2014/main" id="{0F381468-D31C-59B2-84CF-D21F53AFC94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32 h 643"/>
                    <a:gd name="T2" fmla="*/ 27 w 210"/>
                    <a:gd name="T3" fmla="*/ 0 h 643"/>
                    <a:gd name="T4" fmla="*/ 210 w 210"/>
                    <a:gd name="T5" fmla="*/ 611 h 643"/>
                    <a:gd name="T6" fmla="*/ 183 w 210"/>
                    <a:gd name="T7" fmla="*/ 643 h 643"/>
                    <a:gd name="T8" fmla="*/ 0 w 210"/>
                    <a:gd name="T9" fmla="*/ 32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1" name="Freeform 275">
                  <a:extLst>
                    <a:ext uri="{FF2B5EF4-FFF2-40B4-BE49-F238E27FC236}">
                      <a16:creationId xmlns:a16="http://schemas.microsoft.com/office/drawing/2014/main" id="{19FFE7B1-0C27-3186-D14C-9C7FCFE5F84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32 h 643"/>
                    <a:gd name="T4" fmla="*/ 27 w 210"/>
                    <a:gd name="T5" fmla="*/ 643 h 643"/>
                    <a:gd name="T6" fmla="*/ 0 w 210"/>
                    <a:gd name="T7" fmla="*/ 611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2" name="Freeform 276">
                  <a:extLst>
                    <a:ext uri="{FF2B5EF4-FFF2-40B4-BE49-F238E27FC236}">
                      <a16:creationId xmlns:a16="http://schemas.microsoft.com/office/drawing/2014/main" id="{AB93D2B8-DAC3-0723-ED13-16912086903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32 h 643"/>
                    <a:gd name="T2" fmla="*/ 27 w 210"/>
                    <a:gd name="T3" fmla="*/ 0 h 643"/>
                    <a:gd name="T4" fmla="*/ 210 w 210"/>
                    <a:gd name="T5" fmla="*/ 611 h 643"/>
                    <a:gd name="T6" fmla="*/ 183 w 210"/>
                    <a:gd name="T7" fmla="*/ 643 h 643"/>
                    <a:gd name="T8" fmla="*/ 0 w 210"/>
                    <a:gd name="T9" fmla="*/ 32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3" name="Freeform 277">
                  <a:extLst>
                    <a:ext uri="{FF2B5EF4-FFF2-40B4-BE49-F238E27FC236}">
                      <a16:creationId xmlns:a16="http://schemas.microsoft.com/office/drawing/2014/main" id="{21AD75DB-2A77-5A6C-463F-16090480B16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32 h 643"/>
                    <a:gd name="T4" fmla="*/ 27 w 210"/>
                    <a:gd name="T5" fmla="*/ 643 h 643"/>
                    <a:gd name="T6" fmla="*/ 0 w 210"/>
                    <a:gd name="T7" fmla="*/ 611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194" name="Group 827">
            <a:extLst>
              <a:ext uri="{FF2B5EF4-FFF2-40B4-BE49-F238E27FC236}">
                <a16:creationId xmlns:a16="http://schemas.microsoft.com/office/drawing/2014/main" id="{01497ABD-1E82-88DB-6D84-348512AB3FDD}"/>
              </a:ext>
            </a:extLst>
          </p:cNvPr>
          <p:cNvGrpSpPr>
            <a:grpSpLocks/>
          </p:cNvGrpSpPr>
          <p:nvPr/>
        </p:nvGrpSpPr>
        <p:grpSpPr bwMode="auto">
          <a:xfrm>
            <a:off x="4216441" y="2335719"/>
            <a:ext cx="885825" cy="765174"/>
            <a:chOff x="18" y="3612"/>
            <a:chExt cx="558" cy="482"/>
          </a:xfrm>
        </p:grpSpPr>
        <p:grpSp>
          <p:nvGrpSpPr>
            <p:cNvPr id="195" name="Group 828">
              <a:extLst>
                <a:ext uri="{FF2B5EF4-FFF2-40B4-BE49-F238E27FC236}">
                  <a16:creationId xmlns:a16="http://schemas.microsoft.com/office/drawing/2014/main" id="{85AEF1BC-C1D9-6BCC-CA79-714FB07E9C9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7" y="3897"/>
              <a:ext cx="69" cy="197"/>
              <a:chOff x="2629" y="4008"/>
              <a:chExt cx="88" cy="222"/>
            </a:xfrm>
          </p:grpSpPr>
          <p:sp>
            <p:nvSpPr>
              <p:cNvPr id="202" name="Freeform 829">
                <a:extLst>
                  <a:ext uri="{FF2B5EF4-FFF2-40B4-BE49-F238E27FC236}">
                    <a16:creationId xmlns:a16="http://schemas.microsoft.com/office/drawing/2014/main" id="{08F7F2B6-BBE8-EBF8-AFCD-ED3013FB16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61" y="4022"/>
                <a:ext cx="24" cy="208"/>
              </a:xfrm>
              <a:custGeom>
                <a:avLst/>
                <a:gdLst>
                  <a:gd name="T0" fmla="*/ 0 w 24"/>
                  <a:gd name="T1" fmla="*/ 207 h 208"/>
                  <a:gd name="T2" fmla="*/ 2 w 24"/>
                  <a:gd name="T3" fmla="*/ 0 h 208"/>
                  <a:gd name="T4" fmla="*/ 24 w 24"/>
                  <a:gd name="T5" fmla="*/ 3 h 208"/>
                  <a:gd name="T6" fmla="*/ 23 w 24"/>
                  <a:gd name="T7" fmla="*/ 208 h 208"/>
                  <a:gd name="T8" fmla="*/ 0 w 24"/>
                  <a:gd name="T9" fmla="*/ 207 h 2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"/>
                  <a:gd name="T16" fmla="*/ 0 h 208"/>
                  <a:gd name="T17" fmla="*/ 24 w 24"/>
                  <a:gd name="T18" fmla="*/ 208 h 20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" h="208">
                    <a:moveTo>
                      <a:pt x="0" y="207"/>
                    </a:moveTo>
                    <a:lnTo>
                      <a:pt x="2" y="0"/>
                    </a:lnTo>
                    <a:lnTo>
                      <a:pt x="24" y="3"/>
                    </a:lnTo>
                    <a:lnTo>
                      <a:pt x="23" y="208"/>
                    </a:lnTo>
                    <a:lnTo>
                      <a:pt x="0" y="207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3" name="Freeform 830">
                <a:extLst>
                  <a:ext uri="{FF2B5EF4-FFF2-40B4-BE49-F238E27FC236}">
                    <a16:creationId xmlns:a16="http://schemas.microsoft.com/office/drawing/2014/main" id="{6D0B4ADA-960D-BF46-B0E3-8CA3B142A9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29" y="4008"/>
                <a:ext cx="88" cy="27"/>
              </a:xfrm>
              <a:custGeom>
                <a:avLst/>
                <a:gdLst>
                  <a:gd name="T0" fmla="*/ 1 w 88"/>
                  <a:gd name="T1" fmla="*/ 27 h 27"/>
                  <a:gd name="T2" fmla="*/ 0 w 88"/>
                  <a:gd name="T3" fmla="*/ 2 h 27"/>
                  <a:gd name="T4" fmla="*/ 88 w 88"/>
                  <a:gd name="T5" fmla="*/ 0 h 27"/>
                  <a:gd name="T6" fmla="*/ 88 w 88"/>
                  <a:gd name="T7" fmla="*/ 27 h 27"/>
                  <a:gd name="T8" fmla="*/ 1 w 88"/>
                  <a:gd name="T9" fmla="*/ 27 h 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8"/>
                  <a:gd name="T16" fmla="*/ 0 h 27"/>
                  <a:gd name="T17" fmla="*/ 88 w 88"/>
                  <a:gd name="T18" fmla="*/ 27 h 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8" h="27">
                    <a:moveTo>
                      <a:pt x="1" y="27"/>
                    </a:moveTo>
                    <a:lnTo>
                      <a:pt x="0" y="2"/>
                    </a:lnTo>
                    <a:lnTo>
                      <a:pt x="88" y="0"/>
                    </a:lnTo>
                    <a:lnTo>
                      <a:pt x="88" y="27"/>
                    </a:lnTo>
                    <a:lnTo>
                      <a:pt x="1" y="27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96" name="Freeform 831">
              <a:extLst>
                <a:ext uri="{FF2B5EF4-FFF2-40B4-BE49-F238E27FC236}">
                  <a16:creationId xmlns:a16="http://schemas.microsoft.com/office/drawing/2014/main" id="{E9E71D29-EDC7-38FB-B6A5-E128906C8827}"/>
                </a:ext>
              </a:extLst>
            </p:cNvPr>
            <p:cNvSpPr>
              <a:spLocks/>
            </p:cNvSpPr>
            <p:nvPr/>
          </p:nvSpPr>
          <p:spPr bwMode="auto">
            <a:xfrm rot="-3760027">
              <a:off x="72" y="3701"/>
              <a:ext cx="163" cy="272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7" name="Freeform 832">
              <a:extLst>
                <a:ext uri="{FF2B5EF4-FFF2-40B4-BE49-F238E27FC236}">
                  <a16:creationId xmlns:a16="http://schemas.microsoft.com/office/drawing/2014/main" id="{D3E2D0FC-7CB6-6C68-D319-BE800FD81D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" y="3612"/>
              <a:ext cx="329" cy="178"/>
            </a:xfrm>
            <a:custGeom>
              <a:avLst/>
              <a:gdLst>
                <a:gd name="T0" fmla="*/ 0 w 422"/>
                <a:gd name="T1" fmla="*/ 128 h 200"/>
                <a:gd name="T2" fmla="*/ 230 w 422"/>
                <a:gd name="T3" fmla="*/ 19 h 200"/>
                <a:gd name="T4" fmla="*/ 422 w 422"/>
                <a:gd name="T5" fmla="*/ 200 h 200"/>
                <a:gd name="T6" fmla="*/ 0 60000 65536"/>
                <a:gd name="T7" fmla="*/ 0 60000 65536"/>
                <a:gd name="T8" fmla="*/ 0 60000 65536"/>
                <a:gd name="T9" fmla="*/ 0 w 422"/>
                <a:gd name="T10" fmla="*/ 0 h 200"/>
                <a:gd name="T11" fmla="*/ 422 w 422"/>
                <a:gd name="T12" fmla="*/ 200 h 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2" h="200">
                  <a:moveTo>
                    <a:pt x="0" y="128"/>
                  </a:moveTo>
                  <a:cubicBezTo>
                    <a:pt x="38" y="110"/>
                    <a:pt x="73" y="0"/>
                    <a:pt x="230" y="19"/>
                  </a:cubicBezTo>
                  <a:cubicBezTo>
                    <a:pt x="387" y="38"/>
                    <a:pt x="382" y="162"/>
                    <a:pt x="422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sm"/>
              <a:tailEnd type="stealth" w="med" len="sm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98" name="Group 833">
              <a:extLst>
                <a:ext uri="{FF2B5EF4-FFF2-40B4-BE49-F238E27FC236}">
                  <a16:creationId xmlns:a16="http://schemas.microsoft.com/office/drawing/2014/main" id="{F38D4600-92B6-45D4-E566-B075F7457C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4" y="3825"/>
              <a:ext cx="262" cy="156"/>
              <a:chOff x="314" y="3825"/>
              <a:chExt cx="262" cy="156"/>
            </a:xfrm>
          </p:grpSpPr>
          <p:sp useBgFill="1">
            <p:nvSpPr>
              <p:cNvPr id="199" name="Freeform 834">
                <a:extLst>
                  <a:ext uri="{FF2B5EF4-FFF2-40B4-BE49-F238E27FC236}">
                    <a16:creationId xmlns:a16="http://schemas.microsoft.com/office/drawing/2014/main" id="{485C8330-F703-86F6-39CD-747F8A9D8DF4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1025">
                <a:off x="367" y="3772"/>
                <a:ext cx="156" cy="262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0" name="Line 835">
                <a:extLst>
                  <a:ext uri="{FF2B5EF4-FFF2-40B4-BE49-F238E27FC236}">
                    <a16:creationId xmlns:a16="http://schemas.microsoft.com/office/drawing/2014/main" id="{173C1756-F898-B7E4-D494-B524AE8AB5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24" y="3855"/>
                <a:ext cx="189" cy="9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1" name="Freeform 836">
                <a:extLst>
                  <a:ext uri="{FF2B5EF4-FFF2-40B4-BE49-F238E27FC236}">
                    <a16:creationId xmlns:a16="http://schemas.microsoft.com/office/drawing/2014/main" id="{0E58F0DB-BC6D-F9D4-6C92-E8EC403047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8" y="3858"/>
                <a:ext cx="195" cy="93"/>
              </a:xfrm>
              <a:custGeom>
                <a:avLst/>
                <a:gdLst>
                  <a:gd name="T0" fmla="*/ 0 w 195"/>
                  <a:gd name="T1" fmla="*/ 0 h 93"/>
                  <a:gd name="T2" fmla="*/ 195 w 195"/>
                  <a:gd name="T3" fmla="*/ 93 h 93"/>
                  <a:gd name="T4" fmla="*/ 0 60000 65536"/>
                  <a:gd name="T5" fmla="*/ 0 60000 65536"/>
                  <a:gd name="T6" fmla="*/ 0 w 195"/>
                  <a:gd name="T7" fmla="*/ 0 h 93"/>
                  <a:gd name="T8" fmla="*/ 195 w 195"/>
                  <a:gd name="T9" fmla="*/ 93 h 9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95" h="93">
                    <a:moveTo>
                      <a:pt x="0" y="0"/>
                    </a:moveTo>
                    <a:lnTo>
                      <a:pt x="195" y="93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04" name="Group 837">
            <a:extLst>
              <a:ext uri="{FF2B5EF4-FFF2-40B4-BE49-F238E27FC236}">
                <a16:creationId xmlns:a16="http://schemas.microsoft.com/office/drawing/2014/main" id="{8BDB43E5-E77A-4BC3-2660-76AF60AB5C90}"/>
              </a:ext>
            </a:extLst>
          </p:cNvPr>
          <p:cNvGrpSpPr>
            <a:grpSpLocks/>
          </p:cNvGrpSpPr>
          <p:nvPr/>
        </p:nvGrpSpPr>
        <p:grpSpPr bwMode="auto">
          <a:xfrm>
            <a:off x="3064194" y="2311906"/>
            <a:ext cx="857250" cy="952500"/>
            <a:chOff x="684" y="3666"/>
            <a:chExt cx="540" cy="600"/>
          </a:xfrm>
        </p:grpSpPr>
        <p:sp>
          <p:nvSpPr>
            <p:cNvPr id="205" name="Freeform 838">
              <a:extLst>
                <a:ext uri="{FF2B5EF4-FFF2-40B4-BE49-F238E27FC236}">
                  <a16:creationId xmlns:a16="http://schemas.microsoft.com/office/drawing/2014/main" id="{CE0819CF-61C9-C4CA-8808-2FFC8B3791BD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" y="3666"/>
              <a:ext cx="517" cy="266"/>
            </a:xfrm>
            <a:custGeom>
              <a:avLst/>
              <a:gdLst>
                <a:gd name="T0" fmla="*/ 0 w 744"/>
                <a:gd name="T1" fmla="*/ 216 h 384"/>
                <a:gd name="T2" fmla="*/ 204 w 744"/>
                <a:gd name="T3" fmla="*/ 39 h 384"/>
                <a:gd name="T4" fmla="*/ 474 w 744"/>
                <a:gd name="T5" fmla="*/ 30 h 384"/>
                <a:gd name="T6" fmla="*/ 693 w 744"/>
                <a:gd name="T7" fmla="*/ 183 h 384"/>
                <a:gd name="T8" fmla="*/ 729 w 744"/>
                <a:gd name="T9" fmla="*/ 384 h 3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44"/>
                <a:gd name="T16" fmla="*/ 0 h 384"/>
                <a:gd name="T17" fmla="*/ 744 w 744"/>
                <a:gd name="T18" fmla="*/ 384 h 3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44" h="384">
                  <a:moveTo>
                    <a:pt x="0" y="216"/>
                  </a:moveTo>
                  <a:cubicBezTo>
                    <a:pt x="34" y="187"/>
                    <a:pt x="125" y="70"/>
                    <a:pt x="204" y="39"/>
                  </a:cubicBezTo>
                  <a:cubicBezTo>
                    <a:pt x="318" y="0"/>
                    <a:pt x="394" y="5"/>
                    <a:pt x="474" y="30"/>
                  </a:cubicBezTo>
                  <a:cubicBezTo>
                    <a:pt x="554" y="55"/>
                    <a:pt x="642" y="108"/>
                    <a:pt x="693" y="183"/>
                  </a:cubicBezTo>
                  <a:cubicBezTo>
                    <a:pt x="744" y="258"/>
                    <a:pt x="722" y="342"/>
                    <a:pt x="729" y="38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06" name="Group 839">
              <a:extLst>
                <a:ext uri="{FF2B5EF4-FFF2-40B4-BE49-F238E27FC236}">
                  <a16:creationId xmlns:a16="http://schemas.microsoft.com/office/drawing/2014/main" id="{0E7EE479-120E-2E23-3BBC-0E54736085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4" y="3722"/>
              <a:ext cx="536" cy="544"/>
              <a:chOff x="684" y="3722"/>
              <a:chExt cx="536" cy="544"/>
            </a:xfrm>
          </p:grpSpPr>
          <p:sp>
            <p:nvSpPr>
              <p:cNvPr id="207" name="Rectangle 840">
                <a:extLst>
                  <a:ext uri="{FF2B5EF4-FFF2-40B4-BE49-F238E27FC236}">
                    <a16:creationId xmlns:a16="http://schemas.microsoft.com/office/drawing/2014/main" id="{7FAD675D-3D23-ACF2-7FFA-D90810E62B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0" y="3997"/>
                <a:ext cx="17" cy="269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08" name="Group 841">
                <a:extLst>
                  <a:ext uri="{FF2B5EF4-FFF2-40B4-BE49-F238E27FC236}">
                    <a16:creationId xmlns:a16="http://schemas.microsoft.com/office/drawing/2014/main" id="{20ACE225-FC6A-0C71-CB1F-444B97AF596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17" y="3758"/>
                <a:ext cx="311" cy="378"/>
                <a:chOff x="989" y="1932"/>
                <a:chExt cx="448" cy="544"/>
              </a:xfrm>
            </p:grpSpPr>
            <p:sp>
              <p:nvSpPr>
                <p:cNvPr id="233" name="Freeform 842">
                  <a:extLst>
                    <a:ext uri="{FF2B5EF4-FFF2-40B4-BE49-F238E27FC236}">
                      <a16:creationId xmlns:a16="http://schemas.microsoft.com/office/drawing/2014/main" id="{6D40979C-D7C7-1A0C-2802-1A6C61DAD60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98" y="2270"/>
                  <a:ext cx="158" cy="198"/>
                </a:xfrm>
                <a:custGeom>
                  <a:avLst/>
                  <a:gdLst>
                    <a:gd name="T0" fmla="*/ 158 w 158"/>
                    <a:gd name="T1" fmla="*/ 4 h 198"/>
                    <a:gd name="T2" fmla="*/ 151 w 158"/>
                    <a:gd name="T3" fmla="*/ 0 h 198"/>
                    <a:gd name="T4" fmla="*/ 0 w 158"/>
                    <a:gd name="T5" fmla="*/ 192 h 198"/>
                    <a:gd name="T6" fmla="*/ 6 w 158"/>
                    <a:gd name="T7" fmla="*/ 198 h 198"/>
                    <a:gd name="T8" fmla="*/ 158 w 158"/>
                    <a:gd name="T9" fmla="*/ 4 h 19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8"/>
                    <a:gd name="T16" fmla="*/ 0 h 198"/>
                    <a:gd name="T17" fmla="*/ 158 w 158"/>
                    <a:gd name="T18" fmla="*/ 198 h 19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8" h="198">
                      <a:moveTo>
                        <a:pt x="158" y="4"/>
                      </a:moveTo>
                      <a:lnTo>
                        <a:pt x="151" y="0"/>
                      </a:lnTo>
                      <a:lnTo>
                        <a:pt x="0" y="192"/>
                      </a:lnTo>
                      <a:lnTo>
                        <a:pt x="6" y="198"/>
                      </a:lnTo>
                      <a:lnTo>
                        <a:pt x="158" y="4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4" name="Freeform 843">
                  <a:extLst>
                    <a:ext uri="{FF2B5EF4-FFF2-40B4-BE49-F238E27FC236}">
                      <a16:creationId xmlns:a16="http://schemas.microsoft.com/office/drawing/2014/main" id="{2F1FA290-C602-FEE7-B52A-028FCA9104E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32" y="2081"/>
                  <a:ext cx="193" cy="240"/>
                </a:xfrm>
                <a:custGeom>
                  <a:avLst/>
                  <a:gdLst>
                    <a:gd name="T0" fmla="*/ 193 w 193"/>
                    <a:gd name="T1" fmla="*/ 12 h 240"/>
                    <a:gd name="T2" fmla="*/ 178 w 193"/>
                    <a:gd name="T3" fmla="*/ 0 h 240"/>
                    <a:gd name="T4" fmla="*/ 0 w 193"/>
                    <a:gd name="T5" fmla="*/ 228 h 240"/>
                    <a:gd name="T6" fmla="*/ 15 w 193"/>
                    <a:gd name="T7" fmla="*/ 240 h 240"/>
                    <a:gd name="T8" fmla="*/ 193 w 193"/>
                    <a:gd name="T9" fmla="*/ 12 h 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3"/>
                    <a:gd name="T16" fmla="*/ 0 h 240"/>
                    <a:gd name="T17" fmla="*/ 193 w 193"/>
                    <a:gd name="T18" fmla="*/ 240 h 2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3" h="240">
                      <a:moveTo>
                        <a:pt x="193" y="12"/>
                      </a:moveTo>
                      <a:lnTo>
                        <a:pt x="178" y="0"/>
                      </a:lnTo>
                      <a:lnTo>
                        <a:pt x="0" y="228"/>
                      </a:lnTo>
                      <a:lnTo>
                        <a:pt x="15" y="240"/>
                      </a:lnTo>
                      <a:lnTo>
                        <a:pt x="193" y="12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5" name="Freeform 844">
                  <a:extLst>
                    <a:ext uri="{FF2B5EF4-FFF2-40B4-BE49-F238E27FC236}">
                      <a16:creationId xmlns:a16="http://schemas.microsoft.com/office/drawing/2014/main" id="{31DB4BE5-2BD8-7F90-E2AC-02993AAF370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83" y="1969"/>
                  <a:ext cx="192" cy="239"/>
                </a:xfrm>
                <a:custGeom>
                  <a:avLst/>
                  <a:gdLst>
                    <a:gd name="T0" fmla="*/ 192 w 192"/>
                    <a:gd name="T1" fmla="*/ 12 h 239"/>
                    <a:gd name="T2" fmla="*/ 177 w 192"/>
                    <a:gd name="T3" fmla="*/ 0 h 239"/>
                    <a:gd name="T4" fmla="*/ 0 w 192"/>
                    <a:gd name="T5" fmla="*/ 227 h 239"/>
                    <a:gd name="T6" fmla="*/ 14 w 192"/>
                    <a:gd name="T7" fmla="*/ 239 h 239"/>
                    <a:gd name="T8" fmla="*/ 192 w 192"/>
                    <a:gd name="T9" fmla="*/ 12 h 23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2"/>
                    <a:gd name="T16" fmla="*/ 0 h 239"/>
                    <a:gd name="T17" fmla="*/ 192 w 192"/>
                    <a:gd name="T18" fmla="*/ 239 h 23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2" h="239">
                      <a:moveTo>
                        <a:pt x="192" y="12"/>
                      </a:moveTo>
                      <a:lnTo>
                        <a:pt x="177" y="0"/>
                      </a:lnTo>
                      <a:lnTo>
                        <a:pt x="0" y="227"/>
                      </a:lnTo>
                      <a:lnTo>
                        <a:pt x="14" y="239"/>
                      </a:lnTo>
                      <a:lnTo>
                        <a:pt x="192" y="12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6" name="Freeform 845">
                  <a:extLst>
                    <a:ext uri="{FF2B5EF4-FFF2-40B4-BE49-F238E27FC236}">
                      <a16:creationId xmlns:a16="http://schemas.microsoft.com/office/drawing/2014/main" id="{D9CF25C6-F45D-F3BE-3F13-BB61FF25578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56" y="2188"/>
                  <a:ext cx="197" cy="161"/>
                </a:xfrm>
                <a:custGeom>
                  <a:avLst/>
                  <a:gdLst>
                    <a:gd name="T0" fmla="*/ 176 w 197"/>
                    <a:gd name="T1" fmla="*/ 161 h 161"/>
                    <a:gd name="T2" fmla="*/ 0 w 197"/>
                    <a:gd name="T3" fmla="*/ 23 h 161"/>
                    <a:gd name="T4" fmla="*/ 21 w 197"/>
                    <a:gd name="T5" fmla="*/ 0 h 161"/>
                    <a:gd name="T6" fmla="*/ 197 w 197"/>
                    <a:gd name="T7" fmla="*/ 138 h 161"/>
                    <a:gd name="T8" fmla="*/ 176 w 197"/>
                    <a:gd name="T9" fmla="*/ 161 h 16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7"/>
                    <a:gd name="T16" fmla="*/ 0 h 161"/>
                    <a:gd name="T17" fmla="*/ 197 w 197"/>
                    <a:gd name="T18" fmla="*/ 161 h 16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7" h="161">
                      <a:moveTo>
                        <a:pt x="176" y="161"/>
                      </a:moveTo>
                      <a:lnTo>
                        <a:pt x="0" y="23"/>
                      </a:lnTo>
                      <a:lnTo>
                        <a:pt x="21" y="0"/>
                      </a:lnTo>
                      <a:lnTo>
                        <a:pt x="197" y="138"/>
                      </a:lnTo>
                      <a:lnTo>
                        <a:pt x="176" y="161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7" name="Freeform 846">
                  <a:extLst>
                    <a:ext uri="{FF2B5EF4-FFF2-40B4-BE49-F238E27FC236}">
                      <a16:creationId xmlns:a16="http://schemas.microsoft.com/office/drawing/2014/main" id="{08B65056-949D-487E-2A19-6C9CF628FBA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25" y="1932"/>
                  <a:ext cx="312" cy="355"/>
                </a:xfrm>
                <a:custGeom>
                  <a:avLst/>
                  <a:gdLst>
                    <a:gd name="T0" fmla="*/ 251 w 312"/>
                    <a:gd name="T1" fmla="*/ 0 h 355"/>
                    <a:gd name="T2" fmla="*/ 312 w 312"/>
                    <a:gd name="T3" fmla="*/ 48 h 355"/>
                    <a:gd name="T4" fmla="*/ 268 w 312"/>
                    <a:gd name="T5" fmla="*/ 105 h 355"/>
                    <a:gd name="T6" fmla="*/ 295 w 312"/>
                    <a:gd name="T7" fmla="*/ 127 h 355"/>
                    <a:gd name="T8" fmla="*/ 302 w 312"/>
                    <a:gd name="T9" fmla="*/ 165 h 355"/>
                    <a:gd name="T10" fmla="*/ 179 w 312"/>
                    <a:gd name="T11" fmla="*/ 323 h 355"/>
                    <a:gd name="T12" fmla="*/ 105 w 312"/>
                    <a:gd name="T13" fmla="*/ 355 h 355"/>
                    <a:gd name="T14" fmla="*/ 0 w 312"/>
                    <a:gd name="T15" fmla="*/ 273 h 355"/>
                    <a:gd name="T16" fmla="*/ 10 w 312"/>
                    <a:gd name="T17" fmla="*/ 190 h 355"/>
                    <a:gd name="T18" fmla="*/ 136 w 312"/>
                    <a:gd name="T19" fmla="*/ 30 h 355"/>
                    <a:gd name="T20" fmla="*/ 179 w 312"/>
                    <a:gd name="T21" fmla="*/ 35 h 355"/>
                    <a:gd name="T22" fmla="*/ 207 w 312"/>
                    <a:gd name="T23" fmla="*/ 56 h 355"/>
                    <a:gd name="T24" fmla="*/ 251 w 312"/>
                    <a:gd name="T25" fmla="*/ 0 h 35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2"/>
                    <a:gd name="T40" fmla="*/ 0 h 355"/>
                    <a:gd name="T41" fmla="*/ 312 w 312"/>
                    <a:gd name="T42" fmla="*/ 355 h 355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2" h="355">
                      <a:moveTo>
                        <a:pt x="251" y="0"/>
                      </a:moveTo>
                      <a:lnTo>
                        <a:pt x="312" y="48"/>
                      </a:lnTo>
                      <a:lnTo>
                        <a:pt x="268" y="105"/>
                      </a:lnTo>
                      <a:lnTo>
                        <a:pt x="295" y="127"/>
                      </a:lnTo>
                      <a:lnTo>
                        <a:pt x="302" y="165"/>
                      </a:lnTo>
                      <a:lnTo>
                        <a:pt x="179" y="323"/>
                      </a:lnTo>
                      <a:lnTo>
                        <a:pt x="105" y="355"/>
                      </a:lnTo>
                      <a:lnTo>
                        <a:pt x="0" y="273"/>
                      </a:lnTo>
                      <a:lnTo>
                        <a:pt x="10" y="190"/>
                      </a:lnTo>
                      <a:lnTo>
                        <a:pt x="136" y="30"/>
                      </a:lnTo>
                      <a:lnTo>
                        <a:pt x="179" y="35"/>
                      </a:lnTo>
                      <a:lnTo>
                        <a:pt x="207" y="56"/>
                      </a:lnTo>
                      <a:lnTo>
                        <a:pt x="251" y="0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8" name="Freeform 847">
                  <a:extLst>
                    <a:ext uri="{FF2B5EF4-FFF2-40B4-BE49-F238E27FC236}">
                      <a16:creationId xmlns:a16="http://schemas.microsoft.com/office/drawing/2014/main" id="{63519F9E-633B-15D4-8D49-304AD514A36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89" y="2412"/>
                  <a:ext cx="59" cy="64"/>
                </a:xfrm>
                <a:custGeom>
                  <a:avLst/>
                  <a:gdLst>
                    <a:gd name="T0" fmla="*/ 59 w 59"/>
                    <a:gd name="T1" fmla="*/ 19 h 64"/>
                    <a:gd name="T2" fmla="*/ 34 w 59"/>
                    <a:gd name="T3" fmla="*/ 0 h 64"/>
                    <a:gd name="T4" fmla="*/ 0 w 59"/>
                    <a:gd name="T5" fmla="*/ 43 h 64"/>
                    <a:gd name="T6" fmla="*/ 24 w 59"/>
                    <a:gd name="T7" fmla="*/ 64 h 64"/>
                    <a:gd name="T8" fmla="*/ 59 w 59"/>
                    <a:gd name="T9" fmla="*/ 19 h 6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9"/>
                    <a:gd name="T16" fmla="*/ 0 h 64"/>
                    <a:gd name="T17" fmla="*/ 59 w 59"/>
                    <a:gd name="T18" fmla="*/ 64 h 6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9" h="64">
                      <a:moveTo>
                        <a:pt x="59" y="19"/>
                      </a:moveTo>
                      <a:lnTo>
                        <a:pt x="34" y="0"/>
                      </a:lnTo>
                      <a:lnTo>
                        <a:pt x="0" y="43"/>
                      </a:lnTo>
                      <a:lnTo>
                        <a:pt x="24" y="64"/>
                      </a:lnTo>
                      <a:lnTo>
                        <a:pt x="59" y="19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09" name="Group 848">
                <a:extLst>
                  <a:ext uri="{FF2B5EF4-FFF2-40B4-BE49-F238E27FC236}">
                    <a16:creationId xmlns:a16="http://schemas.microsoft.com/office/drawing/2014/main" id="{886AF07F-C7C1-34DD-30E6-1BAADC12D66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32" y="3722"/>
                <a:ext cx="187" cy="452"/>
                <a:chOff x="1015" y="1859"/>
                <a:chExt cx="270" cy="651"/>
              </a:xfrm>
            </p:grpSpPr>
            <p:sp>
              <p:nvSpPr>
                <p:cNvPr id="227" name="Freeform 849">
                  <a:extLst>
                    <a:ext uri="{FF2B5EF4-FFF2-40B4-BE49-F238E27FC236}">
                      <a16:creationId xmlns:a16="http://schemas.microsoft.com/office/drawing/2014/main" id="{F30B553A-4898-8057-D425-EE82FF73512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67" y="2264"/>
                  <a:ext cx="46" cy="243"/>
                </a:xfrm>
                <a:custGeom>
                  <a:avLst/>
                  <a:gdLst>
                    <a:gd name="T0" fmla="*/ 38 w 46"/>
                    <a:gd name="T1" fmla="*/ 243 h 243"/>
                    <a:gd name="T2" fmla="*/ 46 w 46"/>
                    <a:gd name="T3" fmla="*/ 241 h 243"/>
                    <a:gd name="T4" fmla="*/ 8 w 46"/>
                    <a:gd name="T5" fmla="*/ 0 h 243"/>
                    <a:gd name="T6" fmla="*/ 0 w 46"/>
                    <a:gd name="T7" fmla="*/ 1 h 243"/>
                    <a:gd name="T8" fmla="*/ 38 w 46"/>
                    <a:gd name="T9" fmla="*/ 243 h 2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6"/>
                    <a:gd name="T16" fmla="*/ 0 h 243"/>
                    <a:gd name="T17" fmla="*/ 46 w 46"/>
                    <a:gd name="T18" fmla="*/ 243 h 2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6" h="243">
                      <a:moveTo>
                        <a:pt x="38" y="243"/>
                      </a:moveTo>
                      <a:lnTo>
                        <a:pt x="46" y="241"/>
                      </a:lnTo>
                      <a:lnTo>
                        <a:pt x="8" y="0"/>
                      </a:lnTo>
                      <a:lnTo>
                        <a:pt x="0" y="1"/>
                      </a:lnTo>
                      <a:lnTo>
                        <a:pt x="38" y="243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8" name="Freeform 850">
                  <a:extLst>
                    <a:ext uri="{FF2B5EF4-FFF2-40B4-BE49-F238E27FC236}">
                      <a16:creationId xmlns:a16="http://schemas.microsoft.com/office/drawing/2014/main" id="{886F02A8-1F1E-6CB8-FC56-B5E193DAAE6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19" y="1974"/>
                  <a:ext cx="65" cy="287"/>
                </a:xfrm>
                <a:custGeom>
                  <a:avLst/>
                  <a:gdLst>
                    <a:gd name="T0" fmla="*/ 46 w 65"/>
                    <a:gd name="T1" fmla="*/ 287 h 287"/>
                    <a:gd name="T2" fmla="*/ 65 w 65"/>
                    <a:gd name="T3" fmla="*/ 285 h 287"/>
                    <a:gd name="T4" fmla="*/ 19 w 65"/>
                    <a:gd name="T5" fmla="*/ 0 h 287"/>
                    <a:gd name="T6" fmla="*/ 0 w 65"/>
                    <a:gd name="T7" fmla="*/ 2 h 287"/>
                    <a:gd name="T8" fmla="*/ 46 w 65"/>
                    <a:gd name="T9" fmla="*/ 287 h 28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5"/>
                    <a:gd name="T16" fmla="*/ 0 h 287"/>
                    <a:gd name="T17" fmla="*/ 65 w 65"/>
                    <a:gd name="T18" fmla="*/ 287 h 28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5" h="287">
                      <a:moveTo>
                        <a:pt x="46" y="287"/>
                      </a:moveTo>
                      <a:lnTo>
                        <a:pt x="65" y="285"/>
                      </a:lnTo>
                      <a:lnTo>
                        <a:pt x="19" y="0"/>
                      </a:lnTo>
                      <a:lnTo>
                        <a:pt x="0" y="2"/>
                      </a:lnTo>
                      <a:lnTo>
                        <a:pt x="46" y="287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9" name="Freeform 851">
                  <a:extLst>
                    <a:ext uri="{FF2B5EF4-FFF2-40B4-BE49-F238E27FC236}">
                      <a16:creationId xmlns:a16="http://schemas.microsoft.com/office/drawing/2014/main" id="{300C8242-8EC5-ADDB-7AE6-857584E32CC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06" y="1947"/>
                  <a:ext cx="63" cy="289"/>
                </a:xfrm>
                <a:custGeom>
                  <a:avLst/>
                  <a:gdLst>
                    <a:gd name="T0" fmla="*/ 44 w 63"/>
                    <a:gd name="T1" fmla="*/ 289 h 289"/>
                    <a:gd name="T2" fmla="*/ 63 w 63"/>
                    <a:gd name="T3" fmla="*/ 285 h 289"/>
                    <a:gd name="T4" fmla="*/ 18 w 63"/>
                    <a:gd name="T5" fmla="*/ 0 h 289"/>
                    <a:gd name="T6" fmla="*/ 0 w 63"/>
                    <a:gd name="T7" fmla="*/ 4 h 289"/>
                    <a:gd name="T8" fmla="*/ 44 w 63"/>
                    <a:gd name="T9" fmla="*/ 289 h 28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"/>
                    <a:gd name="T16" fmla="*/ 0 h 289"/>
                    <a:gd name="T17" fmla="*/ 63 w 63"/>
                    <a:gd name="T18" fmla="*/ 289 h 28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" h="289">
                      <a:moveTo>
                        <a:pt x="44" y="289"/>
                      </a:moveTo>
                      <a:lnTo>
                        <a:pt x="63" y="285"/>
                      </a:lnTo>
                      <a:lnTo>
                        <a:pt x="18" y="0"/>
                      </a:lnTo>
                      <a:lnTo>
                        <a:pt x="0" y="4"/>
                      </a:lnTo>
                      <a:lnTo>
                        <a:pt x="44" y="289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0" name="Freeform 852">
                  <a:extLst>
                    <a:ext uri="{FF2B5EF4-FFF2-40B4-BE49-F238E27FC236}">
                      <a16:creationId xmlns:a16="http://schemas.microsoft.com/office/drawing/2014/main" id="{F25BCBC0-18A3-13FB-7682-701EE50D80B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58" y="2229"/>
                  <a:ext cx="227" cy="64"/>
                </a:xfrm>
                <a:custGeom>
                  <a:avLst/>
                  <a:gdLst>
                    <a:gd name="T0" fmla="*/ 7 w 227"/>
                    <a:gd name="T1" fmla="*/ 64 h 64"/>
                    <a:gd name="T2" fmla="*/ 227 w 227"/>
                    <a:gd name="T3" fmla="*/ 29 h 64"/>
                    <a:gd name="T4" fmla="*/ 221 w 227"/>
                    <a:gd name="T5" fmla="*/ 0 h 64"/>
                    <a:gd name="T6" fmla="*/ 0 w 227"/>
                    <a:gd name="T7" fmla="*/ 33 h 64"/>
                    <a:gd name="T8" fmla="*/ 7 w 227"/>
                    <a:gd name="T9" fmla="*/ 64 h 6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7"/>
                    <a:gd name="T16" fmla="*/ 0 h 64"/>
                    <a:gd name="T17" fmla="*/ 227 w 227"/>
                    <a:gd name="T18" fmla="*/ 64 h 6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7" h="64">
                      <a:moveTo>
                        <a:pt x="7" y="64"/>
                      </a:moveTo>
                      <a:lnTo>
                        <a:pt x="227" y="29"/>
                      </a:lnTo>
                      <a:lnTo>
                        <a:pt x="221" y="0"/>
                      </a:lnTo>
                      <a:lnTo>
                        <a:pt x="0" y="33"/>
                      </a:lnTo>
                      <a:lnTo>
                        <a:pt x="7" y="64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1" name="Freeform 853">
                  <a:extLst>
                    <a:ext uri="{FF2B5EF4-FFF2-40B4-BE49-F238E27FC236}">
                      <a16:creationId xmlns:a16="http://schemas.microsoft.com/office/drawing/2014/main" id="{0F1550F2-87C3-6477-0A7C-DA83F76E2C5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15" y="1859"/>
                  <a:ext cx="243" cy="382"/>
                </a:xfrm>
                <a:custGeom>
                  <a:avLst/>
                  <a:gdLst>
                    <a:gd name="T0" fmla="*/ 125 w 243"/>
                    <a:gd name="T1" fmla="*/ 0 h 382"/>
                    <a:gd name="T2" fmla="*/ 49 w 243"/>
                    <a:gd name="T3" fmla="*/ 12 h 382"/>
                    <a:gd name="T4" fmla="*/ 59 w 243"/>
                    <a:gd name="T5" fmla="*/ 85 h 382"/>
                    <a:gd name="T6" fmla="*/ 25 w 243"/>
                    <a:gd name="T7" fmla="*/ 90 h 382"/>
                    <a:gd name="T8" fmla="*/ 0 w 243"/>
                    <a:gd name="T9" fmla="*/ 119 h 382"/>
                    <a:gd name="T10" fmla="*/ 31 w 243"/>
                    <a:gd name="T11" fmla="*/ 318 h 382"/>
                    <a:gd name="T12" fmla="*/ 80 w 243"/>
                    <a:gd name="T13" fmla="*/ 382 h 382"/>
                    <a:gd name="T14" fmla="*/ 213 w 243"/>
                    <a:gd name="T15" fmla="*/ 361 h 382"/>
                    <a:gd name="T16" fmla="*/ 243 w 243"/>
                    <a:gd name="T17" fmla="*/ 284 h 382"/>
                    <a:gd name="T18" fmla="*/ 211 w 243"/>
                    <a:gd name="T19" fmla="*/ 82 h 382"/>
                    <a:gd name="T20" fmla="*/ 171 w 243"/>
                    <a:gd name="T21" fmla="*/ 66 h 382"/>
                    <a:gd name="T22" fmla="*/ 136 w 243"/>
                    <a:gd name="T23" fmla="*/ 72 h 382"/>
                    <a:gd name="T24" fmla="*/ 125 w 243"/>
                    <a:gd name="T25" fmla="*/ 0 h 382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43"/>
                    <a:gd name="T40" fmla="*/ 0 h 382"/>
                    <a:gd name="T41" fmla="*/ 243 w 243"/>
                    <a:gd name="T42" fmla="*/ 382 h 382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43" h="382">
                      <a:moveTo>
                        <a:pt x="125" y="0"/>
                      </a:moveTo>
                      <a:lnTo>
                        <a:pt x="49" y="12"/>
                      </a:lnTo>
                      <a:lnTo>
                        <a:pt x="59" y="85"/>
                      </a:lnTo>
                      <a:lnTo>
                        <a:pt x="25" y="90"/>
                      </a:lnTo>
                      <a:lnTo>
                        <a:pt x="0" y="119"/>
                      </a:lnTo>
                      <a:lnTo>
                        <a:pt x="31" y="318"/>
                      </a:lnTo>
                      <a:lnTo>
                        <a:pt x="80" y="382"/>
                      </a:lnTo>
                      <a:lnTo>
                        <a:pt x="213" y="361"/>
                      </a:lnTo>
                      <a:lnTo>
                        <a:pt x="243" y="284"/>
                      </a:lnTo>
                      <a:lnTo>
                        <a:pt x="211" y="82"/>
                      </a:lnTo>
                      <a:lnTo>
                        <a:pt x="171" y="66"/>
                      </a:lnTo>
                      <a:lnTo>
                        <a:pt x="136" y="72"/>
                      </a:lnTo>
                      <a:lnTo>
                        <a:pt x="125" y="0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2" name="Freeform 854">
                  <a:extLst>
                    <a:ext uri="{FF2B5EF4-FFF2-40B4-BE49-F238E27FC236}">
                      <a16:creationId xmlns:a16="http://schemas.microsoft.com/office/drawing/2014/main" id="{DB7BADB3-201B-792E-AA45-12B1C9A5D11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85" y="2450"/>
                  <a:ext cx="39" cy="60"/>
                </a:xfrm>
                <a:custGeom>
                  <a:avLst/>
                  <a:gdLst>
                    <a:gd name="T0" fmla="*/ 9 w 39"/>
                    <a:gd name="T1" fmla="*/ 60 h 60"/>
                    <a:gd name="T2" fmla="*/ 39 w 39"/>
                    <a:gd name="T3" fmla="*/ 55 h 60"/>
                    <a:gd name="T4" fmla="*/ 31 w 39"/>
                    <a:gd name="T5" fmla="*/ 0 h 60"/>
                    <a:gd name="T6" fmla="*/ 0 w 39"/>
                    <a:gd name="T7" fmla="*/ 6 h 60"/>
                    <a:gd name="T8" fmla="*/ 9 w 39"/>
                    <a:gd name="T9" fmla="*/ 60 h 6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9"/>
                    <a:gd name="T16" fmla="*/ 0 h 60"/>
                    <a:gd name="T17" fmla="*/ 39 w 39"/>
                    <a:gd name="T18" fmla="*/ 60 h 6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9" h="60">
                      <a:moveTo>
                        <a:pt x="9" y="60"/>
                      </a:moveTo>
                      <a:lnTo>
                        <a:pt x="39" y="55"/>
                      </a:lnTo>
                      <a:lnTo>
                        <a:pt x="31" y="0"/>
                      </a:lnTo>
                      <a:lnTo>
                        <a:pt x="0" y="6"/>
                      </a:lnTo>
                      <a:lnTo>
                        <a:pt x="9" y="60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10" name="Group 855">
                <a:extLst>
                  <a:ext uri="{FF2B5EF4-FFF2-40B4-BE49-F238E27FC236}">
                    <a16:creationId xmlns:a16="http://schemas.microsoft.com/office/drawing/2014/main" id="{52172104-4DC4-2FFB-760B-4AB5CE787BC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84" y="3828"/>
                <a:ext cx="406" cy="277"/>
                <a:chOff x="799" y="2002"/>
                <a:chExt cx="584" cy="398"/>
              </a:xfrm>
            </p:grpSpPr>
            <p:sp>
              <p:nvSpPr>
                <p:cNvPr id="221" name="Freeform 856">
                  <a:extLst>
                    <a:ext uri="{FF2B5EF4-FFF2-40B4-BE49-F238E27FC236}">
                      <a16:creationId xmlns:a16="http://schemas.microsoft.com/office/drawing/2014/main" id="{BEA77540-2E86-9C26-15FA-E7104C535C5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63" y="2252"/>
                  <a:ext cx="213" cy="137"/>
                </a:xfrm>
                <a:custGeom>
                  <a:avLst/>
                  <a:gdLst>
                    <a:gd name="T0" fmla="*/ 208 w 213"/>
                    <a:gd name="T1" fmla="*/ 137 h 137"/>
                    <a:gd name="T2" fmla="*/ 213 w 213"/>
                    <a:gd name="T3" fmla="*/ 130 h 137"/>
                    <a:gd name="T4" fmla="*/ 5 w 213"/>
                    <a:gd name="T5" fmla="*/ 0 h 137"/>
                    <a:gd name="T6" fmla="*/ 0 w 213"/>
                    <a:gd name="T7" fmla="*/ 7 h 137"/>
                    <a:gd name="T8" fmla="*/ 208 w 213"/>
                    <a:gd name="T9" fmla="*/ 137 h 13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3"/>
                    <a:gd name="T16" fmla="*/ 0 h 137"/>
                    <a:gd name="T17" fmla="*/ 213 w 213"/>
                    <a:gd name="T18" fmla="*/ 137 h 13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3" h="137">
                      <a:moveTo>
                        <a:pt x="208" y="137"/>
                      </a:moveTo>
                      <a:lnTo>
                        <a:pt x="213" y="130"/>
                      </a:lnTo>
                      <a:lnTo>
                        <a:pt x="5" y="0"/>
                      </a:lnTo>
                      <a:lnTo>
                        <a:pt x="0" y="7"/>
                      </a:lnTo>
                      <a:lnTo>
                        <a:pt x="208" y="137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2" name="Freeform 857">
                  <a:extLst>
                    <a:ext uri="{FF2B5EF4-FFF2-40B4-BE49-F238E27FC236}">
                      <a16:creationId xmlns:a16="http://schemas.microsoft.com/office/drawing/2014/main" id="{3E13A003-E500-C88B-1E31-BF53F7D3557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49" y="2164"/>
                  <a:ext cx="255" cy="170"/>
                </a:xfrm>
                <a:custGeom>
                  <a:avLst/>
                  <a:gdLst>
                    <a:gd name="T0" fmla="*/ 245 w 255"/>
                    <a:gd name="T1" fmla="*/ 170 h 170"/>
                    <a:gd name="T2" fmla="*/ 255 w 255"/>
                    <a:gd name="T3" fmla="*/ 153 h 170"/>
                    <a:gd name="T4" fmla="*/ 11 w 255"/>
                    <a:gd name="T5" fmla="*/ 0 h 170"/>
                    <a:gd name="T6" fmla="*/ 0 w 255"/>
                    <a:gd name="T7" fmla="*/ 17 h 170"/>
                    <a:gd name="T8" fmla="*/ 245 w 255"/>
                    <a:gd name="T9" fmla="*/ 170 h 17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5"/>
                    <a:gd name="T16" fmla="*/ 0 h 170"/>
                    <a:gd name="T17" fmla="*/ 255 w 255"/>
                    <a:gd name="T18" fmla="*/ 170 h 17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5" h="170">
                      <a:moveTo>
                        <a:pt x="245" y="170"/>
                      </a:moveTo>
                      <a:lnTo>
                        <a:pt x="255" y="153"/>
                      </a:lnTo>
                      <a:lnTo>
                        <a:pt x="11" y="0"/>
                      </a:lnTo>
                      <a:lnTo>
                        <a:pt x="0" y="17"/>
                      </a:lnTo>
                      <a:lnTo>
                        <a:pt x="245" y="17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3" name="Freeform 858">
                  <a:extLst>
                    <a:ext uri="{FF2B5EF4-FFF2-40B4-BE49-F238E27FC236}">
                      <a16:creationId xmlns:a16="http://schemas.microsoft.com/office/drawing/2014/main" id="{A127B44D-C8C6-AE8F-1AD2-B6796C20B6F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52" y="2007"/>
                  <a:ext cx="255" cy="169"/>
                </a:xfrm>
                <a:custGeom>
                  <a:avLst/>
                  <a:gdLst>
                    <a:gd name="T0" fmla="*/ 244 w 255"/>
                    <a:gd name="T1" fmla="*/ 169 h 169"/>
                    <a:gd name="T2" fmla="*/ 255 w 255"/>
                    <a:gd name="T3" fmla="*/ 154 h 169"/>
                    <a:gd name="T4" fmla="*/ 10 w 255"/>
                    <a:gd name="T5" fmla="*/ 0 h 169"/>
                    <a:gd name="T6" fmla="*/ 0 w 255"/>
                    <a:gd name="T7" fmla="*/ 17 h 169"/>
                    <a:gd name="T8" fmla="*/ 244 w 255"/>
                    <a:gd name="T9" fmla="*/ 169 h 16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5"/>
                    <a:gd name="T16" fmla="*/ 0 h 169"/>
                    <a:gd name="T17" fmla="*/ 255 w 255"/>
                    <a:gd name="T18" fmla="*/ 169 h 16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5" h="169">
                      <a:moveTo>
                        <a:pt x="244" y="169"/>
                      </a:moveTo>
                      <a:lnTo>
                        <a:pt x="255" y="154"/>
                      </a:lnTo>
                      <a:lnTo>
                        <a:pt x="10" y="0"/>
                      </a:lnTo>
                      <a:lnTo>
                        <a:pt x="0" y="17"/>
                      </a:lnTo>
                      <a:lnTo>
                        <a:pt x="244" y="169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4" name="Freeform 859">
                  <a:extLst>
                    <a:ext uri="{FF2B5EF4-FFF2-40B4-BE49-F238E27FC236}">
                      <a16:creationId xmlns:a16="http://schemas.microsoft.com/office/drawing/2014/main" id="{8506DDF2-DCF0-AF43-85A2-CB54CDD26FD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91" y="2151"/>
                  <a:ext cx="145" cy="204"/>
                </a:xfrm>
                <a:custGeom>
                  <a:avLst/>
                  <a:gdLst>
                    <a:gd name="T0" fmla="*/ 28 w 145"/>
                    <a:gd name="T1" fmla="*/ 204 h 204"/>
                    <a:gd name="T2" fmla="*/ 145 w 145"/>
                    <a:gd name="T3" fmla="*/ 14 h 204"/>
                    <a:gd name="T4" fmla="*/ 119 w 145"/>
                    <a:gd name="T5" fmla="*/ 0 h 204"/>
                    <a:gd name="T6" fmla="*/ 0 w 145"/>
                    <a:gd name="T7" fmla="*/ 189 h 204"/>
                    <a:gd name="T8" fmla="*/ 28 w 145"/>
                    <a:gd name="T9" fmla="*/ 204 h 20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45"/>
                    <a:gd name="T16" fmla="*/ 0 h 204"/>
                    <a:gd name="T17" fmla="*/ 145 w 145"/>
                    <a:gd name="T18" fmla="*/ 204 h 20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45" h="204">
                      <a:moveTo>
                        <a:pt x="28" y="204"/>
                      </a:moveTo>
                      <a:lnTo>
                        <a:pt x="145" y="14"/>
                      </a:lnTo>
                      <a:lnTo>
                        <a:pt x="119" y="0"/>
                      </a:lnTo>
                      <a:lnTo>
                        <a:pt x="0" y="189"/>
                      </a:lnTo>
                      <a:lnTo>
                        <a:pt x="28" y="204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5" name="Freeform 860">
                  <a:extLst>
                    <a:ext uri="{FF2B5EF4-FFF2-40B4-BE49-F238E27FC236}">
                      <a16:creationId xmlns:a16="http://schemas.microsoft.com/office/drawing/2014/main" id="{66959D83-88A8-8D2C-D3CE-A5A622438C8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99" y="2002"/>
                  <a:ext cx="371" cy="295"/>
                </a:xfrm>
                <a:custGeom>
                  <a:avLst/>
                  <a:gdLst>
                    <a:gd name="T0" fmla="*/ 41 w 371"/>
                    <a:gd name="T1" fmla="*/ 11 h 295"/>
                    <a:gd name="T2" fmla="*/ 0 w 371"/>
                    <a:gd name="T3" fmla="*/ 77 h 295"/>
                    <a:gd name="T4" fmla="*/ 62 w 371"/>
                    <a:gd name="T5" fmla="*/ 115 h 295"/>
                    <a:gd name="T6" fmla="*/ 43 w 371"/>
                    <a:gd name="T7" fmla="*/ 145 h 295"/>
                    <a:gd name="T8" fmla="*/ 49 w 371"/>
                    <a:gd name="T9" fmla="*/ 184 h 295"/>
                    <a:gd name="T10" fmla="*/ 219 w 371"/>
                    <a:gd name="T11" fmla="*/ 290 h 295"/>
                    <a:gd name="T12" fmla="*/ 299 w 371"/>
                    <a:gd name="T13" fmla="*/ 295 h 295"/>
                    <a:gd name="T14" fmla="*/ 371 w 371"/>
                    <a:gd name="T15" fmla="*/ 181 h 295"/>
                    <a:gd name="T16" fmla="*/ 332 w 371"/>
                    <a:gd name="T17" fmla="*/ 108 h 295"/>
                    <a:gd name="T18" fmla="*/ 159 w 371"/>
                    <a:gd name="T19" fmla="*/ 0 h 295"/>
                    <a:gd name="T20" fmla="*/ 121 w 371"/>
                    <a:gd name="T21" fmla="*/ 20 h 295"/>
                    <a:gd name="T22" fmla="*/ 102 w 371"/>
                    <a:gd name="T23" fmla="*/ 48 h 295"/>
                    <a:gd name="T24" fmla="*/ 41 w 371"/>
                    <a:gd name="T25" fmla="*/ 11 h 29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71"/>
                    <a:gd name="T40" fmla="*/ 0 h 295"/>
                    <a:gd name="T41" fmla="*/ 371 w 371"/>
                    <a:gd name="T42" fmla="*/ 295 h 295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71" h="295">
                      <a:moveTo>
                        <a:pt x="41" y="11"/>
                      </a:moveTo>
                      <a:lnTo>
                        <a:pt x="0" y="77"/>
                      </a:lnTo>
                      <a:lnTo>
                        <a:pt x="62" y="115"/>
                      </a:lnTo>
                      <a:lnTo>
                        <a:pt x="43" y="145"/>
                      </a:lnTo>
                      <a:lnTo>
                        <a:pt x="49" y="184"/>
                      </a:lnTo>
                      <a:lnTo>
                        <a:pt x="219" y="290"/>
                      </a:lnTo>
                      <a:lnTo>
                        <a:pt x="299" y="295"/>
                      </a:lnTo>
                      <a:lnTo>
                        <a:pt x="371" y="181"/>
                      </a:lnTo>
                      <a:lnTo>
                        <a:pt x="332" y="108"/>
                      </a:lnTo>
                      <a:lnTo>
                        <a:pt x="159" y="0"/>
                      </a:lnTo>
                      <a:lnTo>
                        <a:pt x="121" y="20"/>
                      </a:lnTo>
                      <a:lnTo>
                        <a:pt x="102" y="48"/>
                      </a:lnTo>
                      <a:lnTo>
                        <a:pt x="41" y="11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6" name="Freeform 861">
                  <a:extLst>
                    <a:ext uri="{FF2B5EF4-FFF2-40B4-BE49-F238E27FC236}">
                      <a16:creationId xmlns:a16="http://schemas.microsoft.com/office/drawing/2014/main" id="{540D2D75-948A-1D3C-CB26-6460BC1084F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20" y="2344"/>
                  <a:ext cx="63" cy="56"/>
                </a:xfrm>
                <a:custGeom>
                  <a:avLst/>
                  <a:gdLst>
                    <a:gd name="T0" fmla="*/ 46 w 63"/>
                    <a:gd name="T1" fmla="*/ 56 h 56"/>
                    <a:gd name="T2" fmla="*/ 63 w 63"/>
                    <a:gd name="T3" fmla="*/ 30 h 56"/>
                    <a:gd name="T4" fmla="*/ 17 w 63"/>
                    <a:gd name="T5" fmla="*/ 0 h 56"/>
                    <a:gd name="T6" fmla="*/ 0 w 63"/>
                    <a:gd name="T7" fmla="*/ 26 h 56"/>
                    <a:gd name="T8" fmla="*/ 46 w 63"/>
                    <a:gd name="T9" fmla="*/ 56 h 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"/>
                    <a:gd name="T16" fmla="*/ 0 h 56"/>
                    <a:gd name="T17" fmla="*/ 63 w 63"/>
                    <a:gd name="T18" fmla="*/ 56 h 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" h="56">
                      <a:moveTo>
                        <a:pt x="46" y="56"/>
                      </a:moveTo>
                      <a:lnTo>
                        <a:pt x="63" y="30"/>
                      </a:lnTo>
                      <a:lnTo>
                        <a:pt x="17" y="0"/>
                      </a:lnTo>
                      <a:lnTo>
                        <a:pt x="0" y="26"/>
                      </a:lnTo>
                      <a:lnTo>
                        <a:pt x="46" y="56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11" name="Group 862">
                <a:extLst>
                  <a:ext uri="{FF2B5EF4-FFF2-40B4-BE49-F238E27FC236}">
                    <a16:creationId xmlns:a16="http://schemas.microsoft.com/office/drawing/2014/main" id="{6D109315-3E72-BDA6-22FF-DE472D5E0D3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66" y="3930"/>
                <a:ext cx="454" cy="158"/>
                <a:chOff x="766" y="3930"/>
                <a:chExt cx="454" cy="158"/>
              </a:xfrm>
            </p:grpSpPr>
            <p:sp>
              <p:nvSpPr>
                <p:cNvPr id="212" name="Rectangle 863">
                  <a:extLst>
                    <a:ext uri="{FF2B5EF4-FFF2-40B4-BE49-F238E27FC236}">
                      <a16:creationId xmlns:a16="http://schemas.microsoft.com/office/drawing/2014/main" id="{B4C8740D-7093-3E46-E87C-2F2D0D3AB91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67" y="4002"/>
                  <a:ext cx="170" cy="7"/>
                </a:xfrm>
                <a:prstGeom prst="rect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3" name="Rectangle 864">
                  <a:extLst>
                    <a:ext uri="{FF2B5EF4-FFF2-40B4-BE49-F238E27FC236}">
                      <a16:creationId xmlns:a16="http://schemas.microsoft.com/office/drawing/2014/main" id="{8E1B577A-B512-3344-FFF1-7F2EE131C1C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51" y="3936"/>
                  <a:ext cx="200" cy="13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4" name="Rectangle 865">
                  <a:extLst>
                    <a:ext uri="{FF2B5EF4-FFF2-40B4-BE49-F238E27FC236}">
                      <a16:creationId xmlns:a16="http://schemas.microsoft.com/office/drawing/2014/main" id="{E0C8434D-5DB0-ABA1-B7CE-85CD78369F4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49" y="4067"/>
                  <a:ext cx="199" cy="13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5" name="Freeform 866">
                  <a:extLst>
                    <a:ext uri="{FF2B5EF4-FFF2-40B4-BE49-F238E27FC236}">
                      <a16:creationId xmlns:a16="http://schemas.microsoft.com/office/drawing/2014/main" id="{922CAB22-5BE5-C848-125D-81F5FFB9A8A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29" y="3930"/>
                  <a:ext cx="22" cy="158"/>
                </a:xfrm>
                <a:custGeom>
                  <a:avLst/>
                  <a:gdLst>
                    <a:gd name="T0" fmla="*/ 0 w 31"/>
                    <a:gd name="T1" fmla="*/ 3 h 227"/>
                    <a:gd name="T2" fmla="*/ 0 w 31"/>
                    <a:gd name="T3" fmla="*/ 227 h 227"/>
                    <a:gd name="T4" fmla="*/ 30 w 31"/>
                    <a:gd name="T5" fmla="*/ 225 h 227"/>
                    <a:gd name="T6" fmla="*/ 31 w 31"/>
                    <a:gd name="T7" fmla="*/ 0 h 227"/>
                    <a:gd name="T8" fmla="*/ 0 w 31"/>
                    <a:gd name="T9" fmla="*/ 3 h 2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1"/>
                    <a:gd name="T16" fmla="*/ 0 h 227"/>
                    <a:gd name="T17" fmla="*/ 31 w 31"/>
                    <a:gd name="T18" fmla="*/ 227 h 2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1" h="227">
                      <a:moveTo>
                        <a:pt x="0" y="3"/>
                      </a:moveTo>
                      <a:lnTo>
                        <a:pt x="0" y="227"/>
                      </a:lnTo>
                      <a:lnTo>
                        <a:pt x="30" y="225"/>
                      </a:lnTo>
                      <a:lnTo>
                        <a:pt x="31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6" name="Rectangle 867">
                  <a:extLst>
                    <a:ext uri="{FF2B5EF4-FFF2-40B4-BE49-F238E27FC236}">
                      <a16:creationId xmlns:a16="http://schemas.microsoft.com/office/drawing/2014/main" id="{D3A68999-DE08-1EAD-3C0B-9D46A26A584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66" y="3998"/>
                  <a:ext cx="38" cy="21"/>
                </a:xfrm>
                <a:prstGeom prst="rect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217" name="Group 868">
                  <a:extLst>
                    <a:ext uri="{FF2B5EF4-FFF2-40B4-BE49-F238E27FC236}">
                      <a16:creationId xmlns:a16="http://schemas.microsoft.com/office/drawing/2014/main" id="{7CB3796C-B24B-3382-2A87-24680E0A847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63" y="3933"/>
                  <a:ext cx="257" cy="149"/>
                  <a:chOff x="963" y="3933"/>
                  <a:chExt cx="257" cy="149"/>
                </a:xfrm>
              </p:grpSpPr>
              <p:sp>
                <p:nvSpPr>
                  <p:cNvPr id="218" name="Freeform 869">
                    <a:extLst>
                      <a:ext uri="{FF2B5EF4-FFF2-40B4-BE49-F238E27FC236}">
                        <a16:creationId xmlns:a16="http://schemas.microsoft.com/office/drawing/2014/main" id="{47264E95-B571-95E3-5ACC-620230EE31F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63" y="3933"/>
                    <a:ext cx="257" cy="149"/>
                  </a:xfrm>
                  <a:custGeom>
                    <a:avLst/>
                    <a:gdLst>
                      <a:gd name="T0" fmla="*/ 370 w 370"/>
                      <a:gd name="T1" fmla="*/ 142 h 214"/>
                      <a:gd name="T2" fmla="*/ 370 w 370"/>
                      <a:gd name="T3" fmla="*/ 64 h 214"/>
                      <a:gd name="T4" fmla="*/ 297 w 370"/>
                      <a:gd name="T5" fmla="*/ 64 h 214"/>
                      <a:gd name="T6" fmla="*/ 297 w 370"/>
                      <a:gd name="T7" fmla="*/ 28 h 214"/>
                      <a:gd name="T8" fmla="*/ 272 w 370"/>
                      <a:gd name="T9" fmla="*/ 0 h 214"/>
                      <a:gd name="T10" fmla="*/ 71 w 370"/>
                      <a:gd name="T11" fmla="*/ 0 h 214"/>
                      <a:gd name="T12" fmla="*/ 0 w 370"/>
                      <a:gd name="T13" fmla="*/ 38 h 214"/>
                      <a:gd name="T14" fmla="*/ 0 w 370"/>
                      <a:gd name="T15" fmla="*/ 172 h 214"/>
                      <a:gd name="T16" fmla="*/ 72 w 370"/>
                      <a:gd name="T17" fmla="*/ 214 h 214"/>
                      <a:gd name="T18" fmla="*/ 275 w 370"/>
                      <a:gd name="T19" fmla="*/ 214 h 214"/>
                      <a:gd name="T20" fmla="*/ 298 w 370"/>
                      <a:gd name="T21" fmla="*/ 177 h 214"/>
                      <a:gd name="T22" fmla="*/ 298 w 370"/>
                      <a:gd name="T23" fmla="*/ 142 h 214"/>
                      <a:gd name="T24" fmla="*/ 370 w 370"/>
                      <a:gd name="T25" fmla="*/ 142 h 214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4"/>
                      <a:gd name="T41" fmla="*/ 370 w 370"/>
                      <a:gd name="T42" fmla="*/ 214 h 214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4">
                        <a:moveTo>
                          <a:pt x="370" y="142"/>
                        </a:moveTo>
                        <a:lnTo>
                          <a:pt x="370" y="64"/>
                        </a:lnTo>
                        <a:lnTo>
                          <a:pt x="297" y="64"/>
                        </a:lnTo>
                        <a:lnTo>
                          <a:pt x="297" y="28"/>
                        </a:lnTo>
                        <a:lnTo>
                          <a:pt x="272" y="0"/>
                        </a:lnTo>
                        <a:lnTo>
                          <a:pt x="71" y="0"/>
                        </a:lnTo>
                        <a:lnTo>
                          <a:pt x="0" y="38"/>
                        </a:lnTo>
                        <a:lnTo>
                          <a:pt x="0" y="172"/>
                        </a:lnTo>
                        <a:lnTo>
                          <a:pt x="72" y="214"/>
                        </a:lnTo>
                        <a:lnTo>
                          <a:pt x="275" y="214"/>
                        </a:lnTo>
                        <a:lnTo>
                          <a:pt x="298" y="177"/>
                        </a:lnTo>
                        <a:lnTo>
                          <a:pt x="298" y="142"/>
                        </a:lnTo>
                        <a:lnTo>
                          <a:pt x="370" y="14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19" name="Line 870">
                    <a:extLst>
                      <a:ext uri="{FF2B5EF4-FFF2-40B4-BE49-F238E27FC236}">
                        <a16:creationId xmlns:a16="http://schemas.microsoft.com/office/drawing/2014/main" id="{53FCD58D-00A0-530A-0E38-4D982A65830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65" y="3956"/>
                    <a:ext cx="205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20" name="Line 871">
                    <a:extLst>
                      <a:ext uri="{FF2B5EF4-FFF2-40B4-BE49-F238E27FC236}">
                        <a16:creationId xmlns:a16="http://schemas.microsoft.com/office/drawing/2014/main" id="{4BE604D0-D292-A150-4F79-5FDE99AB8B3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965" y="3963"/>
                    <a:ext cx="205" cy="9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239" name="Group 136">
            <a:extLst>
              <a:ext uri="{FF2B5EF4-FFF2-40B4-BE49-F238E27FC236}">
                <a16:creationId xmlns:a16="http://schemas.microsoft.com/office/drawing/2014/main" id="{DB997365-0849-D10A-6134-7286D4E581AF}"/>
              </a:ext>
            </a:extLst>
          </p:cNvPr>
          <p:cNvGrpSpPr>
            <a:grpSpLocks/>
          </p:cNvGrpSpPr>
          <p:nvPr/>
        </p:nvGrpSpPr>
        <p:grpSpPr bwMode="auto">
          <a:xfrm>
            <a:off x="2622643" y="3788786"/>
            <a:ext cx="750888" cy="920750"/>
            <a:chOff x="2687" y="3583"/>
            <a:chExt cx="473" cy="580"/>
          </a:xfrm>
        </p:grpSpPr>
        <p:grpSp>
          <p:nvGrpSpPr>
            <p:cNvPr id="240" name="Group 137">
              <a:extLst>
                <a:ext uri="{FF2B5EF4-FFF2-40B4-BE49-F238E27FC236}">
                  <a16:creationId xmlns:a16="http://schemas.microsoft.com/office/drawing/2014/main" id="{351579D7-8696-E0AE-9E6C-D9B94BE82F7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87" y="3583"/>
              <a:ext cx="473" cy="472"/>
              <a:chOff x="2687" y="3583"/>
              <a:chExt cx="473" cy="472"/>
            </a:xfrm>
          </p:grpSpPr>
          <p:sp>
            <p:nvSpPr>
              <p:cNvPr id="242" name="Freeform 138">
                <a:extLst>
                  <a:ext uri="{FF2B5EF4-FFF2-40B4-BE49-F238E27FC236}">
                    <a16:creationId xmlns:a16="http://schemas.microsoft.com/office/drawing/2014/main" id="{2A374763-CD96-2E28-6229-C63D571224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71" y="3583"/>
                <a:ext cx="89" cy="395"/>
              </a:xfrm>
              <a:custGeom>
                <a:avLst/>
                <a:gdLst>
                  <a:gd name="T0" fmla="*/ 0 w 89"/>
                  <a:gd name="T1" fmla="*/ 275 h 395"/>
                  <a:gd name="T2" fmla="*/ 0 w 89"/>
                  <a:gd name="T3" fmla="*/ 75 h 395"/>
                  <a:gd name="T4" fmla="*/ 16 w 89"/>
                  <a:gd name="T5" fmla="*/ 55 h 395"/>
                  <a:gd name="T6" fmla="*/ 30 w 89"/>
                  <a:gd name="T7" fmla="*/ 71 h 395"/>
                  <a:gd name="T8" fmla="*/ 30 w 89"/>
                  <a:gd name="T9" fmla="*/ 0 h 395"/>
                  <a:gd name="T10" fmla="*/ 59 w 89"/>
                  <a:gd name="T11" fmla="*/ 27 h 395"/>
                  <a:gd name="T12" fmla="*/ 59 w 89"/>
                  <a:gd name="T13" fmla="*/ 97 h 395"/>
                  <a:gd name="T14" fmla="*/ 79 w 89"/>
                  <a:gd name="T15" fmla="*/ 121 h 395"/>
                  <a:gd name="T16" fmla="*/ 89 w 89"/>
                  <a:gd name="T17" fmla="*/ 148 h 395"/>
                  <a:gd name="T18" fmla="*/ 89 w 89"/>
                  <a:gd name="T19" fmla="*/ 355 h 395"/>
                  <a:gd name="T20" fmla="*/ 70 w 89"/>
                  <a:gd name="T21" fmla="*/ 395 h 395"/>
                  <a:gd name="T22" fmla="*/ 12 w 89"/>
                  <a:gd name="T23" fmla="*/ 332 h 395"/>
                  <a:gd name="T24" fmla="*/ 0 w 89"/>
                  <a:gd name="T25" fmla="*/ 275 h 39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89"/>
                  <a:gd name="T40" fmla="*/ 0 h 395"/>
                  <a:gd name="T41" fmla="*/ 89 w 89"/>
                  <a:gd name="T42" fmla="*/ 395 h 39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89" h="395">
                    <a:moveTo>
                      <a:pt x="0" y="275"/>
                    </a:moveTo>
                    <a:lnTo>
                      <a:pt x="0" y="75"/>
                    </a:lnTo>
                    <a:lnTo>
                      <a:pt x="16" y="55"/>
                    </a:lnTo>
                    <a:lnTo>
                      <a:pt x="30" y="71"/>
                    </a:lnTo>
                    <a:lnTo>
                      <a:pt x="30" y="0"/>
                    </a:lnTo>
                    <a:lnTo>
                      <a:pt x="59" y="27"/>
                    </a:lnTo>
                    <a:lnTo>
                      <a:pt x="59" y="97"/>
                    </a:lnTo>
                    <a:lnTo>
                      <a:pt x="79" y="121"/>
                    </a:lnTo>
                    <a:lnTo>
                      <a:pt x="89" y="148"/>
                    </a:lnTo>
                    <a:lnTo>
                      <a:pt x="89" y="355"/>
                    </a:lnTo>
                    <a:lnTo>
                      <a:pt x="70" y="395"/>
                    </a:lnTo>
                    <a:lnTo>
                      <a:pt x="12" y="332"/>
                    </a:lnTo>
                    <a:lnTo>
                      <a:pt x="0" y="275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3" name="Freeform 139">
                <a:extLst>
                  <a:ext uri="{FF2B5EF4-FFF2-40B4-BE49-F238E27FC236}">
                    <a16:creationId xmlns:a16="http://schemas.microsoft.com/office/drawing/2014/main" id="{9EC1EB62-58AD-BDB3-DED3-9B84755C0D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7" y="3941"/>
                <a:ext cx="319" cy="114"/>
              </a:xfrm>
              <a:custGeom>
                <a:avLst/>
                <a:gdLst>
                  <a:gd name="T0" fmla="*/ 228 w 319"/>
                  <a:gd name="T1" fmla="*/ 114 h 114"/>
                  <a:gd name="T2" fmla="*/ 31 w 319"/>
                  <a:gd name="T3" fmla="*/ 85 h 114"/>
                  <a:gd name="T4" fmla="*/ 16 w 319"/>
                  <a:gd name="T5" fmla="*/ 66 h 114"/>
                  <a:gd name="T6" fmla="*/ 39 w 319"/>
                  <a:gd name="T7" fmla="*/ 48 h 114"/>
                  <a:gd name="T8" fmla="*/ 0 w 319"/>
                  <a:gd name="T9" fmla="*/ 40 h 114"/>
                  <a:gd name="T10" fmla="*/ 22 w 319"/>
                  <a:gd name="T11" fmla="*/ 19 h 114"/>
                  <a:gd name="T12" fmla="*/ 67 w 319"/>
                  <a:gd name="T13" fmla="*/ 24 h 114"/>
                  <a:gd name="T14" fmla="*/ 88 w 319"/>
                  <a:gd name="T15" fmla="*/ 4 h 114"/>
                  <a:gd name="T16" fmla="*/ 115 w 319"/>
                  <a:gd name="T17" fmla="*/ 0 h 114"/>
                  <a:gd name="T18" fmla="*/ 300 w 319"/>
                  <a:gd name="T19" fmla="*/ 31 h 114"/>
                  <a:gd name="T20" fmla="*/ 319 w 319"/>
                  <a:gd name="T21" fmla="*/ 60 h 114"/>
                  <a:gd name="T22" fmla="*/ 283 w 319"/>
                  <a:gd name="T23" fmla="*/ 109 h 114"/>
                  <a:gd name="T24" fmla="*/ 228 w 319"/>
                  <a:gd name="T25" fmla="*/ 114 h 1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9"/>
                  <a:gd name="T40" fmla="*/ 0 h 114"/>
                  <a:gd name="T41" fmla="*/ 319 w 319"/>
                  <a:gd name="T42" fmla="*/ 114 h 1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9" h="114">
                    <a:moveTo>
                      <a:pt x="228" y="114"/>
                    </a:moveTo>
                    <a:lnTo>
                      <a:pt x="31" y="85"/>
                    </a:lnTo>
                    <a:lnTo>
                      <a:pt x="16" y="66"/>
                    </a:lnTo>
                    <a:lnTo>
                      <a:pt x="39" y="48"/>
                    </a:lnTo>
                    <a:lnTo>
                      <a:pt x="0" y="40"/>
                    </a:lnTo>
                    <a:lnTo>
                      <a:pt x="22" y="19"/>
                    </a:lnTo>
                    <a:lnTo>
                      <a:pt x="67" y="24"/>
                    </a:lnTo>
                    <a:lnTo>
                      <a:pt x="88" y="4"/>
                    </a:lnTo>
                    <a:lnTo>
                      <a:pt x="115" y="0"/>
                    </a:lnTo>
                    <a:lnTo>
                      <a:pt x="300" y="31"/>
                    </a:lnTo>
                    <a:lnTo>
                      <a:pt x="319" y="60"/>
                    </a:lnTo>
                    <a:lnTo>
                      <a:pt x="283" y="109"/>
                    </a:lnTo>
                    <a:lnTo>
                      <a:pt x="228" y="114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4" name="Freeform 140">
                <a:extLst>
                  <a:ext uri="{FF2B5EF4-FFF2-40B4-BE49-F238E27FC236}">
                    <a16:creationId xmlns:a16="http://schemas.microsoft.com/office/drawing/2014/main" id="{7F47B814-6BCC-6D83-D2FF-6D18D627DD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09" y="3744"/>
                <a:ext cx="321" cy="261"/>
              </a:xfrm>
              <a:custGeom>
                <a:avLst/>
                <a:gdLst>
                  <a:gd name="T0" fmla="*/ 0 w 191"/>
                  <a:gd name="T1" fmla="*/ 156 h 156"/>
                  <a:gd name="T2" fmla="*/ 1 w 191"/>
                  <a:gd name="T3" fmla="*/ 138 h 156"/>
                  <a:gd name="T4" fmla="*/ 5 w 191"/>
                  <a:gd name="T5" fmla="*/ 121 h 156"/>
                  <a:gd name="T6" fmla="*/ 11 w 191"/>
                  <a:gd name="T7" fmla="*/ 104 h 156"/>
                  <a:gd name="T8" fmla="*/ 19 w 191"/>
                  <a:gd name="T9" fmla="*/ 88 h 156"/>
                  <a:gd name="T10" fmla="*/ 29 w 191"/>
                  <a:gd name="T11" fmla="*/ 73 h 156"/>
                  <a:gd name="T12" fmla="*/ 42 w 191"/>
                  <a:gd name="T13" fmla="*/ 58 h 156"/>
                  <a:gd name="T14" fmla="*/ 57 w 191"/>
                  <a:gd name="T15" fmla="*/ 45 h 156"/>
                  <a:gd name="T16" fmla="*/ 72 w 191"/>
                  <a:gd name="T17" fmla="*/ 33 h 156"/>
                  <a:gd name="T18" fmla="*/ 89 w 191"/>
                  <a:gd name="T19" fmla="*/ 24 h 156"/>
                  <a:gd name="T20" fmla="*/ 108 w 191"/>
                  <a:gd name="T21" fmla="*/ 15 h 156"/>
                  <a:gd name="T22" fmla="*/ 129 w 191"/>
                  <a:gd name="T23" fmla="*/ 8 h 156"/>
                  <a:gd name="T24" fmla="*/ 149 w 191"/>
                  <a:gd name="T25" fmla="*/ 3 h 156"/>
                  <a:gd name="T26" fmla="*/ 171 w 191"/>
                  <a:gd name="T27" fmla="*/ 1 h 156"/>
                  <a:gd name="T28" fmla="*/ 191 w 191"/>
                  <a:gd name="T29" fmla="*/ 0 h 15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91"/>
                  <a:gd name="T46" fmla="*/ 0 h 156"/>
                  <a:gd name="T47" fmla="*/ 191 w 191"/>
                  <a:gd name="T48" fmla="*/ 156 h 15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91" h="156">
                    <a:moveTo>
                      <a:pt x="0" y="156"/>
                    </a:moveTo>
                    <a:lnTo>
                      <a:pt x="1" y="138"/>
                    </a:lnTo>
                    <a:lnTo>
                      <a:pt x="5" y="121"/>
                    </a:lnTo>
                    <a:lnTo>
                      <a:pt x="11" y="104"/>
                    </a:lnTo>
                    <a:lnTo>
                      <a:pt x="19" y="88"/>
                    </a:lnTo>
                    <a:lnTo>
                      <a:pt x="29" y="73"/>
                    </a:lnTo>
                    <a:lnTo>
                      <a:pt x="42" y="58"/>
                    </a:lnTo>
                    <a:lnTo>
                      <a:pt x="57" y="45"/>
                    </a:lnTo>
                    <a:lnTo>
                      <a:pt x="72" y="33"/>
                    </a:lnTo>
                    <a:lnTo>
                      <a:pt x="89" y="24"/>
                    </a:lnTo>
                    <a:lnTo>
                      <a:pt x="108" y="15"/>
                    </a:lnTo>
                    <a:lnTo>
                      <a:pt x="129" y="8"/>
                    </a:lnTo>
                    <a:lnTo>
                      <a:pt x="149" y="3"/>
                    </a:lnTo>
                    <a:lnTo>
                      <a:pt x="171" y="1"/>
                    </a:lnTo>
                    <a:lnTo>
                      <a:pt x="191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 type="arrow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41" name="Rectangle 141">
              <a:extLst>
                <a:ext uri="{FF2B5EF4-FFF2-40B4-BE49-F238E27FC236}">
                  <a16:creationId xmlns:a16="http://schemas.microsoft.com/office/drawing/2014/main" id="{7A5CCA0E-C787-3959-164D-CF1231886F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1" y="4047"/>
              <a:ext cx="343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Flop-Up</a:t>
              </a:r>
              <a:endParaRPr lang="en-US" sz="2400">
                <a:latin typeface="Times New Roman" charset="0"/>
              </a:endParaRPr>
            </a:p>
          </p:txBody>
        </p:sp>
      </p:grpSp>
      <p:grpSp>
        <p:nvGrpSpPr>
          <p:cNvPr id="245" name="Group 636">
            <a:extLst>
              <a:ext uri="{FF2B5EF4-FFF2-40B4-BE49-F238E27FC236}">
                <a16:creationId xmlns:a16="http://schemas.microsoft.com/office/drawing/2014/main" id="{52FAF6D7-FF73-9152-3ABF-1FA3CD73F9C6}"/>
              </a:ext>
            </a:extLst>
          </p:cNvPr>
          <p:cNvGrpSpPr>
            <a:grpSpLocks/>
          </p:cNvGrpSpPr>
          <p:nvPr/>
        </p:nvGrpSpPr>
        <p:grpSpPr bwMode="auto">
          <a:xfrm>
            <a:off x="3460844" y="3788786"/>
            <a:ext cx="750888" cy="920750"/>
            <a:chOff x="3024" y="2832"/>
            <a:chExt cx="473" cy="580"/>
          </a:xfrm>
        </p:grpSpPr>
        <p:grpSp>
          <p:nvGrpSpPr>
            <p:cNvPr id="246" name="Group 637">
              <a:extLst>
                <a:ext uri="{FF2B5EF4-FFF2-40B4-BE49-F238E27FC236}">
                  <a16:creationId xmlns:a16="http://schemas.microsoft.com/office/drawing/2014/main" id="{8D7B25B0-460E-C1A1-E8DE-53D4B573B6C7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3024" y="2832"/>
              <a:ext cx="473" cy="472"/>
              <a:chOff x="2687" y="3583"/>
              <a:chExt cx="473" cy="472"/>
            </a:xfrm>
          </p:grpSpPr>
          <p:sp>
            <p:nvSpPr>
              <p:cNvPr id="248" name="Freeform 638">
                <a:extLst>
                  <a:ext uri="{FF2B5EF4-FFF2-40B4-BE49-F238E27FC236}">
                    <a16:creationId xmlns:a16="http://schemas.microsoft.com/office/drawing/2014/main" id="{2111E221-5B44-8026-CAFE-5A08EB1367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71" y="3583"/>
                <a:ext cx="89" cy="395"/>
              </a:xfrm>
              <a:custGeom>
                <a:avLst/>
                <a:gdLst>
                  <a:gd name="T0" fmla="*/ 0 w 89"/>
                  <a:gd name="T1" fmla="*/ 275 h 395"/>
                  <a:gd name="T2" fmla="*/ 0 w 89"/>
                  <a:gd name="T3" fmla="*/ 75 h 395"/>
                  <a:gd name="T4" fmla="*/ 16 w 89"/>
                  <a:gd name="T5" fmla="*/ 55 h 395"/>
                  <a:gd name="T6" fmla="*/ 30 w 89"/>
                  <a:gd name="T7" fmla="*/ 71 h 395"/>
                  <a:gd name="T8" fmla="*/ 30 w 89"/>
                  <a:gd name="T9" fmla="*/ 0 h 395"/>
                  <a:gd name="T10" fmla="*/ 59 w 89"/>
                  <a:gd name="T11" fmla="*/ 27 h 395"/>
                  <a:gd name="T12" fmla="*/ 59 w 89"/>
                  <a:gd name="T13" fmla="*/ 97 h 395"/>
                  <a:gd name="T14" fmla="*/ 79 w 89"/>
                  <a:gd name="T15" fmla="*/ 121 h 395"/>
                  <a:gd name="T16" fmla="*/ 89 w 89"/>
                  <a:gd name="T17" fmla="*/ 148 h 395"/>
                  <a:gd name="T18" fmla="*/ 89 w 89"/>
                  <a:gd name="T19" fmla="*/ 355 h 395"/>
                  <a:gd name="T20" fmla="*/ 70 w 89"/>
                  <a:gd name="T21" fmla="*/ 395 h 395"/>
                  <a:gd name="T22" fmla="*/ 12 w 89"/>
                  <a:gd name="T23" fmla="*/ 332 h 395"/>
                  <a:gd name="T24" fmla="*/ 0 w 89"/>
                  <a:gd name="T25" fmla="*/ 275 h 39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89"/>
                  <a:gd name="T40" fmla="*/ 0 h 395"/>
                  <a:gd name="T41" fmla="*/ 89 w 89"/>
                  <a:gd name="T42" fmla="*/ 395 h 39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89" h="395">
                    <a:moveTo>
                      <a:pt x="0" y="275"/>
                    </a:moveTo>
                    <a:lnTo>
                      <a:pt x="0" y="75"/>
                    </a:lnTo>
                    <a:lnTo>
                      <a:pt x="16" y="55"/>
                    </a:lnTo>
                    <a:lnTo>
                      <a:pt x="30" y="71"/>
                    </a:lnTo>
                    <a:lnTo>
                      <a:pt x="30" y="0"/>
                    </a:lnTo>
                    <a:lnTo>
                      <a:pt x="59" y="27"/>
                    </a:lnTo>
                    <a:lnTo>
                      <a:pt x="59" y="97"/>
                    </a:lnTo>
                    <a:lnTo>
                      <a:pt x="79" y="121"/>
                    </a:lnTo>
                    <a:lnTo>
                      <a:pt x="89" y="148"/>
                    </a:lnTo>
                    <a:lnTo>
                      <a:pt x="89" y="355"/>
                    </a:lnTo>
                    <a:lnTo>
                      <a:pt x="70" y="395"/>
                    </a:lnTo>
                    <a:lnTo>
                      <a:pt x="12" y="332"/>
                    </a:lnTo>
                    <a:lnTo>
                      <a:pt x="0" y="275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9" name="Freeform 639">
                <a:extLst>
                  <a:ext uri="{FF2B5EF4-FFF2-40B4-BE49-F238E27FC236}">
                    <a16:creationId xmlns:a16="http://schemas.microsoft.com/office/drawing/2014/main" id="{0C8C940D-E343-AFD2-9E07-85921E487E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7" y="3941"/>
                <a:ext cx="319" cy="114"/>
              </a:xfrm>
              <a:custGeom>
                <a:avLst/>
                <a:gdLst>
                  <a:gd name="T0" fmla="*/ 228 w 319"/>
                  <a:gd name="T1" fmla="*/ 114 h 114"/>
                  <a:gd name="T2" fmla="*/ 31 w 319"/>
                  <a:gd name="T3" fmla="*/ 85 h 114"/>
                  <a:gd name="T4" fmla="*/ 16 w 319"/>
                  <a:gd name="T5" fmla="*/ 66 h 114"/>
                  <a:gd name="T6" fmla="*/ 39 w 319"/>
                  <a:gd name="T7" fmla="*/ 48 h 114"/>
                  <a:gd name="T8" fmla="*/ 0 w 319"/>
                  <a:gd name="T9" fmla="*/ 40 h 114"/>
                  <a:gd name="T10" fmla="*/ 22 w 319"/>
                  <a:gd name="T11" fmla="*/ 19 h 114"/>
                  <a:gd name="T12" fmla="*/ 67 w 319"/>
                  <a:gd name="T13" fmla="*/ 24 h 114"/>
                  <a:gd name="T14" fmla="*/ 88 w 319"/>
                  <a:gd name="T15" fmla="*/ 4 h 114"/>
                  <a:gd name="T16" fmla="*/ 115 w 319"/>
                  <a:gd name="T17" fmla="*/ 0 h 114"/>
                  <a:gd name="T18" fmla="*/ 300 w 319"/>
                  <a:gd name="T19" fmla="*/ 31 h 114"/>
                  <a:gd name="T20" fmla="*/ 319 w 319"/>
                  <a:gd name="T21" fmla="*/ 60 h 114"/>
                  <a:gd name="T22" fmla="*/ 283 w 319"/>
                  <a:gd name="T23" fmla="*/ 109 h 114"/>
                  <a:gd name="T24" fmla="*/ 228 w 319"/>
                  <a:gd name="T25" fmla="*/ 114 h 1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9"/>
                  <a:gd name="T40" fmla="*/ 0 h 114"/>
                  <a:gd name="T41" fmla="*/ 319 w 319"/>
                  <a:gd name="T42" fmla="*/ 114 h 1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9" h="114">
                    <a:moveTo>
                      <a:pt x="228" y="114"/>
                    </a:moveTo>
                    <a:lnTo>
                      <a:pt x="31" y="85"/>
                    </a:lnTo>
                    <a:lnTo>
                      <a:pt x="16" y="66"/>
                    </a:lnTo>
                    <a:lnTo>
                      <a:pt x="39" y="48"/>
                    </a:lnTo>
                    <a:lnTo>
                      <a:pt x="0" y="40"/>
                    </a:lnTo>
                    <a:lnTo>
                      <a:pt x="22" y="19"/>
                    </a:lnTo>
                    <a:lnTo>
                      <a:pt x="67" y="24"/>
                    </a:lnTo>
                    <a:lnTo>
                      <a:pt x="88" y="4"/>
                    </a:lnTo>
                    <a:lnTo>
                      <a:pt x="115" y="0"/>
                    </a:lnTo>
                    <a:lnTo>
                      <a:pt x="300" y="31"/>
                    </a:lnTo>
                    <a:lnTo>
                      <a:pt x="319" y="60"/>
                    </a:lnTo>
                    <a:lnTo>
                      <a:pt x="283" y="109"/>
                    </a:lnTo>
                    <a:lnTo>
                      <a:pt x="228" y="114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0" name="Freeform 640">
                <a:extLst>
                  <a:ext uri="{FF2B5EF4-FFF2-40B4-BE49-F238E27FC236}">
                    <a16:creationId xmlns:a16="http://schemas.microsoft.com/office/drawing/2014/main" id="{F738DCB4-8503-CF86-A6B2-5221A2235E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09" y="3744"/>
                <a:ext cx="321" cy="261"/>
              </a:xfrm>
              <a:custGeom>
                <a:avLst/>
                <a:gdLst>
                  <a:gd name="T0" fmla="*/ 0 w 191"/>
                  <a:gd name="T1" fmla="*/ 156 h 156"/>
                  <a:gd name="T2" fmla="*/ 1 w 191"/>
                  <a:gd name="T3" fmla="*/ 138 h 156"/>
                  <a:gd name="T4" fmla="*/ 5 w 191"/>
                  <a:gd name="T5" fmla="*/ 121 h 156"/>
                  <a:gd name="T6" fmla="*/ 11 w 191"/>
                  <a:gd name="T7" fmla="*/ 104 h 156"/>
                  <a:gd name="T8" fmla="*/ 19 w 191"/>
                  <a:gd name="T9" fmla="*/ 88 h 156"/>
                  <a:gd name="T10" fmla="*/ 29 w 191"/>
                  <a:gd name="T11" fmla="*/ 73 h 156"/>
                  <a:gd name="T12" fmla="*/ 42 w 191"/>
                  <a:gd name="T13" fmla="*/ 58 h 156"/>
                  <a:gd name="T14" fmla="*/ 57 w 191"/>
                  <a:gd name="T15" fmla="*/ 45 h 156"/>
                  <a:gd name="T16" fmla="*/ 72 w 191"/>
                  <a:gd name="T17" fmla="*/ 33 h 156"/>
                  <a:gd name="T18" fmla="*/ 89 w 191"/>
                  <a:gd name="T19" fmla="*/ 24 h 156"/>
                  <a:gd name="T20" fmla="*/ 108 w 191"/>
                  <a:gd name="T21" fmla="*/ 15 h 156"/>
                  <a:gd name="T22" fmla="*/ 129 w 191"/>
                  <a:gd name="T23" fmla="*/ 8 h 156"/>
                  <a:gd name="T24" fmla="*/ 149 w 191"/>
                  <a:gd name="T25" fmla="*/ 3 h 156"/>
                  <a:gd name="T26" fmla="*/ 171 w 191"/>
                  <a:gd name="T27" fmla="*/ 1 h 156"/>
                  <a:gd name="T28" fmla="*/ 191 w 191"/>
                  <a:gd name="T29" fmla="*/ 0 h 15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91"/>
                  <a:gd name="T46" fmla="*/ 0 h 156"/>
                  <a:gd name="T47" fmla="*/ 191 w 191"/>
                  <a:gd name="T48" fmla="*/ 156 h 15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91" h="156">
                    <a:moveTo>
                      <a:pt x="0" y="156"/>
                    </a:moveTo>
                    <a:lnTo>
                      <a:pt x="1" y="138"/>
                    </a:lnTo>
                    <a:lnTo>
                      <a:pt x="5" y="121"/>
                    </a:lnTo>
                    <a:lnTo>
                      <a:pt x="11" y="104"/>
                    </a:lnTo>
                    <a:lnTo>
                      <a:pt x="19" y="88"/>
                    </a:lnTo>
                    <a:lnTo>
                      <a:pt x="29" y="73"/>
                    </a:lnTo>
                    <a:lnTo>
                      <a:pt x="42" y="58"/>
                    </a:lnTo>
                    <a:lnTo>
                      <a:pt x="57" y="45"/>
                    </a:lnTo>
                    <a:lnTo>
                      <a:pt x="72" y="33"/>
                    </a:lnTo>
                    <a:lnTo>
                      <a:pt x="89" y="24"/>
                    </a:lnTo>
                    <a:lnTo>
                      <a:pt x="108" y="15"/>
                    </a:lnTo>
                    <a:lnTo>
                      <a:pt x="129" y="8"/>
                    </a:lnTo>
                    <a:lnTo>
                      <a:pt x="149" y="3"/>
                    </a:lnTo>
                    <a:lnTo>
                      <a:pt x="171" y="1"/>
                    </a:lnTo>
                    <a:lnTo>
                      <a:pt x="191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 type="arrow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47" name="Rectangle 641">
              <a:extLst>
                <a:ext uri="{FF2B5EF4-FFF2-40B4-BE49-F238E27FC236}">
                  <a16:creationId xmlns:a16="http://schemas.microsoft.com/office/drawing/2014/main" id="{4BCF0BC9-B3A8-62E1-F5ED-97416C0A576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052" y="3296"/>
              <a:ext cx="343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Flop-Up</a:t>
              </a:r>
              <a:endParaRPr lang="en-US" sz="2400">
                <a:latin typeface="Times New Roman" charset="0"/>
              </a:endParaRPr>
            </a:p>
          </p:txBody>
        </p:sp>
      </p:grpSp>
      <p:sp>
        <p:nvSpPr>
          <p:cNvPr id="251" name="Freeform 642">
            <a:extLst>
              <a:ext uri="{FF2B5EF4-FFF2-40B4-BE49-F238E27FC236}">
                <a16:creationId xmlns:a16="http://schemas.microsoft.com/office/drawing/2014/main" id="{A94A0B90-CFC6-D8E4-17E6-2BFB586A9B13}"/>
              </a:ext>
            </a:extLst>
          </p:cNvPr>
          <p:cNvSpPr>
            <a:spLocks/>
          </p:cNvSpPr>
          <p:nvPr/>
        </p:nvSpPr>
        <p:spPr bwMode="auto">
          <a:xfrm flipH="1">
            <a:off x="4870455" y="3570499"/>
            <a:ext cx="244475" cy="636587"/>
          </a:xfrm>
          <a:custGeom>
            <a:avLst/>
            <a:gdLst>
              <a:gd name="T0" fmla="*/ 63 w 173"/>
              <a:gd name="T1" fmla="*/ 15 h 375"/>
              <a:gd name="T2" fmla="*/ 126 w 173"/>
              <a:gd name="T3" fmla="*/ 0 h 375"/>
              <a:gd name="T4" fmla="*/ 126 w 173"/>
              <a:gd name="T5" fmla="*/ 67 h 375"/>
              <a:gd name="T6" fmla="*/ 151 w 173"/>
              <a:gd name="T7" fmla="*/ 71 h 375"/>
              <a:gd name="T8" fmla="*/ 173 w 173"/>
              <a:gd name="T9" fmla="*/ 88 h 375"/>
              <a:gd name="T10" fmla="*/ 173 w 173"/>
              <a:gd name="T11" fmla="*/ 279 h 375"/>
              <a:gd name="T12" fmla="*/ 148 w 173"/>
              <a:gd name="T13" fmla="*/ 343 h 375"/>
              <a:gd name="T14" fmla="*/ 40 w 173"/>
              <a:gd name="T15" fmla="*/ 375 h 375"/>
              <a:gd name="T16" fmla="*/ 0 w 173"/>
              <a:gd name="T17" fmla="*/ 318 h 375"/>
              <a:gd name="T18" fmla="*/ 0 w 173"/>
              <a:gd name="T19" fmla="*/ 127 h 375"/>
              <a:gd name="T20" fmla="*/ 29 w 173"/>
              <a:gd name="T21" fmla="*/ 96 h 375"/>
              <a:gd name="T22" fmla="*/ 61 w 173"/>
              <a:gd name="T23" fmla="*/ 85 h 375"/>
              <a:gd name="T24" fmla="*/ 62 w 173"/>
              <a:gd name="T25" fmla="*/ 15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2" name="Freeform 643">
            <a:extLst>
              <a:ext uri="{FF2B5EF4-FFF2-40B4-BE49-F238E27FC236}">
                <a16:creationId xmlns:a16="http://schemas.microsoft.com/office/drawing/2014/main" id="{4D07A101-6D7C-2D41-9B98-1CFD8C1FF9C7}"/>
              </a:ext>
            </a:extLst>
          </p:cNvPr>
          <p:cNvSpPr>
            <a:spLocks/>
          </p:cNvSpPr>
          <p:nvPr/>
        </p:nvSpPr>
        <p:spPr bwMode="auto">
          <a:xfrm>
            <a:off x="4702179" y="4219786"/>
            <a:ext cx="314325" cy="358775"/>
          </a:xfrm>
          <a:custGeom>
            <a:avLst/>
            <a:gdLst>
              <a:gd name="T0" fmla="*/ 2 w 177"/>
              <a:gd name="T1" fmla="*/ 153 h 169"/>
              <a:gd name="T2" fmla="*/ 36 w 177"/>
              <a:gd name="T3" fmla="*/ 169 h 169"/>
              <a:gd name="T4" fmla="*/ 54 w 177"/>
              <a:gd name="T5" fmla="*/ 147 h 169"/>
              <a:gd name="T6" fmla="*/ 74 w 177"/>
              <a:gd name="T7" fmla="*/ 153 h 169"/>
              <a:gd name="T8" fmla="*/ 107 w 177"/>
              <a:gd name="T9" fmla="*/ 147 h 169"/>
              <a:gd name="T10" fmla="*/ 168 w 177"/>
              <a:gd name="T11" fmla="*/ 69 h 169"/>
              <a:gd name="T12" fmla="*/ 177 w 177"/>
              <a:gd name="T13" fmla="*/ 28 h 169"/>
              <a:gd name="T14" fmla="*/ 105 w 177"/>
              <a:gd name="T15" fmla="*/ 0 h 169"/>
              <a:gd name="T16" fmla="*/ 66 w 177"/>
              <a:gd name="T17" fmla="*/ 10 h 169"/>
              <a:gd name="T18" fmla="*/ 3 w 177"/>
              <a:gd name="T19" fmla="*/ 84 h 169"/>
              <a:gd name="T20" fmla="*/ 0 w 177"/>
              <a:gd name="T21" fmla="*/ 109 h 169"/>
              <a:gd name="T22" fmla="*/ 23 w 177"/>
              <a:gd name="T23" fmla="*/ 123 h 169"/>
              <a:gd name="T24" fmla="*/ 3 w 177"/>
              <a:gd name="T25" fmla="*/ 148 h 16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7"/>
              <a:gd name="T40" fmla="*/ 0 h 169"/>
              <a:gd name="T41" fmla="*/ 177 w 177"/>
              <a:gd name="T42" fmla="*/ 169 h 16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7" h="169">
                <a:moveTo>
                  <a:pt x="2" y="153"/>
                </a:moveTo>
                <a:lnTo>
                  <a:pt x="36" y="169"/>
                </a:lnTo>
                <a:lnTo>
                  <a:pt x="54" y="147"/>
                </a:lnTo>
                <a:lnTo>
                  <a:pt x="74" y="153"/>
                </a:lnTo>
                <a:lnTo>
                  <a:pt x="107" y="147"/>
                </a:lnTo>
                <a:lnTo>
                  <a:pt x="168" y="69"/>
                </a:lnTo>
                <a:lnTo>
                  <a:pt x="177" y="28"/>
                </a:lnTo>
                <a:lnTo>
                  <a:pt x="105" y="0"/>
                </a:lnTo>
                <a:lnTo>
                  <a:pt x="66" y="10"/>
                </a:lnTo>
                <a:lnTo>
                  <a:pt x="3" y="84"/>
                </a:lnTo>
                <a:lnTo>
                  <a:pt x="0" y="109"/>
                </a:lnTo>
                <a:lnTo>
                  <a:pt x="23" y="123"/>
                </a:lnTo>
                <a:lnTo>
                  <a:pt x="3" y="148"/>
                </a:lnTo>
              </a:path>
            </a:pathLst>
          </a:custGeom>
          <a:solidFill>
            <a:srgbClr val="FFCC99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3" name="Freeform 644">
            <a:extLst>
              <a:ext uri="{FF2B5EF4-FFF2-40B4-BE49-F238E27FC236}">
                <a16:creationId xmlns:a16="http://schemas.microsoft.com/office/drawing/2014/main" id="{76324549-23F4-F94A-E9F6-3F16E82F1B07}"/>
              </a:ext>
            </a:extLst>
          </p:cNvPr>
          <p:cNvSpPr>
            <a:spLocks/>
          </p:cNvSpPr>
          <p:nvPr/>
        </p:nvSpPr>
        <p:spPr bwMode="auto">
          <a:xfrm>
            <a:off x="4729167" y="3808624"/>
            <a:ext cx="255587" cy="576264"/>
          </a:xfrm>
          <a:custGeom>
            <a:avLst/>
            <a:gdLst>
              <a:gd name="T0" fmla="*/ 63 w 147"/>
              <a:gd name="T1" fmla="*/ 329 h 329"/>
              <a:gd name="T2" fmla="*/ 21 w 147"/>
              <a:gd name="T3" fmla="*/ 149 h 329"/>
              <a:gd name="T4" fmla="*/ 147 w 147"/>
              <a:gd name="T5" fmla="*/ 0 h 329"/>
              <a:gd name="T6" fmla="*/ 0 60000 65536"/>
              <a:gd name="T7" fmla="*/ 0 60000 65536"/>
              <a:gd name="T8" fmla="*/ 0 60000 65536"/>
              <a:gd name="T9" fmla="*/ 0 w 147"/>
              <a:gd name="T10" fmla="*/ 0 h 329"/>
              <a:gd name="T11" fmla="*/ 147 w 147"/>
              <a:gd name="T12" fmla="*/ 329 h 32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7" h="329">
                <a:moveTo>
                  <a:pt x="63" y="329"/>
                </a:moveTo>
                <a:cubicBezTo>
                  <a:pt x="56" y="299"/>
                  <a:pt x="0" y="236"/>
                  <a:pt x="21" y="149"/>
                </a:cubicBezTo>
                <a:cubicBezTo>
                  <a:pt x="54" y="26"/>
                  <a:pt x="121" y="31"/>
                  <a:pt x="147" y="0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 type="none" w="med" len="med"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4" name="Rectangle 645">
            <a:extLst>
              <a:ext uri="{FF2B5EF4-FFF2-40B4-BE49-F238E27FC236}">
                <a16:creationId xmlns:a16="http://schemas.microsoft.com/office/drawing/2014/main" id="{88A2E237-95CB-2BAC-7713-C830F5460CF9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703768" y="4576973"/>
            <a:ext cx="545021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</a:rPr>
              <a:t>Flop-Up</a:t>
            </a:r>
            <a:endParaRPr lang="en-US" sz="2400">
              <a:latin typeface="Times New Roman" charset="0"/>
            </a:endParaRPr>
          </a:p>
        </p:txBody>
      </p:sp>
      <p:grpSp>
        <p:nvGrpSpPr>
          <p:cNvPr id="255" name="Group 646">
            <a:extLst>
              <a:ext uri="{FF2B5EF4-FFF2-40B4-BE49-F238E27FC236}">
                <a16:creationId xmlns:a16="http://schemas.microsoft.com/office/drawing/2014/main" id="{BD9548B9-1471-91C7-CE8D-B6435140F998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311774" y="3570498"/>
            <a:ext cx="544513" cy="1190625"/>
            <a:chOff x="3503" y="3301"/>
            <a:chExt cx="343" cy="750"/>
          </a:xfrm>
        </p:grpSpPr>
        <p:grpSp>
          <p:nvGrpSpPr>
            <p:cNvPr id="256" name="Group 647">
              <a:extLst>
                <a:ext uri="{FF2B5EF4-FFF2-40B4-BE49-F238E27FC236}">
                  <a16:creationId xmlns:a16="http://schemas.microsoft.com/office/drawing/2014/main" id="{32B6DF98-9CD4-7A44-ADA7-730D75333C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4" y="3301"/>
              <a:ext cx="260" cy="635"/>
              <a:chOff x="3504" y="3360"/>
              <a:chExt cx="236" cy="576"/>
            </a:xfrm>
          </p:grpSpPr>
          <p:sp>
            <p:nvSpPr>
              <p:cNvPr id="258" name="Freeform 648">
                <a:extLst>
                  <a:ext uri="{FF2B5EF4-FFF2-40B4-BE49-F238E27FC236}">
                    <a16:creationId xmlns:a16="http://schemas.microsoft.com/office/drawing/2014/main" id="{C51494B2-DE50-4B0A-1C2B-FA7AD381772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600" y="3360"/>
                <a:ext cx="140" cy="364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9" name="Freeform 649">
                <a:extLst>
                  <a:ext uri="{FF2B5EF4-FFF2-40B4-BE49-F238E27FC236}">
                    <a16:creationId xmlns:a16="http://schemas.microsoft.com/office/drawing/2014/main" id="{BA98329A-516B-F7F7-55F1-E1886CDC8D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4" y="3731"/>
                <a:ext cx="180" cy="205"/>
              </a:xfrm>
              <a:custGeom>
                <a:avLst/>
                <a:gdLst>
                  <a:gd name="T0" fmla="*/ 2 w 177"/>
                  <a:gd name="T1" fmla="*/ 153 h 169"/>
                  <a:gd name="T2" fmla="*/ 36 w 177"/>
                  <a:gd name="T3" fmla="*/ 169 h 169"/>
                  <a:gd name="T4" fmla="*/ 54 w 177"/>
                  <a:gd name="T5" fmla="*/ 147 h 169"/>
                  <a:gd name="T6" fmla="*/ 74 w 177"/>
                  <a:gd name="T7" fmla="*/ 153 h 169"/>
                  <a:gd name="T8" fmla="*/ 107 w 177"/>
                  <a:gd name="T9" fmla="*/ 147 h 169"/>
                  <a:gd name="T10" fmla="*/ 168 w 177"/>
                  <a:gd name="T11" fmla="*/ 69 h 169"/>
                  <a:gd name="T12" fmla="*/ 177 w 177"/>
                  <a:gd name="T13" fmla="*/ 28 h 169"/>
                  <a:gd name="T14" fmla="*/ 105 w 177"/>
                  <a:gd name="T15" fmla="*/ 0 h 169"/>
                  <a:gd name="T16" fmla="*/ 66 w 177"/>
                  <a:gd name="T17" fmla="*/ 10 h 169"/>
                  <a:gd name="T18" fmla="*/ 3 w 177"/>
                  <a:gd name="T19" fmla="*/ 84 h 169"/>
                  <a:gd name="T20" fmla="*/ 0 w 177"/>
                  <a:gd name="T21" fmla="*/ 109 h 169"/>
                  <a:gd name="T22" fmla="*/ 23 w 177"/>
                  <a:gd name="T23" fmla="*/ 123 h 169"/>
                  <a:gd name="T24" fmla="*/ 3 w 177"/>
                  <a:gd name="T25" fmla="*/ 148 h 1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7"/>
                  <a:gd name="T40" fmla="*/ 0 h 169"/>
                  <a:gd name="T41" fmla="*/ 177 w 177"/>
                  <a:gd name="T42" fmla="*/ 169 h 1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7" h="169">
                    <a:moveTo>
                      <a:pt x="2" y="153"/>
                    </a:moveTo>
                    <a:lnTo>
                      <a:pt x="36" y="169"/>
                    </a:lnTo>
                    <a:lnTo>
                      <a:pt x="54" y="147"/>
                    </a:lnTo>
                    <a:lnTo>
                      <a:pt x="74" y="153"/>
                    </a:lnTo>
                    <a:lnTo>
                      <a:pt x="107" y="147"/>
                    </a:lnTo>
                    <a:lnTo>
                      <a:pt x="168" y="69"/>
                    </a:lnTo>
                    <a:lnTo>
                      <a:pt x="177" y="28"/>
                    </a:lnTo>
                    <a:lnTo>
                      <a:pt x="105" y="0"/>
                    </a:lnTo>
                    <a:lnTo>
                      <a:pt x="66" y="10"/>
                    </a:lnTo>
                    <a:lnTo>
                      <a:pt x="3" y="84"/>
                    </a:lnTo>
                    <a:lnTo>
                      <a:pt x="0" y="109"/>
                    </a:lnTo>
                    <a:lnTo>
                      <a:pt x="23" y="123"/>
                    </a:lnTo>
                    <a:lnTo>
                      <a:pt x="3" y="148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0" name="Freeform 650">
                <a:extLst>
                  <a:ext uri="{FF2B5EF4-FFF2-40B4-BE49-F238E27FC236}">
                    <a16:creationId xmlns:a16="http://schemas.microsoft.com/office/drawing/2014/main" id="{E89DA9DA-5124-05B0-634B-ECEBF83D4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19" y="3496"/>
                <a:ext cx="147" cy="329"/>
              </a:xfrm>
              <a:custGeom>
                <a:avLst/>
                <a:gdLst>
                  <a:gd name="T0" fmla="*/ 63 w 147"/>
                  <a:gd name="T1" fmla="*/ 329 h 329"/>
                  <a:gd name="T2" fmla="*/ 21 w 147"/>
                  <a:gd name="T3" fmla="*/ 149 h 329"/>
                  <a:gd name="T4" fmla="*/ 147 w 147"/>
                  <a:gd name="T5" fmla="*/ 0 h 329"/>
                  <a:gd name="T6" fmla="*/ 0 60000 65536"/>
                  <a:gd name="T7" fmla="*/ 0 60000 65536"/>
                  <a:gd name="T8" fmla="*/ 0 60000 65536"/>
                  <a:gd name="T9" fmla="*/ 0 w 147"/>
                  <a:gd name="T10" fmla="*/ 0 h 329"/>
                  <a:gd name="T11" fmla="*/ 147 w 147"/>
                  <a:gd name="T12" fmla="*/ 329 h 32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7" h="329">
                    <a:moveTo>
                      <a:pt x="63" y="329"/>
                    </a:moveTo>
                    <a:cubicBezTo>
                      <a:pt x="56" y="299"/>
                      <a:pt x="0" y="236"/>
                      <a:pt x="21" y="149"/>
                    </a:cubicBezTo>
                    <a:cubicBezTo>
                      <a:pt x="54" y="26"/>
                      <a:pt x="121" y="31"/>
                      <a:pt x="147" y="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med" len="med"/>
                <a:tailEnd type="arrow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57" name="Rectangle 651">
              <a:extLst>
                <a:ext uri="{FF2B5EF4-FFF2-40B4-BE49-F238E27FC236}">
                  <a16:creationId xmlns:a16="http://schemas.microsoft.com/office/drawing/2014/main" id="{59B20FBD-119C-7184-4D91-679E9A8FE73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503" y="3935"/>
              <a:ext cx="343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Flop-Up</a:t>
              </a:r>
              <a:endParaRPr lang="en-US" sz="2400">
                <a:latin typeface="Times New Roman" charset="0"/>
              </a:endParaRPr>
            </a:p>
          </p:txBody>
        </p:sp>
      </p:grpSp>
      <p:grpSp>
        <p:nvGrpSpPr>
          <p:cNvPr id="261" name="Group 916">
            <a:extLst>
              <a:ext uri="{FF2B5EF4-FFF2-40B4-BE49-F238E27FC236}">
                <a16:creationId xmlns:a16="http://schemas.microsoft.com/office/drawing/2014/main" id="{63A1FA3D-D8D7-A5C8-089E-5D7C4D56F4D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042123" y="6233124"/>
            <a:ext cx="649288" cy="569912"/>
            <a:chOff x="1137" y="2160"/>
            <a:chExt cx="634" cy="556"/>
          </a:xfrm>
        </p:grpSpPr>
        <p:grpSp>
          <p:nvGrpSpPr>
            <p:cNvPr id="262" name="Group 917">
              <a:extLst>
                <a:ext uri="{FF2B5EF4-FFF2-40B4-BE49-F238E27FC236}">
                  <a16:creationId xmlns:a16="http://schemas.microsoft.com/office/drawing/2014/main" id="{5311F5BF-2D86-A109-DFF0-09400A72B9B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 rot="6514895">
              <a:off x="1299" y="1998"/>
              <a:ext cx="310" cy="634"/>
              <a:chOff x="1138" y="1925"/>
              <a:chExt cx="310" cy="634"/>
            </a:xfrm>
          </p:grpSpPr>
          <p:grpSp>
            <p:nvGrpSpPr>
              <p:cNvPr id="272" name="Group 918">
                <a:extLst>
                  <a:ext uri="{FF2B5EF4-FFF2-40B4-BE49-F238E27FC236}">
                    <a16:creationId xmlns:a16="http://schemas.microsoft.com/office/drawing/2014/main" id="{1F83E049-D8FC-1485-D490-CC44A17FAFC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42" y="1999"/>
                <a:ext cx="306" cy="560"/>
                <a:chOff x="1142" y="1999"/>
                <a:chExt cx="306" cy="560"/>
              </a:xfrm>
            </p:grpSpPr>
            <p:sp>
              <p:nvSpPr>
                <p:cNvPr id="274" name="Freeform 919">
                  <a:extLst>
                    <a:ext uri="{FF2B5EF4-FFF2-40B4-BE49-F238E27FC236}">
                      <a16:creationId xmlns:a16="http://schemas.microsoft.com/office/drawing/2014/main" id="{1BFDA968-981C-D1BA-9C0E-79EBE8011343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142" y="2053"/>
                  <a:ext cx="108" cy="281"/>
                </a:xfrm>
                <a:custGeom>
                  <a:avLst/>
                  <a:gdLst>
                    <a:gd name="T0" fmla="*/ 90 w 108"/>
                    <a:gd name="T1" fmla="*/ 281 h 281"/>
                    <a:gd name="T2" fmla="*/ 108 w 108"/>
                    <a:gd name="T3" fmla="*/ 275 h 281"/>
                    <a:gd name="T4" fmla="*/ 18 w 108"/>
                    <a:gd name="T5" fmla="*/ 0 h 281"/>
                    <a:gd name="T6" fmla="*/ 0 w 108"/>
                    <a:gd name="T7" fmla="*/ 6 h 281"/>
                    <a:gd name="T8" fmla="*/ 90 w 108"/>
                    <a:gd name="T9" fmla="*/ 281 h 28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1"/>
                    <a:gd name="T17" fmla="*/ 108 w 108"/>
                    <a:gd name="T18" fmla="*/ 281 h 28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1">
                      <a:moveTo>
                        <a:pt x="90" y="281"/>
                      </a:moveTo>
                      <a:lnTo>
                        <a:pt x="108" y="275"/>
                      </a:lnTo>
                      <a:lnTo>
                        <a:pt x="18" y="0"/>
                      </a:lnTo>
                      <a:lnTo>
                        <a:pt x="0" y="6"/>
                      </a:lnTo>
                      <a:lnTo>
                        <a:pt x="90" y="281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5" name="Freeform 920">
                  <a:extLst>
                    <a:ext uri="{FF2B5EF4-FFF2-40B4-BE49-F238E27FC236}">
                      <a16:creationId xmlns:a16="http://schemas.microsoft.com/office/drawing/2014/main" id="{49FD4819-B221-586D-5222-03B0C21211D1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321" y="1999"/>
                  <a:ext cx="108" cy="280"/>
                </a:xfrm>
                <a:custGeom>
                  <a:avLst/>
                  <a:gdLst>
                    <a:gd name="T0" fmla="*/ 90 w 108"/>
                    <a:gd name="T1" fmla="*/ 280 h 280"/>
                    <a:gd name="T2" fmla="*/ 108 w 108"/>
                    <a:gd name="T3" fmla="*/ 274 h 280"/>
                    <a:gd name="T4" fmla="*/ 20 w 108"/>
                    <a:gd name="T5" fmla="*/ 0 h 280"/>
                    <a:gd name="T6" fmla="*/ 0 w 108"/>
                    <a:gd name="T7" fmla="*/ 6 h 280"/>
                    <a:gd name="T8" fmla="*/ 90 w 108"/>
                    <a:gd name="T9" fmla="*/ 280 h 28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0"/>
                    <a:gd name="T17" fmla="*/ 108 w 108"/>
                    <a:gd name="T18" fmla="*/ 280 h 28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0">
                      <a:moveTo>
                        <a:pt x="90" y="280"/>
                      </a:moveTo>
                      <a:lnTo>
                        <a:pt x="108" y="274"/>
                      </a:lnTo>
                      <a:lnTo>
                        <a:pt x="20" y="0"/>
                      </a:lnTo>
                      <a:lnTo>
                        <a:pt x="0" y="6"/>
                      </a:lnTo>
                      <a:lnTo>
                        <a:pt x="90" y="28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276" name="Group 921">
                  <a:extLst>
                    <a:ext uri="{FF2B5EF4-FFF2-40B4-BE49-F238E27FC236}">
                      <a16:creationId xmlns:a16="http://schemas.microsoft.com/office/drawing/2014/main" id="{FFFD4D0D-EBC9-40F8-D672-FF8EF8E28C22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225" y="2267"/>
                  <a:ext cx="223" cy="292"/>
                  <a:chOff x="1225" y="2267"/>
                  <a:chExt cx="223" cy="292"/>
                </a:xfrm>
              </p:grpSpPr>
              <p:sp>
                <p:nvSpPr>
                  <p:cNvPr id="277" name="Freeform 922">
                    <a:extLst>
                      <a:ext uri="{FF2B5EF4-FFF2-40B4-BE49-F238E27FC236}">
                        <a16:creationId xmlns:a16="http://schemas.microsoft.com/office/drawing/2014/main" id="{48580E70-6B06-A654-FCBC-32E51FFDA44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332" y="2319"/>
                    <a:ext cx="84" cy="236"/>
                  </a:xfrm>
                  <a:custGeom>
                    <a:avLst/>
                    <a:gdLst>
                      <a:gd name="T0" fmla="*/ 77 w 84"/>
                      <a:gd name="T1" fmla="*/ 236 h 236"/>
                      <a:gd name="T2" fmla="*/ 84 w 84"/>
                      <a:gd name="T3" fmla="*/ 233 h 236"/>
                      <a:gd name="T4" fmla="*/ 9 w 84"/>
                      <a:gd name="T5" fmla="*/ 0 h 236"/>
                      <a:gd name="T6" fmla="*/ 0 w 84"/>
                      <a:gd name="T7" fmla="*/ 2 h 236"/>
                      <a:gd name="T8" fmla="*/ 77 w 84"/>
                      <a:gd name="T9" fmla="*/ 236 h 23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4"/>
                      <a:gd name="T16" fmla="*/ 0 h 236"/>
                      <a:gd name="T17" fmla="*/ 84 w 84"/>
                      <a:gd name="T18" fmla="*/ 236 h 2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4" h="236">
                        <a:moveTo>
                          <a:pt x="77" y="236"/>
                        </a:moveTo>
                        <a:lnTo>
                          <a:pt x="84" y="233"/>
                        </a:lnTo>
                        <a:lnTo>
                          <a:pt x="9" y="0"/>
                        </a:lnTo>
                        <a:lnTo>
                          <a:pt x="0" y="2"/>
                        </a:lnTo>
                        <a:lnTo>
                          <a:pt x="77" y="23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78" name="Freeform 923">
                    <a:extLst>
                      <a:ext uri="{FF2B5EF4-FFF2-40B4-BE49-F238E27FC236}">
                        <a16:creationId xmlns:a16="http://schemas.microsoft.com/office/drawing/2014/main" id="{FBC86BB2-6E37-8CB2-73AF-95FE5FE0872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225" y="2267"/>
                    <a:ext cx="223" cy="98"/>
                  </a:xfrm>
                  <a:custGeom>
                    <a:avLst/>
                    <a:gdLst>
                      <a:gd name="T0" fmla="*/ 11 w 223"/>
                      <a:gd name="T1" fmla="*/ 98 h 98"/>
                      <a:gd name="T2" fmla="*/ 223 w 223"/>
                      <a:gd name="T3" fmla="*/ 29 h 98"/>
                      <a:gd name="T4" fmla="*/ 213 w 223"/>
                      <a:gd name="T5" fmla="*/ 0 h 98"/>
                      <a:gd name="T6" fmla="*/ 0 w 223"/>
                      <a:gd name="T7" fmla="*/ 70 h 98"/>
                      <a:gd name="T8" fmla="*/ 11 w 223"/>
                      <a:gd name="T9" fmla="*/ 98 h 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3"/>
                      <a:gd name="T16" fmla="*/ 0 h 98"/>
                      <a:gd name="T17" fmla="*/ 223 w 223"/>
                      <a:gd name="T18" fmla="*/ 98 h 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3" h="98">
                        <a:moveTo>
                          <a:pt x="11" y="98"/>
                        </a:moveTo>
                        <a:lnTo>
                          <a:pt x="223" y="29"/>
                        </a:lnTo>
                        <a:lnTo>
                          <a:pt x="213" y="0"/>
                        </a:lnTo>
                        <a:lnTo>
                          <a:pt x="0" y="70"/>
                        </a:lnTo>
                        <a:lnTo>
                          <a:pt x="11" y="9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79" name="Freeform 924">
                    <a:extLst>
                      <a:ext uri="{FF2B5EF4-FFF2-40B4-BE49-F238E27FC236}">
                        <a16:creationId xmlns:a16="http://schemas.microsoft.com/office/drawing/2014/main" id="{EB8F1921-ECF2-5079-4B03-94F0486CE7A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380" y="2497"/>
                    <a:ext cx="47" cy="62"/>
                  </a:xfrm>
                  <a:custGeom>
                    <a:avLst/>
                    <a:gdLst>
                      <a:gd name="T0" fmla="*/ 18 w 47"/>
                      <a:gd name="T1" fmla="*/ 62 h 62"/>
                      <a:gd name="T2" fmla="*/ 47 w 47"/>
                      <a:gd name="T3" fmla="*/ 53 h 62"/>
                      <a:gd name="T4" fmla="*/ 30 w 47"/>
                      <a:gd name="T5" fmla="*/ 0 h 62"/>
                      <a:gd name="T6" fmla="*/ 0 w 47"/>
                      <a:gd name="T7" fmla="*/ 10 h 62"/>
                      <a:gd name="T8" fmla="*/ 18 w 47"/>
                      <a:gd name="T9" fmla="*/ 62 h 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7"/>
                      <a:gd name="T16" fmla="*/ 0 h 62"/>
                      <a:gd name="T17" fmla="*/ 47 w 47"/>
                      <a:gd name="T18" fmla="*/ 62 h 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7" h="62">
                        <a:moveTo>
                          <a:pt x="18" y="62"/>
                        </a:moveTo>
                        <a:lnTo>
                          <a:pt x="47" y="53"/>
                        </a:lnTo>
                        <a:lnTo>
                          <a:pt x="30" y="0"/>
                        </a:lnTo>
                        <a:lnTo>
                          <a:pt x="0" y="10"/>
                        </a:lnTo>
                        <a:lnTo>
                          <a:pt x="18" y="6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273" name="Freeform 925">
                <a:extLst>
                  <a:ext uri="{FF2B5EF4-FFF2-40B4-BE49-F238E27FC236}">
                    <a16:creationId xmlns:a16="http://schemas.microsoft.com/office/drawing/2014/main" id="{8F22EAC1-1142-6624-C249-215B9F83890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138" y="1925"/>
                <a:ext cx="265" cy="383"/>
              </a:xfrm>
              <a:custGeom>
                <a:avLst/>
                <a:gdLst>
                  <a:gd name="T0" fmla="*/ 104 w 265"/>
                  <a:gd name="T1" fmla="*/ 0 h 383"/>
                  <a:gd name="T2" fmla="*/ 31 w 265"/>
                  <a:gd name="T3" fmla="*/ 24 h 383"/>
                  <a:gd name="T4" fmla="*/ 54 w 265"/>
                  <a:gd name="T5" fmla="*/ 93 h 383"/>
                  <a:gd name="T6" fmla="*/ 19 w 265"/>
                  <a:gd name="T7" fmla="*/ 104 h 383"/>
                  <a:gd name="T8" fmla="*/ 0 w 265"/>
                  <a:gd name="T9" fmla="*/ 136 h 383"/>
                  <a:gd name="T10" fmla="*/ 63 w 265"/>
                  <a:gd name="T11" fmla="*/ 328 h 383"/>
                  <a:gd name="T12" fmla="*/ 120 w 265"/>
                  <a:gd name="T13" fmla="*/ 383 h 383"/>
                  <a:gd name="T14" fmla="*/ 248 w 265"/>
                  <a:gd name="T15" fmla="*/ 342 h 383"/>
                  <a:gd name="T16" fmla="*/ 265 w 265"/>
                  <a:gd name="T17" fmla="*/ 261 h 383"/>
                  <a:gd name="T18" fmla="*/ 203 w 265"/>
                  <a:gd name="T19" fmla="*/ 67 h 383"/>
                  <a:gd name="T20" fmla="*/ 161 w 265"/>
                  <a:gd name="T21" fmla="*/ 57 h 383"/>
                  <a:gd name="T22" fmla="*/ 127 w 265"/>
                  <a:gd name="T23" fmla="*/ 68 h 383"/>
                  <a:gd name="T24" fmla="*/ 104 w 265"/>
                  <a:gd name="T25" fmla="*/ 0 h 38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383"/>
                  <a:gd name="T41" fmla="*/ 265 w 265"/>
                  <a:gd name="T42" fmla="*/ 383 h 38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383">
                    <a:moveTo>
                      <a:pt x="104" y="0"/>
                    </a:moveTo>
                    <a:lnTo>
                      <a:pt x="31" y="24"/>
                    </a:lnTo>
                    <a:lnTo>
                      <a:pt x="54" y="93"/>
                    </a:lnTo>
                    <a:lnTo>
                      <a:pt x="19" y="104"/>
                    </a:lnTo>
                    <a:lnTo>
                      <a:pt x="0" y="136"/>
                    </a:lnTo>
                    <a:lnTo>
                      <a:pt x="63" y="328"/>
                    </a:lnTo>
                    <a:lnTo>
                      <a:pt x="120" y="383"/>
                    </a:lnTo>
                    <a:lnTo>
                      <a:pt x="248" y="342"/>
                    </a:lnTo>
                    <a:lnTo>
                      <a:pt x="265" y="261"/>
                    </a:lnTo>
                    <a:lnTo>
                      <a:pt x="203" y="67"/>
                    </a:lnTo>
                    <a:lnTo>
                      <a:pt x="161" y="57"/>
                    </a:lnTo>
                    <a:lnTo>
                      <a:pt x="127" y="68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E8C7A6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63" name="Group 926">
              <a:extLst>
                <a:ext uri="{FF2B5EF4-FFF2-40B4-BE49-F238E27FC236}">
                  <a16:creationId xmlns:a16="http://schemas.microsoft.com/office/drawing/2014/main" id="{6D52F921-79DA-9465-5A0A-DD1C03FB5EDC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335" y="2235"/>
              <a:ext cx="433" cy="481"/>
              <a:chOff x="1335" y="2235"/>
              <a:chExt cx="433" cy="481"/>
            </a:xfrm>
          </p:grpSpPr>
          <p:sp>
            <p:nvSpPr>
              <p:cNvPr id="264" name="Rectangle 927">
                <a:extLst>
                  <a:ext uri="{FF2B5EF4-FFF2-40B4-BE49-F238E27FC236}">
                    <a16:creationId xmlns:a16="http://schemas.microsoft.com/office/drawing/2014/main" id="{EA578F11-1E0F-2FE7-5B21-70CC305EFD7A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335" y="2325"/>
                <a:ext cx="25" cy="38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65" name="Group 928">
                <a:extLst>
                  <a:ext uri="{FF2B5EF4-FFF2-40B4-BE49-F238E27FC236}">
                    <a16:creationId xmlns:a16="http://schemas.microsoft.com/office/drawing/2014/main" id="{D721C354-28EF-D72A-C510-9AD48E5131BF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398" y="2235"/>
                <a:ext cx="370" cy="481"/>
                <a:chOff x="1968" y="2256"/>
                <a:chExt cx="370" cy="481"/>
              </a:xfrm>
            </p:grpSpPr>
            <p:sp>
              <p:nvSpPr>
                <p:cNvPr id="266" name="Rectangle 929">
                  <a:extLst>
                    <a:ext uri="{FF2B5EF4-FFF2-40B4-BE49-F238E27FC236}">
                      <a16:creationId xmlns:a16="http://schemas.microsoft.com/office/drawing/2014/main" id="{12ADEDD5-0B92-1E7E-31F7-E89EBAFB437A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018" y="2283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7" name="Rectangle 930">
                  <a:extLst>
                    <a:ext uri="{FF2B5EF4-FFF2-40B4-BE49-F238E27FC236}">
                      <a16:creationId xmlns:a16="http://schemas.microsoft.com/office/drawing/2014/main" id="{9DDEB439-ECA7-075F-F869-169A2F071490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218" y="2279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268" name="Group 931">
                  <a:extLst>
                    <a:ext uri="{FF2B5EF4-FFF2-40B4-BE49-F238E27FC236}">
                      <a16:creationId xmlns:a16="http://schemas.microsoft.com/office/drawing/2014/main" id="{39C3ABB1-6F32-70D2-66E9-D86EF1B3F6A1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968" y="2256"/>
                  <a:ext cx="370" cy="215"/>
                  <a:chOff x="1968" y="2256"/>
                  <a:chExt cx="370" cy="215"/>
                </a:xfrm>
              </p:grpSpPr>
              <p:sp>
                <p:nvSpPr>
                  <p:cNvPr id="269" name="Freeform 932">
                    <a:extLst>
                      <a:ext uri="{FF2B5EF4-FFF2-40B4-BE49-F238E27FC236}">
                        <a16:creationId xmlns:a16="http://schemas.microsoft.com/office/drawing/2014/main" id="{B5EE00C0-C070-74CA-BAAB-413A2193675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968" y="2256"/>
                    <a:ext cx="370" cy="215"/>
                  </a:xfrm>
                  <a:custGeom>
                    <a:avLst/>
                    <a:gdLst>
                      <a:gd name="T0" fmla="*/ 370 w 370"/>
                      <a:gd name="T1" fmla="*/ 143 h 215"/>
                      <a:gd name="T2" fmla="*/ 370 w 370"/>
                      <a:gd name="T3" fmla="*/ 65 h 215"/>
                      <a:gd name="T4" fmla="*/ 297 w 370"/>
                      <a:gd name="T5" fmla="*/ 65 h 215"/>
                      <a:gd name="T6" fmla="*/ 297 w 370"/>
                      <a:gd name="T7" fmla="*/ 29 h 215"/>
                      <a:gd name="T8" fmla="*/ 272 w 370"/>
                      <a:gd name="T9" fmla="*/ 0 h 215"/>
                      <a:gd name="T10" fmla="*/ 70 w 370"/>
                      <a:gd name="T11" fmla="*/ 0 h 215"/>
                      <a:gd name="T12" fmla="*/ 0 w 370"/>
                      <a:gd name="T13" fmla="*/ 39 h 215"/>
                      <a:gd name="T14" fmla="*/ 0 w 370"/>
                      <a:gd name="T15" fmla="*/ 173 h 215"/>
                      <a:gd name="T16" fmla="*/ 72 w 370"/>
                      <a:gd name="T17" fmla="*/ 215 h 215"/>
                      <a:gd name="T18" fmla="*/ 275 w 370"/>
                      <a:gd name="T19" fmla="*/ 215 h 215"/>
                      <a:gd name="T20" fmla="*/ 298 w 370"/>
                      <a:gd name="T21" fmla="*/ 178 h 215"/>
                      <a:gd name="T22" fmla="*/ 298 w 370"/>
                      <a:gd name="T23" fmla="*/ 143 h 215"/>
                      <a:gd name="T24" fmla="*/ 370 w 370"/>
                      <a:gd name="T25" fmla="*/ 143 h 21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5"/>
                      <a:gd name="T41" fmla="*/ 370 w 370"/>
                      <a:gd name="T42" fmla="*/ 215 h 21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5">
                        <a:moveTo>
                          <a:pt x="370" y="143"/>
                        </a:moveTo>
                        <a:lnTo>
                          <a:pt x="370" y="65"/>
                        </a:lnTo>
                        <a:lnTo>
                          <a:pt x="297" y="65"/>
                        </a:lnTo>
                        <a:lnTo>
                          <a:pt x="297" y="29"/>
                        </a:lnTo>
                        <a:lnTo>
                          <a:pt x="272" y="0"/>
                        </a:lnTo>
                        <a:lnTo>
                          <a:pt x="70" y="0"/>
                        </a:lnTo>
                        <a:lnTo>
                          <a:pt x="0" y="39"/>
                        </a:lnTo>
                        <a:lnTo>
                          <a:pt x="0" y="173"/>
                        </a:lnTo>
                        <a:lnTo>
                          <a:pt x="72" y="215"/>
                        </a:lnTo>
                        <a:lnTo>
                          <a:pt x="275" y="215"/>
                        </a:lnTo>
                        <a:lnTo>
                          <a:pt x="298" y="178"/>
                        </a:lnTo>
                        <a:lnTo>
                          <a:pt x="298" y="143"/>
                        </a:lnTo>
                        <a:lnTo>
                          <a:pt x="370" y="14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70" name="Line 933">
                    <a:extLst>
                      <a:ext uri="{FF2B5EF4-FFF2-40B4-BE49-F238E27FC236}">
                        <a16:creationId xmlns:a16="http://schemas.microsoft.com/office/drawing/2014/main" id="{0A4C6F7F-44BE-8A9A-3406-7C8B9A284E32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1974" y="2295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71" name="Line 934">
                    <a:extLst>
                      <a:ext uri="{FF2B5EF4-FFF2-40B4-BE49-F238E27FC236}">
                        <a16:creationId xmlns:a16="http://schemas.microsoft.com/office/drawing/2014/main" id="{787874FA-344C-8555-316F-A87FC0D20B08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971" y="2301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280" name="Group 935">
            <a:extLst>
              <a:ext uri="{FF2B5EF4-FFF2-40B4-BE49-F238E27FC236}">
                <a16:creationId xmlns:a16="http://schemas.microsoft.com/office/drawing/2014/main" id="{4E92BF78-9641-04FF-6EA2-C5D2E145BDF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579539" y="6201571"/>
            <a:ext cx="703263" cy="687388"/>
            <a:chOff x="2884" y="3589"/>
            <a:chExt cx="551" cy="539"/>
          </a:xfrm>
        </p:grpSpPr>
        <p:grpSp>
          <p:nvGrpSpPr>
            <p:cNvPr id="281" name="Group 936">
              <a:extLst>
                <a:ext uri="{FF2B5EF4-FFF2-40B4-BE49-F238E27FC236}">
                  <a16:creationId xmlns:a16="http://schemas.microsoft.com/office/drawing/2014/main" id="{6EA246D1-50FB-9BEC-3C45-92BEBCC2717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884" y="3589"/>
              <a:ext cx="477" cy="313"/>
              <a:chOff x="2884" y="3589"/>
              <a:chExt cx="477" cy="313"/>
            </a:xfrm>
          </p:grpSpPr>
          <p:grpSp>
            <p:nvGrpSpPr>
              <p:cNvPr id="291" name="Group 937">
                <a:extLst>
                  <a:ext uri="{FF2B5EF4-FFF2-40B4-BE49-F238E27FC236}">
                    <a16:creationId xmlns:a16="http://schemas.microsoft.com/office/drawing/2014/main" id="{7336EFD3-60D4-9D32-4D20-EE175ECCF298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 rot="3483502">
                <a:off x="2986" y="3556"/>
                <a:ext cx="244" cy="447"/>
                <a:chOff x="1142" y="1999"/>
                <a:chExt cx="306" cy="560"/>
              </a:xfrm>
            </p:grpSpPr>
            <p:sp>
              <p:nvSpPr>
                <p:cNvPr id="293" name="Freeform 938">
                  <a:extLst>
                    <a:ext uri="{FF2B5EF4-FFF2-40B4-BE49-F238E27FC236}">
                      <a16:creationId xmlns:a16="http://schemas.microsoft.com/office/drawing/2014/main" id="{06A43091-7ACB-8494-5914-4AB245F5342C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142" y="2053"/>
                  <a:ext cx="108" cy="281"/>
                </a:xfrm>
                <a:custGeom>
                  <a:avLst/>
                  <a:gdLst>
                    <a:gd name="T0" fmla="*/ 90 w 108"/>
                    <a:gd name="T1" fmla="*/ 281 h 281"/>
                    <a:gd name="T2" fmla="*/ 108 w 108"/>
                    <a:gd name="T3" fmla="*/ 275 h 281"/>
                    <a:gd name="T4" fmla="*/ 18 w 108"/>
                    <a:gd name="T5" fmla="*/ 0 h 281"/>
                    <a:gd name="T6" fmla="*/ 0 w 108"/>
                    <a:gd name="T7" fmla="*/ 6 h 281"/>
                    <a:gd name="T8" fmla="*/ 90 w 108"/>
                    <a:gd name="T9" fmla="*/ 281 h 28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1"/>
                    <a:gd name="T17" fmla="*/ 108 w 108"/>
                    <a:gd name="T18" fmla="*/ 281 h 28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1">
                      <a:moveTo>
                        <a:pt x="90" y="281"/>
                      </a:moveTo>
                      <a:lnTo>
                        <a:pt x="108" y="275"/>
                      </a:lnTo>
                      <a:lnTo>
                        <a:pt x="18" y="0"/>
                      </a:lnTo>
                      <a:lnTo>
                        <a:pt x="0" y="6"/>
                      </a:lnTo>
                      <a:lnTo>
                        <a:pt x="90" y="281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4" name="Freeform 939">
                  <a:extLst>
                    <a:ext uri="{FF2B5EF4-FFF2-40B4-BE49-F238E27FC236}">
                      <a16:creationId xmlns:a16="http://schemas.microsoft.com/office/drawing/2014/main" id="{A7685B26-F64B-92DE-8A90-73A2D642BD65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321" y="1999"/>
                  <a:ext cx="108" cy="280"/>
                </a:xfrm>
                <a:custGeom>
                  <a:avLst/>
                  <a:gdLst>
                    <a:gd name="T0" fmla="*/ 90 w 108"/>
                    <a:gd name="T1" fmla="*/ 280 h 280"/>
                    <a:gd name="T2" fmla="*/ 108 w 108"/>
                    <a:gd name="T3" fmla="*/ 274 h 280"/>
                    <a:gd name="T4" fmla="*/ 20 w 108"/>
                    <a:gd name="T5" fmla="*/ 0 h 280"/>
                    <a:gd name="T6" fmla="*/ 0 w 108"/>
                    <a:gd name="T7" fmla="*/ 6 h 280"/>
                    <a:gd name="T8" fmla="*/ 90 w 108"/>
                    <a:gd name="T9" fmla="*/ 280 h 28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0"/>
                    <a:gd name="T17" fmla="*/ 108 w 108"/>
                    <a:gd name="T18" fmla="*/ 280 h 28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0">
                      <a:moveTo>
                        <a:pt x="90" y="280"/>
                      </a:moveTo>
                      <a:lnTo>
                        <a:pt x="108" y="274"/>
                      </a:lnTo>
                      <a:lnTo>
                        <a:pt x="20" y="0"/>
                      </a:lnTo>
                      <a:lnTo>
                        <a:pt x="0" y="6"/>
                      </a:lnTo>
                      <a:lnTo>
                        <a:pt x="90" y="28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295" name="Group 940">
                  <a:extLst>
                    <a:ext uri="{FF2B5EF4-FFF2-40B4-BE49-F238E27FC236}">
                      <a16:creationId xmlns:a16="http://schemas.microsoft.com/office/drawing/2014/main" id="{02502EC6-0EB3-399C-1CA0-EB9B0C17A14F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225" y="2267"/>
                  <a:ext cx="223" cy="292"/>
                  <a:chOff x="1225" y="2267"/>
                  <a:chExt cx="223" cy="292"/>
                </a:xfrm>
              </p:grpSpPr>
              <p:sp>
                <p:nvSpPr>
                  <p:cNvPr id="296" name="Freeform 941">
                    <a:extLst>
                      <a:ext uri="{FF2B5EF4-FFF2-40B4-BE49-F238E27FC236}">
                        <a16:creationId xmlns:a16="http://schemas.microsoft.com/office/drawing/2014/main" id="{1454FCBF-B51B-95FF-9EB9-9FD19869C1D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332" y="2319"/>
                    <a:ext cx="84" cy="236"/>
                  </a:xfrm>
                  <a:custGeom>
                    <a:avLst/>
                    <a:gdLst>
                      <a:gd name="T0" fmla="*/ 77 w 84"/>
                      <a:gd name="T1" fmla="*/ 236 h 236"/>
                      <a:gd name="T2" fmla="*/ 84 w 84"/>
                      <a:gd name="T3" fmla="*/ 233 h 236"/>
                      <a:gd name="T4" fmla="*/ 9 w 84"/>
                      <a:gd name="T5" fmla="*/ 0 h 236"/>
                      <a:gd name="T6" fmla="*/ 0 w 84"/>
                      <a:gd name="T7" fmla="*/ 2 h 236"/>
                      <a:gd name="T8" fmla="*/ 77 w 84"/>
                      <a:gd name="T9" fmla="*/ 236 h 23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4"/>
                      <a:gd name="T16" fmla="*/ 0 h 236"/>
                      <a:gd name="T17" fmla="*/ 84 w 84"/>
                      <a:gd name="T18" fmla="*/ 236 h 2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4" h="236">
                        <a:moveTo>
                          <a:pt x="77" y="236"/>
                        </a:moveTo>
                        <a:lnTo>
                          <a:pt x="84" y="233"/>
                        </a:lnTo>
                        <a:lnTo>
                          <a:pt x="9" y="0"/>
                        </a:lnTo>
                        <a:lnTo>
                          <a:pt x="0" y="2"/>
                        </a:lnTo>
                        <a:lnTo>
                          <a:pt x="77" y="23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7" name="Freeform 942">
                    <a:extLst>
                      <a:ext uri="{FF2B5EF4-FFF2-40B4-BE49-F238E27FC236}">
                        <a16:creationId xmlns:a16="http://schemas.microsoft.com/office/drawing/2014/main" id="{AD81ED08-5602-FA46-55B1-79300F29AAE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225" y="2267"/>
                    <a:ext cx="223" cy="98"/>
                  </a:xfrm>
                  <a:custGeom>
                    <a:avLst/>
                    <a:gdLst>
                      <a:gd name="T0" fmla="*/ 11 w 223"/>
                      <a:gd name="T1" fmla="*/ 98 h 98"/>
                      <a:gd name="T2" fmla="*/ 223 w 223"/>
                      <a:gd name="T3" fmla="*/ 29 h 98"/>
                      <a:gd name="T4" fmla="*/ 213 w 223"/>
                      <a:gd name="T5" fmla="*/ 0 h 98"/>
                      <a:gd name="T6" fmla="*/ 0 w 223"/>
                      <a:gd name="T7" fmla="*/ 70 h 98"/>
                      <a:gd name="T8" fmla="*/ 11 w 223"/>
                      <a:gd name="T9" fmla="*/ 98 h 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3"/>
                      <a:gd name="T16" fmla="*/ 0 h 98"/>
                      <a:gd name="T17" fmla="*/ 223 w 223"/>
                      <a:gd name="T18" fmla="*/ 98 h 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3" h="98">
                        <a:moveTo>
                          <a:pt x="11" y="98"/>
                        </a:moveTo>
                        <a:lnTo>
                          <a:pt x="223" y="29"/>
                        </a:lnTo>
                        <a:lnTo>
                          <a:pt x="213" y="0"/>
                        </a:lnTo>
                        <a:lnTo>
                          <a:pt x="0" y="70"/>
                        </a:lnTo>
                        <a:lnTo>
                          <a:pt x="11" y="9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8" name="Freeform 943">
                    <a:extLst>
                      <a:ext uri="{FF2B5EF4-FFF2-40B4-BE49-F238E27FC236}">
                        <a16:creationId xmlns:a16="http://schemas.microsoft.com/office/drawing/2014/main" id="{E50C4F9C-E273-2174-6F2B-882B1E91267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380" y="2497"/>
                    <a:ext cx="47" cy="62"/>
                  </a:xfrm>
                  <a:custGeom>
                    <a:avLst/>
                    <a:gdLst>
                      <a:gd name="T0" fmla="*/ 18 w 47"/>
                      <a:gd name="T1" fmla="*/ 62 h 62"/>
                      <a:gd name="T2" fmla="*/ 47 w 47"/>
                      <a:gd name="T3" fmla="*/ 53 h 62"/>
                      <a:gd name="T4" fmla="*/ 30 w 47"/>
                      <a:gd name="T5" fmla="*/ 0 h 62"/>
                      <a:gd name="T6" fmla="*/ 0 w 47"/>
                      <a:gd name="T7" fmla="*/ 10 h 62"/>
                      <a:gd name="T8" fmla="*/ 18 w 47"/>
                      <a:gd name="T9" fmla="*/ 62 h 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7"/>
                      <a:gd name="T16" fmla="*/ 0 h 62"/>
                      <a:gd name="T17" fmla="*/ 47 w 47"/>
                      <a:gd name="T18" fmla="*/ 62 h 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7" h="62">
                        <a:moveTo>
                          <a:pt x="18" y="62"/>
                        </a:moveTo>
                        <a:lnTo>
                          <a:pt x="47" y="53"/>
                        </a:lnTo>
                        <a:lnTo>
                          <a:pt x="30" y="0"/>
                        </a:lnTo>
                        <a:lnTo>
                          <a:pt x="0" y="10"/>
                        </a:lnTo>
                        <a:lnTo>
                          <a:pt x="18" y="6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292" name="Freeform 944">
                <a:extLst>
                  <a:ext uri="{FF2B5EF4-FFF2-40B4-BE49-F238E27FC236}">
                    <a16:creationId xmlns:a16="http://schemas.microsoft.com/office/drawing/2014/main" id="{81ABECF5-C093-4F45-1601-CE4046BD126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3483502">
                <a:off x="3102" y="3542"/>
                <a:ext cx="211" cy="306"/>
              </a:xfrm>
              <a:custGeom>
                <a:avLst/>
                <a:gdLst>
                  <a:gd name="T0" fmla="*/ 104 w 265"/>
                  <a:gd name="T1" fmla="*/ 0 h 383"/>
                  <a:gd name="T2" fmla="*/ 31 w 265"/>
                  <a:gd name="T3" fmla="*/ 24 h 383"/>
                  <a:gd name="T4" fmla="*/ 54 w 265"/>
                  <a:gd name="T5" fmla="*/ 93 h 383"/>
                  <a:gd name="T6" fmla="*/ 19 w 265"/>
                  <a:gd name="T7" fmla="*/ 104 h 383"/>
                  <a:gd name="T8" fmla="*/ 0 w 265"/>
                  <a:gd name="T9" fmla="*/ 136 h 383"/>
                  <a:gd name="T10" fmla="*/ 63 w 265"/>
                  <a:gd name="T11" fmla="*/ 328 h 383"/>
                  <a:gd name="T12" fmla="*/ 120 w 265"/>
                  <a:gd name="T13" fmla="*/ 383 h 383"/>
                  <a:gd name="T14" fmla="*/ 248 w 265"/>
                  <a:gd name="T15" fmla="*/ 342 h 383"/>
                  <a:gd name="T16" fmla="*/ 265 w 265"/>
                  <a:gd name="T17" fmla="*/ 261 h 383"/>
                  <a:gd name="T18" fmla="*/ 203 w 265"/>
                  <a:gd name="T19" fmla="*/ 67 h 383"/>
                  <a:gd name="T20" fmla="*/ 161 w 265"/>
                  <a:gd name="T21" fmla="*/ 57 h 383"/>
                  <a:gd name="T22" fmla="*/ 127 w 265"/>
                  <a:gd name="T23" fmla="*/ 68 h 383"/>
                  <a:gd name="T24" fmla="*/ 104 w 265"/>
                  <a:gd name="T25" fmla="*/ 0 h 38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383"/>
                  <a:gd name="T41" fmla="*/ 265 w 265"/>
                  <a:gd name="T42" fmla="*/ 383 h 38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383">
                    <a:moveTo>
                      <a:pt x="104" y="0"/>
                    </a:moveTo>
                    <a:lnTo>
                      <a:pt x="31" y="24"/>
                    </a:lnTo>
                    <a:lnTo>
                      <a:pt x="54" y="93"/>
                    </a:lnTo>
                    <a:lnTo>
                      <a:pt x="19" y="104"/>
                    </a:lnTo>
                    <a:lnTo>
                      <a:pt x="0" y="136"/>
                    </a:lnTo>
                    <a:lnTo>
                      <a:pt x="63" y="328"/>
                    </a:lnTo>
                    <a:lnTo>
                      <a:pt x="120" y="383"/>
                    </a:lnTo>
                    <a:lnTo>
                      <a:pt x="248" y="342"/>
                    </a:lnTo>
                    <a:lnTo>
                      <a:pt x="265" y="261"/>
                    </a:lnTo>
                    <a:lnTo>
                      <a:pt x="203" y="67"/>
                    </a:lnTo>
                    <a:lnTo>
                      <a:pt x="161" y="57"/>
                    </a:lnTo>
                    <a:lnTo>
                      <a:pt x="127" y="68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FFCC99"/>
              </a:solidFill>
              <a:ln w="952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82" name="Group 945">
              <a:extLst>
                <a:ext uri="{FF2B5EF4-FFF2-40B4-BE49-F238E27FC236}">
                  <a16:creationId xmlns:a16="http://schemas.microsoft.com/office/drawing/2014/main" id="{BDA87B49-8E50-FDFB-3D61-8E1703CCFA7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090" y="3744"/>
              <a:ext cx="345" cy="384"/>
              <a:chOff x="1335" y="2235"/>
              <a:chExt cx="433" cy="481"/>
            </a:xfrm>
          </p:grpSpPr>
          <p:sp>
            <p:nvSpPr>
              <p:cNvPr id="283" name="Rectangle 946">
                <a:extLst>
                  <a:ext uri="{FF2B5EF4-FFF2-40B4-BE49-F238E27FC236}">
                    <a16:creationId xmlns:a16="http://schemas.microsoft.com/office/drawing/2014/main" id="{69E42432-8995-8A35-548D-E8514BE01B59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335" y="2325"/>
                <a:ext cx="25" cy="38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84" name="Group 947">
                <a:extLst>
                  <a:ext uri="{FF2B5EF4-FFF2-40B4-BE49-F238E27FC236}">
                    <a16:creationId xmlns:a16="http://schemas.microsoft.com/office/drawing/2014/main" id="{27B357C9-648A-36C8-FDE3-A5A071000EBF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398" y="2235"/>
                <a:ext cx="370" cy="481"/>
                <a:chOff x="1968" y="2256"/>
                <a:chExt cx="370" cy="481"/>
              </a:xfrm>
            </p:grpSpPr>
            <p:sp>
              <p:nvSpPr>
                <p:cNvPr id="285" name="Rectangle 948">
                  <a:extLst>
                    <a:ext uri="{FF2B5EF4-FFF2-40B4-BE49-F238E27FC236}">
                      <a16:creationId xmlns:a16="http://schemas.microsoft.com/office/drawing/2014/main" id="{32E24BCB-1482-EF79-4546-630EBB2B585E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018" y="2283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6" name="Rectangle 949">
                  <a:extLst>
                    <a:ext uri="{FF2B5EF4-FFF2-40B4-BE49-F238E27FC236}">
                      <a16:creationId xmlns:a16="http://schemas.microsoft.com/office/drawing/2014/main" id="{AFFFB4E0-7F28-7868-7E46-9D29DD4AECE2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218" y="2279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287" name="Group 950">
                  <a:extLst>
                    <a:ext uri="{FF2B5EF4-FFF2-40B4-BE49-F238E27FC236}">
                      <a16:creationId xmlns:a16="http://schemas.microsoft.com/office/drawing/2014/main" id="{DD3D9F10-452D-3962-DA24-B3A17916E737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968" y="2256"/>
                  <a:ext cx="370" cy="215"/>
                  <a:chOff x="1968" y="2256"/>
                  <a:chExt cx="370" cy="215"/>
                </a:xfrm>
              </p:grpSpPr>
              <p:sp>
                <p:nvSpPr>
                  <p:cNvPr id="288" name="Freeform 951">
                    <a:extLst>
                      <a:ext uri="{FF2B5EF4-FFF2-40B4-BE49-F238E27FC236}">
                        <a16:creationId xmlns:a16="http://schemas.microsoft.com/office/drawing/2014/main" id="{7F5A98C4-E70E-A185-62BD-D1F28D617C0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968" y="2256"/>
                    <a:ext cx="370" cy="215"/>
                  </a:xfrm>
                  <a:custGeom>
                    <a:avLst/>
                    <a:gdLst>
                      <a:gd name="T0" fmla="*/ 370 w 370"/>
                      <a:gd name="T1" fmla="*/ 143 h 215"/>
                      <a:gd name="T2" fmla="*/ 370 w 370"/>
                      <a:gd name="T3" fmla="*/ 65 h 215"/>
                      <a:gd name="T4" fmla="*/ 297 w 370"/>
                      <a:gd name="T5" fmla="*/ 65 h 215"/>
                      <a:gd name="T6" fmla="*/ 297 w 370"/>
                      <a:gd name="T7" fmla="*/ 29 h 215"/>
                      <a:gd name="T8" fmla="*/ 272 w 370"/>
                      <a:gd name="T9" fmla="*/ 0 h 215"/>
                      <a:gd name="T10" fmla="*/ 70 w 370"/>
                      <a:gd name="T11" fmla="*/ 0 h 215"/>
                      <a:gd name="T12" fmla="*/ 0 w 370"/>
                      <a:gd name="T13" fmla="*/ 39 h 215"/>
                      <a:gd name="T14" fmla="*/ 0 w 370"/>
                      <a:gd name="T15" fmla="*/ 173 h 215"/>
                      <a:gd name="T16" fmla="*/ 72 w 370"/>
                      <a:gd name="T17" fmla="*/ 215 h 215"/>
                      <a:gd name="T18" fmla="*/ 275 w 370"/>
                      <a:gd name="T19" fmla="*/ 215 h 215"/>
                      <a:gd name="T20" fmla="*/ 298 w 370"/>
                      <a:gd name="T21" fmla="*/ 178 h 215"/>
                      <a:gd name="T22" fmla="*/ 298 w 370"/>
                      <a:gd name="T23" fmla="*/ 143 h 215"/>
                      <a:gd name="T24" fmla="*/ 370 w 370"/>
                      <a:gd name="T25" fmla="*/ 143 h 21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5"/>
                      <a:gd name="T41" fmla="*/ 370 w 370"/>
                      <a:gd name="T42" fmla="*/ 215 h 21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5">
                        <a:moveTo>
                          <a:pt x="370" y="143"/>
                        </a:moveTo>
                        <a:lnTo>
                          <a:pt x="370" y="65"/>
                        </a:lnTo>
                        <a:lnTo>
                          <a:pt x="297" y="65"/>
                        </a:lnTo>
                        <a:lnTo>
                          <a:pt x="297" y="29"/>
                        </a:lnTo>
                        <a:lnTo>
                          <a:pt x="272" y="0"/>
                        </a:lnTo>
                        <a:lnTo>
                          <a:pt x="70" y="0"/>
                        </a:lnTo>
                        <a:lnTo>
                          <a:pt x="0" y="39"/>
                        </a:lnTo>
                        <a:lnTo>
                          <a:pt x="0" y="173"/>
                        </a:lnTo>
                        <a:lnTo>
                          <a:pt x="72" y="215"/>
                        </a:lnTo>
                        <a:lnTo>
                          <a:pt x="275" y="215"/>
                        </a:lnTo>
                        <a:lnTo>
                          <a:pt x="298" y="178"/>
                        </a:lnTo>
                        <a:lnTo>
                          <a:pt x="298" y="143"/>
                        </a:lnTo>
                        <a:lnTo>
                          <a:pt x="370" y="14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89" name="Line 952">
                    <a:extLst>
                      <a:ext uri="{FF2B5EF4-FFF2-40B4-BE49-F238E27FC236}">
                        <a16:creationId xmlns:a16="http://schemas.microsoft.com/office/drawing/2014/main" id="{2981F019-D327-46F5-63DD-9CCB49A9664E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1974" y="2295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0" name="Line 953">
                    <a:extLst>
                      <a:ext uri="{FF2B5EF4-FFF2-40B4-BE49-F238E27FC236}">
                        <a16:creationId xmlns:a16="http://schemas.microsoft.com/office/drawing/2014/main" id="{93CE7036-CDD2-6BE8-3D36-F6B68117A0BB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971" y="2301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299" name="Group 954">
            <a:extLst>
              <a:ext uri="{FF2B5EF4-FFF2-40B4-BE49-F238E27FC236}">
                <a16:creationId xmlns:a16="http://schemas.microsoft.com/office/drawing/2014/main" id="{29E8FCDC-AF86-EE48-B915-5717EA0445AA}"/>
              </a:ext>
            </a:extLst>
          </p:cNvPr>
          <p:cNvGrpSpPr>
            <a:grpSpLocks/>
          </p:cNvGrpSpPr>
          <p:nvPr/>
        </p:nvGrpSpPr>
        <p:grpSpPr bwMode="auto">
          <a:xfrm>
            <a:off x="2216875" y="5049556"/>
            <a:ext cx="571500" cy="1049339"/>
            <a:chOff x="948" y="2071"/>
            <a:chExt cx="360" cy="661"/>
          </a:xfrm>
        </p:grpSpPr>
        <p:grpSp>
          <p:nvGrpSpPr>
            <p:cNvPr id="300" name="Group 955">
              <a:extLst>
                <a:ext uri="{FF2B5EF4-FFF2-40B4-BE49-F238E27FC236}">
                  <a16:creationId xmlns:a16="http://schemas.microsoft.com/office/drawing/2014/main" id="{618837A3-B945-5B1C-EA18-50B7B9334CF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48" y="2071"/>
              <a:ext cx="302" cy="661"/>
              <a:chOff x="948" y="2071"/>
              <a:chExt cx="302" cy="661"/>
            </a:xfrm>
          </p:grpSpPr>
          <p:grpSp>
            <p:nvGrpSpPr>
              <p:cNvPr id="302" name="Group 956">
                <a:extLst>
                  <a:ext uri="{FF2B5EF4-FFF2-40B4-BE49-F238E27FC236}">
                    <a16:creationId xmlns:a16="http://schemas.microsoft.com/office/drawing/2014/main" id="{714F0C1A-6C76-CD9F-21B4-8E9125D2119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48" y="2071"/>
                <a:ext cx="263" cy="588"/>
                <a:chOff x="948" y="2071"/>
                <a:chExt cx="263" cy="588"/>
              </a:xfrm>
            </p:grpSpPr>
            <p:sp>
              <p:nvSpPr>
                <p:cNvPr id="307" name="Freeform 957">
                  <a:extLst>
                    <a:ext uri="{FF2B5EF4-FFF2-40B4-BE49-F238E27FC236}">
                      <a16:creationId xmlns:a16="http://schemas.microsoft.com/office/drawing/2014/main" id="{502193CF-D06C-AE36-76F7-C119FEBC965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35" y="2366"/>
                  <a:ext cx="15" cy="293"/>
                </a:xfrm>
                <a:custGeom>
                  <a:avLst/>
                  <a:gdLst>
                    <a:gd name="T0" fmla="*/ 15 w 15"/>
                    <a:gd name="T1" fmla="*/ 2 h 293"/>
                    <a:gd name="T2" fmla="*/ 15 w 15"/>
                    <a:gd name="T3" fmla="*/ 293 h 293"/>
                    <a:gd name="T4" fmla="*/ 0 w 15"/>
                    <a:gd name="T5" fmla="*/ 291 h 293"/>
                    <a:gd name="T6" fmla="*/ 0 w 15"/>
                    <a:gd name="T7" fmla="*/ 0 h 293"/>
                    <a:gd name="T8" fmla="*/ 15 w 15"/>
                    <a:gd name="T9" fmla="*/ 2 h 29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"/>
                    <a:gd name="T16" fmla="*/ 0 h 293"/>
                    <a:gd name="T17" fmla="*/ 15 w 15"/>
                    <a:gd name="T18" fmla="*/ 293 h 29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" h="293">
                      <a:moveTo>
                        <a:pt x="15" y="2"/>
                      </a:moveTo>
                      <a:lnTo>
                        <a:pt x="15" y="293"/>
                      </a:lnTo>
                      <a:lnTo>
                        <a:pt x="0" y="291"/>
                      </a:lnTo>
                      <a:lnTo>
                        <a:pt x="0" y="0"/>
                      </a:lnTo>
                      <a:lnTo>
                        <a:pt x="15" y="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08" name="Group 958">
                  <a:extLst>
                    <a:ext uri="{FF2B5EF4-FFF2-40B4-BE49-F238E27FC236}">
                      <a16:creationId xmlns:a16="http://schemas.microsoft.com/office/drawing/2014/main" id="{B7549815-8B86-6FDF-34C1-3EC3F3E79BB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48" y="2071"/>
                  <a:ext cx="263" cy="461"/>
                  <a:chOff x="948" y="2071"/>
                  <a:chExt cx="263" cy="461"/>
                </a:xfrm>
              </p:grpSpPr>
              <p:sp>
                <p:nvSpPr>
                  <p:cNvPr id="309" name="Freeform 959">
                    <a:extLst>
                      <a:ext uri="{FF2B5EF4-FFF2-40B4-BE49-F238E27FC236}">
                        <a16:creationId xmlns:a16="http://schemas.microsoft.com/office/drawing/2014/main" id="{A177BFEF-3404-0A32-08F3-E015FCE5280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53" y="2360"/>
                    <a:ext cx="95" cy="162"/>
                  </a:xfrm>
                  <a:custGeom>
                    <a:avLst/>
                    <a:gdLst>
                      <a:gd name="T0" fmla="*/ 0 w 95"/>
                      <a:gd name="T1" fmla="*/ 156 h 162"/>
                      <a:gd name="T2" fmla="*/ 3 w 95"/>
                      <a:gd name="T3" fmla="*/ 162 h 162"/>
                      <a:gd name="T4" fmla="*/ 95 w 95"/>
                      <a:gd name="T5" fmla="*/ 8 h 162"/>
                      <a:gd name="T6" fmla="*/ 91 w 95"/>
                      <a:gd name="T7" fmla="*/ 0 h 162"/>
                      <a:gd name="T8" fmla="*/ 0 w 95"/>
                      <a:gd name="T9" fmla="*/ 156 h 1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5"/>
                      <a:gd name="T16" fmla="*/ 0 h 162"/>
                      <a:gd name="T17" fmla="*/ 95 w 95"/>
                      <a:gd name="T18" fmla="*/ 162 h 1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5" h="162">
                        <a:moveTo>
                          <a:pt x="0" y="156"/>
                        </a:moveTo>
                        <a:lnTo>
                          <a:pt x="3" y="162"/>
                        </a:lnTo>
                        <a:lnTo>
                          <a:pt x="95" y="8"/>
                        </a:lnTo>
                        <a:lnTo>
                          <a:pt x="91" y="0"/>
                        </a:lnTo>
                        <a:lnTo>
                          <a:pt x="0" y="15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10" name="Freeform 960">
                    <a:extLst>
                      <a:ext uri="{FF2B5EF4-FFF2-40B4-BE49-F238E27FC236}">
                        <a16:creationId xmlns:a16="http://schemas.microsoft.com/office/drawing/2014/main" id="{931CF6BC-A132-979C-34C7-E39915A5325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07" y="2082"/>
                    <a:ext cx="118" cy="201"/>
                  </a:xfrm>
                  <a:custGeom>
                    <a:avLst/>
                    <a:gdLst>
                      <a:gd name="T0" fmla="*/ 0 w 118"/>
                      <a:gd name="T1" fmla="*/ 183 h 201"/>
                      <a:gd name="T2" fmla="*/ 10 w 118"/>
                      <a:gd name="T3" fmla="*/ 201 h 201"/>
                      <a:gd name="T4" fmla="*/ 118 w 118"/>
                      <a:gd name="T5" fmla="*/ 18 h 201"/>
                      <a:gd name="T6" fmla="*/ 107 w 118"/>
                      <a:gd name="T7" fmla="*/ 0 h 201"/>
                      <a:gd name="T8" fmla="*/ 0 w 118"/>
                      <a:gd name="T9" fmla="*/ 183 h 20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18"/>
                      <a:gd name="T16" fmla="*/ 0 h 201"/>
                      <a:gd name="T17" fmla="*/ 118 w 118"/>
                      <a:gd name="T18" fmla="*/ 201 h 20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18" h="201">
                        <a:moveTo>
                          <a:pt x="0" y="183"/>
                        </a:moveTo>
                        <a:lnTo>
                          <a:pt x="10" y="201"/>
                        </a:lnTo>
                        <a:lnTo>
                          <a:pt x="118" y="18"/>
                        </a:lnTo>
                        <a:lnTo>
                          <a:pt x="107" y="0"/>
                        </a:lnTo>
                        <a:lnTo>
                          <a:pt x="0" y="183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0">
                    <a:solidFill>
                      <a:srgbClr val="C0C0C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11" name="Freeform 961">
                    <a:extLst>
                      <a:ext uri="{FF2B5EF4-FFF2-40B4-BE49-F238E27FC236}">
                        <a16:creationId xmlns:a16="http://schemas.microsoft.com/office/drawing/2014/main" id="{2D714C96-0029-C35F-83C6-F89E9C296BA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87" y="2235"/>
                    <a:ext cx="115" cy="198"/>
                  </a:xfrm>
                  <a:custGeom>
                    <a:avLst/>
                    <a:gdLst>
                      <a:gd name="T0" fmla="*/ 0 w 115"/>
                      <a:gd name="T1" fmla="*/ 183 h 198"/>
                      <a:gd name="T2" fmla="*/ 6 w 115"/>
                      <a:gd name="T3" fmla="*/ 198 h 198"/>
                      <a:gd name="T4" fmla="*/ 115 w 115"/>
                      <a:gd name="T5" fmla="*/ 16 h 198"/>
                      <a:gd name="T6" fmla="*/ 106 w 115"/>
                      <a:gd name="T7" fmla="*/ 0 h 198"/>
                      <a:gd name="T8" fmla="*/ 0 w 115"/>
                      <a:gd name="T9" fmla="*/ 183 h 1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15"/>
                      <a:gd name="T16" fmla="*/ 0 h 198"/>
                      <a:gd name="T17" fmla="*/ 115 w 115"/>
                      <a:gd name="T18" fmla="*/ 198 h 1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15" h="198">
                        <a:moveTo>
                          <a:pt x="0" y="183"/>
                        </a:moveTo>
                        <a:lnTo>
                          <a:pt x="6" y="198"/>
                        </a:lnTo>
                        <a:lnTo>
                          <a:pt x="115" y="16"/>
                        </a:lnTo>
                        <a:lnTo>
                          <a:pt x="106" y="0"/>
                        </a:lnTo>
                        <a:lnTo>
                          <a:pt x="0" y="183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0">
                    <a:solidFill>
                      <a:srgbClr val="C0C0C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12" name="Freeform 962">
                    <a:extLst>
                      <a:ext uri="{FF2B5EF4-FFF2-40B4-BE49-F238E27FC236}">
                        <a16:creationId xmlns:a16="http://schemas.microsoft.com/office/drawing/2014/main" id="{FB8579A9-A631-02D6-86F0-E0649F923F8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96" y="2263"/>
                    <a:ext cx="106" cy="200"/>
                  </a:xfrm>
                  <a:custGeom>
                    <a:avLst/>
                    <a:gdLst>
                      <a:gd name="T0" fmla="*/ 0 w 106"/>
                      <a:gd name="T1" fmla="*/ 21 h 200"/>
                      <a:gd name="T2" fmla="*/ 97 w 106"/>
                      <a:gd name="T3" fmla="*/ 200 h 200"/>
                      <a:gd name="T4" fmla="*/ 106 w 106"/>
                      <a:gd name="T5" fmla="*/ 178 h 200"/>
                      <a:gd name="T6" fmla="*/ 11 w 106"/>
                      <a:gd name="T7" fmla="*/ 0 h 200"/>
                      <a:gd name="T8" fmla="*/ 0 w 106"/>
                      <a:gd name="T9" fmla="*/ 21 h 2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6"/>
                      <a:gd name="T16" fmla="*/ 0 h 200"/>
                      <a:gd name="T17" fmla="*/ 106 w 106"/>
                      <a:gd name="T18" fmla="*/ 200 h 2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6" h="200">
                        <a:moveTo>
                          <a:pt x="0" y="21"/>
                        </a:moveTo>
                        <a:lnTo>
                          <a:pt x="97" y="200"/>
                        </a:lnTo>
                        <a:lnTo>
                          <a:pt x="106" y="178"/>
                        </a:lnTo>
                        <a:lnTo>
                          <a:pt x="11" y="0"/>
                        </a:lnTo>
                        <a:lnTo>
                          <a:pt x="0" y="2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13" name="Freeform 963">
                    <a:extLst>
                      <a:ext uri="{FF2B5EF4-FFF2-40B4-BE49-F238E27FC236}">
                        <a16:creationId xmlns:a16="http://schemas.microsoft.com/office/drawing/2014/main" id="{65B1CDAC-CB52-745C-5E4C-12667E25684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28" y="2071"/>
                    <a:ext cx="183" cy="318"/>
                  </a:xfrm>
                  <a:custGeom>
                    <a:avLst/>
                    <a:gdLst>
                      <a:gd name="T0" fmla="*/ 183 w 183"/>
                      <a:gd name="T1" fmla="*/ 62 h 318"/>
                      <a:gd name="T2" fmla="*/ 150 w 183"/>
                      <a:gd name="T3" fmla="*/ 0 h 318"/>
                      <a:gd name="T4" fmla="*/ 120 w 183"/>
                      <a:gd name="T5" fmla="*/ 44 h 318"/>
                      <a:gd name="T6" fmla="*/ 108 w 183"/>
                      <a:gd name="T7" fmla="*/ 17 h 318"/>
                      <a:gd name="T8" fmla="*/ 86 w 183"/>
                      <a:gd name="T9" fmla="*/ 9 h 318"/>
                      <a:gd name="T10" fmla="*/ 11 w 183"/>
                      <a:gd name="T11" fmla="*/ 136 h 318"/>
                      <a:gd name="T12" fmla="*/ 0 w 183"/>
                      <a:gd name="T13" fmla="*/ 213 h 318"/>
                      <a:gd name="T14" fmla="*/ 56 w 183"/>
                      <a:gd name="T15" fmla="*/ 318 h 318"/>
                      <a:gd name="T16" fmla="*/ 102 w 183"/>
                      <a:gd name="T17" fmla="*/ 308 h 318"/>
                      <a:gd name="T18" fmla="*/ 172 w 183"/>
                      <a:gd name="T19" fmla="*/ 185 h 318"/>
                      <a:gd name="T20" fmla="*/ 172 w 183"/>
                      <a:gd name="T21" fmla="*/ 142 h 318"/>
                      <a:gd name="T22" fmla="*/ 154 w 183"/>
                      <a:gd name="T23" fmla="*/ 106 h 318"/>
                      <a:gd name="T24" fmla="*/ 183 w 183"/>
                      <a:gd name="T25" fmla="*/ 62 h 318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83"/>
                      <a:gd name="T40" fmla="*/ 0 h 318"/>
                      <a:gd name="T41" fmla="*/ 183 w 183"/>
                      <a:gd name="T42" fmla="*/ 318 h 318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83" h="318">
                        <a:moveTo>
                          <a:pt x="183" y="62"/>
                        </a:moveTo>
                        <a:lnTo>
                          <a:pt x="150" y="0"/>
                        </a:lnTo>
                        <a:lnTo>
                          <a:pt x="120" y="44"/>
                        </a:lnTo>
                        <a:lnTo>
                          <a:pt x="108" y="17"/>
                        </a:lnTo>
                        <a:lnTo>
                          <a:pt x="86" y="9"/>
                        </a:lnTo>
                        <a:lnTo>
                          <a:pt x="11" y="136"/>
                        </a:lnTo>
                        <a:lnTo>
                          <a:pt x="0" y="213"/>
                        </a:lnTo>
                        <a:lnTo>
                          <a:pt x="56" y="318"/>
                        </a:lnTo>
                        <a:lnTo>
                          <a:pt x="102" y="308"/>
                        </a:lnTo>
                        <a:lnTo>
                          <a:pt x="172" y="185"/>
                        </a:lnTo>
                        <a:lnTo>
                          <a:pt x="172" y="142"/>
                        </a:lnTo>
                        <a:lnTo>
                          <a:pt x="154" y="106"/>
                        </a:lnTo>
                        <a:lnTo>
                          <a:pt x="183" y="62"/>
                        </a:lnTo>
                        <a:close/>
                      </a:path>
                    </a:pathLst>
                  </a:custGeom>
                  <a:solidFill>
                    <a:srgbClr val="FFD2A5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14" name="Freeform 964">
                    <a:extLst>
                      <a:ext uri="{FF2B5EF4-FFF2-40B4-BE49-F238E27FC236}">
                        <a16:creationId xmlns:a16="http://schemas.microsoft.com/office/drawing/2014/main" id="{8A332CE8-0431-F5C2-06B0-53433856B87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48" y="2472"/>
                    <a:ext cx="36" cy="60"/>
                  </a:xfrm>
                  <a:custGeom>
                    <a:avLst/>
                    <a:gdLst>
                      <a:gd name="T0" fmla="*/ 0 w 36"/>
                      <a:gd name="T1" fmla="*/ 35 h 60"/>
                      <a:gd name="T2" fmla="*/ 14 w 36"/>
                      <a:gd name="T3" fmla="*/ 60 h 60"/>
                      <a:gd name="T4" fmla="*/ 36 w 36"/>
                      <a:gd name="T5" fmla="*/ 25 h 60"/>
                      <a:gd name="T6" fmla="*/ 20 w 36"/>
                      <a:gd name="T7" fmla="*/ 0 h 60"/>
                      <a:gd name="T8" fmla="*/ 0 w 36"/>
                      <a:gd name="T9" fmla="*/ 35 h 6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6"/>
                      <a:gd name="T16" fmla="*/ 0 h 60"/>
                      <a:gd name="T17" fmla="*/ 36 w 36"/>
                      <a:gd name="T18" fmla="*/ 60 h 6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6" h="60">
                        <a:moveTo>
                          <a:pt x="0" y="35"/>
                        </a:moveTo>
                        <a:lnTo>
                          <a:pt x="14" y="60"/>
                        </a:lnTo>
                        <a:lnTo>
                          <a:pt x="36" y="25"/>
                        </a:lnTo>
                        <a:lnTo>
                          <a:pt x="20" y="0"/>
                        </a:lnTo>
                        <a:lnTo>
                          <a:pt x="0" y="35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03" name="Group 965">
                <a:extLst>
                  <a:ext uri="{FF2B5EF4-FFF2-40B4-BE49-F238E27FC236}">
                    <a16:creationId xmlns:a16="http://schemas.microsoft.com/office/drawing/2014/main" id="{43DD7150-0502-AA23-DCC9-6FF28E26E49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48" y="2280"/>
                <a:ext cx="202" cy="452"/>
                <a:chOff x="1062" y="2302"/>
                <a:chExt cx="202" cy="452"/>
              </a:xfrm>
            </p:grpSpPr>
            <p:sp>
              <p:nvSpPr>
                <p:cNvPr id="304" name="Freeform 966">
                  <a:extLst>
                    <a:ext uri="{FF2B5EF4-FFF2-40B4-BE49-F238E27FC236}">
                      <a16:creationId xmlns:a16="http://schemas.microsoft.com/office/drawing/2014/main" id="{DE6ED138-6A4A-0C46-702F-7B63B198715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81" y="2319"/>
                  <a:ext cx="13" cy="383"/>
                </a:xfrm>
                <a:custGeom>
                  <a:avLst/>
                  <a:gdLst>
                    <a:gd name="T0" fmla="*/ 0 w 13"/>
                    <a:gd name="T1" fmla="*/ 0 h 383"/>
                    <a:gd name="T2" fmla="*/ 0 w 13"/>
                    <a:gd name="T3" fmla="*/ 378 h 383"/>
                    <a:gd name="T4" fmla="*/ 13 w 13"/>
                    <a:gd name="T5" fmla="*/ 383 h 383"/>
                    <a:gd name="T6" fmla="*/ 13 w 13"/>
                    <a:gd name="T7" fmla="*/ 5 h 383"/>
                    <a:gd name="T8" fmla="*/ 0 w 13"/>
                    <a:gd name="T9" fmla="*/ 0 h 38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"/>
                    <a:gd name="T16" fmla="*/ 0 h 383"/>
                    <a:gd name="T17" fmla="*/ 13 w 13"/>
                    <a:gd name="T18" fmla="*/ 383 h 38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" h="383">
                      <a:moveTo>
                        <a:pt x="0" y="0"/>
                      </a:moveTo>
                      <a:lnTo>
                        <a:pt x="0" y="378"/>
                      </a:lnTo>
                      <a:lnTo>
                        <a:pt x="13" y="383"/>
                      </a:lnTo>
                      <a:lnTo>
                        <a:pt x="13" y="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5" name="Freeform 967">
                  <a:extLst>
                    <a:ext uri="{FF2B5EF4-FFF2-40B4-BE49-F238E27FC236}">
                      <a16:creationId xmlns:a16="http://schemas.microsoft.com/office/drawing/2014/main" id="{8DA93DF2-70A6-DD4D-51F0-5F6A046DC97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96" y="2354"/>
                  <a:ext cx="13" cy="400"/>
                </a:xfrm>
                <a:custGeom>
                  <a:avLst/>
                  <a:gdLst>
                    <a:gd name="T0" fmla="*/ 0 w 13"/>
                    <a:gd name="T1" fmla="*/ 0 h 400"/>
                    <a:gd name="T2" fmla="*/ 0 w 13"/>
                    <a:gd name="T3" fmla="*/ 395 h 400"/>
                    <a:gd name="T4" fmla="*/ 13 w 13"/>
                    <a:gd name="T5" fmla="*/ 400 h 400"/>
                    <a:gd name="T6" fmla="*/ 13 w 13"/>
                    <a:gd name="T7" fmla="*/ 4 h 400"/>
                    <a:gd name="T8" fmla="*/ 0 w 13"/>
                    <a:gd name="T9" fmla="*/ 0 h 4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"/>
                    <a:gd name="T16" fmla="*/ 0 h 400"/>
                    <a:gd name="T17" fmla="*/ 13 w 13"/>
                    <a:gd name="T18" fmla="*/ 400 h 4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" h="400">
                      <a:moveTo>
                        <a:pt x="0" y="0"/>
                      </a:moveTo>
                      <a:lnTo>
                        <a:pt x="0" y="395"/>
                      </a:lnTo>
                      <a:lnTo>
                        <a:pt x="13" y="400"/>
                      </a:lnTo>
                      <a:lnTo>
                        <a:pt x="13" y="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6" name="Freeform 968">
                  <a:extLst>
                    <a:ext uri="{FF2B5EF4-FFF2-40B4-BE49-F238E27FC236}">
                      <a16:creationId xmlns:a16="http://schemas.microsoft.com/office/drawing/2014/main" id="{8497C585-60CD-F355-70C6-6DE66A36B2D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62" y="2302"/>
                  <a:ext cx="202" cy="229"/>
                </a:xfrm>
                <a:custGeom>
                  <a:avLst/>
                  <a:gdLst>
                    <a:gd name="T0" fmla="*/ 202 w 202"/>
                    <a:gd name="T1" fmla="*/ 179 h 229"/>
                    <a:gd name="T2" fmla="*/ 202 w 202"/>
                    <a:gd name="T3" fmla="*/ 110 h 229"/>
                    <a:gd name="T4" fmla="*/ 166 w 202"/>
                    <a:gd name="T5" fmla="*/ 99 h 229"/>
                    <a:gd name="T6" fmla="*/ 166 w 202"/>
                    <a:gd name="T7" fmla="*/ 62 h 229"/>
                    <a:gd name="T8" fmla="*/ 154 w 202"/>
                    <a:gd name="T9" fmla="*/ 35 h 229"/>
                    <a:gd name="T10" fmla="*/ 38 w 202"/>
                    <a:gd name="T11" fmla="*/ 0 h 229"/>
                    <a:gd name="T12" fmla="*/ 0 w 202"/>
                    <a:gd name="T13" fmla="*/ 23 h 229"/>
                    <a:gd name="T14" fmla="*/ 0 w 202"/>
                    <a:gd name="T15" fmla="*/ 146 h 229"/>
                    <a:gd name="T16" fmla="*/ 39 w 202"/>
                    <a:gd name="T17" fmla="*/ 196 h 229"/>
                    <a:gd name="T18" fmla="*/ 146 w 202"/>
                    <a:gd name="T19" fmla="*/ 229 h 229"/>
                    <a:gd name="T20" fmla="*/ 165 w 202"/>
                    <a:gd name="T21" fmla="*/ 198 h 229"/>
                    <a:gd name="T22" fmla="*/ 165 w 202"/>
                    <a:gd name="T23" fmla="*/ 167 h 229"/>
                    <a:gd name="T24" fmla="*/ 202 w 202"/>
                    <a:gd name="T25" fmla="*/ 179 h 22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02"/>
                    <a:gd name="T40" fmla="*/ 0 h 229"/>
                    <a:gd name="T41" fmla="*/ 202 w 202"/>
                    <a:gd name="T42" fmla="*/ 229 h 22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02" h="229">
                      <a:moveTo>
                        <a:pt x="202" y="179"/>
                      </a:moveTo>
                      <a:lnTo>
                        <a:pt x="202" y="110"/>
                      </a:lnTo>
                      <a:lnTo>
                        <a:pt x="166" y="99"/>
                      </a:lnTo>
                      <a:lnTo>
                        <a:pt x="166" y="62"/>
                      </a:lnTo>
                      <a:lnTo>
                        <a:pt x="154" y="35"/>
                      </a:lnTo>
                      <a:lnTo>
                        <a:pt x="38" y="0"/>
                      </a:lnTo>
                      <a:lnTo>
                        <a:pt x="0" y="23"/>
                      </a:lnTo>
                      <a:lnTo>
                        <a:pt x="0" y="146"/>
                      </a:lnTo>
                      <a:lnTo>
                        <a:pt x="39" y="196"/>
                      </a:lnTo>
                      <a:lnTo>
                        <a:pt x="146" y="229"/>
                      </a:lnTo>
                      <a:lnTo>
                        <a:pt x="165" y="198"/>
                      </a:lnTo>
                      <a:lnTo>
                        <a:pt x="165" y="167"/>
                      </a:lnTo>
                      <a:lnTo>
                        <a:pt x="202" y="17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301" name="Freeform 969">
              <a:extLst>
                <a:ext uri="{FF2B5EF4-FFF2-40B4-BE49-F238E27FC236}">
                  <a16:creationId xmlns:a16="http://schemas.microsoft.com/office/drawing/2014/main" id="{FB1D56C0-AEF1-1AAD-A17C-3C5741ADB8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2" y="2096"/>
              <a:ext cx="96" cy="312"/>
            </a:xfrm>
            <a:custGeom>
              <a:avLst/>
              <a:gdLst>
                <a:gd name="T0" fmla="*/ 0 w 96"/>
                <a:gd name="T1" fmla="*/ 0 h 312"/>
                <a:gd name="T2" fmla="*/ 84 w 96"/>
                <a:gd name="T3" fmla="*/ 140 h 312"/>
                <a:gd name="T4" fmla="*/ 60 w 96"/>
                <a:gd name="T5" fmla="*/ 312 h 312"/>
                <a:gd name="T6" fmla="*/ 0 60000 65536"/>
                <a:gd name="T7" fmla="*/ 0 60000 65536"/>
                <a:gd name="T8" fmla="*/ 0 60000 65536"/>
                <a:gd name="T9" fmla="*/ 0 w 96"/>
                <a:gd name="T10" fmla="*/ 0 h 312"/>
                <a:gd name="T11" fmla="*/ 96 w 96"/>
                <a:gd name="T12" fmla="*/ 312 h 3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312">
                  <a:moveTo>
                    <a:pt x="0" y="0"/>
                  </a:moveTo>
                  <a:cubicBezTo>
                    <a:pt x="15" y="23"/>
                    <a:pt x="74" y="88"/>
                    <a:pt x="84" y="140"/>
                  </a:cubicBezTo>
                  <a:cubicBezTo>
                    <a:pt x="96" y="189"/>
                    <a:pt x="65" y="276"/>
                    <a:pt x="60" y="31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sm" len="med"/>
              <a:tailEnd type="stealth" w="sm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5" name="Group 970">
            <a:extLst>
              <a:ext uri="{FF2B5EF4-FFF2-40B4-BE49-F238E27FC236}">
                <a16:creationId xmlns:a16="http://schemas.microsoft.com/office/drawing/2014/main" id="{FF5F6480-8801-7159-5B88-9B40AF331E90}"/>
              </a:ext>
            </a:extLst>
          </p:cNvPr>
          <p:cNvGrpSpPr>
            <a:grpSpLocks/>
          </p:cNvGrpSpPr>
          <p:nvPr/>
        </p:nvGrpSpPr>
        <p:grpSpPr bwMode="auto">
          <a:xfrm>
            <a:off x="973961" y="5045674"/>
            <a:ext cx="309563" cy="1065213"/>
            <a:chOff x="1783" y="2263"/>
            <a:chExt cx="195" cy="671"/>
          </a:xfrm>
        </p:grpSpPr>
        <p:grpSp>
          <p:nvGrpSpPr>
            <p:cNvPr id="316" name="Group 971">
              <a:extLst>
                <a:ext uri="{FF2B5EF4-FFF2-40B4-BE49-F238E27FC236}">
                  <a16:creationId xmlns:a16="http://schemas.microsoft.com/office/drawing/2014/main" id="{DDB184F0-9D3B-304F-3DD5-C0AB12AFB0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83" y="2263"/>
              <a:ext cx="172" cy="588"/>
              <a:chOff x="1783" y="2263"/>
              <a:chExt cx="172" cy="588"/>
            </a:xfrm>
          </p:grpSpPr>
          <p:sp>
            <p:nvSpPr>
              <p:cNvPr id="321" name="Freeform 972">
                <a:extLst>
                  <a:ext uri="{FF2B5EF4-FFF2-40B4-BE49-F238E27FC236}">
                    <a16:creationId xmlns:a16="http://schemas.microsoft.com/office/drawing/2014/main" id="{9005D60F-FA7C-02B2-36EC-B7CB47F7CB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0" y="2558"/>
                <a:ext cx="10" cy="293"/>
              </a:xfrm>
              <a:custGeom>
                <a:avLst/>
                <a:gdLst>
                  <a:gd name="T0" fmla="*/ 10 w 10"/>
                  <a:gd name="T1" fmla="*/ 2 h 293"/>
                  <a:gd name="T2" fmla="*/ 10 w 10"/>
                  <a:gd name="T3" fmla="*/ 293 h 293"/>
                  <a:gd name="T4" fmla="*/ 0 w 10"/>
                  <a:gd name="T5" fmla="*/ 291 h 293"/>
                  <a:gd name="T6" fmla="*/ 0 w 10"/>
                  <a:gd name="T7" fmla="*/ 0 h 293"/>
                  <a:gd name="T8" fmla="*/ 10 w 10"/>
                  <a:gd name="T9" fmla="*/ 2 h 2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"/>
                  <a:gd name="T16" fmla="*/ 0 h 293"/>
                  <a:gd name="T17" fmla="*/ 10 w 10"/>
                  <a:gd name="T18" fmla="*/ 293 h 2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" h="293">
                    <a:moveTo>
                      <a:pt x="10" y="2"/>
                    </a:moveTo>
                    <a:lnTo>
                      <a:pt x="10" y="293"/>
                    </a:lnTo>
                    <a:lnTo>
                      <a:pt x="0" y="291"/>
                    </a:lnTo>
                    <a:lnTo>
                      <a:pt x="0" y="0"/>
                    </a:lnTo>
                    <a:lnTo>
                      <a:pt x="1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22" name="Group 973">
                <a:extLst>
                  <a:ext uri="{FF2B5EF4-FFF2-40B4-BE49-F238E27FC236}">
                    <a16:creationId xmlns:a16="http://schemas.microsoft.com/office/drawing/2014/main" id="{2135BF84-7F51-5168-4B55-64141207284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83" y="2263"/>
                <a:ext cx="172" cy="461"/>
                <a:chOff x="1783" y="2263"/>
                <a:chExt cx="172" cy="461"/>
              </a:xfrm>
            </p:grpSpPr>
            <p:sp>
              <p:nvSpPr>
                <p:cNvPr id="323" name="Freeform 974">
                  <a:extLst>
                    <a:ext uri="{FF2B5EF4-FFF2-40B4-BE49-F238E27FC236}">
                      <a16:creationId xmlns:a16="http://schemas.microsoft.com/office/drawing/2014/main" id="{ABBE7551-DE84-1040-5F83-EFBC739CC2B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87" y="2552"/>
                  <a:ext cx="62" cy="162"/>
                </a:xfrm>
                <a:custGeom>
                  <a:avLst/>
                  <a:gdLst>
                    <a:gd name="T0" fmla="*/ 0 w 62"/>
                    <a:gd name="T1" fmla="*/ 156 h 162"/>
                    <a:gd name="T2" fmla="*/ 2 w 62"/>
                    <a:gd name="T3" fmla="*/ 162 h 162"/>
                    <a:gd name="T4" fmla="*/ 62 w 62"/>
                    <a:gd name="T5" fmla="*/ 8 h 162"/>
                    <a:gd name="T6" fmla="*/ 59 w 62"/>
                    <a:gd name="T7" fmla="*/ 0 h 162"/>
                    <a:gd name="T8" fmla="*/ 0 w 62"/>
                    <a:gd name="T9" fmla="*/ 156 h 1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2"/>
                    <a:gd name="T16" fmla="*/ 0 h 162"/>
                    <a:gd name="T17" fmla="*/ 62 w 62"/>
                    <a:gd name="T18" fmla="*/ 162 h 16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2" h="162">
                      <a:moveTo>
                        <a:pt x="0" y="156"/>
                      </a:moveTo>
                      <a:lnTo>
                        <a:pt x="2" y="162"/>
                      </a:lnTo>
                      <a:lnTo>
                        <a:pt x="62" y="8"/>
                      </a:lnTo>
                      <a:lnTo>
                        <a:pt x="59" y="0"/>
                      </a:lnTo>
                      <a:lnTo>
                        <a:pt x="0" y="15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4" name="Freeform 975">
                  <a:extLst>
                    <a:ext uri="{FF2B5EF4-FFF2-40B4-BE49-F238E27FC236}">
                      <a16:creationId xmlns:a16="http://schemas.microsoft.com/office/drawing/2014/main" id="{AC5405D4-C9A1-63D2-5843-3A387C88FF8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21" y="2274"/>
                  <a:ext cx="78" cy="201"/>
                </a:xfrm>
                <a:custGeom>
                  <a:avLst/>
                  <a:gdLst>
                    <a:gd name="T0" fmla="*/ 0 w 78"/>
                    <a:gd name="T1" fmla="*/ 183 h 201"/>
                    <a:gd name="T2" fmla="*/ 7 w 78"/>
                    <a:gd name="T3" fmla="*/ 201 h 201"/>
                    <a:gd name="T4" fmla="*/ 78 w 78"/>
                    <a:gd name="T5" fmla="*/ 18 h 201"/>
                    <a:gd name="T6" fmla="*/ 71 w 78"/>
                    <a:gd name="T7" fmla="*/ 0 h 201"/>
                    <a:gd name="T8" fmla="*/ 0 w 78"/>
                    <a:gd name="T9" fmla="*/ 183 h 20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8"/>
                    <a:gd name="T16" fmla="*/ 0 h 201"/>
                    <a:gd name="T17" fmla="*/ 78 w 78"/>
                    <a:gd name="T18" fmla="*/ 201 h 20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8" h="201">
                      <a:moveTo>
                        <a:pt x="0" y="183"/>
                      </a:moveTo>
                      <a:lnTo>
                        <a:pt x="7" y="201"/>
                      </a:lnTo>
                      <a:lnTo>
                        <a:pt x="78" y="18"/>
                      </a:lnTo>
                      <a:lnTo>
                        <a:pt x="71" y="0"/>
                      </a:lnTo>
                      <a:lnTo>
                        <a:pt x="0" y="183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rgbClr val="C0C0C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5" name="Freeform 976">
                  <a:extLst>
                    <a:ext uri="{FF2B5EF4-FFF2-40B4-BE49-F238E27FC236}">
                      <a16:creationId xmlns:a16="http://schemas.microsoft.com/office/drawing/2014/main" id="{A30C3B05-2B19-F4DA-1119-2A65A62AA44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74" y="2427"/>
                  <a:ext cx="75" cy="198"/>
                </a:xfrm>
                <a:custGeom>
                  <a:avLst/>
                  <a:gdLst>
                    <a:gd name="T0" fmla="*/ 0 w 75"/>
                    <a:gd name="T1" fmla="*/ 183 h 198"/>
                    <a:gd name="T2" fmla="*/ 4 w 75"/>
                    <a:gd name="T3" fmla="*/ 198 h 198"/>
                    <a:gd name="T4" fmla="*/ 75 w 75"/>
                    <a:gd name="T5" fmla="*/ 16 h 198"/>
                    <a:gd name="T6" fmla="*/ 69 w 75"/>
                    <a:gd name="T7" fmla="*/ 0 h 198"/>
                    <a:gd name="T8" fmla="*/ 0 w 75"/>
                    <a:gd name="T9" fmla="*/ 183 h 19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"/>
                    <a:gd name="T16" fmla="*/ 0 h 198"/>
                    <a:gd name="T17" fmla="*/ 75 w 75"/>
                    <a:gd name="T18" fmla="*/ 198 h 19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" h="198">
                      <a:moveTo>
                        <a:pt x="0" y="183"/>
                      </a:moveTo>
                      <a:lnTo>
                        <a:pt x="4" y="198"/>
                      </a:lnTo>
                      <a:lnTo>
                        <a:pt x="75" y="16"/>
                      </a:lnTo>
                      <a:lnTo>
                        <a:pt x="69" y="0"/>
                      </a:lnTo>
                      <a:lnTo>
                        <a:pt x="0" y="183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rgbClr val="C0C0C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6" name="Freeform 977">
                  <a:extLst>
                    <a:ext uri="{FF2B5EF4-FFF2-40B4-BE49-F238E27FC236}">
                      <a16:creationId xmlns:a16="http://schemas.microsoft.com/office/drawing/2014/main" id="{BEE94329-2884-D1FD-A137-C26AAC5ACB1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15" y="2455"/>
                  <a:ext cx="70" cy="200"/>
                </a:xfrm>
                <a:custGeom>
                  <a:avLst/>
                  <a:gdLst>
                    <a:gd name="T0" fmla="*/ 0 w 70"/>
                    <a:gd name="T1" fmla="*/ 21 h 200"/>
                    <a:gd name="T2" fmla="*/ 63 w 70"/>
                    <a:gd name="T3" fmla="*/ 200 h 200"/>
                    <a:gd name="T4" fmla="*/ 70 w 70"/>
                    <a:gd name="T5" fmla="*/ 178 h 200"/>
                    <a:gd name="T6" fmla="*/ 6 w 70"/>
                    <a:gd name="T7" fmla="*/ 0 h 200"/>
                    <a:gd name="T8" fmla="*/ 0 w 70"/>
                    <a:gd name="T9" fmla="*/ 21 h 2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0"/>
                    <a:gd name="T16" fmla="*/ 0 h 200"/>
                    <a:gd name="T17" fmla="*/ 70 w 70"/>
                    <a:gd name="T18" fmla="*/ 200 h 2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0" h="200">
                      <a:moveTo>
                        <a:pt x="0" y="21"/>
                      </a:moveTo>
                      <a:lnTo>
                        <a:pt x="63" y="200"/>
                      </a:lnTo>
                      <a:lnTo>
                        <a:pt x="70" y="178"/>
                      </a:lnTo>
                      <a:lnTo>
                        <a:pt x="6" y="0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7" name="Freeform 978">
                  <a:extLst>
                    <a:ext uri="{FF2B5EF4-FFF2-40B4-BE49-F238E27FC236}">
                      <a16:creationId xmlns:a16="http://schemas.microsoft.com/office/drawing/2014/main" id="{C06B5DC4-37FD-5B2F-EBE4-6E46D5A6B6A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36" y="2263"/>
                  <a:ext cx="119" cy="318"/>
                </a:xfrm>
                <a:custGeom>
                  <a:avLst/>
                  <a:gdLst>
                    <a:gd name="T0" fmla="*/ 119 w 119"/>
                    <a:gd name="T1" fmla="*/ 62 h 318"/>
                    <a:gd name="T2" fmla="*/ 98 w 119"/>
                    <a:gd name="T3" fmla="*/ 0 h 318"/>
                    <a:gd name="T4" fmla="*/ 79 w 119"/>
                    <a:gd name="T5" fmla="*/ 44 h 318"/>
                    <a:gd name="T6" fmla="*/ 70 w 119"/>
                    <a:gd name="T7" fmla="*/ 17 h 318"/>
                    <a:gd name="T8" fmla="*/ 56 w 119"/>
                    <a:gd name="T9" fmla="*/ 9 h 318"/>
                    <a:gd name="T10" fmla="*/ 7 w 119"/>
                    <a:gd name="T11" fmla="*/ 136 h 318"/>
                    <a:gd name="T12" fmla="*/ 0 w 119"/>
                    <a:gd name="T13" fmla="*/ 213 h 318"/>
                    <a:gd name="T14" fmla="*/ 37 w 119"/>
                    <a:gd name="T15" fmla="*/ 318 h 318"/>
                    <a:gd name="T16" fmla="*/ 67 w 119"/>
                    <a:gd name="T17" fmla="*/ 308 h 318"/>
                    <a:gd name="T18" fmla="*/ 116 w 119"/>
                    <a:gd name="T19" fmla="*/ 178 h 318"/>
                    <a:gd name="T20" fmla="*/ 112 w 119"/>
                    <a:gd name="T21" fmla="*/ 135 h 318"/>
                    <a:gd name="T22" fmla="*/ 100 w 119"/>
                    <a:gd name="T23" fmla="*/ 106 h 318"/>
                    <a:gd name="T24" fmla="*/ 119 w 119"/>
                    <a:gd name="T25" fmla="*/ 62 h 31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19"/>
                    <a:gd name="T40" fmla="*/ 0 h 318"/>
                    <a:gd name="T41" fmla="*/ 119 w 119"/>
                    <a:gd name="T42" fmla="*/ 318 h 31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19" h="318">
                      <a:moveTo>
                        <a:pt x="119" y="62"/>
                      </a:moveTo>
                      <a:lnTo>
                        <a:pt x="98" y="0"/>
                      </a:lnTo>
                      <a:lnTo>
                        <a:pt x="79" y="44"/>
                      </a:lnTo>
                      <a:lnTo>
                        <a:pt x="70" y="17"/>
                      </a:lnTo>
                      <a:lnTo>
                        <a:pt x="56" y="9"/>
                      </a:lnTo>
                      <a:lnTo>
                        <a:pt x="7" y="136"/>
                      </a:lnTo>
                      <a:lnTo>
                        <a:pt x="0" y="213"/>
                      </a:lnTo>
                      <a:lnTo>
                        <a:pt x="37" y="318"/>
                      </a:lnTo>
                      <a:lnTo>
                        <a:pt x="67" y="308"/>
                      </a:lnTo>
                      <a:lnTo>
                        <a:pt x="116" y="178"/>
                      </a:lnTo>
                      <a:lnTo>
                        <a:pt x="112" y="135"/>
                      </a:lnTo>
                      <a:lnTo>
                        <a:pt x="100" y="106"/>
                      </a:lnTo>
                      <a:lnTo>
                        <a:pt x="119" y="62"/>
                      </a:lnTo>
                      <a:close/>
                    </a:path>
                  </a:pathLst>
                </a:custGeom>
                <a:solidFill>
                  <a:srgbClr val="FFD2A5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8" name="Freeform 979">
                  <a:extLst>
                    <a:ext uri="{FF2B5EF4-FFF2-40B4-BE49-F238E27FC236}">
                      <a16:creationId xmlns:a16="http://schemas.microsoft.com/office/drawing/2014/main" id="{4EAA45C1-5DD0-03DB-BE4B-16F039AB6A5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83" y="2664"/>
                  <a:ext cx="24" cy="60"/>
                </a:xfrm>
                <a:custGeom>
                  <a:avLst/>
                  <a:gdLst>
                    <a:gd name="T0" fmla="*/ 0 w 24"/>
                    <a:gd name="T1" fmla="*/ 35 h 60"/>
                    <a:gd name="T2" fmla="*/ 10 w 24"/>
                    <a:gd name="T3" fmla="*/ 60 h 60"/>
                    <a:gd name="T4" fmla="*/ 24 w 24"/>
                    <a:gd name="T5" fmla="*/ 25 h 60"/>
                    <a:gd name="T6" fmla="*/ 14 w 24"/>
                    <a:gd name="T7" fmla="*/ 0 h 60"/>
                    <a:gd name="T8" fmla="*/ 0 w 24"/>
                    <a:gd name="T9" fmla="*/ 35 h 6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4"/>
                    <a:gd name="T16" fmla="*/ 0 h 60"/>
                    <a:gd name="T17" fmla="*/ 24 w 24"/>
                    <a:gd name="T18" fmla="*/ 60 h 6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4" h="60">
                      <a:moveTo>
                        <a:pt x="0" y="35"/>
                      </a:moveTo>
                      <a:lnTo>
                        <a:pt x="10" y="60"/>
                      </a:lnTo>
                      <a:lnTo>
                        <a:pt x="24" y="25"/>
                      </a:lnTo>
                      <a:lnTo>
                        <a:pt x="14" y="0"/>
                      </a:ln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317" name="Group 980">
              <a:extLst>
                <a:ext uri="{FF2B5EF4-FFF2-40B4-BE49-F238E27FC236}">
                  <a16:creationId xmlns:a16="http://schemas.microsoft.com/office/drawing/2014/main" id="{6EB4CB03-4E71-1268-A5CB-41F090B100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54" y="2482"/>
              <a:ext cx="124" cy="452"/>
              <a:chOff x="1858" y="2494"/>
              <a:chExt cx="132" cy="452"/>
            </a:xfrm>
          </p:grpSpPr>
          <p:sp>
            <p:nvSpPr>
              <p:cNvPr id="318" name="Freeform 981">
                <a:extLst>
                  <a:ext uri="{FF2B5EF4-FFF2-40B4-BE49-F238E27FC236}">
                    <a16:creationId xmlns:a16="http://schemas.microsoft.com/office/drawing/2014/main" id="{AE3A21CE-B599-5EEF-0F2B-9B2A95DFF9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0" y="2511"/>
                <a:ext cx="9" cy="383"/>
              </a:xfrm>
              <a:custGeom>
                <a:avLst/>
                <a:gdLst>
                  <a:gd name="T0" fmla="*/ 0 w 9"/>
                  <a:gd name="T1" fmla="*/ 0 h 383"/>
                  <a:gd name="T2" fmla="*/ 0 w 9"/>
                  <a:gd name="T3" fmla="*/ 378 h 383"/>
                  <a:gd name="T4" fmla="*/ 9 w 9"/>
                  <a:gd name="T5" fmla="*/ 383 h 383"/>
                  <a:gd name="T6" fmla="*/ 9 w 9"/>
                  <a:gd name="T7" fmla="*/ 5 h 383"/>
                  <a:gd name="T8" fmla="*/ 0 w 9"/>
                  <a:gd name="T9" fmla="*/ 0 h 38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"/>
                  <a:gd name="T16" fmla="*/ 0 h 383"/>
                  <a:gd name="T17" fmla="*/ 9 w 9"/>
                  <a:gd name="T18" fmla="*/ 383 h 38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" h="383">
                    <a:moveTo>
                      <a:pt x="0" y="0"/>
                    </a:moveTo>
                    <a:lnTo>
                      <a:pt x="0" y="378"/>
                    </a:lnTo>
                    <a:lnTo>
                      <a:pt x="9" y="383"/>
                    </a:lnTo>
                    <a:lnTo>
                      <a:pt x="9" y="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9" name="Freeform 982">
                <a:extLst>
                  <a:ext uri="{FF2B5EF4-FFF2-40B4-BE49-F238E27FC236}">
                    <a16:creationId xmlns:a16="http://schemas.microsoft.com/office/drawing/2014/main" id="{BD036197-812E-A336-0F79-806F1050A3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46" y="2546"/>
                <a:ext cx="8" cy="400"/>
              </a:xfrm>
              <a:custGeom>
                <a:avLst/>
                <a:gdLst>
                  <a:gd name="T0" fmla="*/ 0 w 8"/>
                  <a:gd name="T1" fmla="*/ 0 h 400"/>
                  <a:gd name="T2" fmla="*/ 0 w 8"/>
                  <a:gd name="T3" fmla="*/ 395 h 400"/>
                  <a:gd name="T4" fmla="*/ 8 w 8"/>
                  <a:gd name="T5" fmla="*/ 400 h 400"/>
                  <a:gd name="T6" fmla="*/ 8 w 8"/>
                  <a:gd name="T7" fmla="*/ 4 h 400"/>
                  <a:gd name="T8" fmla="*/ 0 w 8"/>
                  <a:gd name="T9" fmla="*/ 0 h 4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"/>
                  <a:gd name="T16" fmla="*/ 0 h 400"/>
                  <a:gd name="T17" fmla="*/ 8 w 8"/>
                  <a:gd name="T18" fmla="*/ 400 h 4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" h="400">
                    <a:moveTo>
                      <a:pt x="0" y="0"/>
                    </a:moveTo>
                    <a:lnTo>
                      <a:pt x="0" y="395"/>
                    </a:lnTo>
                    <a:lnTo>
                      <a:pt x="8" y="400"/>
                    </a:lnTo>
                    <a:lnTo>
                      <a:pt x="8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" name="Freeform 983">
                <a:extLst>
                  <a:ext uri="{FF2B5EF4-FFF2-40B4-BE49-F238E27FC236}">
                    <a16:creationId xmlns:a16="http://schemas.microsoft.com/office/drawing/2014/main" id="{8A39BDC9-0369-4535-4696-2E127C8DD8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8" y="2494"/>
                <a:ext cx="132" cy="229"/>
              </a:xfrm>
              <a:custGeom>
                <a:avLst/>
                <a:gdLst>
                  <a:gd name="T0" fmla="*/ 132 w 132"/>
                  <a:gd name="T1" fmla="*/ 179 h 229"/>
                  <a:gd name="T2" fmla="*/ 132 w 132"/>
                  <a:gd name="T3" fmla="*/ 110 h 229"/>
                  <a:gd name="T4" fmla="*/ 108 w 132"/>
                  <a:gd name="T5" fmla="*/ 99 h 229"/>
                  <a:gd name="T6" fmla="*/ 108 w 132"/>
                  <a:gd name="T7" fmla="*/ 62 h 229"/>
                  <a:gd name="T8" fmla="*/ 101 w 132"/>
                  <a:gd name="T9" fmla="*/ 35 h 229"/>
                  <a:gd name="T10" fmla="*/ 24 w 132"/>
                  <a:gd name="T11" fmla="*/ 0 h 229"/>
                  <a:gd name="T12" fmla="*/ 0 w 132"/>
                  <a:gd name="T13" fmla="*/ 23 h 229"/>
                  <a:gd name="T14" fmla="*/ 0 w 132"/>
                  <a:gd name="T15" fmla="*/ 146 h 229"/>
                  <a:gd name="T16" fmla="*/ 26 w 132"/>
                  <a:gd name="T17" fmla="*/ 196 h 229"/>
                  <a:gd name="T18" fmla="*/ 95 w 132"/>
                  <a:gd name="T19" fmla="*/ 229 h 229"/>
                  <a:gd name="T20" fmla="*/ 108 w 132"/>
                  <a:gd name="T21" fmla="*/ 198 h 229"/>
                  <a:gd name="T22" fmla="*/ 108 w 132"/>
                  <a:gd name="T23" fmla="*/ 167 h 229"/>
                  <a:gd name="T24" fmla="*/ 132 w 132"/>
                  <a:gd name="T25" fmla="*/ 179 h 2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32"/>
                  <a:gd name="T40" fmla="*/ 0 h 229"/>
                  <a:gd name="T41" fmla="*/ 132 w 132"/>
                  <a:gd name="T42" fmla="*/ 229 h 2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32" h="229">
                    <a:moveTo>
                      <a:pt x="132" y="179"/>
                    </a:moveTo>
                    <a:lnTo>
                      <a:pt x="132" y="110"/>
                    </a:lnTo>
                    <a:lnTo>
                      <a:pt x="108" y="99"/>
                    </a:lnTo>
                    <a:lnTo>
                      <a:pt x="108" y="62"/>
                    </a:lnTo>
                    <a:lnTo>
                      <a:pt x="101" y="35"/>
                    </a:lnTo>
                    <a:lnTo>
                      <a:pt x="24" y="0"/>
                    </a:lnTo>
                    <a:lnTo>
                      <a:pt x="0" y="23"/>
                    </a:lnTo>
                    <a:lnTo>
                      <a:pt x="0" y="146"/>
                    </a:lnTo>
                    <a:lnTo>
                      <a:pt x="26" y="196"/>
                    </a:lnTo>
                    <a:lnTo>
                      <a:pt x="95" y="229"/>
                    </a:lnTo>
                    <a:lnTo>
                      <a:pt x="108" y="198"/>
                    </a:lnTo>
                    <a:lnTo>
                      <a:pt x="108" y="167"/>
                    </a:lnTo>
                    <a:lnTo>
                      <a:pt x="132" y="179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29" name="Group 970">
            <a:extLst>
              <a:ext uri="{FF2B5EF4-FFF2-40B4-BE49-F238E27FC236}">
                <a16:creationId xmlns:a16="http://schemas.microsoft.com/office/drawing/2014/main" id="{CEAEA67F-2A3B-E5A7-A5B7-75B9107B965C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440905" y="5027348"/>
            <a:ext cx="309563" cy="1065213"/>
            <a:chOff x="1783" y="2263"/>
            <a:chExt cx="195" cy="671"/>
          </a:xfrm>
        </p:grpSpPr>
        <p:grpSp>
          <p:nvGrpSpPr>
            <p:cNvPr id="330" name="Group 971">
              <a:extLst>
                <a:ext uri="{FF2B5EF4-FFF2-40B4-BE49-F238E27FC236}">
                  <a16:creationId xmlns:a16="http://schemas.microsoft.com/office/drawing/2014/main" id="{B23A1F31-CB84-C7A6-B548-A73C00C04A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83" y="2263"/>
              <a:ext cx="172" cy="588"/>
              <a:chOff x="1783" y="2263"/>
              <a:chExt cx="172" cy="588"/>
            </a:xfrm>
          </p:grpSpPr>
          <p:sp>
            <p:nvSpPr>
              <p:cNvPr id="335" name="Freeform 972">
                <a:extLst>
                  <a:ext uri="{FF2B5EF4-FFF2-40B4-BE49-F238E27FC236}">
                    <a16:creationId xmlns:a16="http://schemas.microsoft.com/office/drawing/2014/main" id="{2AD681D2-05D0-1992-B31F-EE06F51F6E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0" y="2558"/>
                <a:ext cx="10" cy="293"/>
              </a:xfrm>
              <a:custGeom>
                <a:avLst/>
                <a:gdLst>
                  <a:gd name="T0" fmla="*/ 10 w 10"/>
                  <a:gd name="T1" fmla="*/ 2 h 293"/>
                  <a:gd name="T2" fmla="*/ 10 w 10"/>
                  <a:gd name="T3" fmla="*/ 293 h 293"/>
                  <a:gd name="T4" fmla="*/ 0 w 10"/>
                  <a:gd name="T5" fmla="*/ 291 h 293"/>
                  <a:gd name="T6" fmla="*/ 0 w 10"/>
                  <a:gd name="T7" fmla="*/ 0 h 293"/>
                  <a:gd name="T8" fmla="*/ 10 w 10"/>
                  <a:gd name="T9" fmla="*/ 2 h 2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"/>
                  <a:gd name="T16" fmla="*/ 0 h 293"/>
                  <a:gd name="T17" fmla="*/ 10 w 10"/>
                  <a:gd name="T18" fmla="*/ 293 h 2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" h="293">
                    <a:moveTo>
                      <a:pt x="10" y="2"/>
                    </a:moveTo>
                    <a:lnTo>
                      <a:pt x="10" y="293"/>
                    </a:lnTo>
                    <a:lnTo>
                      <a:pt x="0" y="291"/>
                    </a:lnTo>
                    <a:lnTo>
                      <a:pt x="0" y="0"/>
                    </a:lnTo>
                    <a:lnTo>
                      <a:pt x="1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36" name="Group 973">
                <a:extLst>
                  <a:ext uri="{FF2B5EF4-FFF2-40B4-BE49-F238E27FC236}">
                    <a16:creationId xmlns:a16="http://schemas.microsoft.com/office/drawing/2014/main" id="{5EB89B1A-C4A3-0855-3AFF-CA05AF5BCAF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83" y="2263"/>
                <a:ext cx="172" cy="461"/>
                <a:chOff x="1783" y="2263"/>
                <a:chExt cx="172" cy="461"/>
              </a:xfrm>
            </p:grpSpPr>
            <p:sp>
              <p:nvSpPr>
                <p:cNvPr id="337" name="Freeform 974">
                  <a:extLst>
                    <a:ext uri="{FF2B5EF4-FFF2-40B4-BE49-F238E27FC236}">
                      <a16:creationId xmlns:a16="http://schemas.microsoft.com/office/drawing/2014/main" id="{4A8C76A0-5B2F-C03D-D0F3-0333CEAA2B2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87" y="2552"/>
                  <a:ext cx="62" cy="162"/>
                </a:xfrm>
                <a:custGeom>
                  <a:avLst/>
                  <a:gdLst>
                    <a:gd name="T0" fmla="*/ 0 w 62"/>
                    <a:gd name="T1" fmla="*/ 156 h 162"/>
                    <a:gd name="T2" fmla="*/ 2 w 62"/>
                    <a:gd name="T3" fmla="*/ 162 h 162"/>
                    <a:gd name="T4" fmla="*/ 62 w 62"/>
                    <a:gd name="T5" fmla="*/ 8 h 162"/>
                    <a:gd name="T6" fmla="*/ 59 w 62"/>
                    <a:gd name="T7" fmla="*/ 0 h 162"/>
                    <a:gd name="T8" fmla="*/ 0 w 62"/>
                    <a:gd name="T9" fmla="*/ 156 h 1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2"/>
                    <a:gd name="T16" fmla="*/ 0 h 162"/>
                    <a:gd name="T17" fmla="*/ 62 w 62"/>
                    <a:gd name="T18" fmla="*/ 162 h 16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2" h="162">
                      <a:moveTo>
                        <a:pt x="0" y="156"/>
                      </a:moveTo>
                      <a:lnTo>
                        <a:pt x="2" y="162"/>
                      </a:lnTo>
                      <a:lnTo>
                        <a:pt x="62" y="8"/>
                      </a:lnTo>
                      <a:lnTo>
                        <a:pt x="59" y="0"/>
                      </a:lnTo>
                      <a:lnTo>
                        <a:pt x="0" y="15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8" name="Freeform 975">
                  <a:extLst>
                    <a:ext uri="{FF2B5EF4-FFF2-40B4-BE49-F238E27FC236}">
                      <a16:creationId xmlns:a16="http://schemas.microsoft.com/office/drawing/2014/main" id="{F5C2F9AD-F8FF-1C9E-1929-2A26999B6E8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21" y="2274"/>
                  <a:ext cx="78" cy="201"/>
                </a:xfrm>
                <a:custGeom>
                  <a:avLst/>
                  <a:gdLst>
                    <a:gd name="T0" fmla="*/ 0 w 78"/>
                    <a:gd name="T1" fmla="*/ 183 h 201"/>
                    <a:gd name="T2" fmla="*/ 7 w 78"/>
                    <a:gd name="T3" fmla="*/ 201 h 201"/>
                    <a:gd name="T4" fmla="*/ 78 w 78"/>
                    <a:gd name="T5" fmla="*/ 18 h 201"/>
                    <a:gd name="T6" fmla="*/ 71 w 78"/>
                    <a:gd name="T7" fmla="*/ 0 h 201"/>
                    <a:gd name="T8" fmla="*/ 0 w 78"/>
                    <a:gd name="T9" fmla="*/ 183 h 20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8"/>
                    <a:gd name="T16" fmla="*/ 0 h 201"/>
                    <a:gd name="T17" fmla="*/ 78 w 78"/>
                    <a:gd name="T18" fmla="*/ 201 h 20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8" h="201">
                      <a:moveTo>
                        <a:pt x="0" y="183"/>
                      </a:moveTo>
                      <a:lnTo>
                        <a:pt x="7" y="201"/>
                      </a:lnTo>
                      <a:lnTo>
                        <a:pt x="78" y="18"/>
                      </a:lnTo>
                      <a:lnTo>
                        <a:pt x="71" y="0"/>
                      </a:lnTo>
                      <a:lnTo>
                        <a:pt x="0" y="183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rgbClr val="C0C0C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9" name="Freeform 976">
                  <a:extLst>
                    <a:ext uri="{FF2B5EF4-FFF2-40B4-BE49-F238E27FC236}">
                      <a16:creationId xmlns:a16="http://schemas.microsoft.com/office/drawing/2014/main" id="{9FCFE3C0-D59C-11FB-6D70-9DFA3ADE0ED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74" y="2427"/>
                  <a:ext cx="75" cy="198"/>
                </a:xfrm>
                <a:custGeom>
                  <a:avLst/>
                  <a:gdLst>
                    <a:gd name="T0" fmla="*/ 0 w 75"/>
                    <a:gd name="T1" fmla="*/ 183 h 198"/>
                    <a:gd name="T2" fmla="*/ 4 w 75"/>
                    <a:gd name="T3" fmla="*/ 198 h 198"/>
                    <a:gd name="T4" fmla="*/ 75 w 75"/>
                    <a:gd name="T5" fmla="*/ 16 h 198"/>
                    <a:gd name="T6" fmla="*/ 69 w 75"/>
                    <a:gd name="T7" fmla="*/ 0 h 198"/>
                    <a:gd name="T8" fmla="*/ 0 w 75"/>
                    <a:gd name="T9" fmla="*/ 183 h 19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"/>
                    <a:gd name="T16" fmla="*/ 0 h 198"/>
                    <a:gd name="T17" fmla="*/ 75 w 75"/>
                    <a:gd name="T18" fmla="*/ 198 h 19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" h="198">
                      <a:moveTo>
                        <a:pt x="0" y="183"/>
                      </a:moveTo>
                      <a:lnTo>
                        <a:pt x="4" y="198"/>
                      </a:lnTo>
                      <a:lnTo>
                        <a:pt x="75" y="16"/>
                      </a:lnTo>
                      <a:lnTo>
                        <a:pt x="69" y="0"/>
                      </a:lnTo>
                      <a:lnTo>
                        <a:pt x="0" y="183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rgbClr val="C0C0C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0" name="Freeform 977">
                  <a:extLst>
                    <a:ext uri="{FF2B5EF4-FFF2-40B4-BE49-F238E27FC236}">
                      <a16:creationId xmlns:a16="http://schemas.microsoft.com/office/drawing/2014/main" id="{EDED8DC7-71A6-A093-5B88-B512D67A637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15" y="2455"/>
                  <a:ext cx="70" cy="200"/>
                </a:xfrm>
                <a:custGeom>
                  <a:avLst/>
                  <a:gdLst>
                    <a:gd name="T0" fmla="*/ 0 w 70"/>
                    <a:gd name="T1" fmla="*/ 21 h 200"/>
                    <a:gd name="T2" fmla="*/ 63 w 70"/>
                    <a:gd name="T3" fmla="*/ 200 h 200"/>
                    <a:gd name="T4" fmla="*/ 70 w 70"/>
                    <a:gd name="T5" fmla="*/ 178 h 200"/>
                    <a:gd name="T6" fmla="*/ 6 w 70"/>
                    <a:gd name="T7" fmla="*/ 0 h 200"/>
                    <a:gd name="T8" fmla="*/ 0 w 70"/>
                    <a:gd name="T9" fmla="*/ 21 h 2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0"/>
                    <a:gd name="T16" fmla="*/ 0 h 200"/>
                    <a:gd name="T17" fmla="*/ 70 w 70"/>
                    <a:gd name="T18" fmla="*/ 200 h 2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0" h="200">
                      <a:moveTo>
                        <a:pt x="0" y="21"/>
                      </a:moveTo>
                      <a:lnTo>
                        <a:pt x="63" y="200"/>
                      </a:lnTo>
                      <a:lnTo>
                        <a:pt x="70" y="178"/>
                      </a:lnTo>
                      <a:lnTo>
                        <a:pt x="6" y="0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1" name="Freeform 978">
                  <a:extLst>
                    <a:ext uri="{FF2B5EF4-FFF2-40B4-BE49-F238E27FC236}">
                      <a16:creationId xmlns:a16="http://schemas.microsoft.com/office/drawing/2014/main" id="{9AD524A9-D042-D4BB-CBC0-E1AB05CE531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36" y="2263"/>
                  <a:ext cx="119" cy="318"/>
                </a:xfrm>
                <a:custGeom>
                  <a:avLst/>
                  <a:gdLst>
                    <a:gd name="T0" fmla="*/ 119 w 119"/>
                    <a:gd name="T1" fmla="*/ 62 h 318"/>
                    <a:gd name="T2" fmla="*/ 98 w 119"/>
                    <a:gd name="T3" fmla="*/ 0 h 318"/>
                    <a:gd name="T4" fmla="*/ 79 w 119"/>
                    <a:gd name="T5" fmla="*/ 44 h 318"/>
                    <a:gd name="T6" fmla="*/ 70 w 119"/>
                    <a:gd name="T7" fmla="*/ 17 h 318"/>
                    <a:gd name="T8" fmla="*/ 56 w 119"/>
                    <a:gd name="T9" fmla="*/ 9 h 318"/>
                    <a:gd name="T10" fmla="*/ 7 w 119"/>
                    <a:gd name="T11" fmla="*/ 136 h 318"/>
                    <a:gd name="T12" fmla="*/ 0 w 119"/>
                    <a:gd name="T13" fmla="*/ 213 h 318"/>
                    <a:gd name="T14" fmla="*/ 37 w 119"/>
                    <a:gd name="T15" fmla="*/ 318 h 318"/>
                    <a:gd name="T16" fmla="*/ 67 w 119"/>
                    <a:gd name="T17" fmla="*/ 308 h 318"/>
                    <a:gd name="T18" fmla="*/ 116 w 119"/>
                    <a:gd name="T19" fmla="*/ 178 h 318"/>
                    <a:gd name="T20" fmla="*/ 112 w 119"/>
                    <a:gd name="T21" fmla="*/ 135 h 318"/>
                    <a:gd name="T22" fmla="*/ 100 w 119"/>
                    <a:gd name="T23" fmla="*/ 106 h 318"/>
                    <a:gd name="T24" fmla="*/ 119 w 119"/>
                    <a:gd name="T25" fmla="*/ 62 h 31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19"/>
                    <a:gd name="T40" fmla="*/ 0 h 318"/>
                    <a:gd name="T41" fmla="*/ 119 w 119"/>
                    <a:gd name="T42" fmla="*/ 318 h 31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19" h="318">
                      <a:moveTo>
                        <a:pt x="119" y="62"/>
                      </a:moveTo>
                      <a:lnTo>
                        <a:pt x="98" y="0"/>
                      </a:lnTo>
                      <a:lnTo>
                        <a:pt x="79" y="44"/>
                      </a:lnTo>
                      <a:lnTo>
                        <a:pt x="70" y="17"/>
                      </a:lnTo>
                      <a:lnTo>
                        <a:pt x="56" y="9"/>
                      </a:lnTo>
                      <a:lnTo>
                        <a:pt x="7" y="136"/>
                      </a:lnTo>
                      <a:lnTo>
                        <a:pt x="0" y="213"/>
                      </a:lnTo>
                      <a:lnTo>
                        <a:pt x="37" y="318"/>
                      </a:lnTo>
                      <a:lnTo>
                        <a:pt x="67" y="308"/>
                      </a:lnTo>
                      <a:lnTo>
                        <a:pt x="116" y="178"/>
                      </a:lnTo>
                      <a:lnTo>
                        <a:pt x="112" y="135"/>
                      </a:lnTo>
                      <a:lnTo>
                        <a:pt x="100" y="106"/>
                      </a:lnTo>
                      <a:lnTo>
                        <a:pt x="119" y="62"/>
                      </a:lnTo>
                      <a:close/>
                    </a:path>
                  </a:pathLst>
                </a:custGeom>
                <a:solidFill>
                  <a:srgbClr val="FFD2A5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2" name="Freeform 979">
                  <a:extLst>
                    <a:ext uri="{FF2B5EF4-FFF2-40B4-BE49-F238E27FC236}">
                      <a16:creationId xmlns:a16="http://schemas.microsoft.com/office/drawing/2014/main" id="{88DA6C4E-5266-97E1-18DA-FC43890FA4A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83" y="2664"/>
                  <a:ext cx="24" cy="60"/>
                </a:xfrm>
                <a:custGeom>
                  <a:avLst/>
                  <a:gdLst>
                    <a:gd name="T0" fmla="*/ 0 w 24"/>
                    <a:gd name="T1" fmla="*/ 35 h 60"/>
                    <a:gd name="T2" fmla="*/ 10 w 24"/>
                    <a:gd name="T3" fmla="*/ 60 h 60"/>
                    <a:gd name="T4" fmla="*/ 24 w 24"/>
                    <a:gd name="T5" fmla="*/ 25 h 60"/>
                    <a:gd name="T6" fmla="*/ 14 w 24"/>
                    <a:gd name="T7" fmla="*/ 0 h 60"/>
                    <a:gd name="T8" fmla="*/ 0 w 24"/>
                    <a:gd name="T9" fmla="*/ 35 h 6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4"/>
                    <a:gd name="T16" fmla="*/ 0 h 60"/>
                    <a:gd name="T17" fmla="*/ 24 w 24"/>
                    <a:gd name="T18" fmla="*/ 60 h 6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4" h="60">
                      <a:moveTo>
                        <a:pt x="0" y="35"/>
                      </a:moveTo>
                      <a:lnTo>
                        <a:pt x="10" y="60"/>
                      </a:lnTo>
                      <a:lnTo>
                        <a:pt x="24" y="25"/>
                      </a:lnTo>
                      <a:lnTo>
                        <a:pt x="14" y="0"/>
                      </a:ln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331" name="Group 980">
              <a:extLst>
                <a:ext uri="{FF2B5EF4-FFF2-40B4-BE49-F238E27FC236}">
                  <a16:creationId xmlns:a16="http://schemas.microsoft.com/office/drawing/2014/main" id="{E08FFD6B-48AA-54CB-895F-4AF579BAFF6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54" y="2482"/>
              <a:ext cx="124" cy="452"/>
              <a:chOff x="1858" y="2494"/>
              <a:chExt cx="132" cy="452"/>
            </a:xfrm>
          </p:grpSpPr>
          <p:sp>
            <p:nvSpPr>
              <p:cNvPr id="332" name="Freeform 981">
                <a:extLst>
                  <a:ext uri="{FF2B5EF4-FFF2-40B4-BE49-F238E27FC236}">
                    <a16:creationId xmlns:a16="http://schemas.microsoft.com/office/drawing/2014/main" id="{193E1DD3-BF77-6E5C-2249-95BF35CA87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0" y="2511"/>
                <a:ext cx="9" cy="383"/>
              </a:xfrm>
              <a:custGeom>
                <a:avLst/>
                <a:gdLst>
                  <a:gd name="T0" fmla="*/ 0 w 9"/>
                  <a:gd name="T1" fmla="*/ 0 h 383"/>
                  <a:gd name="T2" fmla="*/ 0 w 9"/>
                  <a:gd name="T3" fmla="*/ 378 h 383"/>
                  <a:gd name="T4" fmla="*/ 9 w 9"/>
                  <a:gd name="T5" fmla="*/ 383 h 383"/>
                  <a:gd name="T6" fmla="*/ 9 w 9"/>
                  <a:gd name="T7" fmla="*/ 5 h 383"/>
                  <a:gd name="T8" fmla="*/ 0 w 9"/>
                  <a:gd name="T9" fmla="*/ 0 h 38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"/>
                  <a:gd name="T16" fmla="*/ 0 h 383"/>
                  <a:gd name="T17" fmla="*/ 9 w 9"/>
                  <a:gd name="T18" fmla="*/ 383 h 38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" h="383">
                    <a:moveTo>
                      <a:pt x="0" y="0"/>
                    </a:moveTo>
                    <a:lnTo>
                      <a:pt x="0" y="378"/>
                    </a:lnTo>
                    <a:lnTo>
                      <a:pt x="9" y="383"/>
                    </a:lnTo>
                    <a:lnTo>
                      <a:pt x="9" y="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3" name="Freeform 982">
                <a:extLst>
                  <a:ext uri="{FF2B5EF4-FFF2-40B4-BE49-F238E27FC236}">
                    <a16:creationId xmlns:a16="http://schemas.microsoft.com/office/drawing/2014/main" id="{F24B52C4-4197-4585-2438-245631157A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46" y="2546"/>
                <a:ext cx="8" cy="400"/>
              </a:xfrm>
              <a:custGeom>
                <a:avLst/>
                <a:gdLst>
                  <a:gd name="T0" fmla="*/ 0 w 8"/>
                  <a:gd name="T1" fmla="*/ 0 h 400"/>
                  <a:gd name="T2" fmla="*/ 0 w 8"/>
                  <a:gd name="T3" fmla="*/ 395 h 400"/>
                  <a:gd name="T4" fmla="*/ 8 w 8"/>
                  <a:gd name="T5" fmla="*/ 400 h 400"/>
                  <a:gd name="T6" fmla="*/ 8 w 8"/>
                  <a:gd name="T7" fmla="*/ 4 h 400"/>
                  <a:gd name="T8" fmla="*/ 0 w 8"/>
                  <a:gd name="T9" fmla="*/ 0 h 4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"/>
                  <a:gd name="T16" fmla="*/ 0 h 400"/>
                  <a:gd name="T17" fmla="*/ 8 w 8"/>
                  <a:gd name="T18" fmla="*/ 400 h 4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" h="400">
                    <a:moveTo>
                      <a:pt x="0" y="0"/>
                    </a:moveTo>
                    <a:lnTo>
                      <a:pt x="0" y="395"/>
                    </a:lnTo>
                    <a:lnTo>
                      <a:pt x="8" y="400"/>
                    </a:lnTo>
                    <a:lnTo>
                      <a:pt x="8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4" name="Freeform 983">
                <a:extLst>
                  <a:ext uri="{FF2B5EF4-FFF2-40B4-BE49-F238E27FC236}">
                    <a16:creationId xmlns:a16="http://schemas.microsoft.com/office/drawing/2014/main" id="{44936F54-2E23-10C6-8C67-D857B327AA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8" y="2494"/>
                <a:ext cx="132" cy="229"/>
              </a:xfrm>
              <a:custGeom>
                <a:avLst/>
                <a:gdLst>
                  <a:gd name="T0" fmla="*/ 132 w 132"/>
                  <a:gd name="T1" fmla="*/ 179 h 229"/>
                  <a:gd name="T2" fmla="*/ 132 w 132"/>
                  <a:gd name="T3" fmla="*/ 110 h 229"/>
                  <a:gd name="T4" fmla="*/ 108 w 132"/>
                  <a:gd name="T5" fmla="*/ 99 h 229"/>
                  <a:gd name="T6" fmla="*/ 108 w 132"/>
                  <a:gd name="T7" fmla="*/ 62 h 229"/>
                  <a:gd name="T8" fmla="*/ 101 w 132"/>
                  <a:gd name="T9" fmla="*/ 35 h 229"/>
                  <a:gd name="T10" fmla="*/ 24 w 132"/>
                  <a:gd name="T11" fmla="*/ 0 h 229"/>
                  <a:gd name="T12" fmla="*/ 0 w 132"/>
                  <a:gd name="T13" fmla="*/ 23 h 229"/>
                  <a:gd name="T14" fmla="*/ 0 w 132"/>
                  <a:gd name="T15" fmla="*/ 146 h 229"/>
                  <a:gd name="T16" fmla="*/ 26 w 132"/>
                  <a:gd name="T17" fmla="*/ 196 h 229"/>
                  <a:gd name="T18" fmla="*/ 95 w 132"/>
                  <a:gd name="T19" fmla="*/ 229 h 229"/>
                  <a:gd name="T20" fmla="*/ 108 w 132"/>
                  <a:gd name="T21" fmla="*/ 198 h 229"/>
                  <a:gd name="T22" fmla="*/ 108 w 132"/>
                  <a:gd name="T23" fmla="*/ 167 h 229"/>
                  <a:gd name="T24" fmla="*/ 132 w 132"/>
                  <a:gd name="T25" fmla="*/ 179 h 2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32"/>
                  <a:gd name="T40" fmla="*/ 0 h 229"/>
                  <a:gd name="T41" fmla="*/ 132 w 132"/>
                  <a:gd name="T42" fmla="*/ 229 h 2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32" h="229">
                    <a:moveTo>
                      <a:pt x="132" y="179"/>
                    </a:moveTo>
                    <a:lnTo>
                      <a:pt x="132" y="110"/>
                    </a:lnTo>
                    <a:lnTo>
                      <a:pt x="108" y="99"/>
                    </a:lnTo>
                    <a:lnTo>
                      <a:pt x="108" y="62"/>
                    </a:lnTo>
                    <a:lnTo>
                      <a:pt x="101" y="35"/>
                    </a:lnTo>
                    <a:lnTo>
                      <a:pt x="24" y="0"/>
                    </a:lnTo>
                    <a:lnTo>
                      <a:pt x="0" y="23"/>
                    </a:lnTo>
                    <a:lnTo>
                      <a:pt x="0" y="146"/>
                    </a:lnTo>
                    <a:lnTo>
                      <a:pt x="26" y="196"/>
                    </a:lnTo>
                    <a:lnTo>
                      <a:pt x="95" y="229"/>
                    </a:lnTo>
                    <a:lnTo>
                      <a:pt x="108" y="198"/>
                    </a:lnTo>
                    <a:lnTo>
                      <a:pt x="108" y="167"/>
                    </a:lnTo>
                    <a:lnTo>
                      <a:pt x="132" y="179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43" name="Group 954">
            <a:extLst>
              <a:ext uri="{FF2B5EF4-FFF2-40B4-BE49-F238E27FC236}">
                <a16:creationId xmlns:a16="http://schemas.microsoft.com/office/drawing/2014/main" id="{558ABA56-64F4-A086-37E8-8F810BB9CA99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545281" y="5068204"/>
            <a:ext cx="571500" cy="1049339"/>
            <a:chOff x="948" y="2071"/>
            <a:chExt cx="360" cy="661"/>
          </a:xfrm>
        </p:grpSpPr>
        <p:grpSp>
          <p:nvGrpSpPr>
            <p:cNvPr id="344" name="Group 955">
              <a:extLst>
                <a:ext uri="{FF2B5EF4-FFF2-40B4-BE49-F238E27FC236}">
                  <a16:creationId xmlns:a16="http://schemas.microsoft.com/office/drawing/2014/main" id="{72AA7802-4217-A384-47E5-0A2A2C20CB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48" y="2071"/>
              <a:ext cx="302" cy="661"/>
              <a:chOff x="948" y="2071"/>
              <a:chExt cx="302" cy="661"/>
            </a:xfrm>
          </p:grpSpPr>
          <p:grpSp>
            <p:nvGrpSpPr>
              <p:cNvPr id="346" name="Group 956">
                <a:extLst>
                  <a:ext uri="{FF2B5EF4-FFF2-40B4-BE49-F238E27FC236}">
                    <a16:creationId xmlns:a16="http://schemas.microsoft.com/office/drawing/2014/main" id="{E142B0E0-3572-5D52-DD40-ED575C4B321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48" y="2071"/>
                <a:ext cx="263" cy="588"/>
                <a:chOff x="948" y="2071"/>
                <a:chExt cx="263" cy="588"/>
              </a:xfrm>
            </p:grpSpPr>
            <p:sp>
              <p:nvSpPr>
                <p:cNvPr id="351" name="Freeform 957">
                  <a:extLst>
                    <a:ext uri="{FF2B5EF4-FFF2-40B4-BE49-F238E27FC236}">
                      <a16:creationId xmlns:a16="http://schemas.microsoft.com/office/drawing/2014/main" id="{23D6BFED-8A50-F84C-0727-D4334CF1FD4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35" y="2366"/>
                  <a:ext cx="15" cy="293"/>
                </a:xfrm>
                <a:custGeom>
                  <a:avLst/>
                  <a:gdLst>
                    <a:gd name="T0" fmla="*/ 15 w 15"/>
                    <a:gd name="T1" fmla="*/ 2 h 293"/>
                    <a:gd name="T2" fmla="*/ 15 w 15"/>
                    <a:gd name="T3" fmla="*/ 293 h 293"/>
                    <a:gd name="T4" fmla="*/ 0 w 15"/>
                    <a:gd name="T5" fmla="*/ 291 h 293"/>
                    <a:gd name="T6" fmla="*/ 0 w 15"/>
                    <a:gd name="T7" fmla="*/ 0 h 293"/>
                    <a:gd name="T8" fmla="*/ 15 w 15"/>
                    <a:gd name="T9" fmla="*/ 2 h 29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"/>
                    <a:gd name="T16" fmla="*/ 0 h 293"/>
                    <a:gd name="T17" fmla="*/ 15 w 15"/>
                    <a:gd name="T18" fmla="*/ 293 h 29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" h="293">
                      <a:moveTo>
                        <a:pt x="15" y="2"/>
                      </a:moveTo>
                      <a:lnTo>
                        <a:pt x="15" y="293"/>
                      </a:lnTo>
                      <a:lnTo>
                        <a:pt x="0" y="291"/>
                      </a:lnTo>
                      <a:lnTo>
                        <a:pt x="0" y="0"/>
                      </a:lnTo>
                      <a:lnTo>
                        <a:pt x="15" y="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52" name="Group 958">
                  <a:extLst>
                    <a:ext uri="{FF2B5EF4-FFF2-40B4-BE49-F238E27FC236}">
                      <a16:creationId xmlns:a16="http://schemas.microsoft.com/office/drawing/2014/main" id="{522C20E1-E20F-34E4-26FD-6481751F2C7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48" y="2071"/>
                  <a:ext cx="263" cy="461"/>
                  <a:chOff x="948" y="2071"/>
                  <a:chExt cx="263" cy="461"/>
                </a:xfrm>
              </p:grpSpPr>
              <p:sp>
                <p:nvSpPr>
                  <p:cNvPr id="353" name="Freeform 959">
                    <a:extLst>
                      <a:ext uri="{FF2B5EF4-FFF2-40B4-BE49-F238E27FC236}">
                        <a16:creationId xmlns:a16="http://schemas.microsoft.com/office/drawing/2014/main" id="{BB6B4C43-DF5B-608A-3036-3FE527E8618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53" y="2360"/>
                    <a:ext cx="95" cy="162"/>
                  </a:xfrm>
                  <a:custGeom>
                    <a:avLst/>
                    <a:gdLst>
                      <a:gd name="T0" fmla="*/ 0 w 95"/>
                      <a:gd name="T1" fmla="*/ 156 h 162"/>
                      <a:gd name="T2" fmla="*/ 3 w 95"/>
                      <a:gd name="T3" fmla="*/ 162 h 162"/>
                      <a:gd name="T4" fmla="*/ 95 w 95"/>
                      <a:gd name="T5" fmla="*/ 8 h 162"/>
                      <a:gd name="T6" fmla="*/ 91 w 95"/>
                      <a:gd name="T7" fmla="*/ 0 h 162"/>
                      <a:gd name="T8" fmla="*/ 0 w 95"/>
                      <a:gd name="T9" fmla="*/ 156 h 1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5"/>
                      <a:gd name="T16" fmla="*/ 0 h 162"/>
                      <a:gd name="T17" fmla="*/ 95 w 95"/>
                      <a:gd name="T18" fmla="*/ 162 h 1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5" h="162">
                        <a:moveTo>
                          <a:pt x="0" y="156"/>
                        </a:moveTo>
                        <a:lnTo>
                          <a:pt x="3" y="162"/>
                        </a:lnTo>
                        <a:lnTo>
                          <a:pt x="95" y="8"/>
                        </a:lnTo>
                        <a:lnTo>
                          <a:pt x="91" y="0"/>
                        </a:lnTo>
                        <a:lnTo>
                          <a:pt x="0" y="15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4" name="Freeform 960">
                    <a:extLst>
                      <a:ext uri="{FF2B5EF4-FFF2-40B4-BE49-F238E27FC236}">
                        <a16:creationId xmlns:a16="http://schemas.microsoft.com/office/drawing/2014/main" id="{2D744E88-072D-9D58-8D7C-2FBBDB80C45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07" y="2082"/>
                    <a:ext cx="118" cy="201"/>
                  </a:xfrm>
                  <a:custGeom>
                    <a:avLst/>
                    <a:gdLst>
                      <a:gd name="T0" fmla="*/ 0 w 118"/>
                      <a:gd name="T1" fmla="*/ 183 h 201"/>
                      <a:gd name="T2" fmla="*/ 10 w 118"/>
                      <a:gd name="T3" fmla="*/ 201 h 201"/>
                      <a:gd name="T4" fmla="*/ 118 w 118"/>
                      <a:gd name="T5" fmla="*/ 18 h 201"/>
                      <a:gd name="T6" fmla="*/ 107 w 118"/>
                      <a:gd name="T7" fmla="*/ 0 h 201"/>
                      <a:gd name="T8" fmla="*/ 0 w 118"/>
                      <a:gd name="T9" fmla="*/ 183 h 20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18"/>
                      <a:gd name="T16" fmla="*/ 0 h 201"/>
                      <a:gd name="T17" fmla="*/ 118 w 118"/>
                      <a:gd name="T18" fmla="*/ 201 h 20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18" h="201">
                        <a:moveTo>
                          <a:pt x="0" y="183"/>
                        </a:moveTo>
                        <a:lnTo>
                          <a:pt x="10" y="201"/>
                        </a:lnTo>
                        <a:lnTo>
                          <a:pt x="118" y="18"/>
                        </a:lnTo>
                        <a:lnTo>
                          <a:pt x="107" y="0"/>
                        </a:lnTo>
                        <a:lnTo>
                          <a:pt x="0" y="183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0">
                    <a:solidFill>
                      <a:srgbClr val="C0C0C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" name="Freeform 961">
                    <a:extLst>
                      <a:ext uri="{FF2B5EF4-FFF2-40B4-BE49-F238E27FC236}">
                        <a16:creationId xmlns:a16="http://schemas.microsoft.com/office/drawing/2014/main" id="{CC5DC2C3-C097-13BC-5E37-517F53F8535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87" y="2235"/>
                    <a:ext cx="115" cy="198"/>
                  </a:xfrm>
                  <a:custGeom>
                    <a:avLst/>
                    <a:gdLst>
                      <a:gd name="T0" fmla="*/ 0 w 115"/>
                      <a:gd name="T1" fmla="*/ 183 h 198"/>
                      <a:gd name="T2" fmla="*/ 6 w 115"/>
                      <a:gd name="T3" fmla="*/ 198 h 198"/>
                      <a:gd name="T4" fmla="*/ 115 w 115"/>
                      <a:gd name="T5" fmla="*/ 16 h 198"/>
                      <a:gd name="T6" fmla="*/ 106 w 115"/>
                      <a:gd name="T7" fmla="*/ 0 h 198"/>
                      <a:gd name="T8" fmla="*/ 0 w 115"/>
                      <a:gd name="T9" fmla="*/ 183 h 1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15"/>
                      <a:gd name="T16" fmla="*/ 0 h 198"/>
                      <a:gd name="T17" fmla="*/ 115 w 115"/>
                      <a:gd name="T18" fmla="*/ 198 h 1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15" h="198">
                        <a:moveTo>
                          <a:pt x="0" y="183"/>
                        </a:moveTo>
                        <a:lnTo>
                          <a:pt x="6" y="198"/>
                        </a:lnTo>
                        <a:lnTo>
                          <a:pt x="115" y="16"/>
                        </a:lnTo>
                        <a:lnTo>
                          <a:pt x="106" y="0"/>
                        </a:lnTo>
                        <a:lnTo>
                          <a:pt x="0" y="183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0">
                    <a:solidFill>
                      <a:srgbClr val="C0C0C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6" name="Freeform 962">
                    <a:extLst>
                      <a:ext uri="{FF2B5EF4-FFF2-40B4-BE49-F238E27FC236}">
                        <a16:creationId xmlns:a16="http://schemas.microsoft.com/office/drawing/2014/main" id="{B960374C-6195-4378-608A-0AF2C223F69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96" y="2263"/>
                    <a:ext cx="106" cy="200"/>
                  </a:xfrm>
                  <a:custGeom>
                    <a:avLst/>
                    <a:gdLst>
                      <a:gd name="T0" fmla="*/ 0 w 106"/>
                      <a:gd name="T1" fmla="*/ 21 h 200"/>
                      <a:gd name="T2" fmla="*/ 97 w 106"/>
                      <a:gd name="T3" fmla="*/ 200 h 200"/>
                      <a:gd name="T4" fmla="*/ 106 w 106"/>
                      <a:gd name="T5" fmla="*/ 178 h 200"/>
                      <a:gd name="T6" fmla="*/ 11 w 106"/>
                      <a:gd name="T7" fmla="*/ 0 h 200"/>
                      <a:gd name="T8" fmla="*/ 0 w 106"/>
                      <a:gd name="T9" fmla="*/ 21 h 2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6"/>
                      <a:gd name="T16" fmla="*/ 0 h 200"/>
                      <a:gd name="T17" fmla="*/ 106 w 106"/>
                      <a:gd name="T18" fmla="*/ 200 h 2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6" h="200">
                        <a:moveTo>
                          <a:pt x="0" y="21"/>
                        </a:moveTo>
                        <a:lnTo>
                          <a:pt x="97" y="200"/>
                        </a:lnTo>
                        <a:lnTo>
                          <a:pt x="106" y="178"/>
                        </a:lnTo>
                        <a:lnTo>
                          <a:pt x="11" y="0"/>
                        </a:lnTo>
                        <a:lnTo>
                          <a:pt x="0" y="2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7" name="Freeform 963">
                    <a:extLst>
                      <a:ext uri="{FF2B5EF4-FFF2-40B4-BE49-F238E27FC236}">
                        <a16:creationId xmlns:a16="http://schemas.microsoft.com/office/drawing/2014/main" id="{A2E8BEC8-D9C2-4142-EDB0-95B2E895408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28" y="2071"/>
                    <a:ext cx="183" cy="318"/>
                  </a:xfrm>
                  <a:custGeom>
                    <a:avLst/>
                    <a:gdLst>
                      <a:gd name="T0" fmla="*/ 183 w 183"/>
                      <a:gd name="T1" fmla="*/ 62 h 318"/>
                      <a:gd name="T2" fmla="*/ 150 w 183"/>
                      <a:gd name="T3" fmla="*/ 0 h 318"/>
                      <a:gd name="T4" fmla="*/ 120 w 183"/>
                      <a:gd name="T5" fmla="*/ 44 h 318"/>
                      <a:gd name="T6" fmla="*/ 108 w 183"/>
                      <a:gd name="T7" fmla="*/ 17 h 318"/>
                      <a:gd name="T8" fmla="*/ 86 w 183"/>
                      <a:gd name="T9" fmla="*/ 9 h 318"/>
                      <a:gd name="T10" fmla="*/ 11 w 183"/>
                      <a:gd name="T11" fmla="*/ 136 h 318"/>
                      <a:gd name="T12" fmla="*/ 0 w 183"/>
                      <a:gd name="T13" fmla="*/ 213 h 318"/>
                      <a:gd name="T14" fmla="*/ 56 w 183"/>
                      <a:gd name="T15" fmla="*/ 318 h 318"/>
                      <a:gd name="T16" fmla="*/ 102 w 183"/>
                      <a:gd name="T17" fmla="*/ 308 h 318"/>
                      <a:gd name="T18" fmla="*/ 172 w 183"/>
                      <a:gd name="T19" fmla="*/ 185 h 318"/>
                      <a:gd name="T20" fmla="*/ 172 w 183"/>
                      <a:gd name="T21" fmla="*/ 142 h 318"/>
                      <a:gd name="T22" fmla="*/ 154 w 183"/>
                      <a:gd name="T23" fmla="*/ 106 h 318"/>
                      <a:gd name="T24" fmla="*/ 183 w 183"/>
                      <a:gd name="T25" fmla="*/ 62 h 318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83"/>
                      <a:gd name="T40" fmla="*/ 0 h 318"/>
                      <a:gd name="T41" fmla="*/ 183 w 183"/>
                      <a:gd name="T42" fmla="*/ 318 h 318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83" h="318">
                        <a:moveTo>
                          <a:pt x="183" y="62"/>
                        </a:moveTo>
                        <a:lnTo>
                          <a:pt x="150" y="0"/>
                        </a:lnTo>
                        <a:lnTo>
                          <a:pt x="120" y="44"/>
                        </a:lnTo>
                        <a:lnTo>
                          <a:pt x="108" y="17"/>
                        </a:lnTo>
                        <a:lnTo>
                          <a:pt x="86" y="9"/>
                        </a:lnTo>
                        <a:lnTo>
                          <a:pt x="11" y="136"/>
                        </a:lnTo>
                        <a:lnTo>
                          <a:pt x="0" y="213"/>
                        </a:lnTo>
                        <a:lnTo>
                          <a:pt x="56" y="318"/>
                        </a:lnTo>
                        <a:lnTo>
                          <a:pt x="102" y="308"/>
                        </a:lnTo>
                        <a:lnTo>
                          <a:pt x="172" y="185"/>
                        </a:lnTo>
                        <a:lnTo>
                          <a:pt x="172" y="142"/>
                        </a:lnTo>
                        <a:lnTo>
                          <a:pt x="154" y="106"/>
                        </a:lnTo>
                        <a:lnTo>
                          <a:pt x="183" y="62"/>
                        </a:lnTo>
                        <a:close/>
                      </a:path>
                    </a:pathLst>
                  </a:custGeom>
                  <a:solidFill>
                    <a:srgbClr val="FFD2A5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8" name="Freeform 964">
                    <a:extLst>
                      <a:ext uri="{FF2B5EF4-FFF2-40B4-BE49-F238E27FC236}">
                        <a16:creationId xmlns:a16="http://schemas.microsoft.com/office/drawing/2014/main" id="{9DC5381A-C808-B820-BC59-FDD0E91F931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48" y="2472"/>
                    <a:ext cx="36" cy="60"/>
                  </a:xfrm>
                  <a:custGeom>
                    <a:avLst/>
                    <a:gdLst>
                      <a:gd name="T0" fmla="*/ 0 w 36"/>
                      <a:gd name="T1" fmla="*/ 35 h 60"/>
                      <a:gd name="T2" fmla="*/ 14 w 36"/>
                      <a:gd name="T3" fmla="*/ 60 h 60"/>
                      <a:gd name="T4" fmla="*/ 36 w 36"/>
                      <a:gd name="T5" fmla="*/ 25 h 60"/>
                      <a:gd name="T6" fmla="*/ 20 w 36"/>
                      <a:gd name="T7" fmla="*/ 0 h 60"/>
                      <a:gd name="T8" fmla="*/ 0 w 36"/>
                      <a:gd name="T9" fmla="*/ 35 h 6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6"/>
                      <a:gd name="T16" fmla="*/ 0 h 60"/>
                      <a:gd name="T17" fmla="*/ 36 w 36"/>
                      <a:gd name="T18" fmla="*/ 60 h 6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6" h="60">
                        <a:moveTo>
                          <a:pt x="0" y="35"/>
                        </a:moveTo>
                        <a:lnTo>
                          <a:pt x="14" y="60"/>
                        </a:lnTo>
                        <a:lnTo>
                          <a:pt x="36" y="25"/>
                        </a:lnTo>
                        <a:lnTo>
                          <a:pt x="20" y="0"/>
                        </a:lnTo>
                        <a:lnTo>
                          <a:pt x="0" y="35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47" name="Group 965">
                <a:extLst>
                  <a:ext uri="{FF2B5EF4-FFF2-40B4-BE49-F238E27FC236}">
                    <a16:creationId xmlns:a16="http://schemas.microsoft.com/office/drawing/2014/main" id="{47ED1BFD-7D9D-FD79-2D3F-7ECF648C221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48" y="2280"/>
                <a:ext cx="202" cy="452"/>
                <a:chOff x="1062" y="2302"/>
                <a:chExt cx="202" cy="452"/>
              </a:xfrm>
            </p:grpSpPr>
            <p:sp>
              <p:nvSpPr>
                <p:cNvPr id="348" name="Freeform 966">
                  <a:extLst>
                    <a:ext uri="{FF2B5EF4-FFF2-40B4-BE49-F238E27FC236}">
                      <a16:creationId xmlns:a16="http://schemas.microsoft.com/office/drawing/2014/main" id="{1DC6D349-137E-0867-C527-AC7D445E2C4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81" y="2319"/>
                  <a:ext cx="13" cy="383"/>
                </a:xfrm>
                <a:custGeom>
                  <a:avLst/>
                  <a:gdLst>
                    <a:gd name="T0" fmla="*/ 0 w 13"/>
                    <a:gd name="T1" fmla="*/ 0 h 383"/>
                    <a:gd name="T2" fmla="*/ 0 w 13"/>
                    <a:gd name="T3" fmla="*/ 378 h 383"/>
                    <a:gd name="T4" fmla="*/ 13 w 13"/>
                    <a:gd name="T5" fmla="*/ 383 h 383"/>
                    <a:gd name="T6" fmla="*/ 13 w 13"/>
                    <a:gd name="T7" fmla="*/ 5 h 383"/>
                    <a:gd name="T8" fmla="*/ 0 w 13"/>
                    <a:gd name="T9" fmla="*/ 0 h 38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"/>
                    <a:gd name="T16" fmla="*/ 0 h 383"/>
                    <a:gd name="T17" fmla="*/ 13 w 13"/>
                    <a:gd name="T18" fmla="*/ 383 h 38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" h="383">
                      <a:moveTo>
                        <a:pt x="0" y="0"/>
                      </a:moveTo>
                      <a:lnTo>
                        <a:pt x="0" y="378"/>
                      </a:lnTo>
                      <a:lnTo>
                        <a:pt x="13" y="383"/>
                      </a:lnTo>
                      <a:lnTo>
                        <a:pt x="13" y="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9" name="Freeform 967">
                  <a:extLst>
                    <a:ext uri="{FF2B5EF4-FFF2-40B4-BE49-F238E27FC236}">
                      <a16:creationId xmlns:a16="http://schemas.microsoft.com/office/drawing/2014/main" id="{E9904A2B-72FD-A101-A5A6-863A3AE1B77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96" y="2354"/>
                  <a:ext cx="13" cy="400"/>
                </a:xfrm>
                <a:custGeom>
                  <a:avLst/>
                  <a:gdLst>
                    <a:gd name="T0" fmla="*/ 0 w 13"/>
                    <a:gd name="T1" fmla="*/ 0 h 400"/>
                    <a:gd name="T2" fmla="*/ 0 w 13"/>
                    <a:gd name="T3" fmla="*/ 395 h 400"/>
                    <a:gd name="T4" fmla="*/ 13 w 13"/>
                    <a:gd name="T5" fmla="*/ 400 h 400"/>
                    <a:gd name="T6" fmla="*/ 13 w 13"/>
                    <a:gd name="T7" fmla="*/ 4 h 400"/>
                    <a:gd name="T8" fmla="*/ 0 w 13"/>
                    <a:gd name="T9" fmla="*/ 0 h 4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"/>
                    <a:gd name="T16" fmla="*/ 0 h 400"/>
                    <a:gd name="T17" fmla="*/ 13 w 13"/>
                    <a:gd name="T18" fmla="*/ 400 h 4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" h="400">
                      <a:moveTo>
                        <a:pt x="0" y="0"/>
                      </a:moveTo>
                      <a:lnTo>
                        <a:pt x="0" y="395"/>
                      </a:lnTo>
                      <a:lnTo>
                        <a:pt x="13" y="400"/>
                      </a:lnTo>
                      <a:lnTo>
                        <a:pt x="13" y="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0" name="Freeform 968">
                  <a:extLst>
                    <a:ext uri="{FF2B5EF4-FFF2-40B4-BE49-F238E27FC236}">
                      <a16:creationId xmlns:a16="http://schemas.microsoft.com/office/drawing/2014/main" id="{CA83C72C-7982-94BB-2DA3-2A63EC78EA1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62" y="2302"/>
                  <a:ext cx="202" cy="229"/>
                </a:xfrm>
                <a:custGeom>
                  <a:avLst/>
                  <a:gdLst>
                    <a:gd name="T0" fmla="*/ 202 w 202"/>
                    <a:gd name="T1" fmla="*/ 179 h 229"/>
                    <a:gd name="T2" fmla="*/ 202 w 202"/>
                    <a:gd name="T3" fmla="*/ 110 h 229"/>
                    <a:gd name="T4" fmla="*/ 166 w 202"/>
                    <a:gd name="T5" fmla="*/ 99 h 229"/>
                    <a:gd name="T6" fmla="*/ 166 w 202"/>
                    <a:gd name="T7" fmla="*/ 62 h 229"/>
                    <a:gd name="T8" fmla="*/ 154 w 202"/>
                    <a:gd name="T9" fmla="*/ 35 h 229"/>
                    <a:gd name="T10" fmla="*/ 38 w 202"/>
                    <a:gd name="T11" fmla="*/ 0 h 229"/>
                    <a:gd name="T12" fmla="*/ 0 w 202"/>
                    <a:gd name="T13" fmla="*/ 23 h 229"/>
                    <a:gd name="T14" fmla="*/ 0 w 202"/>
                    <a:gd name="T15" fmla="*/ 146 h 229"/>
                    <a:gd name="T16" fmla="*/ 39 w 202"/>
                    <a:gd name="T17" fmla="*/ 196 h 229"/>
                    <a:gd name="T18" fmla="*/ 146 w 202"/>
                    <a:gd name="T19" fmla="*/ 229 h 229"/>
                    <a:gd name="T20" fmla="*/ 165 w 202"/>
                    <a:gd name="T21" fmla="*/ 198 h 229"/>
                    <a:gd name="T22" fmla="*/ 165 w 202"/>
                    <a:gd name="T23" fmla="*/ 167 h 229"/>
                    <a:gd name="T24" fmla="*/ 202 w 202"/>
                    <a:gd name="T25" fmla="*/ 179 h 22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02"/>
                    <a:gd name="T40" fmla="*/ 0 h 229"/>
                    <a:gd name="T41" fmla="*/ 202 w 202"/>
                    <a:gd name="T42" fmla="*/ 229 h 22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02" h="229">
                      <a:moveTo>
                        <a:pt x="202" y="179"/>
                      </a:moveTo>
                      <a:lnTo>
                        <a:pt x="202" y="110"/>
                      </a:lnTo>
                      <a:lnTo>
                        <a:pt x="166" y="99"/>
                      </a:lnTo>
                      <a:lnTo>
                        <a:pt x="166" y="62"/>
                      </a:lnTo>
                      <a:lnTo>
                        <a:pt x="154" y="35"/>
                      </a:lnTo>
                      <a:lnTo>
                        <a:pt x="38" y="0"/>
                      </a:lnTo>
                      <a:lnTo>
                        <a:pt x="0" y="23"/>
                      </a:lnTo>
                      <a:lnTo>
                        <a:pt x="0" y="146"/>
                      </a:lnTo>
                      <a:lnTo>
                        <a:pt x="39" y="196"/>
                      </a:lnTo>
                      <a:lnTo>
                        <a:pt x="146" y="229"/>
                      </a:lnTo>
                      <a:lnTo>
                        <a:pt x="165" y="198"/>
                      </a:lnTo>
                      <a:lnTo>
                        <a:pt x="165" y="167"/>
                      </a:lnTo>
                      <a:lnTo>
                        <a:pt x="202" y="17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345" name="Freeform 969">
              <a:extLst>
                <a:ext uri="{FF2B5EF4-FFF2-40B4-BE49-F238E27FC236}">
                  <a16:creationId xmlns:a16="http://schemas.microsoft.com/office/drawing/2014/main" id="{5C6E5006-EBDE-D604-B89F-1DA7B6504E7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2" y="2096"/>
              <a:ext cx="96" cy="312"/>
            </a:xfrm>
            <a:custGeom>
              <a:avLst/>
              <a:gdLst>
                <a:gd name="T0" fmla="*/ 0 w 96"/>
                <a:gd name="T1" fmla="*/ 0 h 312"/>
                <a:gd name="T2" fmla="*/ 84 w 96"/>
                <a:gd name="T3" fmla="*/ 140 h 312"/>
                <a:gd name="T4" fmla="*/ 60 w 96"/>
                <a:gd name="T5" fmla="*/ 312 h 312"/>
                <a:gd name="T6" fmla="*/ 0 60000 65536"/>
                <a:gd name="T7" fmla="*/ 0 60000 65536"/>
                <a:gd name="T8" fmla="*/ 0 60000 65536"/>
                <a:gd name="T9" fmla="*/ 0 w 96"/>
                <a:gd name="T10" fmla="*/ 0 h 312"/>
                <a:gd name="T11" fmla="*/ 96 w 96"/>
                <a:gd name="T12" fmla="*/ 312 h 3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312">
                  <a:moveTo>
                    <a:pt x="0" y="0"/>
                  </a:moveTo>
                  <a:cubicBezTo>
                    <a:pt x="15" y="23"/>
                    <a:pt x="74" y="88"/>
                    <a:pt x="84" y="140"/>
                  </a:cubicBezTo>
                  <a:cubicBezTo>
                    <a:pt x="96" y="189"/>
                    <a:pt x="65" y="276"/>
                    <a:pt x="60" y="31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sm" len="med"/>
              <a:tailEnd type="stealth" w="sm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59" name="Group 916">
            <a:extLst>
              <a:ext uri="{FF2B5EF4-FFF2-40B4-BE49-F238E27FC236}">
                <a16:creationId xmlns:a16="http://schemas.microsoft.com/office/drawing/2014/main" id="{CA0C9061-0BD5-61FB-9E0A-89B509AE71D9}"/>
              </a:ext>
            </a:extLst>
          </p:cNvPr>
          <p:cNvGrpSpPr>
            <a:grpSpLocks noChangeAspect="1"/>
          </p:cNvGrpSpPr>
          <p:nvPr/>
        </p:nvGrpSpPr>
        <p:grpSpPr bwMode="auto">
          <a:xfrm flipH="1">
            <a:off x="251249" y="6237078"/>
            <a:ext cx="649288" cy="569912"/>
            <a:chOff x="1137" y="2160"/>
            <a:chExt cx="634" cy="556"/>
          </a:xfrm>
        </p:grpSpPr>
        <p:grpSp>
          <p:nvGrpSpPr>
            <p:cNvPr id="360" name="Group 917">
              <a:extLst>
                <a:ext uri="{FF2B5EF4-FFF2-40B4-BE49-F238E27FC236}">
                  <a16:creationId xmlns:a16="http://schemas.microsoft.com/office/drawing/2014/main" id="{F0413E25-A5A0-FCD0-CE54-FE1A24D9503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 rot="6514895">
              <a:off x="1299" y="1998"/>
              <a:ext cx="310" cy="634"/>
              <a:chOff x="1138" y="1925"/>
              <a:chExt cx="310" cy="634"/>
            </a:xfrm>
          </p:grpSpPr>
          <p:grpSp>
            <p:nvGrpSpPr>
              <p:cNvPr id="370" name="Group 918">
                <a:extLst>
                  <a:ext uri="{FF2B5EF4-FFF2-40B4-BE49-F238E27FC236}">
                    <a16:creationId xmlns:a16="http://schemas.microsoft.com/office/drawing/2014/main" id="{FF49E29C-771B-B005-4D9C-953473057313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42" y="1999"/>
                <a:ext cx="306" cy="560"/>
                <a:chOff x="1142" y="1999"/>
                <a:chExt cx="306" cy="560"/>
              </a:xfrm>
            </p:grpSpPr>
            <p:sp>
              <p:nvSpPr>
                <p:cNvPr id="372" name="Freeform 919">
                  <a:extLst>
                    <a:ext uri="{FF2B5EF4-FFF2-40B4-BE49-F238E27FC236}">
                      <a16:creationId xmlns:a16="http://schemas.microsoft.com/office/drawing/2014/main" id="{4BDA5539-D486-A3D6-9E18-198C958E35C0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142" y="2053"/>
                  <a:ext cx="108" cy="281"/>
                </a:xfrm>
                <a:custGeom>
                  <a:avLst/>
                  <a:gdLst>
                    <a:gd name="T0" fmla="*/ 90 w 108"/>
                    <a:gd name="T1" fmla="*/ 281 h 281"/>
                    <a:gd name="T2" fmla="*/ 108 w 108"/>
                    <a:gd name="T3" fmla="*/ 275 h 281"/>
                    <a:gd name="T4" fmla="*/ 18 w 108"/>
                    <a:gd name="T5" fmla="*/ 0 h 281"/>
                    <a:gd name="T6" fmla="*/ 0 w 108"/>
                    <a:gd name="T7" fmla="*/ 6 h 281"/>
                    <a:gd name="T8" fmla="*/ 90 w 108"/>
                    <a:gd name="T9" fmla="*/ 281 h 28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1"/>
                    <a:gd name="T17" fmla="*/ 108 w 108"/>
                    <a:gd name="T18" fmla="*/ 281 h 28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1">
                      <a:moveTo>
                        <a:pt x="90" y="281"/>
                      </a:moveTo>
                      <a:lnTo>
                        <a:pt x="108" y="275"/>
                      </a:lnTo>
                      <a:lnTo>
                        <a:pt x="18" y="0"/>
                      </a:lnTo>
                      <a:lnTo>
                        <a:pt x="0" y="6"/>
                      </a:lnTo>
                      <a:lnTo>
                        <a:pt x="90" y="281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3" name="Freeform 920">
                  <a:extLst>
                    <a:ext uri="{FF2B5EF4-FFF2-40B4-BE49-F238E27FC236}">
                      <a16:creationId xmlns:a16="http://schemas.microsoft.com/office/drawing/2014/main" id="{353FE8A3-2D69-6C47-9DBA-E0AA5E9F1693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321" y="1999"/>
                  <a:ext cx="108" cy="280"/>
                </a:xfrm>
                <a:custGeom>
                  <a:avLst/>
                  <a:gdLst>
                    <a:gd name="T0" fmla="*/ 90 w 108"/>
                    <a:gd name="T1" fmla="*/ 280 h 280"/>
                    <a:gd name="T2" fmla="*/ 108 w 108"/>
                    <a:gd name="T3" fmla="*/ 274 h 280"/>
                    <a:gd name="T4" fmla="*/ 20 w 108"/>
                    <a:gd name="T5" fmla="*/ 0 h 280"/>
                    <a:gd name="T6" fmla="*/ 0 w 108"/>
                    <a:gd name="T7" fmla="*/ 6 h 280"/>
                    <a:gd name="T8" fmla="*/ 90 w 108"/>
                    <a:gd name="T9" fmla="*/ 280 h 28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0"/>
                    <a:gd name="T17" fmla="*/ 108 w 108"/>
                    <a:gd name="T18" fmla="*/ 280 h 28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0">
                      <a:moveTo>
                        <a:pt x="90" y="280"/>
                      </a:moveTo>
                      <a:lnTo>
                        <a:pt x="108" y="274"/>
                      </a:lnTo>
                      <a:lnTo>
                        <a:pt x="20" y="0"/>
                      </a:lnTo>
                      <a:lnTo>
                        <a:pt x="0" y="6"/>
                      </a:lnTo>
                      <a:lnTo>
                        <a:pt x="90" y="28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74" name="Group 921">
                  <a:extLst>
                    <a:ext uri="{FF2B5EF4-FFF2-40B4-BE49-F238E27FC236}">
                      <a16:creationId xmlns:a16="http://schemas.microsoft.com/office/drawing/2014/main" id="{1B0A9EA4-0B32-48E4-FA45-079F4A265BEC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225" y="2267"/>
                  <a:ext cx="223" cy="292"/>
                  <a:chOff x="1225" y="2267"/>
                  <a:chExt cx="223" cy="292"/>
                </a:xfrm>
              </p:grpSpPr>
              <p:sp>
                <p:nvSpPr>
                  <p:cNvPr id="375" name="Freeform 922">
                    <a:extLst>
                      <a:ext uri="{FF2B5EF4-FFF2-40B4-BE49-F238E27FC236}">
                        <a16:creationId xmlns:a16="http://schemas.microsoft.com/office/drawing/2014/main" id="{D90D52CC-1612-A024-EBA9-057248E569A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332" y="2319"/>
                    <a:ext cx="84" cy="236"/>
                  </a:xfrm>
                  <a:custGeom>
                    <a:avLst/>
                    <a:gdLst>
                      <a:gd name="T0" fmla="*/ 77 w 84"/>
                      <a:gd name="T1" fmla="*/ 236 h 236"/>
                      <a:gd name="T2" fmla="*/ 84 w 84"/>
                      <a:gd name="T3" fmla="*/ 233 h 236"/>
                      <a:gd name="T4" fmla="*/ 9 w 84"/>
                      <a:gd name="T5" fmla="*/ 0 h 236"/>
                      <a:gd name="T6" fmla="*/ 0 w 84"/>
                      <a:gd name="T7" fmla="*/ 2 h 236"/>
                      <a:gd name="T8" fmla="*/ 77 w 84"/>
                      <a:gd name="T9" fmla="*/ 236 h 23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4"/>
                      <a:gd name="T16" fmla="*/ 0 h 236"/>
                      <a:gd name="T17" fmla="*/ 84 w 84"/>
                      <a:gd name="T18" fmla="*/ 236 h 2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4" h="236">
                        <a:moveTo>
                          <a:pt x="77" y="236"/>
                        </a:moveTo>
                        <a:lnTo>
                          <a:pt x="84" y="233"/>
                        </a:lnTo>
                        <a:lnTo>
                          <a:pt x="9" y="0"/>
                        </a:lnTo>
                        <a:lnTo>
                          <a:pt x="0" y="2"/>
                        </a:lnTo>
                        <a:lnTo>
                          <a:pt x="77" y="23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76" name="Freeform 923">
                    <a:extLst>
                      <a:ext uri="{FF2B5EF4-FFF2-40B4-BE49-F238E27FC236}">
                        <a16:creationId xmlns:a16="http://schemas.microsoft.com/office/drawing/2014/main" id="{A8C223B2-618D-454B-CCC8-EC29E54BAC0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225" y="2267"/>
                    <a:ext cx="223" cy="98"/>
                  </a:xfrm>
                  <a:custGeom>
                    <a:avLst/>
                    <a:gdLst>
                      <a:gd name="T0" fmla="*/ 11 w 223"/>
                      <a:gd name="T1" fmla="*/ 98 h 98"/>
                      <a:gd name="T2" fmla="*/ 223 w 223"/>
                      <a:gd name="T3" fmla="*/ 29 h 98"/>
                      <a:gd name="T4" fmla="*/ 213 w 223"/>
                      <a:gd name="T5" fmla="*/ 0 h 98"/>
                      <a:gd name="T6" fmla="*/ 0 w 223"/>
                      <a:gd name="T7" fmla="*/ 70 h 98"/>
                      <a:gd name="T8" fmla="*/ 11 w 223"/>
                      <a:gd name="T9" fmla="*/ 98 h 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3"/>
                      <a:gd name="T16" fmla="*/ 0 h 98"/>
                      <a:gd name="T17" fmla="*/ 223 w 223"/>
                      <a:gd name="T18" fmla="*/ 98 h 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3" h="98">
                        <a:moveTo>
                          <a:pt x="11" y="98"/>
                        </a:moveTo>
                        <a:lnTo>
                          <a:pt x="223" y="29"/>
                        </a:lnTo>
                        <a:lnTo>
                          <a:pt x="213" y="0"/>
                        </a:lnTo>
                        <a:lnTo>
                          <a:pt x="0" y="70"/>
                        </a:lnTo>
                        <a:lnTo>
                          <a:pt x="11" y="9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77" name="Freeform 924">
                    <a:extLst>
                      <a:ext uri="{FF2B5EF4-FFF2-40B4-BE49-F238E27FC236}">
                        <a16:creationId xmlns:a16="http://schemas.microsoft.com/office/drawing/2014/main" id="{C08386D1-E8C9-3A41-CD12-CD719619579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380" y="2497"/>
                    <a:ext cx="47" cy="62"/>
                  </a:xfrm>
                  <a:custGeom>
                    <a:avLst/>
                    <a:gdLst>
                      <a:gd name="T0" fmla="*/ 18 w 47"/>
                      <a:gd name="T1" fmla="*/ 62 h 62"/>
                      <a:gd name="T2" fmla="*/ 47 w 47"/>
                      <a:gd name="T3" fmla="*/ 53 h 62"/>
                      <a:gd name="T4" fmla="*/ 30 w 47"/>
                      <a:gd name="T5" fmla="*/ 0 h 62"/>
                      <a:gd name="T6" fmla="*/ 0 w 47"/>
                      <a:gd name="T7" fmla="*/ 10 h 62"/>
                      <a:gd name="T8" fmla="*/ 18 w 47"/>
                      <a:gd name="T9" fmla="*/ 62 h 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7"/>
                      <a:gd name="T16" fmla="*/ 0 h 62"/>
                      <a:gd name="T17" fmla="*/ 47 w 47"/>
                      <a:gd name="T18" fmla="*/ 62 h 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7" h="62">
                        <a:moveTo>
                          <a:pt x="18" y="62"/>
                        </a:moveTo>
                        <a:lnTo>
                          <a:pt x="47" y="53"/>
                        </a:lnTo>
                        <a:lnTo>
                          <a:pt x="30" y="0"/>
                        </a:lnTo>
                        <a:lnTo>
                          <a:pt x="0" y="10"/>
                        </a:lnTo>
                        <a:lnTo>
                          <a:pt x="18" y="6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71" name="Freeform 925">
                <a:extLst>
                  <a:ext uri="{FF2B5EF4-FFF2-40B4-BE49-F238E27FC236}">
                    <a16:creationId xmlns:a16="http://schemas.microsoft.com/office/drawing/2014/main" id="{29D61CCA-6457-F484-9619-92DFC390896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138" y="1925"/>
                <a:ext cx="265" cy="383"/>
              </a:xfrm>
              <a:custGeom>
                <a:avLst/>
                <a:gdLst>
                  <a:gd name="T0" fmla="*/ 104 w 265"/>
                  <a:gd name="T1" fmla="*/ 0 h 383"/>
                  <a:gd name="T2" fmla="*/ 31 w 265"/>
                  <a:gd name="T3" fmla="*/ 24 h 383"/>
                  <a:gd name="T4" fmla="*/ 54 w 265"/>
                  <a:gd name="T5" fmla="*/ 93 h 383"/>
                  <a:gd name="T6" fmla="*/ 19 w 265"/>
                  <a:gd name="T7" fmla="*/ 104 h 383"/>
                  <a:gd name="T8" fmla="*/ 0 w 265"/>
                  <a:gd name="T9" fmla="*/ 136 h 383"/>
                  <a:gd name="T10" fmla="*/ 63 w 265"/>
                  <a:gd name="T11" fmla="*/ 328 h 383"/>
                  <a:gd name="T12" fmla="*/ 120 w 265"/>
                  <a:gd name="T13" fmla="*/ 383 h 383"/>
                  <a:gd name="T14" fmla="*/ 248 w 265"/>
                  <a:gd name="T15" fmla="*/ 342 h 383"/>
                  <a:gd name="T16" fmla="*/ 265 w 265"/>
                  <a:gd name="T17" fmla="*/ 261 h 383"/>
                  <a:gd name="T18" fmla="*/ 203 w 265"/>
                  <a:gd name="T19" fmla="*/ 67 h 383"/>
                  <a:gd name="T20" fmla="*/ 161 w 265"/>
                  <a:gd name="T21" fmla="*/ 57 h 383"/>
                  <a:gd name="T22" fmla="*/ 127 w 265"/>
                  <a:gd name="T23" fmla="*/ 68 h 383"/>
                  <a:gd name="T24" fmla="*/ 104 w 265"/>
                  <a:gd name="T25" fmla="*/ 0 h 38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383"/>
                  <a:gd name="T41" fmla="*/ 265 w 265"/>
                  <a:gd name="T42" fmla="*/ 383 h 38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383">
                    <a:moveTo>
                      <a:pt x="104" y="0"/>
                    </a:moveTo>
                    <a:lnTo>
                      <a:pt x="31" y="24"/>
                    </a:lnTo>
                    <a:lnTo>
                      <a:pt x="54" y="93"/>
                    </a:lnTo>
                    <a:lnTo>
                      <a:pt x="19" y="104"/>
                    </a:lnTo>
                    <a:lnTo>
                      <a:pt x="0" y="136"/>
                    </a:lnTo>
                    <a:lnTo>
                      <a:pt x="63" y="328"/>
                    </a:lnTo>
                    <a:lnTo>
                      <a:pt x="120" y="383"/>
                    </a:lnTo>
                    <a:lnTo>
                      <a:pt x="248" y="342"/>
                    </a:lnTo>
                    <a:lnTo>
                      <a:pt x="265" y="261"/>
                    </a:lnTo>
                    <a:lnTo>
                      <a:pt x="203" y="67"/>
                    </a:lnTo>
                    <a:lnTo>
                      <a:pt x="161" y="57"/>
                    </a:lnTo>
                    <a:lnTo>
                      <a:pt x="127" y="68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E8C7A6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1" name="Group 926">
              <a:extLst>
                <a:ext uri="{FF2B5EF4-FFF2-40B4-BE49-F238E27FC236}">
                  <a16:creationId xmlns:a16="http://schemas.microsoft.com/office/drawing/2014/main" id="{BF35C266-390B-FEAB-0BA0-957FD7C2B8E4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335" y="2235"/>
              <a:ext cx="433" cy="481"/>
              <a:chOff x="1335" y="2235"/>
              <a:chExt cx="433" cy="481"/>
            </a:xfrm>
          </p:grpSpPr>
          <p:sp>
            <p:nvSpPr>
              <p:cNvPr id="362" name="Rectangle 927">
                <a:extLst>
                  <a:ext uri="{FF2B5EF4-FFF2-40B4-BE49-F238E27FC236}">
                    <a16:creationId xmlns:a16="http://schemas.microsoft.com/office/drawing/2014/main" id="{45A9BCA8-8CAA-7F7D-DAA3-507EE64878D5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335" y="2325"/>
                <a:ext cx="25" cy="38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63" name="Group 928">
                <a:extLst>
                  <a:ext uri="{FF2B5EF4-FFF2-40B4-BE49-F238E27FC236}">
                    <a16:creationId xmlns:a16="http://schemas.microsoft.com/office/drawing/2014/main" id="{FDB33D0D-A238-6336-832E-CDA729B0F3F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398" y="2235"/>
                <a:ext cx="370" cy="481"/>
                <a:chOff x="1968" y="2256"/>
                <a:chExt cx="370" cy="481"/>
              </a:xfrm>
            </p:grpSpPr>
            <p:sp>
              <p:nvSpPr>
                <p:cNvPr id="364" name="Rectangle 929">
                  <a:extLst>
                    <a:ext uri="{FF2B5EF4-FFF2-40B4-BE49-F238E27FC236}">
                      <a16:creationId xmlns:a16="http://schemas.microsoft.com/office/drawing/2014/main" id="{DF204BB7-290B-DDA7-A755-A01071785395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018" y="2283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5" name="Rectangle 930">
                  <a:extLst>
                    <a:ext uri="{FF2B5EF4-FFF2-40B4-BE49-F238E27FC236}">
                      <a16:creationId xmlns:a16="http://schemas.microsoft.com/office/drawing/2014/main" id="{52BC9CF1-F357-5FD6-2B64-F82BCE81B6F3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218" y="2279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66" name="Group 931">
                  <a:extLst>
                    <a:ext uri="{FF2B5EF4-FFF2-40B4-BE49-F238E27FC236}">
                      <a16:creationId xmlns:a16="http://schemas.microsoft.com/office/drawing/2014/main" id="{45CE9E04-A7DD-F90C-6819-0067CEAEF39B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968" y="2256"/>
                  <a:ext cx="370" cy="215"/>
                  <a:chOff x="1968" y="2256"/>
                  <a:chExt cx="370" cy="215"/>
                </a:xfrm>
              </p:grpSpPr>
              <p:sp>
                <p:nvSpPr>
                  <p:cNvPr id="367" name="Freeform 932">
                    <a:extLst>
                      <a:ext uri="{FF2B5EF4-FFF2-40B4-BE49-F238E27FC236}">
                        <a16:creationId xmlns:a16="http://schemas.microsoft.com/office/drawing/2014/main" id="{34AFD2B4-AAFD-F6B4-8DF8-372FEC87715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968" y="2256"/>
                    <a:ext cx="370" cy="215"/>
                  </a:xfrm>
                  <a:custGeom>
                    <a:avLst/>
                    <a:gdLst>
                      <a:gd name="T0" fmla="*/ 370 w 370"/>
                      <a:gd name="T1" fmla="*/ 143 h 215"/>
                      <a:gd name="T2" fmla="*/ 370 w 370"/>
                      <a:gd name="T3" fmla="*/ 65 h 215"/>
                      <a:gd name="T4" fmla="*/ 297 w 370"/>
                      <a:gd name="T5" fmla="*/ 65 h 215"/>
                      <a:gd name="T6" fmla="*/ 297 w 370"/>
                      <a:gd name="T7" fmla="*/ 29 h 215"/>
                      <a:gd name="T8" fmla="*/ 272 w 370"/>
                      <a:gd name="T9" fmla="*/ 0 h 215"/>
                      <a:gd name="T10" fmla="*/ 70 w 370"/>
                      <a:gd name="T11" fmla="*/ 0 h 215"/>
                      <a:gd name="T12" fmla="*/ 0 w 370"/>
                      <a:gd name="T13" fmla="*/ 39 h 215"/>
                      <a:gd name="T14" fmla="*/ 0 w 370"/>
                      <a:gd name="T15" fmla="*/ 173 h 215"/>
                      <a:gd name="T16" fmla="*/ 72 w 370"/>
                      <a:gd name="T17" fmla="*/ 215 h 215"/>
                      <a:gd name="T18" fmla="*/ 275 w 370"/>
                      <a:gd name="T19" fmla="*/ 215 h 215"/>
                      <a:gd name="T20" fmla="*/ 298 w 370"/>
                      <a:gd name="T21" fmla="*/ 178 h 215"/>
                      <a:gd name="T22" fmla="*/ 298 w 370"/>
                      <a:gd name="T23" fmla="*/ 143 h 215"/>
                      <a:gd name="T24" fmla="*/ 370 w 370"/>
                      <a:gd name="T25" fmla="*/ 143 h 21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5"/>
                      <a:gd name="T41" fmla="*/ 370 w 370"/>
                      <a:gd name="T42" fmla="*/ 215 h 21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5">
                        <a:moveTo>
                          <a:pt x="370" y="143"/>
                        </a:moveTo>
                        <a:lnTo>
                          <a:pt x="370" y="65"/>
                        </a:lnTo>
                        <a:lnTo>
                          <a:pt x="297" y="65"/>
                        </a:lnTo>
                        <a:lnTo>
                          <a:pt x="297" y="29"/>
                        </a:lnTo>
                        <a:lnTo>
                          <a:pt x="272" y="0"/>
                        </a:lnTo>
                        <a:lnTo>
                          <a:pt x="70" y="0"/>
                        </a:lnTo>
                        <a:lnTo>
                          <a:pt x="0" y="39"/>
                        </a:lnTo>
                        <a:lnTo>
                          <a:pt x="0" y="173"/>
                        </a:lnTo>
                        <a:lnTo>
                          <a:pt x="72" y="215"/>
                        </a:lnTo>
                        <a:lnTo>
                          <a:pt x="275" y="215"/>
                        </a:lnTo>
                        <a:lnTo>
                          <a:pt x="298" y="178"/>
                        </a:lnTo>
                        <a:lnTo>
                          <a:pt x="298" y="143"/>
                        </a:lnTo>
                        <a:lnTo>
                          <a:pt x="370" y="14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68" name="Line 933">
                    <a:extLst>
                      <a:ext uri="{FF2B5EF4-FFF2-40B4-BE49-F238E27FC236}">
                        <a16:creationId xmlns:a16="http://schemas.microsoft.com/office/drawing/2014/main" id="{15C808E1-51D6-8E30-F1E1-7886070DDB17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1974" y="2295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69" name="Line 934">
                    <a:extLst>
                      <a:ext uri="{FF2B5EF4-FFF2-40B4-BE49-F238E27FC236}">
                        <a16:creationId xmlns:a16="http://schemas.microsoft.com/office/drawing/2014/main" id="{422691AF-A82D-6CDC-35F1-77F86F9BB679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971" y="2301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378" name="Group 935">
            <a:extLst>
              <a:ext uri="{FF2B5EF4-FFF2-40B4-BE49-F238E27FC236}">
                <a16:creationId xmlns:a16="http://schemas.microsoft.com/office/drawing/2014/main" id="{2334C110-6E07-950F-2F00-5376D6FFAC07}"/>
              </a:ext>
            </a:extLst>
          </p:cNvPr>
          <p:cNvGrpSpPr>
            <a:grpSpLocks noChangeAspect="1"/>
          </p:cNvGrpSpPr>
          <p:nvPr/>
        </p:nvGrpSpPr>
        <p:grpSpPr bwMode="auto">
          <a:xfrm flipH="1">
            <a:off x="1927010" y="6186686"/>
            <a:ext cx="703263" cy="687388"/>
            <a:chOff x="2884" y="3589"/>
            <a:chExt cx="551" cy="539"/>
          </a:xfrm>
        </p:grpSpPr>
        <p:grpSp>
          <p:nvGrpSpPr>
            <p:cNvPr id="379" name="Group 936">
              <a:extLst>
                <a:ext uri="{FF2B5EF4-FFF2-40B4-BE49-F238E27FC236}">
                  <a16:creationId xmlns:a16="http://schemas.microsoft.com/office/drawing/2014/main" id="{21B5BE01-9D11-2466-0167-7BEE7F76ED4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884" y="3589"/>
              <a:ext cx="477" cy="313"/>
              <a:chOff x="2884" y="3589"/>
              <a:chExt cx="477" cy="313"/>
            </a:xfrm>
          </p:grpSpPr>
          <p:grpSp>
            <p:nvGrpSpPr>
              <p:cNvPr id="389" name="Group 937">
                <a:extLst>
                  <a:ext uri="{FF2B5EF4-FFF2-40B4-BE49-F238E27FC236}">
                    <a16:creationId xmlns:a16="http://schemas.microsoft.com/office/drawing/2014/main" id="{85C576A6-BAC7-6EFB-47BC-CCDA45734E49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 rot="3483502">
                <a:off x="2986" y="3556"/>
                <a:ext cx="244" cy="447"/>
                <a:chOff x="1142" y="1999"/>
                <a:chExt cx="306" cy="560"/>
              </a:xfrm>
            </p:grpSpPr>
            <p:sp>
              <p:nvSpPr>
                <p:cNvPr id="391" name="Freeform 938">
                  <a:extLst>
                    <a:ext uri="{FF2B5EF4-FFF2-40B4-BE49-F238E27FC236}">
                      <a16:creationId xmlns:a16="http://schemas.microsoft.com/office/drawing/2014/main" id="{4BA87D10-AE8C-AB62-A6DA-739FEC52E983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142" y="2053"/>
                  <a:ext cx="108" cy="281"/>
                </a:xfrm>
                <a:custGeom>
                  <a:avLst/>
                  <a:gdLst>
                    <a:gd name="T0" fmla="*/ 90 w 108"/>
                    <a:gd name="T1" fmla="*/ 281 h 281"/>
                    <a:gd name="T2" fmla="*/ 108 w 108"/>
                    <a:gd name="T3" fmla="*/ 275 h 281"/>
                    <a:gd name="T4" fmla="*/ 18 w 108"/>
                    <a:gd name="T5" fmla="*/ 0 h 281"/>
                    <a:gd name="T6" fmla="*/ 0 w 108"/>
                    <a:gd name="T7" fmla="*/ 6 h 281"/>
                    <a:gd name="T8" fmla="*/ 90 w 108"/>
                    <a:gd name="T9" fmla="*/ 281 h 28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1"/>
                    <a:gd name="T17" fmla="*/ 108 w 108"/>
                    <a:gd name="T18" fmla="*/ 281 h 28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1">
                      <a:moveTo>
                        <a:pt x="90" y="281"/>
                      </a:moveTo>
                      <a:lnTo>
                        <a:pt x="108" y="275"/>
                      </a:lnTo>
                      <a:lnTo>
                        <a:pt x="18" y="0"/>
                      </a:lnTo>
                      <a:lnTo>
                        <a:pt x="0" y="6"/>
                      </a:lnTo>
                      <a:lnTo>
                        <a:pt x="90" y="281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2" name="Freeform 939">
                  <a:extLst>
                    <a:ext uri="{FF2B5EF4-FFF2-40B4-BE49-F238E27FC236}">
                      <a16:creationId xmlns:a16="http://schemas.microsoft.com/office/drawing/2014/main" id="{9D650083-437B-84CC-F6B6-D56BC41443B4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321" y="1999"/>
                  <a:ext cx="108" cy="280"/>
                </a:xfrm>
                <a:custGeom>
                  <a:avLst/>
                  <a:gdLst>
                    <a:gd name="T0" fmla="*/ 90 w 108"/>
                    <a:gd name="T1" fmla="*/ 280 h 280"/>
                    <a:gd name="T2" fmla="*/ 108 w 108"/>
                    <a:gd name="T3" fmla="*/ 274 h 280"/>
                    <a:gd name="T4" fmla="*/ 20 w 108"/>
                    <a:gd name="T5" fmla="*/ 0 h 280"/>
                    <a:gd name="T6" fmla="*/ 0 w 108"/>
                    <a:gd name="T7" fmla="*/ 6 h 280"/>
                    <a:gd name="T8" fmla="*/ 90 w 108"/>
                    <a:gd name="T9" fmla="*/ 280 h 28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0"/>
                    <a:gd name="T17" fmla="*/ 108 w 108"/>
                    <a:gd name="T18" fmla="*/ 280 h 28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0">
                      <a:moveTo>
                        <a:pt x="90" y="280"/>
                      </a:moveTo>
                      <a:lnTo>
                        <a:pt x="108" y="274"/>
                      </a:lnTo>
                      <a:lnTo>
                        <a:pt x="20" y="0"/>
                      </a:lnTo>
                      <a:lnTo>
                        <a:pt x="0" y="6"/>
                      </a:lnTo>
                      <a:lnTo>
                        <a:pt x="90" y="28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93" name="Group 940">
                  <a:extLst>
                    <a:ext uri="{FF2B5EF4-FFF2-40B4-BE49-F238E27FC236}">
                      <a16:creationId xmlns:a16="http://schemas.microsoft.com/office/drawing/2014/main" id="{71C70B82-9E53-9DE9-DD20-40B09B16010D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225" y="2267"/>
                  <a:ext cx="223" cy="292"/>
                  <a:chOff x="1225" y="2267"/>
                  <a:chExt cx="223" cy="292"/>
                </a:xfrm>
              </p:grpSpPr>
              <p:sp>
                <p:nvSpPr>
                  <p:cNvPr id="394" name="Freeform 941">
                    <a:extLst>
                      <a:ext uri="{FF2B5EF4-FFF2-40B4-BE49-F238E27FC236}">
                        <a16:creationId xmlns:a16="http://schemas.microsoft.com/office/drawing/2014/main" id="{F524027C-B666-4512-5643-DF41B31CFEC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332" y="2319"/>
                    <a:ext cx="84" cy="236"/>
                  </a:xfrm>
                  <a:custGeom>
                    <a:avLst/>
                    <a:gdLst>
                      <a:gd name="T0" fmla="*/ 77 w 84"/>
                      <a:gd name="T1" fmla="*/ 236 h 236"/>
                      <a:gd name="T2" fmla="*/ 84 w 84"/>
                      <a:gd name="T3" fmla="*/ 233 h 236"/>
                      <a:gd name="T4" fmla="*/ 9 w 84"/>
                      <a:gd name="T5" fmla="*/ 0 h 236"/>
                      <a:gd name="T6" fmla="*/ 0 w 84"/>
                      <a:gd name="T7" fmla="*/ 2 h 236"/>
                      <a:gd name="T8" fmla="*/ 77 w 84"/>
                      <a:gd name="T9" fmla="*/ 236 h 23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4"/>
                      <a:gd name="T16" fmla="*/ 0 h 236"/>
                      <a:gd name="T17" fmla="*/ 84 w 84"/>
                      <a:gd name="T18" fmla="*/ 236 h 2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4" h="236">
                        <a:moveTo>
                          <a:pt x="77" y="236"/>
                        </a:moveTo>
                        <a:lnTo>
                          <a:pt x="84" y="233"/>
                        </a:lnTo>
                        <a:lnTo>
                          <a:pt x="9" y="0"/>
                        </a:lnTo>
                        <a:lnTo>
                          <a:pt x="0" y="2"/>
                        </a:lnTo>
                        <a:lnTo>
                          <a:pt x="77" y="23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95" name="Freeform 942">
                    <a:extLst>
                      <a:ext uri="{FF2B5EF4-FFF2-40B4-BE49-F238E27FC236}">
                        <a16:creationId xmlns:a16="http://schemas.microsoft.com/office/drawing/2014/main" id="{EB468A5A-091C-BEC1-619B-72D368CD5E7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225" y="2267"/>
                    <a:ext cx="223" cy="98"/>
                  </a:xfrm>
                  <a:custGeom>
                    <a:avLst/>
                    <a:gdLst>
                      <a:gd name="T0" fmla="*/ 11 w 223"/>
                      <a:gd name="T1" fmla="*/ 98 h 98"/>
                      <a:gd name="T2" fmla="*/ 223 w 223"/>
                      <a:gd name="T3" fmla="*/ 29 h 98"/>
                      <a:gd name="T4" fmla="*/ 213 w 223"/>
                      <a:gd name="T5" fmla="*/ 0 h 98"/>
                      <a:gd name="T6" fmla="*/ 0 w 223"/>
                      <a:gd name="T7" fmla="*/ 70 h 98"/>
                      <a:gd name="T8" fmla="*/ 11 w 223"/>
                      <a:gd name="T9" fmla="*/ 98 h 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3"/>
                      <a:gd name="T16" fmla="*/ 0 h 98"/>
                      <a:gd name="T17" fmla="*/ 223 w 223"/>
                      <a:gd name="T18" fmla="*/ 98 h 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3" h="98">
                        <a:moveTo>
                          <a:pt x="11" y="98"/>
                        </a:moveTo>
                        <a:lnTo>
                          <a:pt x="223" y="29"/>
                        </a:lnTo>
                        <a:lnTo>
                          <a:pt x="213" y="0"/>
                        </a:lnTo>
                        <a:lnTo>
                          <a:pt x="0" y="70"/>
                        </a:lnTo>
                        <a:lnTo>
                          <a:pt x="11" y="9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96" name="Freeform 943">
                    <a:extLst>
                      <a:ext uri="{FF2B5EF4-FFF2-40B4-BE49-F238E27FC236}">
                        <a16:creationId xmlns:a16="http://schemas.microsoft.com/office/drawing/2014/main" id="{03BE8F0E-8FD8-3754-59F6-305C214C322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380" y="2497"/>
                    <a:ext cx="47" cy="62"/>
                  </a:xfrm>
                  <a:custGeom>
                    <a:avLst/>
                    <a:gdLst>
                      <a:gd name="T0" fmla="*/ 18 w 47"/>
                      <a:gd name="T1" fmla="*/ 62 h 62"/>
                      <a:gd name="T2" fmla="*/ 47 w 47"/>
                      <a:gd name="T3" fmla="*/ 53 h 62"/>
                      <a:gd name="T4" fmla="*/ 30 w 47"/>
                      <a:gd name="T5" fmla="*/ 0 h 62"/>
                      <a:gd name="T6" fmla="*/ 0 w 47"/>
                      <a:gd name="T7" fmla="*/ 10 h 62"/>
                      <a:gd name="T8" fmla="*/ 18 w 47"/>
                      <a:gd name="T9" fmla="*/ 62 h 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7"/>
                      <a:gd name="T16" fmla="*/ 0 h 62"/>
                      <a:gd name="T17" fmla="*/ 47 w 47"/>
                      <a:gd name="T18" fmla="*/ 62 h 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7" h="62">
                        <a:moveTo>
                          <a:pt x="18" y="62"/>
                        </a:moveTo>
                        <a:lnTo>
                          <a:pt x="47" y="53"/>
                        </a:lnTo>
                        <a:lnTo>
                          <a:pt x="30" y="0"/>
                        </a:lnTo>
                        <a:lnTo>
                          <a:pt x="0" y="10"/>
                        </a:lnTo>
                        <a:lnTo>
                          <a:pt x="18" y="6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90" name="Freeform 944">
                <a:extLst>
                  <a:ext uri="{FF2B5EF4-FFF2-40B4-BE49-F238E27FC236}">
                    <a16:creationId xmlns:a16="http://schemas.microsoft.com/office/drawing/2014/main" id="{F9948EAB-1F90-BE25-AA79-C659810AE17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3483502">
                <a:off x="3102" y="3542"/>
                <a:ext cx="211" cy="306"/>
              </a:xfrm>
              <a:custGeom>
                <a:avLst/>
                <a:gdLst>
                  <a:gd name="T0" fmla="*/ 104 w 265"/>
                  <a:gd name="T1" fmla="*/ 0 h 383"/>
                  <a:gd name="T2" fmla="*/ 31 w 265"/>
                  <a:gd name="T3" fmla="*/ 24 h 383"/>
                  <a:gd name="T4" fmla="*/ 54 w 265"/>
                  <a:gd name="T5" fmla="*/ 93 h 383"/>
                  <a:gd name="T6" fmla="*/ 19 w 265"/>
                  <a:gd name="T7" fmla="*/ 104 h 383"/>
                  <a:gd name="T8" fmla="*/ 0 w 265"/>
                  <a:gd name="T9" fmla="*/ 136 h 383"/>
                  <a:gd name="T10" fmla="*/ 63 w 265"/>
                  <a:gd name="T11" fmla="*/ 328 h 383"/>
                  <a:gd name="T12" fmla="*/ 120 w 265"/>
                  <a:gd name="T13" fmla="*/ 383 h 383"/>
                  <a:gd name="T14" fmla="*/ 248 w 265"/>
                  <a:gd name="T15" fmla="*/ 342 h 383"/>
                  <a:gd name="T16" fmla="*/ 265 w 265"/>
                  <a:gd name="T17" fmla="*/ 261 h 383"/>
                  <a:gd name="T18" fmla="*/ 203 w 265"/>
                  <a:gd name="T19" fmla="*/ 67 h 383"/>
                  <a:gd name="T20" fmla="*/ 161 w 265"/>
                  <a:gd name="T21" fmla="*/ 57 h 383"/>
                  <a:gd name="T22" fmla="*/ 127 w 265"/>
                  <a:gd name="T23" fmla="*/ 68 h 383"/>
                  <a:gd name="T24" fmla="*/ 104 w 265"/>
                  <a:gd name="T25" fmla="*/ 0 h 38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383"/>
                  <a:gd name="T41" fmla="*/ 265 w 265"/>
                  <a:gd name="T42" fmla="*/ 383 h 38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383">
                    <a:moveTo>
                      <a:pt x="104" y="0"/>
                    </a:moveTo>
                    <a:lnTo>
                      <a:pt x="31" y="24"/>
                    </a:lnTo>
                    <a:lnTo>
                      <a:pt x="54" y="93"/>
                    </a:lnTo>
                    <a:lnTo>
                      <a:pt x="19" y="104"/>
                    </a:lnTo>
                    <a:lnTo>
                      <a:pt x="0" y="136"/>
                    </a:lnTo>
                    <a:lnTo>
                      <a:pt x="63" y="328"/>
                    </a:lnTo>
                    <a:lnTo>
                      <a:pt x="120" y="383"/>
                    </a:lnTo>
                    <a:lnTo>
                      <a:pt x="248" y="342"/>
                    </a:lnTo>
                    <a:lnTo>
                      <a:pt x="265" y="261"/>
                    </a:lnTo>
                    <a:lnTo>
                      <a:pt x="203" y="67"/>
                    </a:lnTo>
                    <a:lnTo>
                      <a:pt x="161" y="57"/>
                    </a:lnTo>
                    <a:lnTo>
                      <a:pt x="127" y="68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FFCC99"/>
              </a:solidFill>
              <a:ln w="952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0" name="Group 945">
              <a:extLst>
                <a:ext uri="{FF2B5EF4-FFF2-40B4-BE49-F238E27FC236}">
                  <a16:creationId xmlns:a16="http://schemas.microsoft.com/office/drawing/2014/main" id="{8C31A530-2A0A-7D68-E357-DE8A2928B4A4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090" y="3744"/>
              <a:ext cx="345" cy="384"/>
              <a:chOff x="1335" y="2235"/>
              <a:chExt cx="433" cy="481"/>
            </a:xfrm>
          </p:grpSpPr>
          <p:sp>
            <p:nvSpPr>
              <p:cNvPr id="381" name="Rectangle 946">
                <a:extLst>
                  <a:ext uri="{FF2B5EF4-FFF2-40B4-BE49-F238E27FC236}">
                    <a16:creationId xmlns:a16="http://schemas.microsoft.com/office/drawing/2014/main" id="{97566908-9DF1-BCC8-55C7-7FAE4850707C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335" y="2325"/>
                <a:ext cx="25" cy="38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82" name="Group 947">
                <a:extLst>
                  <a:ext uri="{FF2B5EF4-FFF2-40B4-BE49-F238E27FC236}">
                    <a16:creationId xmlns:a16="http://schemas.microsoft.com/office/drawing/2014/main" id="{E868D333-5435-643C-979C-B42E3750E8A9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398" y="2235"/>
                <a:ext cx="370" cy="481"/>
                <a:chOff x="1968" y="2256"/>
                <a:chExt cx="370" cy="481"/>
              </a:xfrm>
            </p:grpSpPr>
            <p:sp>
              <p:nvSpPr>
                <p:cNvPr id="383" name="Rectangle 948">
                  <a:extLst>
                    <a:ext uri="{FF2B5EF4-FFF2-40B4-BE49-F238E27FC236}">
                      <a16:creationId xmlns:a16="http://schemas.microsoft.com/office/drawing/2014/main" id="{401FAE02-784E-50D5-85BC-6306AB8DD712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018" y="2283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4" name="Rectangle 949">
                  <a:extLst>
                    <a:ext uri="{FF2B5EF4-FFF2-40B4-BE49-F238E27FC236}">
                      <a16:creationId xmlns:a16="http://schemas.microsoft.com/office/drawing/2014/main" id="{FA360E09-3E47-FFAB-F68B-F04430DC13E2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218" y="2279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85" name="Group 950">
                  <a:extLst>
                    <a:ext uri="{FF2B5EF4-FFF2-40B4-BE49-F238E27FC236}">
                      <a16:creationId xmlns:a16="http://schemas.microsoft.com/office/drawing/2014/main" id="{74F5706F-B710-269E-B41B-ED4DDFB8A10F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968" y="2256"/>
                  <a:ext cx="370" cy="215"/>
                  <a:chOff x="1968" y="2256"/>
                  <a:chExt cx="370" cy="215"/>
                </a:xfrm>
              </p:grpSpPr>
              <p:sp>
                <p:nvSpPr>
                  <p:cNvPr id="386" name="Freeform 951">
                    <a:extLst>
                      <a:ext uri="{FF2B5EF4-FFF2-40B4-BE49-F238E27FC236}">
                        <a16:creationId xmlns:a16="http://schemas.microsoft.com/office/drawing/2014/main" id="{CF78D644-8D3A-1B15-65FC-1B943AFBFFB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968" y="2256"/>
                    <a:ext cx="370" cy="215"/>
                  </a:xfrm>
                  <a:custGeom>
                    <a:avLst/>
                    <a:gdLst>
                      <a:gd name="T0" fmla="*/ 370 w 370"/>
                      <a:gd name="T1" fmla="*/ 143 h 215"/>
                      <a:gd name="T2" fmla="*/ 370 w 370"/>
                      <a:gd name="T3" fmla="*/ 65 h 215"/>
                      <a:gd name="T4" fmla="*/ 297 w 370"/>
                      <a:gd name="T5" fmla="*/ 65 h 215"/>
                      <a:gd name="T6" fmla="*/ 297 w 370"/>
                      <a:gd name="T7" fmla="*/ 29 h 215"/>
                      <a:gd name="T8" fmla="*/ 272 w 370"/>
                      <a:gd name="T9" fmla="*/ 0 h 215"/>
                      <a:gd name="T10" fmla="*/ 70 w 370"/>
                      <a:gd name="T11" fmla="*/ 0 h 215"/>
                      <a:gd name="T12" fmla="*/ 0 w 370"/>
                      <a:gd name="T13" fmla="*/ 39 h 215"/>
                      <a:gd name="T14" fmla="*/ 0 w 370"/>
                      <a:gd name="T15" fmla="*/ 173 h 215"/>
                      <a:gd name="T16" fmla="*/ 72 w 370"/>
                      <a:gd name="T17" fmla="*/ 215 h 215"/>
                      <a:gd name="T18" fmla="*/ 275 w 370"/>
                      <a:gd name="T19" fmla="*/ 215 h 215"/>
                      <a:gd name="T20" fmla="*/ 298 w 370"/>
                      <a:gd name="T21" fmla="*/ 178 h 215"/>
                      <a:gd name="T22" fmla="*/ 298 w 370"/>
                      <a:gd name="T23" fmla="*/ 143 h 215"/>
                      <a:gd name="T24" fmla="*/ 370 w 370"/>
                      <a:gd name="T25" fmla="*/ 143 h 21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5"/>
                      <a:gd name="T41" fmla="*/ 370 w 370"/>
                      <a:gd name="T42" fmla="*/ 215 h 21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5">
                        <a:moveTo>
                          <a:pt x="370" y="143"/>
                        </a:moveTo>
                        <a:lnTo>
                          <a:pt x="370" y="65"/>
                        </a:lnTo>
                        <a:lnTo>
                          <a:pt x="297" y="65"/>
                        </a:lnTo>
                        <a:lnTo>
                          <a:pt x="297" y="29"/>
                        </a:lnTo>
                        <a:lnTo>
                          <a:pt x="272" y="0"/>
                        </a:lnTo>
                        <a:lnTo>
                          <a:pt x="70" y="0"/>
                        </a:lnTo>
                        <a:lnTo>
                          <a:pt x="0" y="39"/>
                        </a:lnTo>
                        <a:lnTo>
                          <a:pt x="0" y="173"/>
                        </a:lnTo>
                        <a:lnTo>
                          <a:pt x="72" y="215"/>
                        </a:lnTo>
                        <a:lnTo>
                          <a:pt x="275" y="215"/>
                        </a:lnTo>
                        <a:lnTo>
                          <a:pt x="298" y="178"/>
                        </a:lnTo>
                        <a:lnTo>
                          <a:pt x="298" y="143"/>
                        </a:lnTo>
                        <a:lnTo>
                          <a:pt x="370" y="14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87" name="Line 952">
                    <a:extLst>
                      <a:ext uri="{FF2B5EF4-FFF2-40B4-BE49-F238E27FC236}">
                        <a16:creationId xmlns:a16="http://schemas.microsoft.com/office/drawing/2014/main" id="{9EDDCEC2-0792-EAE7-522F-2C9235765D5F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1974" y="2295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88" name="Line 953">
                    <a:extLst>
                      <a:ext uri="{FF2B5EF4-FFF2-40B4-BE49-F238E27FC236}">
                        <a16:creationId xmlns:a16="http://schemas.microsoft.com/office/drawing/2014/main" id="{B45AD05D-FDD1-FE99-FCB6-8EE6A5104F09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971" y="2301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397" name="Group 652">
            <a:extLst>
              <a:ext uri="{FF2B5EF4-FFF2-40B4-BE49-F238E27FC236}">
                <a16:creationId xmlns:a16="http://schemas.microsoft.com/office/drawing/2014/main" id="{01F5F048-F2DA-5378-99A3-DFB8F7DF914A}"/>
              </a:ext>
            </a:extLst>
          </p:cNvPr>
          <p:cNvGrpSpPr>
            <a:grpSpLocks/>
          </p:cNvGrpSpPr>
          <p:nvPr/>
        </p:nvGrpSpPr>
        <p:grpSpPr bwMode="auto">
          <a:xfrm>
            <a:off x="5985909" y="5419527"/>
            <a:ext cx="808038" cy="1071563"/>
            <a:chOff x="4012" y="4768"/>
            <a:chExt cx="509" cy="675"/>
          </a:xfrm>
        </p:grpSpPr>
        <p:grpSp>
          <p:nvGrpSpPr>
            <p:cNvPr id="398" name="Group 653">
              <a:extLst>
                <a:ext uri="{FF2B5EF4-FFF2-40B4-BE49-F238E27FC236}">
                  <a16:creationId xmlns:a16="http://schemas.microsoft.com/office/drawing/2014/main" id="{B501E28C-1EA3-E8DC-FFC4-0F5C915C5D5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12" y="4768"/>
              <a:ext cx="509" cy="563"/>
              <a:chOff x="4012" y="4768"/>
              <a:chExt cx="509" cy="563"/>
            </a:xfrm>
          </p:grpSpPr>
          <p:sp>
            <p:nvSpPr>
              <p:cNvPr id="400" name="Rectangle 654">
                <a:extLst>
                  <a:ext uri="{FF2B5EF4-FFF2-40B4-BE49-F238E27FC236}">
                    <a16:creationId xmlns:a16="http://schemas.microsoft.com/office/drawing/2014/main" id="{7C4FFB5A-7DB4-B652-686D-2704FA055E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7335384" flipH="1">
                <a:off x="4156" y="5103"/>
                <a:ext cx="164" cy="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2075" tIns="46038" rIns="92075" bIns="46038">
                <a:spAutoFit/>
              </a:bodyPr>
              <a:lstStyle/>
              <a:p>
                <a:pPr algn="ctr" eaLnBrk="0" hangingPunct="0"/>
                <a:endParaRPr lang="en-US" sz="800"/>
              </a:p>
              <a:p>
                <a:pPr algn="ctr" eaLnBrk="0" hangingPunct="0"/>
                <a:endParaRPr lang="en-US" sz="800"/>
              </a:p>
            </p:txBody>
          </p:sp>
          <p:sp>
            <p:nvSpPr>
              <p:cNvPr id="401" name="Freeform 655">
                <a:extLst>
                  <a:ext uri="{FF2B5EF4-FFF2-40B4-BE49-F238E27FC236}">
                    <a16:creationId xmlns:a16="http://schemas.microsoft.com/office/drawing/2014/main" id="{8FC7F29F-6108-0CB0-A6E9-B3D930F12D2B}"/>
                  </a:ext>
                </a:extLst>
              </p:cNvPr>
              <p:cNvSpPr>
                <a:spLocks/>
              </p:cNvSpPr>
              <p:nvPr/>
            </p:nvSpPr>
            <p:spPr bwMode="auto">
              <a:xfrm rot="2505662">
                <a:off x="4219" y="5159"/>
                <a:ext cx="277" cy="172"/>
              </a:xfrm>
              <a:custGeom>
                <a:avLst/>
                <a:gdLst>
                  <a:gd name="T0" fmla="*/ 275 w 299"/>
                  <a:gd name="T1" fmla="*/ 12 h 214"/>
                  <a:gd name="T2" fmla="*/ 299 w 299"/>
                  <a:gd name="T3" fmla="*/ 82 h 214"/>
                  <a:gd name="T4" fmla="*/ 244 w 299"/>
                  <a:gd name="T5" fmla="*/ 101 h 214"/>
                  <a:gd name="T6" fmla="*/ 252 w 299"/>
                  <a:gd name="T7" fmla="*/ 123 h 214"/>
                  <a:gd name="T8" fmla="*/ 247 w 299"/>
                  <a:gd name="T9" fmla="*/ 164 h 214"/>
                  <a:gd name="T10" fmla="*/ 102 w 299"/>
                  <a:gd name="T11" fmla="*/ 214 h 214"/>
                  <a:gd name="T12" fmla="*/ 36 w 299"/>
                  <a:gd name="T13" fmla="*/ 197 h 214"/>
                  <a:gd name="T14" fmla="*/ 0 w 299"/>
                  <a:gd name="T15" fmla="*/ 123 h 214"/>
                  <a:gd name="T16" fmla="*/ 42 w 299"/>
                  <a:gd name="T17" fmla="*/ 54 h 214"/>
                  <a:gd name="T18" fmla="*/ 165 w 299"/>
                  <a:gd name="T19" fmla="*/ 0 h 214"/>
                  <a:gd name="T20" fmla="*/ 201 w 299"/>
                  <a:gd name="T21" fmla="*/ 9 h 214"/>
                  <a:gd name="T22" fmla="*/ 220 w 299"/>
                  <a:gd name="T23" fmla="*/ 31 h 214"/>
                  <a:gd name="T24" fmla="*/ 275 w 299"/>
                  <a:gd name="T25" fmla="*/ 12 h 2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99"/>
                  <a:gd name="T40" fmla="*/ 0 h 214"/>
                  <a:gd name="T41" fmla="*/ 299 w 299"/>
                  <a:gd name="T42" fmla="*/ 214 h 2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99" h="214">
                    <a:moveTo>
                      <a:pt x="275" y="12"/>
                    </a:moveTo>
                    <a:lnTo>
                      <a:pt x="299" y="82"/>
                    </a:lnTo>
                    <a:lnTo>
                      <a:pt x="244" y="101"/>
                    </a:lnTo>
                    <a:lnTo>
                      <a:pt x="252" y="123"/>
                    </a:lnTo>
                    <a:lnTo>
                      <a:pt x="247" y="164"/>
                    </a:lnTo>
                    <a:lnTo>
                      <a:pt x="102" y="214"/>
                    </a:lnTo>
                    <a:lnTo>
                      <a:pt x="36" y="197"/>
                    </a:lnTo>
                    <a:lnTo>
                      <a:pt x="0" y="123"/>
                    </a:lnTo>
                    <a:lnTo>
                      <a:pt x="42" y="54"/>
                    </a:lnTo>
                    <a:lnTo>
                      <a:pt x="165" y="0"/>
                    </a:lnTo>
                    <a:lnTo>
                      <a:pt x="201" y="9"/>
                    </a:lnTo>
                    <a:lnTo>
                      <a:pt x="220" y="31"/>
                    </a:lnTo>
                    <a:lnTo>
                      <a:pt x="275" y="12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2" name="Freeform 656">
                <a:extLst>
                  <a:ext uri="{FF2B5EF4-FFF2-40B4-BE49-F238E27FC236}">
                    <a16:creationId xmlns:a16="http://schemas.microsoft.com/office/drawing/2014/main" id="{2349BE26-D04A-6FAC-7E39-F557E415D706}"/>
                  </a:ext>
                </a:extLst>
              </p:cNvPr>
              <p:cNvSpPr>
                <a:spLocks/>
              </p:cNvSpPr>
              <p:nvPr/>
            </p:nvSpPr>
            <p:spPr bwMode="auto">
              <a:xfrm rot="5600284" flipH="1">
                <a:off x="4267" y="4994"/>
                <a:ext cx="293" cy="214"/>
              </a:xfrm>
              <a:custGeom>
                <a:avLst/>
                <a:gdLst>
                  <a:gd name="T0" fmla="*/ 288 w 291"/>
                  <a:gd name="T1" fmla="*/ 231 h 231"/>
                  <a:gd name="T2" fmla="*/ 207 w 291"/>
                  <a:gd name="T3" fmla="*/ 57 h 231"/>
                  <a:gd name="T4" fmla="*/ 0 w 291"/>
                  <a:gd name="T5" fmla="*/ 39 h 231"/>
                  <a:gd name="T6" fmla="*/ 0 60000 65536"/>
                  <a:gd name="T7" fmla="*/ 0 60000 65536"/>
                  <a:gd name="T8" fmla="*/ 0 60000 65536"/>
                  <a:gd name="T9" fmla="*/ 0 w 291"/>
                  <a:gd name="T10" fmla="*/ 0 h 231"/>
                  <a:gd name="T11" fmla="*/ 291 w 291"/>
                  <a:gd name="T12" fmla="*/ 231 h 23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91" h="231">
                    <a:moveTo>
                      <a:pt x="288" y="231"/>
                    </a:moveTo>
                    <a:cubicBezTo>
                      <a:pt x="275" y="202"/>
                      <a:pt x="291" y="114"/>
                      <a:pt x="207" y="57"/>
                    </a:cubicBezTo>
                    <a:cubicBezTo>
                      <a:pt x="123" y="0"/>
                      <a:pt x="43" y="43"/>
                      <a:pt x="0" y="39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3" name="Freeform 657">
                <a:extLst>
                  <a:ext uri="{FF2B5EF4-FFF2-40B4-BE49-F238E27FC236}">
                    <a16:creationId xmlns:a16="http://schemas.microsoft.com/office/drawing/2014/main" id="{A801E0FC-978F-57A2-754B-F0B6AB22B3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7" y="4859"/>
                <a:ext cx="121" cy="343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4" name="Line 658">
                <a:extLst>
                  <a:ext uri="{FF2B5EF4-FFF2-40B4-BE49-F238E27FC236}">
                    <a16:creationId xmlns:a16="http://schemas.microsoft.com/office/drawing/2014/main" id="{5BEEE910-B41A-546E-E586-C8DBA8985F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29" y="5195"/>
                <a:ext cx="89" cy="6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5" name="Line 659">
                <a:extLst>
                  <a:ext uri="{FF2B5EF4-FFF2-40B4-BE49-F238E27FC236}">
                    <a16:creationId xmlns:a16="http://schemas.microsoft.com/office/drawing/2014/main" id="{97A80C4D-B3A2-7DFF-DAE3-0684A059EC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085" y="4859"/>
                <a:ext cx="44" cy="38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6" name="Oval 660">
                <a:extLst>
                  <a:ext uri="{FF2B5EF4-FFF2-40B4-BE49-F238E27FC236}">
                    <a16:creationId xmlns:a16="http://schemas.microsoft.com/office/drawing/2014/main" id="{EB392850-AAA7-7647-5C05-959B428480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2" y="4768"/>
                <a:ext cx="133" cy="145"/>
              </a:xfrm>
              <a:prstGeom prst="ellipse">
                <a:avLst/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99" name="Rectangle 661">
              <a:extLst>
                <a:ext uri="{FF2B5EF4-FFF2-40B4-BE49-F238E27FC236}">
                  <a16:creationId xmlns:a16="http://schemas.microsoft.com/office/drawing/2014/main" id="{8B6B4DB2-FEB1-448E-68B7-152C709EAA5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080" y="5328"/>
              <a:ext cx="340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sz="1200">
                  <a:solidFill>
                    <a:srgbClr val="000000"/>
                  </a:solidFill>
                </a:rPr>
                <a:t>Plate Flop-Up</a:t>
              </a:r>
              <a:endParaRPr lang="en-US" sz="2400">
                <a:latin typeface="Times New Roman" charset="0"/>
              </a:endParaRPr>
            </a:p>
          </p:txBody>
        </p:sp>
      </p:grpSp>
      <p:grpSp>
        <p:nvGrpSpPr>
          <p:cNvPr id="407" name="Group 662">
            <a:extLst>
              <a:ext uri="{FF2B5EF4-FFF2-40B4-BE49-F238E27FC236}">
                <a16:creationId xmlns:a16="http://schemas.microsoft.com/office/drawing/2014/main" id="{30643DAD-8882-0D47-A06A-203BE41B51DE}"/>
              </a:ext>
            </a:extLst>
          </p:cNvPr>
          <p:cNvGrpSpPr>
            <a:grpSpLocks/>
          </p:cNvGrpSpPr>
          <p:nvPr/>
        </p:nvGrpSpPr>
        <p:grpSpPr bwMode="auto">
          <a:xfrm>
            <a:off x="4716818" y="5426980"/>
            <a:ext cx="808038" cy="1096963"/>
            <a:chOff x="3408" y="4800"/>
            <a:chExt cx="509" cy="691"/>
          </a:xfrm>
        </p:grpSpPr>
        <p:grpSp>
          <p:nvGrpSpPr>
            <p:cNvPr id="408" name="Group 663">
              <a:extLst>
                <a:ext uri="{FF2B5EF4-FFF2-40B4-BE49-F238E27FC236}">
                  <a16:creationId xmlns:a16="http://schemas.microsoft.com/office/drawing/2014/main" id="{0B52EF75-8E6D-ECEE-8154-3683F5AC104E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3408" y="4800"/>
              <a:ext cx="509" cy="563"/>
              <a:chOff x="4012" y="4768"/>
              <a:chExt cx="509" cy="563"/>
            </a:xfrm>
          </p:grpSpPr>
          <p:sp>
            <p:nvSpPr>
              <p:cNvPr id="410" name="Rectangle 664">
                <a:extLst>
                  <a:ext uri="{FF2B5EF4-FFF2-40B4-BE49-F238E27FC236}">
                    <a16:creationId xmlns:a16="http://schemas.microsoft.com/office/drawing/2014/main" id="{49E36948-AE27-4B8F-3911-41A7ABC445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7335384" flipH="1">
                <a:off x="4156" y="5103"/>
                <a:ext cx="164" cy="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2075" tIns="46038" rIns="92075" bIns="46038">
                <a:spAutoFit/>
              </a:bodyPr>
              <a:lstStyle/>
              <a:p>
                <a:pPr algn="ctr" eaLnBrk="0" hangingPunct="0"/>
                <a:endParaRPr lang="en-US" sz="800"/>
              </a:p>
              <a:p>
                <a:pPr algn="ctr" eaLnBrk="0" hangingPunct="0"/>
                <a:endParaRPr lang="en-US" sz="800"/>
              </a:p>
            </p:txBody>
          </p:sp>
          <p:sp>
            <p:nvSpPr>
              <p:cNvPr id="411" name="Freeform 665">
                <a:extLst>
                  <a:ext uri="{FF2B5EF4-FFF2-40B4-BE49-F238E27FC236}">
                    <a16:creationId xmlns:a16="http://schemas.microsoft.com/office/drawing/2014/main" id="{D97CD0F7-4F28-3DE8-D478-8BEB6E83D652}"/>
                  </a:ext>
                </a:extLst>
              </p:cNvPr>
              <p:cNvSpPr>
                <a:spLocks/>
              </p:cNvSpPr>
              <p:nvPr/>
            </p:nvSpPr>
            <p:spPr bwMode="auto">
              <a:xfrm rot="2505662">
                <a:off x="4219" y="5159"/>
                <a:ext cx="277" cy="172"/>
              </a:xfrm>
              <a:custGeom>
                <a:avLst/>
                <a:gdLst>
                  <a:gd name="T0" fmla="*/ 275 w 299"/>
                  <a:gd name="T1" fmla="*/ 12 h 214"/>
                  <a:gd name="T2" fmla="*/ 299 w 299"/>
                  <a:gd name="T3" fmla="*/ 82 h 214"/>
                  <a:gd name="T4" fmla="*/ 244 w 299"/>
                  <a:gd name="T5" fmla="*/ 101 h 214"/>
                  <a:gd name="T6" fmla="*/ 252 w 299"/>
                  <a:gd name="T7" fmla="*/ 123 h 214"/>
                  <a:gd name="T8" fmla="*/ 247 w 299"/>
                  <a:gd name="T9" fmla="*/ 164 h 214"/>
                  <a:gd name="T10" fmla="*/ 102 w 299"/>
                  <a:gd name="T11" fmla="*/ 214 h 214"/>
                  <a:gd name="T12" fmla="*/ 36 w 299"/>
                  <a:gd name="T13" fmla="*/ 197 h 214"/>
                  <a:gd name="T14" fmla="*/ 0 w 299"/>
                  <a:gd name="T15" fmla="*/ 123 h 214"/>
                  <a:gd name="T16" fmla="*/ 42 w 299"/>
                  <a:gd name="T17" fmla="*/ 54 h 214"/>
                  <a:gd name="T18" fmla="*/ 165 w 299"/>
                  <a:gd name="T19" fmla="*/ 0 h 214"/>
                  <a:gd name="T20" fmla="*/ 201 w 299"/>
                  <a:gd name="T21" fmla="*/ 9 h 214"/>
                  <a:gd name="T22" fmla="*/ 220 w 299"/>
                  <a:gd name="T23" fmla="*/ 31 h 214"/>
                  <a:gd name="T24" fmla="*/ 275 w 299"/>
                  <a:gd name="T25" fmla="*/ 12 h 2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99"/>
                  <a:gd name="T40" fmla="*/ 0 h 214"/>
                  <a:gd name="T41" fmla="*/ 299 w 299"/>
                  <a:gd name="T42" fmla="*/ 214 h 2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99" h="214">
                    <a:moveTo>
                      <a:pt x="275" y="12"/>
                    </a:moveTo>
                    <a:lnTo>
                      <a:pt x="299" y="82"/>
                    </a:lnTo>
                    <a:lnTo>
                      <a:pt x="244" y="101"/>
                    </a:lnTo>
                    <a:lnTo>
                      <a:pt x="252" y="123"/>
                    </a:lnTo>
                    <a:lnTo>
                      <a:pt x="247" y="164"/>
                    </a:lnTo>
                    <a:lnTo>
                      <a:pt x="102" y="214"/>
                    </a:lnTo>
                    <a:lnTo>
                      <a:pt x="36" y="197"/>
                    </a:lnTo>
                    <a:lnTo>
                      <a:pt x="0" y="123"/>
                    </a:lnTo>
                    <a:lnTo>
                      <a:pt x="42" y="54"/>
                    </a:lnTo>
                    <a:lnTo>
                      <a:pt x="165" y="0"/>
                    </a:lnTo>
                    <a:lnTo>
                      <a:pt x="201" y="9"/>
                    </a:lnTo>
                    <a:lnTo>
                      <a:pt x="220" y="31"/>
                    </a:lnTo>
                    <a:lnTo>
                      <a:pt x="275" y="12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" name="Freeform 666">
                <a:extLst>
                  <a:ext uri="{FF2B5EF4-FFF2-40B4-BE49-F238E27FC236}">
                    <a16:creationId xmlns:a16="http://schemas.microsoft.com/office/drawing/2014/main" id="{1BFAB20A-376C-FD85-B791-71883F6A3FAF}"/>
                  </a:ext>
                </a:extLst>
              </p:cNvPr>
              <p:cNvSpPr>
                <a:spLocks/>
              </p:cNvSpPr>
              <p:nvPr/>
            </p:nvSpPr>
            <p:spPr bwMode="auto">
              <a:xfrm rot="5600284" flipH="1">
                <a:off x="4267" y="4994"/>
                <a:ext cx="293" cy="214"/>
              </a:xfrm>
              <a:custGeom>
                <a:avLst/>
                <a:gdLst>
                  <a:gd name="T0" fmla="*/ 288 w 291"/>
                  <a:gd name="T1" fmla="*/ 231 h 231"/>
                  <a:gd name="T2" fmla="*/ 207 w 291"/>
                  <a:gd name="T3" fmla="*/ 57 h 231"/>
                  <a:gd name="T4" fmla="*/ 0 w 291"/>
                  <a:gd name="T5" fmla="*/ 39 h 231"/>
                  <a:gd name="T6" fmla="*/ 0 60000 65536"/>
                  <a:gd name="T7" fmla="*/ 0 60000 65536"/>
                  <a:gd name="T8" fmla="*/ 0 60000 65536"/>
                  <a:gd name="T9" fmla="*/ 0 w 291"/>
                  <a:gd name="T10" fmla="*/ 0 h 231"/>
                  <a:gd name="T11" fmla="*/ 291 w 291"/>
                  <a:gd name="T12" fmla="*/ 231 h 23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91" h="231">
                    <a:moveTo>
                      <a:pt x="288" y="231"/>
                    </a:moveTo>
                    <a:cubicBezTo>
                      <a:pt x="275" y="202"/>
                      <a:pt x="291" y="114"/>
                      <a:pt x="207" y="57"/>
                    </a:cubicBezTo>
                    <a:cubicBezTo>
                      <a:pt x="123" y="0"/>
                      <a:pt x="43" y="43"/>
                      <a:pt x="0" y="39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3" name="Freeform 667">
                <a:extLst>
                  <a:ext uri="{FF2B5EF4-FFF2-40B4-BE49-F238E27FC236}">
                    <a16:creationId xmlns:a16="http://schemas.microsoft.com/office/drawing/2014/main" id="{FF665547-FE17-66F8-78CD-84312EF669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7" y="4859"/>
                <a:ext cx="121" cy="343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4" name="Line 668">
                <a:extLst>
                  <a:ext uri="{FF2B5EF4-FFF2-40B4-BE49-F238E27FC236}">
                    <a16:creationId xmlns:a16="http://schemas.microsoft.com/office/drawing/2014/main" id="{CF9737DF-6403-AEF7-E797-BC9D62FDD9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29" y="5195"/>
                <a:ext cx="89" cy="6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5" name="Line 669">
                <a:extLst>
                  <a:ext uri="{FF2B5EF4-FFF2-40B4-BE49-F238E27FC236}">
                    <a16:creationId xmlns:a16="http://schemas.microsoft.com/office/drawing/2014/main" id="{79B3EA71-2E2F-67B6-191B-E437465917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085" y="4859"/>
                <a:ext cx="44" cy="38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6" name="Oval 670">
                <a:extLst>
                  <a:ext uri="{FF2B5EF4-FFF2-40B4-BE49-F238E27FC236}">
                    <a16:creationId xmlns:a16="http://schemas.microsoft.com/office/drawing/2014/main" id="{5C6229B1-DD0A-D2C5-36A4-CD8B61AD73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2" y="4768"/>
                <a:ext cx="133" cy="145"/>
              </a:xfrm>
              <a:prstGeom prst="ellipse">
                <a:avLst/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09" name="Rectangle 671">
              <a:extLst>
                <a:ext uri="{FF2B5EF4-FFF2-40B4-BE49-F238E27FC236}">
                  <a16:creationId xmlns:a16="http://schemas.microsoft.com/office/drawing/2014/main" id="{F110041B-CCD6-7C08-8F59-E9CB73B6CD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5376"/>
              <a:ext cx="340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sz="1200">
                  <a:solidFill>
                    <a:srgbClr val="000000"/>
                  </a:solidFill>
                </a:rPr>
                <a:t>Plate Flop-Up</a:t>
              </a:r>
              <a:endParaRPr lang="en-US" sz="2400">
                <a:latin typeface="Times New Roman" charset="0"/>
              </a:endParaRPr>
            </a:p>
          </p:txBody>
        </p:sp>
      </p:grpSp>
      <p:grpSp>
        <p:nvGrpSpPr>
          <p:cNvPr id="417" name="Group 872">
            <a:extLst>
              <a:ext uri="{FF2B5EF4-FFF2-40B4-BE49-F238E27FC236}">
                <a16:creationId xmlns:a16="http://schemas.microsoft.com/office/drawing/2014/main" id="{7BC22BA4-D963-D4A0-0990-08415862261A}"/>
              </a:ext>
            </a:extLst>
          </p:cNvPr>
          <p:cNvGrpSpPr>
            <a:grpSpLocks/>
          </p:cNvGrpSpPr>
          <p:nvPr/>
        </p:nvGrpSpPr>
        <p:grpSpPr bwMode="auto">
          <a:xfrm>
            <a:off x="1377739" y="7086192"/>
            <a:ext cx="1055688" cy="1277937"/>
            <a:chOff x="1466" y="4131"/>
            <a:chExt cx="665" cy="805"/>
          </a:xfrm>
        </p:grpSpPr>
        <p:grpSp>
          <p:nvGrpSpPr>
            <p:cNvPr id="418" name="Group 873">
              <a:extLst>
                <a:ext uri="{FF2B5EF4-FFF2-40B4-BE49-F238E27FC236}">
                  <a16:creationId xmlns:a16="http://schemas.microsoft.com/office/drawing/2014/main" id="{98B929B3-6C41-FB85-2DC8-E8BA348F6BC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66" y="4288"/>
              <a:ext cx="665" cy="648"/>
              <a:chOff x="1370" y="4224"/>
              <a:chExt cx="665" cy="648"/>
            </a:xfrm>
          </p:grpSpPr>
          <p:grpSp>
            <p:nvGrpSpPr>
              <p:cNvPr id="420" name="Group 874">
                <a:extLst>
                  <a:ext uri="{FF2B5EF4-FFF2-40B4-BE49-F238E27FC236}">
                    <a16:creationId xmlns:a16="http://schemas.microsoft.com/office/drawing/2014/main" id="{3C1A6729-5AA1-69BC-91F6-0A1D127AB00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36" y="4224"/>
                <a:ext cx="499" cy="627"/>
                <a:chOff x="-499" y="3360"/>
                <a:chExt cx="499" cy="627"/>
              </a:xfrm>
            </p:grpSpPr>
            <p:sp>
              <p:nvSpPr>
                <p:cNvPr id="433" name="Freeform 875">
                  <a:extLst>
                    <a:ext uri="{FF2B5EF4-FFF2-40B4-BE49-F238E27FC236}">
                      <a16:creationId xmlns:a16="http://schemas.microsoft.com/office/drawing/2014/main" id="{13436C3D-34B0-FC51-CF44-9DBF058B88B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294" y="3504"/>
                  <a:ext cx="294" cy="228"/>
                </a:xfrm>
                <a:custGeom>
                  <a:avLst/>
                  <a:gdLst>
                    <a:gd name="T0" fmla="*/ 294 w 294"/>
                    <a:gd name="T1" fmla="*/ 55 h 228"/>
                    <a:gd name="T2" fmla="*/ 262 w 294"/>
                    <a:gd name="T3" fmla="*/ 3 h 228"/>
                    <a:gd name="T4" fmla="*/ 212 w 294"/>
                    <a:gd name="T5" fmla="*/ 32 h 228"/>
                    <a:gd name="T6" fmla="*/ 201 w 294"/>
                    <a:gd name="T7" fmla="*/ 16 h 228"/>
                    <a:gd name="T8" fmla="*/ 168 w 294"/>
                    <a:gd name="T9" fmla="*/ 0 h 228"/>
                    <a:gd name="T10" fmla="*/ 33 w 294"/>
                    <a:gd name="T11" fmla="*/ 81 h 228"/>
                    <a:gd name="T12" fmla="*/ 0 w 294"/>
                    <a:gd name="T13" fmla="*/ 135 h 228"/>
                    <a:gd name="T14" fmla="*/ 54 w 294"/>
                    <a:gd name="T15" fmla="*/ 228 h 228"/>
                    <a:gd name="T16" fmla="*/ 120 w 294"/>
                    <a:gd name="T17" fmla="*/ 225 h 228"/>
                    <a:gd name="T18" fmla="*/ 255 w 294"/>
                    <a:gd name="T19" fmla="*/ 144 h 228"/>
                    <a:gd name="T20" fmla="*/ 255 w 294"/>
                    <a:gd name="T21" fmla="*/ 106 h 228"/>
                    <a:gd name="T22" fmla="*/ 243 w 294"/>
                    <a:gd name="T23" fmla="*/ 87 h 228"/>
                    <a:gd name="T24" fmla="*/ 294 w 294"/>
                    <a:gd name="T25" fmla="*/ 55 h 2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4"/>
                    <a:gd name="T40" fmla="*/ 0 h 228"/>
                    <a:gd name="T41" fmla="*/ 294 w 294"/>
                    <a:gd name="T42" fmla="*/ 228 h 22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4" h="228">
                      <a:moveTo>
                        <a:pt x="294" y="55"/>
                      </a:moveTo>
                      <a:lnTo>
                        <a:pt x="262" y="3"/>
                      </a:lnTo>
                      <a:lnTo>
                        <a:pt x="212" y="32"/>
                      </a:lnTo>
                      <a:lnTo>
                        <a:pt x="201" y="16"/>
                      </a:lnTo>
                      <a:lnTo>
                        <a:pt x="168" y="0"/>
                      </a:lnTo>
                      <a:lnTo>
                        <a:pt x="33" y="81"/>
                      </a:lnTo>
                      <a:lnTo>
                        <a:pt x="0" y="135"/>
                      </a:lnTo>
                      <a:lnTo>
                        <a:pt x="54" y="228"/>
                      </a:lnTo>
                      <a:lnTo>
                        <a:pt x="120" y="225"/>
                      </a:lnTo>
                      <a:lnTo>
                        <a:pt x="255" y="144"/>
                      </a:lnTo>
                      <a:lnTo>
                        <a:pt x="255" y="106"/>
                      </a:lnTo>
                      <a:lnTo>
                        <a:pt x="243" y="87"/>
                      </a:lnTo>
                      <a:lnTo>
                        <a:pt x="294" y="55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4" name="Freeform 876">
                  <a:extLst>
                    <a:ext uri="{FF2B5EF4-FFF2-40B4-BE49-F238E27FC236}">
                      <a16:creationId xmlns:a16="http://schemas.microsoft.com/office/drawing/2014/main" id="{AC22AF39-A0DB-D589-E141-47FC6CCDCE0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411" y="3468"/>
                  <a:ext cx="190" cy="304"/>
                </a:xfrm>
                <a:custGeom>
                  <a:avLst/>
                  <a:gdLst>
                    <a:gd name="T0" fmla="*/ 0 w 190"/>
                    <a:gd name="T1" fmla="*/ 9 h 304"/>
                    <a:gd name="T2" fmla="*/ 174 w 190"/>
                    <a:gd name="T3" fmla="*/ 304 h 304"/>
                    <a:gd name="T4" fmla="*/ 190 w 190"/>
                    <a:gd name="T5" fmla="*/ 295 h 304"/>
                    <a:gd name="T6" fmla="*/ 15 w 190"/>
                    <a:gd name="T7" fmla="*/ 0 h 304"/>
                    <a:gd name="T8" fmla="*/ 0 w 190"/>
                    <a:gd name="T9" fmla="*/ 9 h 30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0"/>
                    <a:gd name="T16" fmla="*/ 0 h 304"/>
                    <a:gd name="T17" fmla="*/ 190 w 190"/>
                    <a:gd name="T18" fmla="*/ 304 h 30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0" h="304">
                      <a:moveTo>
                        <a:pt x="0" y="9"/>
                      </a:moveTo>
                      <a:lnTo>
                        <a:pt x="174" y="304"/>
                      </a:lnTo>
                      <a:lnTo>
                        <a:pt x="190" y="295"/>
                      </a:lnTo>
                      <a:lnTo>
                        <a:pt x="15" y="0"/>
                      </a:lnTo>
                      <a:lnTo>
                        <a:pt x="0" y="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5" name="Freeform 877">
                  <a:extLst>
                    <a:ext uri="{FF2B5EF4-FFF2-40B4-BE49-F238E27FC236}">
                      <a16:creationId xmlns:a16="http://schemas.microsoft.com/office/drawing/2014/main" id="{3404166A-03E9-244B-8BEE-12C7A263892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489" y="3621"/>
                  <a:ext cx="175" cy="125"/>
                </a:xfrm>
                <a:custGeom>
                  <a:avLst/>
                  <a:gdLst>
                    <a:gd name="T0" fmla="*/ 175 w 175"/>
                    <a:gd name="T1" fmla="*/ 17 h 125"/>
                    <a:gd name="T2" fmla="*/ 11 w 175"/>
                    <a:gd name="T3" fmla="*/ 125 h 125"/>
                    <a:gd name="T4" fmla="*/ 0 w 175"/>
                    <a:gd name="T5" fmla="*/ 108 h 125"/>
                    <a:gd name="T6" fmla="*/ 163 w 175"/>
                    <a:gd name="T7" fmla="*/ 0 h 125"/>
                    <a:gd name="T8" fmla="*/ 175 w 175"/>
                    <a:gd name="T9" fmla="*/ 17 h 1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5"/>
                    <a:gd name="T16" fmla="*/ 0 h 125"/>
                    <a:gd name="T17" fmla="*/ 175 w 175"/>
                    <a:gd name="T18" fmla="*/ 125 h 12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5" h="125">
                      <a:moveTo>
                        <a:pt x="175" y="17"/>
                      </a:moveTo>
                      <a:lnTo>
                        <a:pt x="11" y="125"/>
                      </a:lnTo>
                      <a:lnTo>
                        <a:pt x="0" y="108"/>
                      </a:lnTo>
                      <a:lnTo>
                        <a:pt x="163" y="0"/>
                      </a:lnTo>
                      <a:lnTo>
                        <a:pt x="175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6" name="Freeform 878">
                  <a:extLst>
                    <a:ext uri="{FF2B5EF4-FFF2-40B4-BE49-F238E27FC236}">
                      <a16:creationId xmlns:a16="http://schemas.microsoft.com/office/drawing/2014/main" id="{83727981-991D-F945-3684-E520710AFD3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499" y="3669"/>
                  <a:ext cx="93" cy="100"/>
                </a:xfrm>
                <a:custGeom>
                  <a:avLst/>
                  <a:gdLst>
                    <a:gd name="T0" fmla="*/ 93 w 93"/>
                    <a:gd name="T1" fmla="*/ 61 h 100"/>
                    <a:gd name="T2" fmla="*/ 42 w 93"/>
                    <a:gd name="T3" fmla="*/ 100 h 100"/>
                    <a:gd name="T4" fmla="*/ 0 w 93"/>
                    <a:gd name="T5" fmla="*/ 39 h 100"/>
                    <a:gd name="T6" fmla="*/ 51 w 93"/>
                    <a:gd name="T7" fmla="*/ 0 h 100"/>
                    <a:gd name="T8" fmla="*/ 93 w 93"/>
                    <a:gd name="T9" fmla="*/ 61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3"/>
                    <a:gd name="T16" fmla="*/ 0 h 100"/>
                    <a:gd name="T17" fmla="*/ 93 w 93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3" h="100">
                      <a:moveTo>
                        <a:pt x="93" y="61"/>
                      </a:moveTo>
                      <a:lnTo>
                        <a:pt x="42" y="100"/>
                      </a:lnTo>
                      <a:lnTo>
                        <a:pt x="0" y="39"/>
                      </a:lnTo>
                      <a:lnTo>
                        <a:pt x="51" y="0"/>
                      </a:lnTo>
                      <a:lnTo>
                        <a:pt x="93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7" name="Freeform 879">
                  <a:extLst>
                    <a:ext uri="{FF2B5EF4-FFF2-40B4-BE49-F238E27FC236}">
                      <a16:creationId xmlns:a16="http://schemas.microsoft.com/office/drawing/2014/main" id="{42206F69-F84C-C7DA-3609-ADA148A075A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382" y="3360"/>
                  <a:ext cx="293" cy="229"/>
                </a:xfrm>
                <a:custGeom>
                  <a:avLst/>
                  <a:gdLst>
                    <a:gd name="T0" fmla="*/ 293 w 293"/>
                    <a:gd name="T1" fmla="*/ 52 h 229"/>
                    <a:gd name="T2" fmla="*/ 260 w 293"/>
                    <a:gd name="T3" fmla="*/ 1 h 229"/>
                    <a:gd name="T4" fmla="*/ 210 w 293"/>
                    <a:gd name="T5" fmla="*/ 31 h 229"/>
                    <a:gd name="T6" fmla="*/ 199 w 293"/>
                    <a:gd name="T7" fmla="*/ 15 h 229"/>
                    <a:gd name="T8" fmla="*/ 166 w 293"/>
                    <a:gd name="T9" fmla="*/ 0 h 229"/>
                    <a:gd name="T10" fmla="*/ 32 w 293"/>
                    <a:gd name="T11" fmla="*/ 82 h 229"/>
                    <a:gd name="T12" fmla="*/ 0 w 293"/>
                    <a:gd name="T13" fmla="*/ 138 h 229"/>
                    <a:gd name="T14" fmla="*/ 55 w 293"/>
                    <a:gd name="T15" fmla="*/ 229 h 229"/>
                    <a:gd name="T16" fmla="*/ 121 w 293"/>
                    <a:gd name="T17" fmla="*/ 225 h 229"/>
                    <a:gd name="T18" fmla="*/ 256 w 293"/>
                    <a:gd name="T19" fmla="*/ 141 h 229"/>
                    <a:gd name="T20" fmla="*/ 256 w 293"/>
                    <a:gd name="T21" fmla="*/ 104 h 229"/>
                    <a:gd name="T22" fmla="*/ 242 w 293"/>
                    <a:gd name="T23" fmla="*/ 85 h 229"/>
                    <a:gd name="T24" fmla="*/ 293 w 293"/>
                    <a:gd name="T25" fmla="*/ 52 h 22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3"/>
                    <a:gd name="T40" fmla="*/ 0 h 229"/>
                    <a:gd name="T41" fmla="*/ 293 w 293"/>
                    <a:gd name="T42" fmla="*/ 229 h 22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3" h="229">
                      <a:moveTo>
                        <a:pt x="293" y="52"/>
                      </a:moveTo>
                      <a:lnTo>
                        <a:pt x="260" y="1"/>
                      </a:lnTo>
                      <a:lnTo>
                        <a:pt x="210" y="31"/>
                      </a:lnTo>
                      <a:lnTo>
                        <a:pt x="199" y="15"/>
                      </a:lnTo>
                      <a:lnTo>
                        <a:pt x="166" y="0"/>
                      </a:lnTo>
                      <a:lnTo>
                        <a:pt x="32" y="82"/>
                      </a:lnTo>
                      <a:lnTo>
                        <a:pt x="0" y="138"/>
                      </a:lnTo>
                      <a:lnTo>
                        <a:pt x="55" y="229"/>
                      </a:lnTo>
                      <a:lnTo>
                        <a:pt x="121" y="225"/>
                      </a:lnTo>
                      <a:lnTo>
                        <a:pt x="256" y="141"/>
                      </a:lnTo>
                      <a:lnTo>
                        <a:pt x="256" y="104"/>
                      </a:lnTo>
                      <a:lnTo>
                        <a:pt x="242" y="85"/>
                      </a:lnTo>
                      <a:lnTo>
                        <a:pt x="293" y="52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8" name="Rectangle 880">
                  <a:extLst>
                    <a:ext uri="{FF2B5EF4-FFF2-40B4-BE49-F238E27FC236}">
                      <a16:creationId xmlns:a16="http://schemas.microsoft.com/office/drawing/2014/main" id="{7F2F83EC-580D-7259-5523-B517222F63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-342" y="3632"/>
                  <a:ext cx="31" cy="355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21" name="Group 881">
                <a:extLst>
                  <a:ext uri="{FF2B5EF4-FFF2-40B4-BE49-F238E27FC236}">
                    <a16:creationId xmlns:a16="http://schemas.microsoft.com/office/drawing/2014/main" id="{45570FEB-2835-1560-D0DF-0D550C423FC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70" y="4362"/>
                <a:ext cx="284" cy="510"/>
                <a:chOff x="1370" y="4362"/>
                <a:chExt cx="284" cy="510"/>
              </a:xfrm>
            </p:grpSpPr>
            <p:sp>
              <p:nvSpPr>
                <p:cNvPr id="422" name="Line 882">
                  <a:extLst>
                    <a:ext uri="{FF2B5EF4-FFF2-40B4-BE49-F238E27FC236}">
                      <a16:creationId xmlns:a16="http://schemas.microsoft.com/office/drawing/2014/main" id="{92C56663-8B40-473C-4A02-46926C1DD2A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72" y="4408"/>
                  <a:ext cx="0" cy="46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3" name="Line 883">
                  <a:extLst>
                    <a:ext uri="{FF2B5EF4-FFF2-40B4-BE49-F238E27FC236}">
                      <a16:creationId xmlns:a16="http://schemas.microsoft.com/office/drawing/2014/main" id="{CFEFE349-5B69-FDBB-A04D-7B5CF859653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08" y="4400"/>
                  <a:ext cx="0" cy="46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424" name="Group 884">
                  <a:extLst>
                    <a:ext uri="{FF2B5EF4-FFF2-40B4-BE49-F238E27FC236}">
                      <a16:creationId xmlns:a16="http://schemas.microsoft.com/office/drawing/2014/main" id="{F2B2ABC1-6FDD-F1E1-BE92-93FA7CE8684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370" y="4362"/>
                  <a:ext cx="284" cy="316"/>
                  <a:chOff x="1386" y="4410"/>
                  <a:chExt cx="284" cy="316"/>
                </a:xfrm>
              </p:grpSpPr>
              <p:grpSp>
                <p:nvGrpSpPr>
                  <p:cNvPr id="425" name="Group 885">
                    <a:extLst>
                      <a:ext uri="{FF2B5EF4-FFF2-40B4-BE49-F238E27FC236}">
                        <a16:creationId xmlns:a16="http://schemas.microsoft.com/office/drawing/2014/main" id="{800B41D8-7ED7-C926-4C62-483645B8D3ED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 rot="16200000" flipH="1">
                    <a:off x="1450" y="4346"/>
                    <a:ext cx="156" cy="284"/>
                    <a:chOff x="2496" y="2112"/>
                    <a:chExt cx="181" cy="333"/>
                  </a:xfrm>
                </p:grpSpPr>
                <p:sp>
                  <p:nvSpPr>
                    <p:cNvPr id="430" name="Freeform 886">
                      <a:extLst>
                        <a:ext uri="{FF2B5EF4-FFF2-40B4-BE49-F238E27FC236}">
                          <a16:creationId xmlns:a16="http://schemas.microsoft.com/office/drawing/2014/main" id="{C94AAE1A-D8D9-E806-5130-F16AF9E95BB9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496" y="2112"/>
                      <a:ext cx="181" cy="333"/>
                    </a:xfrm>
                    <a:custGeom>
                      <a:avLst/>
                      <a:gdLst>
                        <a:gd name="T0" fmla="*/ 89 w 277"/>
                        <a:gd name="T1" fmla="*/ 0 h 517"/>
                        <a:gd name="T2" fmla="*/ 191 w 277"/>
                        <a:gd name="T3" fmla="*/ 0 h 517"/>
                        <a:gd name="T4" fmla="*/ 191 w 277"/>
                        <a:gd name="T5" fmla="*/ 105 h 517"/>
                        <a:gd name="T6" fmla="*/ 225 w 277"/>
                        <a:gd name="T7" fmla="*/ 105 h 517"/>
                        <a:gd name="T8" fmla="*/ 276 w 277"/>
                        <a:gd name="T9" fmla="*/ 139 h 517"/>
                        <a:gd name="T10" fmla="*/ 276 w 277"/>
                        <a:gd name="T11" fmla="*/ 415 h 517"/>
                        <a:gd name="T12" fmla="*/ 225 w 277"/>
                        <a:gd name="T13" fmla="*/ 516 h 517"/>
                        <a:gd name="T14" fmla="*/ 51 w 277"/>
                        <a:gd name="T15" fmla="*/ 516 h 517"/>
                        <a:gd name="T16" fmla="*/ 0 w 277"/>
                        <a:gd name="T17" fmla="*/ 415 h 517"/>
                        <a:gd name="T18" fmla="*/ 0 w 277"/>
                        <a:gd name="T19" fmla="*/ 139 h 517"/>
                        <a:gd name="T20" fmla="*/ 51 w 277"/>
                        <a:gd name="T21" fmla="*/ 105 h 517"/>
                        <a:gd name="T22" fmla="*/ 89 w 277"/>
                        <a:gd name="T23" fmla="*/ 105 h 517"/>
                        <a:gd name="T24" fmla="*/ 89 w 277"/>
                        <a:gd name="T25" fmla="*/ 0 h 517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277"/>
                        <a:gd name="T40" fmla="*/ 0 h 517"/>
                        <a:gd name="T41" fmla="*/ 277 w 277"/>
                        <a:gd name="T42" fmla="*/ 517 h 517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277" h="517">
                          <a:moveTo>
                            <a:pt x="89" y="0"/>
                          </a:moveTo>
                          <a:lnTo>
                            <a:pt x="191" y="0"/>
                          </a:lnTo>
                          <a:lnTo>
                            <a:pt x="191" y="105"/>
                          </a:lnTo>
                          <a:lnTo>
                            <a:pt x="225" y="105"/>
                          </a:lnTo>
                          <a:lnTo>
                            <a:pt x="276" y="139"/>
                          </a:lnTo>
                          <a:lnTo>
                            <a:pt x="276" y="415"/>
                          </a:lnTo>
                          <a:lnTo>
                            <a:pt x="225" y="516"/>
                          </a:lnTo>
                          <a:lnTo>
                            <a:pt x="51" y="516"/>
                          </a:lnTo>
                          <a:lnTo>
                            <a:pt x="0" y="415"/>
                          </a:lnTo>
                          <a:lnTo>
                            <a:pt x="0" y="139"/>
                          </a:lnTo>
                          <a:lnTo>
                            <a:pt x="51" y="105"/>
                          </a:lnTo>
                          <a:lnTo>
                            <a:pt x="89" y="105"/>
                          </a:lnTo>
                          <a:lnTo>
                            <a:pt x="89" y="0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31" name="Line 887">
                      <a:extLst>
                        <a:ext uri="{FF2B5EF4-FFF2-40B4-BE49-F238E27FC236}">
                          <a16:creationId xmlns:a16="http://schemas.microsoft.com/office/drawing/2014/main" id="{697C2221-C1B6-63E1-3A0F-024FB26FF58C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532" y="2184"/>
                      <a:ext cx="111" cy="26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32" name="Line 888">
                      <a:extLst>
                        <a:ext uri="{FF2B5EF4-FFF2-40B4-BE49-F238E27FC236}">
                          <a16:creationId xmlns:a16="http://schemas.microsoft.com/office/drawing/2014/main" id="{EB7650B9-EE97-CFDC-02D9-EB9C7E6A939C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29" y="2186"/>
                      <a:ext cx="113" cy="25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426" name="Group 889">
                    <a:extLst>
                      <a:ext uri="{FF2B5EF4-FFF2-40B4-BE49-F238E27FC236}">
                        <a16:creationId xmlns:a16="http://schemas.microsoft.com/office/drawing/2014/main" id="{C9A0309B-9A4C-0932-D1D4-A27065CA53F6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 rot="16200000" flipH="1">
                    <a:off x="1450" y="4506"/>
                    <a:ext cx="156" cy="284"/>
                    <a:chOff x="2496" y="2112"/>
                    <a:chExt cx="181" cy="333"/>
                  </a:xfrm>
                </p:grpSpPr>
                <p:sp>
                  <p:nvSpPr>
                    <p:cNvPr id="427" name="Freeform 890">
                      <a:extLst>
                        <a:ext uri="{FF2B5EF4-FFF2-40B4-BE49-F238E27FC236}">
                          <a16:creationId xmlns:a16="http://schemas.microsoft.com/office/drawing/2014/main" id="{AD3F8A65-6DFF-0BDA-93D1-DEAA036BF8EF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496" y="2112"/>
                      <a:ext cx="181" cy="333"/>
                    </a:xfrm>
                    <a:custGeom>
                      <a:avLst/>
                      <a:gdLst>
                        <a:gd name="T0" fmla="*/ 89 w 277"/>
                        <a:gd name="T1" fmla="*/ 0 h 517"/>
                        <a:gd name="T2" fmla="*/ 191 w 277"/>
                        <a:gd name="T3" fmla="*/ 0 h 517"/>
                        <a:gd name="T4" fmla="*/ 191 w 277"/>
                        <a:gd name="T5" fmla="*/ 105 h 517"/>
                        <a:gd name="T6" fmla="*/ 225 w 277"/>
                        <a:gd name="T7" fmla="*/ 105 h 517"/>
                        <a:gd name="T8" fmla="*/ 276 w 277"/>
                        <a:gd name="T9" fmla="*/ 139 h 517"/>
                        <a:gd name="T10" fmla="*/ 276 w 277"/>
                        <a:gd name="T11" fmla="*/ 415 h 517"/>
                        <a:gd name="T12" fmla="*/ 225 w 277"/>
                        <a:gd name="T13" fmla="*/ 516 h 517"/>
                        <a:gd name="T14" fmla="*/ 51 w 277"/>
                        <a:gd name="T15" fmla="*/ 516 h 517"/>
                        <a:gd name="T16" fmla="*/ 0 w 277"/>
                        <a:gd name="T17" fmla="*/ 415 h 517"/>
                        <a:gd name="T18" fmla="*/ 0 w 277"/>
                        <a:gd name="T19" fmla="*/ 139 h 517"/>
                        <a:gd name="T20" fmla="*/ 51 w 277"/>
                        <a:gd name="T21" fmla="*/ 105 h 517"/>
                        <a:gd name="T22" fmla="*/ 89 w 277"/>
                        <a:gd name="T23" fmla="*/ 105 h 517"/>
                        <a:gd name="T24" fmla="*/ 89 w 277"/>
                        <a:gd name="T25" fmla="*/ 0 h 517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277"/>
                        <a:gd name="T40" fmla="*/ 0 h 517"/>
                        <a:gd name="T41" fmla="*/ 277 w 277"/>
                        <a:gd name="T42" fmla="*/ 517 h 517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277" h="517">
                          <a:moveTo>
                            <a:pt x="89" y="0"/>
                          </a:moveTo>
                          <a:lnTo>
                            <a:pt x="191" y="0"/>
                          </a:lnTo>
                          <a:lnTo>
                            <a:pt x="191" y="105"/>
                          </a:lnTo>
                          <a:lnTo>
                            <a:pt x="225" y="105"/>
                          </a:lnTo>
                          <a:lnTo>
                            <a:pt x="276" y="139"/>
                          </a:lnTo>
                          <a:lnTo>
                            <a:pt x="276" y="415"/>
                          </a:lnTo>
                          <a:lnTo>
                            <a:pt x="225" y="516"/>
                          </a:lnTo>
                          <a:lnTo>
                            <a:pt x="51" y="516"/>
                          </a:lnTo>
                          <a:lnTo>
                            <a:pt x="0" y="415"/>
                          </a:lnTo>
                          <a:lnTo>
                            <a:pt x="0" y="139"/>
                          </a:lnTo>
                          <a:lnTo>
                            <a:pt x="51" y="105"/>
                          </a:lnTo>
                          <a:lnTo>
                            <a:pt x="89" y="105"/>
                          </a:lnTo>
                          <a:lnTo>
                            <a:pt x="89" y="0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28" name="Line 891">
                      <a:extLst>
                        <a:ext uri="{FF2B5EF4-FFF2-40B4-BE49-F238E27FC236}">
                          <a16:creationId xmlns:a16="http://schemas.microsoft.com/office/drawing/2014/main" id="{C767CBA0-ECB4-F974-6149-668BF64F9279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532" y="2184"/>
                      <a:ext cx="111" cy="26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29" name="Line 892">
                      <a:extLst>
                        <a:ext uri="{FF2B5EF4-FFF2-40B4-BE49-F238E27FC236}">
                          <a16:creationId xmlns:a16="http://schemas.microsoft.com/office/drawing/2014/main" id="{730EEEEF-58F6-FC1D-84F6-FE0ED4EA21D0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29" y="2186"/>
                      <a:ext cx="113" cy="25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</p:grpSp>
        </p:grpSp>
        <p:sp>
          <p:nvSpPr>
            <p:cNvPr id="419" name="Freeform 893">
              <a:extLst>
                <a:ext uri="{FF2B5EF4-FFF2-40B4-BE49-F238E27FC236}">
                  <a16:creationId xmlns:a16="http://schemas.microsoft.com/office/drawing/2014/main" id="{3F8AFD2D-CDB5-8D33-F760-EC15972D95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0" y="4131"/>
              <a:ext cx="512" cy="317"/>
            </a:xfrm>
            <a:custGeom>
              <a:avLst/>
              <a:gdLst>
                <a:gd name="T0" fmla="*/ 512 w 512"/>
                <a:gd name="T1" fmla="*/ 125 h 317"/>
                <a:gd name="T2" fmla="*/ 185 w 512"/>
                <a:gd name="T3" fmla="*/ 75 h 317"/>
                <a:gd name="T4" fmla="*/ 0 w 512"/>
                <a:gd name="T5" fmla="*/ 317 h 317"/>
                <a:gd name="T6" fmla="*/ 0 60000 65536"/>
                <a:gd name="T7" fmla="*/ 0 60000 65536"/>
                <a:gd name="T8" fmla="*/ 0 60000 65536"/>
                <a:gd name="T9" fmla="*/ 0 w 512"/>
                <a:gd name="T10" fmla="*/ 0 h 317"/>
                <a:gd name="T11" fmla="*/ 512 w 512"/>
                <a:gd name="T12" fmla="*/ 317 h 3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12" h="317">
                  <a:moveTo>
                    <a:pt x="512" y="125"/>
                  </a:moveTo>
                  <a:cubicBezTo>
                    <a:pt x="458" y="117"/>
                    <a:pt x="356" y="0"/>
                    <a:pt x="185" y="75"/>
                  </a:cubicBezTo>
                  <a:cubicBezTo>
                    <a:pt x="14" y="150"/>
                    <a:pt x="39" y="267"/>
                    <a:pt x="0" y="317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39" name="Group 872">
            <a:extLst>
              <a:ext uri="{FF2B5EF4-FFF2-40B4-BE49-F238E27FC236}">
                <a16:creationId xmlns:a16="http://schemas.microsoft.com/office/drawing/2014/main" id="{0391097D-D0DD-FA3F-535D-0C2D94407277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39150" y="7102319"/>
            <a:ext cx="1055688" cy="1277937"/>
            <a:chOff x="1466" y="4131"/>
            <a:chExt cx="665" cy="805"/>
          </a:xfrm>
        </p:grpSpPr>
        <p:grpSp>
          <p:nvGrpSpPr>
            <p:cNvPr id="440" name="Group 873">
              <a:extLst>
                <a:ext uri="{FF2B5EF4-FFF2-40B4-BE49-F238E27FC236}">
                  <a16:creationId xmlns:a16="http://schemas.microsoft.com/office/drawing/2014/main" id="{C06355AD-29FE-F364-965D-E7A44E0327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66" y="4288"/>
              <a:ext cx="665" cy="648"/>
              <a:chOff x="1370" y="4224"/>
              <a:chExt cx="665" cy="648"/>
            </a:xfrm>
          </p:grpSpPr>
          <p:grpSp>
            <p:nvGrpSpPr>
              <p:cNvPr id="442" name="Group 874">
                <a:extLst>
                  <a:ext uri="{FF2B5EF4-FFF2-40B4-BE49-F238E27FC236}">
                    <a16:creationId xmlns:a16="http://schemas.microsoft.com/office/drawing/2014/main" id="{5D8ECBBF-4C79-4697-A367-053AB52E4DE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36" y="4224"/>
                <a:ext cx="499" cy="627"/>
                <a:chOff x="-499" y="3360"/>
                <a:chExt cx="499" cy="627"/>
              </a:xfrm>
            </p:grpSpPr>
            <p:sp>
              <p:nvSpPr>
                <p:cNvPr id="455" name="Freeform 875">
                  <a:extLst>
                    <a:ext uri="{FF2B5EF4-FFF2-40B4-BE49-F238E27FC236}">
                      <a16:creationId xmlns:a16="http://schemas.microsoft.com/office/drawing/2014/main" id="{D232A8BE-A63D-F124-19A8-457D4723077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294" y="3504"/>
                  <a:ext cx="294" cy="228"/>
                </a:xfrm>
                <a:custGeom>
                  <a:avLst/>
                  <a:gdLst>
                    <a:gd name="T0" fmla="*/ 294 w 294"/>
                    <a:gd name="T1" fmla="*/ 55 h 228"/>
                    <a:gd name="T2" fmla="*/ 262 w 294"/>
                    <a:gd name="T3" fmla="*/ 3 h 228"/>
                    <a:gd name="T4" fmla="*/ 212 w 294"/>
                    <a:gd name="T5" fmla="*/ 32 h 228"/>
                    <a:gd name="T6" fmla="*/ 201 w 294"/>
                    <a:gd name="T7" fmla="*/ 16 h 228"/>
                    <a:gd name="T8" fmla="*/ 168 w 294"/>
                    <a:gd name="T9" fmla="*/ 0 h 228"/>
                    <a:gd name="T10" fmla="*/ 33 w 294"/>
                    <a:gd name="T11" fmla="*/ 81 h 228"/>
                    <a:gd name="T12" fmla="*/ 0 w 294"/>
                    <a:gd name="T13" fmla="*/ 135 h 228"/>
                    <a:gd name="T14" fmla="*/ 54 w 294"/>
                    <a:gd name="T15" fmla="*/ 228 h 228"/>
                    <a:gd name="T16" fmla="*/ 120 w 294"/>
                    <a:gd name="T17" fmla="*/ 225 h 228"/>
                    <a:gd name="T18" fmla="*/ 255 w 294"/>
                    <a:gd name="T19" fmla="*/ 144 h 228"/>
                    <a:gd name="T20" fmla="*/ 255 w 294"/>
                    <a:gd name="T21" fmla="*/ 106 h 228"/>
                    <a:gd name="T22" fmla="*/ 243 w 294"/>
                    <a:gd name="T23" fmla="*/ 87 h 228"/>
                    <a:gd name="T24" fmla="*/ 294 w 294"/>
                    <a:gd name="T25" fmla="*/ 55 h 2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4"/>
                    <a:gd name="T40" fmla="*/ 0 h 228"/>
                    <a:gd name="T41" fmla="*/ 294 w 294"/>
                    <a:gd name="T42" fmla="*/ 228 h 22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4" h="228">
                      <a:moveTo>
                        <a:pt x="294" y="55"/>
                      </a:moveTo>
                      <a:lnTo>
                        <a:pt x="262" y="3"/>
                      </a:lnTo>
                      <a:lnTo>
                        <a:pt x="212" y="32"/>
                      </a:lnTo>
                      <a:lnTo>
                        <a:pt x="201" y="16"/>
                      </a:lnTo>
                      <a:lnTo>
                        <a:pt x="168" y="0"/>
                      </a:lnTo>
                      <a:lnTo>
                        <a:pt x="33" y="81"/>
                      </a:lnTo>
                      <a:lnTo>
                        <a:pt x="0" y="135"/>
                      </a:lnTo>
                      <a:lnTo>
                        <a:pt x="54" y="228"/>
                      </a:lnTo>
                      <a:lnTo>
                        <a:pt x="120" y="225"/>
                      </a:lnTo>
                      <a:lnTo>
                        <a:pt x="255" y="144"/>
                      </a:lnTo>
                      <a:lnTo>
                        <a:pt x="255" y="106"/>
                      </a:lnTo>
                      <a:lnTo>
                        <a:pt x="243" y="87"/>
                      </a:lnTo>
                      <a:lnTo>
                        <a:pt x="294" y="55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6" name="Freeform 876">
                  <a:extLst>
                    <a:ext uri="{FF2B5EF4-FFF2-40B4-BE49-F238E27FC236}">
                      <a16:creationId xmlns:a16="http://schemas.microsoft.com/office/drawing/2014/main" id="{EE78BB7D-43ED-756B-CFEE-E3E9A42A33F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411" y="3468"/>
                  <a:ext cx="190" cy="304"/>
                </a:xfrm>
                <a:custGeom>
                  <a:avLst/>
                  <a:gdLst>
                    <a:gd name="T0" fmla="*/ 0 w 190"/>
                    <a:gd name="T1" fmla="*/ 9 h 304"/>
                    <a:gd name="T2" fmla="*/ 174 w 190"/>
                    <a:gd name="T3" fmla="*/ 304 h 304"/>
                    <a:gd name="T4" fmla="*/ 190 w 190"/>
                    <a:gd name="T5" fmla="*/ 295 h 304"/>
                    <a:gd name="T6" fmla="*/ 15 w 190"/>
                    <a:gd name="T7" fmla="*/ 0 h 304"/>
                    <a:gd name="T8" fmla="*/ 0 w 190"/>
                    <a:gd name="T9" fmla="*/ 9 h 30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0"/>
                    <a:gd name="T16" fmla="*/ 0 h 304"/>
                    <a:gd name="T17" fmla="*/ 190 w 190"/>
                    <a:gd name="T18" fmla="*/ 304 h 30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0" h="304">
                      <a:moveTo>
                        <a:pt x="0" y="9"/>
                      </a:moveTo>
                      <a:lnTo>
                        <a:pt x="174" y="304"/>
                      </a:lnTo>
                      <a:lnTo>
                        <a:pt x="190" y="295"/>
                      </a:lnTo>
                      <a:lnTo>
                        <a:pt x="15" y="0"/>
                      </a:lnTo>
                      <a:lnTo>
                        <a:pt x="0" y="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7" name="Freeform 877">
                  <a:extLst>
                    <a:ext uri="{FF2B5EF4-FFF2-40B4-BE49-F238E27FC236}">
                      <a16:creationId xmlns:a16="http://schemas.microsoft.com/office/drawing/2014/main" id="{F91E6840-13D5-250F-9EFB-8429F5EF15B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489" y="3621"/>
                  <a:ext cx="175" cy="125"/>
                </a:xfrm>
                <a:custGeom>
                  <a:avLst/>
                  <a:gdLst>
                    <a:gd name="T0" fmla="*/ 175 w 175"/>
                    <a:gd name="T1" fmla="*/ 17 h 125"/>
                    <a:gd name="T2" fmla="*/ 11 w 175"/>
                    <a:gd name="T3" fmla="*/ 125 h 125"/>
                    <a:gd name="T4" fmla="*/ 0 w 175"/>
                    <a:gd name="T5" fmla="*/ 108 h 125"/>
                    <a:gd name="T6" fmla="*/ 163 w 175"/>
                    <a:gd name="T7" fmla="*/ 0 h 125"/>
                    <a:gd name="T8" fmla="*/ 175 w 175"/>
                    <a:gd name="T9" fmla="*/ 17 h 1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5"/>
                    <a:gd name="T16" fmla="*/ 0 h 125"/>
                    <a:gd name="T17" fmla="*/ 175 w 175"/>
                    <a:gd name="T18" fmla="*/ 125 h 12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5" h="125">
                      <a:moveTo>
                        <a:pt x="175" y="17"/>
                      </a:moveTo>
                      <a:lnTo>
                        <a:pt x="11" y="125"/>
                      </a:lnTo>
                      <a:lnTo>
                        <a:pt x="0" y="108"/>
                      </a:lnTo>
                      <a:lnTo>
                        <a:pt x="163" y="0"/>
                      </a:lnTo>
                      <a:lnTo>
                        <a:pt x="175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8" name="Freeform 878">
                  <a:extLst>
                    <a:ext uri="{FF2B5EF4-FFF2-40B4-BE49-F238E27FC236}">
                      <a16:creationId xmlns:a16="http://schemas.microsoft.com/office/drawing/2014/main" id="{00AAC276-23CB-4754-282A-3BA432C88A4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499" y="3669"/>
                  <a:ext cx="93" cy="100"/>
                </a:xfrm>
                <a:custGeom>
                  <a:avLst/>
                  <a:gdLst>
                    <a:gd name="T0" fmla="*/ 93 w 93"/>
                    <a:gd name="T1" fmla="*/ 61 h 100"/>
                    <a:gd name="T2" fmla="*/ 42 w 93"/>
                    <a:gd name="T3" fmla="*/ 100 h 100"/>
                    <a:gd name="T4" fmla="*/ 0 w 93"/>
                    <a:gd name="T5" fmla="*/ 39 h 100"/>
                    <a:gd name="T6" fmla="*/ 51 w 93"/>
                    <a:gd name="T7" fmla="*/ 0 h 100"/>
                    <a:gd name="T8" fmla="*/ 93 w 93"/>
                    <a:gd name="T9" fmla="*/ 61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3"/>
                    <a:gd name="T16" fmla="*/ 0 h 100"/>
                    <a:gd name="T17" fmla="*/ 93 w 93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3" h="100">
                      <a:moveTo>
                        <a:pt x="93" y="61"/>
                      </a:moveTo>
                      <a:lnTo>
                        <a:pt x="42" y="100"/>
                      </a:lnTo>
                      <a:lnTo>
                        <a:pt x="0" y="39"/>
                      </a:lnTo>
                      <a:lnTo>
                        <a:pt x="51" y="0"/>
                      </a:lnTo>
                      <a:lnTo>
                        <a:pt x="93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9" name="Freeform 879">
                  <a:extLst>
                    <a:ext uri="{FF2B5EF4-FFF2-40B4-BE49-F238E27FC236}">
                      <a16:creationId xmlns:a16="http://schemas.microsoft.com/office/drawing/2014/main" id="{2CF0D694-84FA-A593-ED2E-21BC4627A02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382" y="3360"/>
                  <a:ext cx="293" cy="229"/>
                </a:xfrm>
                <a:custGeom>
                  <a:avLst/>
                  <a:gdLst>
                    <a:gd name="T0" fmla="*/ 293 w 293"/>
                    <a:gd name="T1" fmla="*/ 52 h 229"/>
                    <a:gd name="T2" fmla="*/ 260 w 293"/>
                    <a:gd name="T3" fmla="*/ 1 h 229"/>
                    <a:gd name="T4" fmla="*/ 210 w 293"/>
                    <a:gd name="T5" fmla="*/ 31 h 229"/>
                    <a:gd name="T6" fmla="*/ 199 w 293"/>
                    <a:gd name="T7" fmla="*/ 15 h 229"/>
                    <a:gd name="T8" fmla="*/ 166 w 293"/>
                    <a:gd name="T9" fmla="*/ 0 h 229"/>
                    <a:gd name="T10" fmla="*/ 32 w 293"/>
                    <a:gd name="T11" fmla="*/ 82 h 229"/>
                    <a:gd name="T12" fmla="*/ 0 w 293"/>
                    <a:gd name="T13" fmla="*/ 138 h 229"/>
                    <a:gd name="T14" fmla="*/ 55 w 293"/>
                    <a:gd name="T15" fmla="*/ 229 h 229"/>
                    <a:gd name="T16" fmla="*/ 121 w 293"/>
                    <a:gd name="T17" fmla="*/ 225 h 229"/>
                    <a:gd name="T18" fmla="*/ 256 w 293"/>
                    <a:gd name="T19" fmla="*/ 141 h 229"/>
                    <a:gd name="T20" fmla="*/ 256 w 293"/>
                    <a:gd name="T21" fmla="*/ 104 h 229"/>
                    <a:gd name="T22" fmla="*/ 242 w 293"/>
                    <a:gd name="T23" fmla="*/ 85 h 229"/>
                    <a:gd name="T24" fmla="*/ 293 w 293"/>
                    <a:gd name="T25" fmla="*/ 52 h 22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3"/>
                    <a:gd name="T40" fmla="*/ 0 h 229"/>
                    <a:gd name="T41" fmla="*/ 293 w 293"/>
                    <a:gd name="T42" fmla="*/ 229 h 22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3" h="229">
                      <a:moveTo>
                        <a:pt x="293" y="52"/>
                      </a:moveTo>
                      <a:lnTo>
                        <a:pt x="260" y="1"/>
                      </a:lnTo>
                      <a:lnTo>
                        <a:pt x="210" y="31"/>
                      </a:lnTo>
                      <a:lnTo>
                        <a:pt x="199" y="15"/>
                      </a:lnTo>
                      <a:lnTo>
                        <a:pt x="166" y="0"/>
                      </a:lnTo>
                      <a:lnTo>
                        <a:pt x="32" y="82"/>
                      </a:lnTo>
                      <a:lnTo>
                        <a:pt x="0" y="138"/>
                      </a:lnTo>
                      <a:lnTo>
                        <a:pt x="55" y="229"/>
                      </a:lnTo>
                      <a:lnTo>
                        <a:pt x="121" y="225"/>
                      </a:lnTo>
                      <a:lnTo>
                        <a:pt x="256" y="141"/>
                      </a:lnTo>
                      <a:lnTo>
                        <a:pt x="256" y="104"/>
                      </a:lnTo>
                      <a:lnTo>
                        <a:pt x="242" y="85"/>
                      </a:lnTo>
                      <a:lnTo>
                        <a:pt x="293" y="52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0" name="Rectangle 880">
                  <a:extLst>
                    <a:ext uri="{FF2B5EF4-FFF2-40B4-BE49-F238E27FC236}">
                      <a16:creationId xmlns:a16="http://schemas.microsoft.com/office/drawing/2014/main" id="{F013881D-2FB0-160A-8EF1-DEA6FB5CE26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-342" y="3632"/>
                  <a:ext cx="31" cy="355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43" name="Group 881">
                <a:extLst>
                  <a:ext uri="{FF2B5EF4-FFF2-40B4-BE49-F238E27FC236}">
                    <a16:creationId xmlns:a16="http://schemas.microsoft.com/office/drawing/2014/main" id="{C384B35B-166B-620F-6215-8BD44FE2F6E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70" y="4362"/>
                <a:ext cx="284" cy="510"/>
                <a:chOff x="1370" y="4362"/>
                <a:chExt cx="284" cy="510"/>
              </a:xfrm>
            </p:grpSpPr>
            <p:sp>
              <p:nvSpPr>
                <p:cNvPr id="444" name="Line 882">
                  <a:extLst>
                    <a:ext uri="{FF2B5EF4-FFF2-40B4-BE49-F238E27FC236}">
                      <a16:creationId xmlns:a16="http://schemas.microsoft.com/office/drawing/2014/main" id="{EC4D6FDB-A48F-B4C3-80DB-6C468649AE5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72" y="4408"/>
                  <a:ext cx="0" cy="46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5" name="Line 883">
                  <a:extLst>
                    <a:ext uri="{FF2B5EF4-FFF2-40B4-BE49-F238E27FC236}">
                      <a16:creationId xmlns:a16="http://schemas.microsoft.com/office/drawing/2014/main" id="{3712C4B0-0305-ECB9-31BE-6ECC4920B3B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08" y="4400"/>
                  <a:ext cx="0" cy="46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446" name="Group 884">
                  <a:extLst>
                    <a:ext uri="{FF2B5EF4-FFF2-40B4-BE49-F238E27FC236}">
                      <a16:creationId xmlns:a16="http://schemas.microsoft.com/office/drawing/2014/main" id="{1E880E6A-00D2-A7C2-6DF8-5B8B65EBA05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370" y="4362"/>
                  <a:ext cx="284" cy="316"/>
                  <a:chOff x="1386" y="4410"/>
                  <a:chExt cx="284" cy="316"/>
                </a:xfrm>
              </p:grpSpPr>
              <p:grpSp>
                <p:nvGrpSpPr>
                  <p:cNvPr id="447" name="Group 885">
                    <a:extLst>
                      <a:ext uri="{FF2B5EF4-FFF2-40B4-BE49-F238E27FC236}">
                        <a16:creationId xmlns:a16="http://schemas.microsoft.com/office/drawing/2014/main" id="{955A4449-9358-23DD-139D-A8EB22DC9014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 rot="16200000" flipH="1">
                    <a:off x="1450" y="4346"/>
                    <a:ext cx="156" cy="284"/>
                    <a:chOff x="2496" y="2112"/>
                    <a:chExt cx="181" cy="333"/>
                  </a:xfrm>
                </p:grpSpPr>
                <p:sp>
                  <p:nvSpPr>
                    <p:cNvPr id="452" name="Freeform 886">
                      <a:extLst>
                        <a:ext uri="{FF2B5EF4-FFF2-40B4-BE49-F238E27FC236}">
                          <a16:creationId xmlns:a16="http://schemas.microsoft.com/office/drawing/2014/main" id="{861CFF64-D454-50F7-2A7B-64F850ADA2FF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496" y="2112"/>
                      <a:ext cx="181" cy="333"/>
                    </a:xfrm>
                    <a:custGeom>
                      <a:avLst/>
                      <a:gdLst>
                        <a:gd name="T0" fmla="*/ 89 w 277"/>
                        <a:gd name="T1" fmla="*/ 0 h 517"/>
                        <a:gd name="T2" fmla="*/ 191 w 277"/>
                        <a:gd name="T3" fmla="*/ 0 h 517"/>
                        <a:gd name="T4" fmla="*/ 191 w 277"/>
                        <a:gd name="T5" fmla="*/ 105 h 517"/>
                        <a:gd name="T6" fmla="*/ 225 w 277"/>
                        <a:gd name="T7" fmla="*/ 105 h 517"/>
                        <a:gd name="T8" fmla="*/ 276 w 277"/>
                        <a:gd name="T9" fmla="*/ 139 h 517"/>
                        <a:gd name="T10" fmla="*/ 276 w 277"/>
                        <a:gd name="T11" fmla="*/ 415 h 517"/>
                        <a:gd name="T12" fmla="*/ 225 w 277"/>
                        <a:gd name="T13" fmla="*/ 516 h 517"/>
                        <a:gd name="T14" fmla="*/ 51 w 277"/>
                        <a:gd name="T15" fmla="*/ 516 h 517"/>
                        <a:gd name="T16" fmla="*/ 0 w 277"/>
                        <a:gd name="T17" fmla="*/ 415 h 517"/>
                        <a:gd name="T18" fmla="*/ 0 w 277"/>
                        <a:gd name="T19" fmla="*/ 139 h 517"/>
                        <a:gd name="T20" fmla="*/ 51 w 277"/>
                        <a:gd name="T21" fmla="*/ 105 h 517"/>
                        <a:gd name="T22" fmla="*/ 89 w 277"/>
                        <a:gd name="T23" fmla="*/ 105 h 517"/>
                        <a:gd name="T24" fmla="*/ 89 w 277"/>
                        <a:gd name="T25" fmla="*/ 0 h 517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277"/>
                        <a:gd name="T40" fmla="*/ 0 h 517"/>
                        <a:gd name="T41" fmla="*/ 277 w 277"/>
                        <a:gd name="T42" fmla="*/ 517 h 517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277" h="517">
                          <a:moveTo>
                            <a:pt x="89" y="0"/>
                          </a:moveTo>
                          <a:lnTo>
                            <a:pt x="191" y="0"/>
                          </a:lnTo>
                          <a:lnTo>
                            <a:pt x="191" y="105"/>
                          </a:lnTo>
                          <a:lnTo>
                            <a:pt x="225" y="105"/>
                          </a:lnTo>
                          <a:lnTo>
                            <a:pt x="276" y="139"/>
                          </a:lnTo>
                          <a:lnTo>
                            <a:pt x="276" y="415"/>
                          </a:lnTo>
                          <a:lnTo>
                            <a:pt x="225" y="516"/>
                          </a:lnTo>
                          <a:lnTo>
                            <a:pt x="51" y="516"/>
                          </a:lnTo>
                          <a:lnTo>
                            <a:pt x="0" y="415"/>
                          </a:lnTo>
                          <a:lnTo>
                            <a:pt x="0" y="139"/>
                          </a:lnTo>
                          <a:lnTo>
                            <a:pt x="51" y="105"/>
                          </a:lnTo>
                          <a:lnTo>
                            <a:pt x="89" y="105"/>
                          </a:lnTo>
                          <a:lnTo>
                            <a:pt x="89" y="0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3" name="Line 887">
                      <a:extLst>
                        <a:ext uri="{FF2B5EF4-FFF2-40B4-BE49-F238E27FC236}">
                          <a16:creationId xmlns:a16="http://schemas.microsoft.com/office/drawing/2014/main" id="{1A7F8B09-5900-A2A9-5E59-EEB3E2CD1073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532" y="2184"/>
                      <a:ext cx="111" cy="26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4" name="Line 888">
                      <a:extLst>
                        <a:ext uri="{FF2B5EF4-FFF2-40B4-BE49-F238E27FC236}">
                          <a16:creationId xmlns:a16="http://schemas.microsoft.com/office/drawing/2014/main" id="{ABD58654-934D-7290-0A8B-4F39ADA700BF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29" y="2186"/>
                      <a:ext cx="113" cy="25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448" name="Group 889">
                    <a:extLst>
                      <a:ext uri="{FF2B5EF4-FFF2-40B4-BE49-F238E27FC236}">
                        <a16:creationId xmlns:a16="http://schemas.microsoft.com/office/drawing/2014/main" id="{02222E63-8C83-283C-540A-80B0DC1DA033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 rot="16200000" flipH="1">
                    <a:off x="1450" y="4506"/>
                    <a:ext cx="156" cy="284"/>
                    <a:chOff x="2496" y="2112"/>
                    <a:chExt cx="181" cy="333"/>
                  </a:xfrm>
                </p:grpSpPr>
                <p:sp>
                  <p:nvSpPr>
                    <p:cNvPr id="449" name="Freeform 890">
                      <a:extLst>
                        <a:ext uri="{FF2B5EF4-FFF2-40B4-BE49-F238E27FC236}">
                          <a16:creationId xmlns:a16="http://schemas.microsoft.com/office/drawing/2014/main" id="{7D22F554-47F4-4A30-DEBA-4D51025BD8C4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496" y="2112"/>
                      <a:ext cx="181" cy="333"/>
                    </a:xfrm>
                    <a:custGeom>
                      <a:avLst/>
                      <a:gdLst>
                        <a:gd name="T0" fmla="*/ 89 w 277"/>
                        <a:gd name="T1" fmla="*/ 0 h 517"/>
                        <a:gd name="T2" fmla="*/ 191 w 277"/>
                        <a:gd name="T3" fmla="*/ 0 h 517"/>
                        <a:gd name="T4" fmla="*/ 191 w 277"/>
                        <a:gd name="T5" fmla="*/ 105 h 517"/>
                        <a:gd name="T6" fmla="*/ 225 w 277"/>
                        <a:gd name="T7" fmla="*/ 105 h 517"/>
                        <a:gd name="T8" fmla="*/ 276 w 277"/>
                        <a:gd name="T9" fmla="*/ 139 h 517"/>
                        <a:gd name="T10" fmla="*/ 276 w 277"/>
                        <a:gd name="T11" fmla="*/ 415 h 517"/>
                        <a:gd name="T12" fmla="*/ 225 w 277"/>
                        <a:gd name="T13" fmla="*/ 516 h 517"/>
                        <a:gd name="T14" fmla="*/ 51 w 277"/>
                        <a:gd name="T15" fmla="*/ 516 h 517"/>
                        <a:gd name="T16" fmla="*/ 0 w 277"/>
                        <a:gd name="T17" fmla="*/ 415 h 517"/>
                        <a:gd name="T18" fmla="*/ 0 w 277"/>
                        <a:gd name="T19" fmla="*/ 139 h 517"/>
                        <a:gd name="T20" fmla="*/ 51 w 277"/>
                        <a:gd name="T21" fmla="*/ 105 h 517"/>
                        <a:gd name="T22" fmla="*/ 89 w 277"/>
                        <a:gd name="T23" fmla="*/ 105 h 517"/>
                        <a:gd name="T24" fmla="*/ 89 w 277"/>
                        <a:gd name="T25" fmla="*/ 0 h 517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277"/>
                        <a:gd name="T40" fmla="*/ 0 h 517"/>
                        <a:gd name="T41" fmla="*/ 277 w 277"/>
                        <a:gd name="T42" fmla="*/ 517 h 517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277" h="517">
                          <a:moveTo>
                            <a:pt x="89" y="0"/>
                          </a:moveTo>
                          <a:lnTo>
                            <a:pt x="191" y="0"/>
                          </a:lnTo>
                          <a:lnTo>
                            <a:pt x="191" y="105"/>
                          </a:lnTo>
                          <a:lnTo>
                            <a:pt x="225" y="105"/>
                          </a:lnTo>
                          <a:lnTo>
                            <a:pt x="276" y="139"/>
                          </a:lnTo>
                          <a:lnTo>
                            <a:pt x="276" y="415"/>
                          </a:lnTo>
                          <a:lnTo>
                            <a:pt x="225" y="516"/>
                          </a:lnTo>
                          <a:lnTo>
                            <a:pt x="51" y="516"/>
                          </a:lnTo>
                          <a:lnTo>
                            <a:pt x="0" y="415"/>
                          </a:lnTo>
                          <a:lnTo>
                            <a:pt x="0" y="139"/>
                          </a:lnTo>
                          <a:lnTo>
                            <a:pt x="51" y="105"/>
                          </a:lnTo>
                          <a:lnTo>
                            <a:pt x="89" y="105"/>
                          </a:lnTo>
                          <a:lnTo>
                            <a:pt x="89" y="0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0" name="Line 891">
                      <a:extLst>
                        <a:ext uri="{FF2B5EF4-FFF2-40B4-BE49-F238E27FC236}">
                          <a16:creationId xmlns:a16="http://schemas.microsoft.com/office/drawing/2014/main" id="{1CA9F9EE-47A6-5E72-A0F7-D53DC5DB0F9E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532" y="2184"/>
                      <a:ext cx="111" cy="26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1" name="Line 892">
                      <a:extLst>
                        <a:ext uri="{FF2B5EF4-FFF2-40B4-BE49-F238E27FC236}">
                          <a16:creationId xmlns:a16="http://schemas.microsoft.com/office/drawing/2014/main" id="{EBBC3A0C-BC20-8778-FFC8-6E3EB2E1B92C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29" y="2186"/>
                      <a:ext cx="113" cy="25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</p:grpSp>
        </p:grpSp>
        <p:sp>
          <p:nvSpPr>
            <p:cNvPr id="441" name="Freeform 893">
              <a:extLst>
                <a:ext uri="{FF2B5EF4-FFF2-40B4-BE49-F238E27FC236}">
                  <a16:creationId xmlns:a16="http://schemas.microsoft.com/office/drawing/2014/main" id="{91355AAE-D45A-A4FD-1613-CC6FC977C9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0" y="4131"/>
              <a:ext cx="512" cy="317"/>
            </a:xfrm>
            <a:custGeom>
              <a:avLst/>
              <a:gdLst>
                <a:gd name="T0" fmla="*/ 512 w 512"/>
                <a:gd name="T1" fmla="*/ 125 h 317"/>
                <a:gd name="T2" fmla="*/ 185 w 512"/>
                <a:gd name="T3" fmla="*/ 75 h 317"/>
                <a:gd name="T4" fmla="*/ 0 w 512"/>
                <a:gd name="T5" fmla="*/ 317 h 317"/>
                <a:gd name="T6" fmla="*/ 0 60000 65536"/>
                <a:gd name="T7" fmla="*/ 0 60000 65536"/>
                <a:gd name="T8" fmla="*/ 0 60000 65536"/>
                <a:gd name="T9" fmla="*/ 0 w 512"/>
                <a:gd name="T10" fmla="*/ 0 h 317"/>
                <a:gd name="T11" fmla="*/ 512 w 512"/>
                <a:gd name="T12" fmla="*/ 317 h 3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12" h="317">
                  <a:moveTo>
                    <a:pt x="512" y="125"/>
                  </a:moveTo>
                  <a:cubicBezTo>
                    <a:pt x="458" y="117"/>
                    <a:pt x="356" y="0"/>
                    <a:pt x="185" y="75"/>
                  </a:cubicBezTo>
                  <a:cubicBezTo>
                    <a:pt x="14" y="150"/>
                    <a:pt x="39" y="267"/>
                    <a:pt x="0" y="317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61" name="Group 894">
            <a:extLst>
              <a:ext uri="{FF2B5EF4-FFF2-40B4-BE49-F238E27FC236}">
                <a16:creationId xmlns:a16="http://schemas.microsoft.com/office/drawing/2014/main" id="{0CC63B55-5D48-6EFD-1A18-5F924494DF07}"/>
              </a:ext>
            </a:extLst>
          </p:cNvPr>
          <p:cNvGrpSpPr>
            <a:grpSpLocks/>
          </p:cNvGrpSpPr>
          <p:nvPr/>
        </p:nvGrpSpPr>
        <p:grpSpPr bwMode="auto">
          <a:xfrm>
            <a:off x="2634388" y="7171916"/>
            <a:ext cx="1103312" cy="1192213"/>
            <a:chOff x="49" y="4100"/>
            <a:chExt cx="695" cy="751"/>
          </a:xfrm>
        </p:grpSpPr>
        <p:grpSp>
          <p:nvGrpSpPr>
            <p:cNvPr id="462" name="Group 895">
              <a:extLst>
                <a:ext uri="{FF2B5EF4-FFF2-40B4-BE49-F238E27FC236}">
                  <a16:creationId xmlns:a16="http://schemas.microsoft.com/office/drawing/2014/main" id="{7F0C8B71-3B4C-33A6-D60D-9F9C658B72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" y="4224"/>
              <a:ext cx="657" cy="627"/>
              <a:chOff x="49" y="4224"/>
              <a:chExt cx="657" cy="627"/>
            </a:xfrm>
          </p:grpSpPr>
          <p:grpSp>
            <p:nvGrpSpPr>
              <p:cNvPr id="464" name="Group 896">
                <a:extLst>
                  <a:ext uri="{FF2B5EF4-FFF2-40B4-BE49-F238E27FC236}">
                    <a16:creationId xmlns:a16="http://schemas.microsoft.com/office/drawing/2014/main" id="{68599B1D-9585-FD89-CEB5-C1E65D83E62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9" y="4224"/>
                <a:ext cx="498" cy="627"/>
                <a:chOff x="49" y="4224"/>
                <a:chExt cx="498" cy="627"/>
              </a:xfrm>
            </p:grpSpPr>
            <p:sp>
              <p:nvSpPr>
                <p:cNvPr id="473" name="Freeform 897">
                  <a:extLst>
                    <a:ext uri="{FF2B5EF4-FFF2-40B4-BE49-F238E27FC236}">
                      <a16:creationId xmlns:a16="http://schemas.microsoft.com/office/drawing/2014/main" id="{10379932-7D89-2A91-89EB-91743B25785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136" y="4224"/>
                  <a:ext cx="294" cy="228"/>
                </a:xfrm>
                <a:custGeom>
                  <a:avLst/>
                  <a:gdLst>
                    <a:gd name="T0" fmla="*/ 294 w 294"/>
                    <a:gd name="T1" fmla="*/ 55 h 228"/>
                    <a:gd name="T2" fmla="*/ 262 w 294"/>
                    <a:gd name="T3" fmla="*/ 3 h 228"/>
                    <a:gd name="T4" fmla="*/ 212 w 294"/>
                    <a:gd name="T5" fmla="*/ 32 h 228"/>
                    <a:gd name="T6" fmla="*/ 201 w 294"/>
                    <a:gd name="T7" fmla="*/ 16 h 228"/>
                    <a:gd name="T8" fmla="*/ 168 w 294"/>
                    <a:gd name="T9" fmla="*/ 0 h 228"/>
                    <a:gd name="T10" fmla="*/ 33 w 294"/>
                    <a:gd name="T11" fmla="*/ 81 h 228"/>
                    <a:gd name="T12" fmla="*/ 0 w 294"/>
                    <a:gd name="T13" fmla="*/ 135 h 228"/>
                    <a:gd name="T14" fmla="*/ 54 w 294"/>
                    <a:gd name="T15" fmla="*/ 228 h 228"/>
                    <a:gd name="T16" fmla="*/ 120 w 294"/>
                    <a:gd name="T17" fmla="*/ 225 h 228"/>
                    <a:gd name="T18" fmla="*/ 255 w 294"/>
                    <a:gd name="T19" fmla="*/ 144 h 228"/>
                    <a:gd name="T20" fmla="*/ 255 w 294"/>
                    <a:gd name="T21" fmla="*/ 106 h 228"/>
                    <a:gd name="T22" fmla="*/ 243 w 294"/>
                    <a:gd name="T23" fmla="*/ 87 h 228"/>
                    <a:gd name="T24" fmla="*/ 294 w 294"/>
                    <a:gd name="T25" fmla="*/ 55 h 2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4"/>
                    <a:gd name="T40" fmla="*/ 0 h 228"/>
                    <a:gd name="T41" fmla="*/ 294 w 294"/>
                    <a:gd name="T42" fmla="*/ 228 h 22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4" h="228">
                      <a:moveTo>
                        <a:pt x="294" y="55"/>
                      </a:moveTo>
                      <a:lnTo>
                        <a:pt x="262" y="3"/>
                      </a:lnTo>
                      <a:lnTo>
                        <a:pt x="212" y="32"/>
                      </a:lnTo>
                      <a:lnTo>
                        <a:pt x="201" y="16"/>
                      </a:lnTo>
                      <a:lnTo>
                        <a:pt x="168" y="0"/>
                      </a:lnTo>
                      <a:lnTo>
                        <a:pt x="33" y="81"/>
                      </a:lnTo>
                      <a:lnTo>
                        <a:pt x="0" y="135"/>
                      </a:lnTo>
                      <a:lnTo>
                        <a:pt x="54" y="228"/>
                      </a:lnTo>
                      <a:lnTo>
                        <a:pt x="120" y="225"/>
                      </a:lnTo>
                      <a:lnTo>
                        <a:pt x="255" y="144"/>
                      </a:lnTo>
                      <a:lnTo>
                        <a:pt x="255" y="106"/>
                      </a:lnTo>
                      <a:lnTo>
                        <a:pt x="243" y="87"/>
                      </a:lnTo>
                      <a:lnTo>
                        <a:pt x="294" y="55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474" name="Group 898">
                  <a:extLst>
                    <a:ext uri="{FF2B5EF4-FFF2-40B4-BE49-F238E27FC236}">
                      <a16:creationId xmlns:a16="http://schemas.microsoft.com/office/drawing/2014/main" id="{82AD82DB-CCBC-CBFD-EA36-93D9B4EBFEE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269" y="4332"/>
                  <a:ext cx="278" cy="519"/>
                  <a:chOff x="1261" y="4316"/>
                  <a:chExt cx="278" cy="519"/>
                </a:xfrm>
              </p:grpSpPr>
              <p:sp>
                <p:nvSpPr>
                  <p:cNvPr id="479" name="Freeform 899">
                    <a:extLst>
                      <a:ext uri="{FF2B5EF4-FFF2-40B4-BE49-F238E27FC236}">
                        <a16:creationId xmlns:a16="http://schemas.microsoft.com/office/drawing/2014/main" id="{C0CC9F21-F091-CEE8-749A-83474BF2046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349" y="4316"/>
                    <a:ext cx="190" cy="304"/>
                  </a:xfrm>
                  <a:custGeom>
                    <a:avLst/>
                    <a:gdLst>
                      <a:gd name="T0" fmla="*/ 0 w 190"/>
                      <a:gd name="T1" fmla="*/ 9 h 304"/>
                      <a:gd name="T2" fmla="*/ 174 w 190"/>
                      <a:gd name="T3" fmla="*/ 304 h 304"/>
                      <a:gd name="T4" fmla="*/ 190 w 190"/>
                      <a:gd name="T5" fmla="*/ 295 h 304"/>
                      <a:gd name="T6" fmla="*/ 15 w 190"/>
                      <a:gd name="T7" fmla="*/ 0 h 304"/>
                      <a:gd name="T8" fmla="*/ 0 w 190"/>
                      <a:gd name="T9" fmla="*/ 9 h 30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0"/>
                      <a:gd name="T16" fmla="*/ 0 h 304"/>
                      <a:gd name="T17" fmla="*/ 190 w 190"/>
                      <a:gd name="T18" fmla="*/ 304 h 30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0" h="304">
                        <a:moveTo>
                          <a:pt x="0" y="9"/>
                        </a:moveTo>
                        <a:lnTo>
                          <a:pt x="174" y="304"/>
                        </a:lnTo>
                        <a:lnTo>
                          <a:pt x="190" y="295"/>
                        </a:lnTo>
                        <a:lnTo>
                          <a:pt x="15" y="0"/>
                        </a:lnTo>
                        <a:lnTo>
                          <a:pt x="0" y="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80" name="Freeform 900">
                    <a:extLst>
                      <a:ext uri="{FF2B5EF4-FFF2-40B4-BE49-F238E27FC236}">
                        <a16:creationId xmlns:a16="http://schemas.microsoft.com/office/drawing/2014/main" id="{DDB8404A-C3F5-210C-A545-6DBF4E5E45B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71" y="4469"/>
                    <a:ext cx="175" cy="125"/>
                  </a:xfrm>
                  <a:custGeom>
                    <a:avLst/>
                    <a:gdLst>
                      <a:gd name="T0" fmla="*/ 175 w 175"/>
                      <a:gd name="T1" fmla="*/ 17 h 125"/>
                      <a:gd name="T2" fmla="*/ 11 w 175"/>
                      <a:gd name="T3" fmla="*/ 125 h 125"/>
                      <a:gd name="T4" fmla="*/ 0 w 175"/>
                      <a:gd name="T5" fmla="*/ 108 h 125"/>
                      <a:gd name="T6" fmla="*/ 163 w 175"/>
                      <a:gd name="T7" fmla="*/ 0 h 125"/>
                      <a:gd name="T8" fmla="*/ 175 w 175"/>
                      <a:gd name="T9" fmla="*/ 17 h 12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75"/>
                      <a:gd name="T16" fmla="*/ 0 h 125"/>
                      <a:gd name="T17" fmla="*/ 175 w 175"/>
                      <a:gd name="T18" fmla="*/ 125 h 12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75" h="125">
                        <a:moveTo>
                          <a:pt x="175" y="17"/>
                        </a:moveTo>
                        <a:lnTo>
                          <a:pt x="11" y="125"/>
                        </a:lnTo>
                        <a:lnTo>
                          <a:pt x="0" y="108"/>
                        </a:lnTo>
                        <a:lnTo>
                          <a:pt x="163" y="0"/>
                        </a:lnTo>
                        <a:lnTo>
                          <a:pt x="175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81" name="Freeform 901">
                    <a:extLst>
                      <a:ext uri="{FF2B5EF4-FFF2-40B4-BE49-F238E27FC236}">
                        <a16:creationId xmlns:a16="http://schemas.microsoft.com/office/drawing/2014/main" id="{797E512D-CE06-D448-2549-8BAD05A72A7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61" y="4517"/>
                    <a:ext cx="93" cy="100"/>
                  </a:xfrm>
                  <a:custGeom>
                    <a:avLst/>
                    <a:gdLst>
                      <a:gd name="T0" fmla="*/ 93 w 93"/>
                      <a:gd name="T1" fmla="*/ 61 h 100"/>
                      <a:gd name="T2" fmla="*/ 42 w 93"/>
                      <a:gd name="T3" fmla="*/ 100 h 100"/>
                      <a:gd name="T4" fmla="*/ 0 w 93"/>
                      <a:gd name="T5" fmla="*/ 39 h 100"/>
                      <a:gd name="T6" fmla="*/ 51 w 93"/>
                      <a:gd name="T7" fmla="*/ 0 h 100"/>
                      <a:gd name="T8" fmla="*/ 93 w 93"/>
                      <a:gd name="T9" fmla="*/ 61 h 1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3"/>
                      <a:gd name="T16" fmla="*/ 0 h 100"/>
                      <a:gd name="T17" fmla="*/ 93 w 93"/>
                      <a:gd name="T18" fmla="*/ 100 h 1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3" h="100">
                        <a:moveTo>
                          <a:pt x="93" y="61"/>
                        </a:moveTo>
                        <a:lnTo>
                          <a:pt x="42" y="100"/>
                        </a:lnTo>
                        <a:lnTo>
                          <a:pt x="0" y="39"/>
                        </a:lnTo>
                        <a:lnTo>
                          <a:pt x="51" y="0"/>
                        </a:lnTo>
                        <a:lnTo>
                          <a:pt x="93" y="6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82" name="Rectangle 902">
                    <a:extLst>
                      <a:ext uri="{FF2B5EF4-FFF2-40B4-BE49-F238E27FC236}">
                        <a16:creationId xmlns:a16="http://schemas.microsoft.com/office/drawing/2014/main" id="{2A73E652-B15E-7D3E-1CAD-B4C84B40D2F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18" y="4480"/>
                    <a:ext cx="31" cy="355"/>
                  </a:xfrm>
                  <a:prstGeom prst="rect">
                    <a:avLst/>
                  </a:prstGeom>
                  <a:solidFill>
                    <a:srgbClr val="000000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75" name="Group 903">
                  <a:extLst>
                    <a:ext uri="{FF2B5EF4-FFF2-40B4-BE49-F238E27FC236}">
                      <a16:creationId xmlns:a16="http://schemas.microsoft.com/office/drawing/2014/main" id="{68E90622-43A2-A2C5-8AE6-1B729819C80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49" y="4372"/>
                  <a:ext cx="293" cy="229"/>
                  <a:chOff x="1378" y="4208"/>
                  <a:chExt cx="293" cy="229"/>
                </a:xfrm>
              </p:grpSpPr>
              <p:sp>
                <p:nvSpPr>
                  <p:cNvPr id="476" name="Freeform 904">
                    <a:extLst>
                      <a:ext uri="{FF2B5EF4-FFF2-40B4-BE49-F238E27FC236}">
                        <a16:creationId xmlns:a16="http://schemas.microsoft.com/office/drawing/2014/main" id="{B7950E4B-3248-2479-0D30-35FDEFA136A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378" y="4208"/>
                    <a:ext cx="293" cy="229"/>
                  </a:xfrm>
                  <a:custGeom>
                    <a:avLst/>
                    <a:gdLst>
                      <a:gd name="T0" fmla="*/ 293 w 293"/>
                      <a:gd name="T1" fmla="*/ 52 h 229"/>
                      <a:gd name="T2" fmla="*/ 260 w 293"/>
                      <a:gd name="T3" fmla="*/ 1 h 229"/>
                      <a:gd name="T4" fmla="*/ 210 w 293"/>
                      <a:gd name="T5" fmla="*/ 31 h 229"/>
                      <a:gd name="T6" fmla="*/ 199 w 293"/>
                      <a:gd name="T7" fmla="*/ 15 h 229"/>
                      <a:gd name="T8" fmla="*/ 166 w 293"/>
                      <a:gd name="T9" fmla="*/ 0 h 229"/>
                      <a:gd name="T10" fmla="*/ 32 w 293"/>
                      <a:gd name="T11" fmla="*/ 82 h 229"/>
                      <a:gd name="T12" fmla="*/ 0 w 293"/>
                      <a:gd name="T13" fmla="*/ 138 h 229"/>
                      <a:gd name="T14" fmla="*/ 55 w 293"/>
                      <a:gd name="T15" fmla="*/ 229 h 229"/>
                      <a:gd name="T16" fmla="*/ 121 w 293"/>
                      <a:gd name="T17" fmla="*/ 225 h 229"/>
                      <a:gd name="T18" fmla="*/ 256 w 293"/>
                      <a:gd name="T19" fmla="*/ 141 h 229"/>
                      <a:gd name="T20" fmla="*/ 256 w 293"/>
                      <a:gd name="T21" fmla="*/ 104 h 229"/>
                      <a:gd name="T22" fmla="*/ 242 w 293"/>
                      <a:gd name="T23" fmla="*/ 85 h 229"/>
                      <a:gd name="T24" fmla="*/ 293 w 293"/>
                      <a:gd name="T25" fmla="*/ 52 h 229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93"/>
                      <a:gd name="T40" fmla="*/ 0 h 229"/>
                      <a:gd name="T41" fmla="*/ 293 w 293"/>
                      <a:gd name="T42" fmla="*/ 229 h 229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93" h="229">
                        <a:moveTo>
                          <a:pt x="293" y="52"/>
                        </a:moveTo>
                        <a:lnTo>
                          <a:pt x="260" y="1"/>
                        </a:lnTo>
                        <a:lnTo>
                          <a:pt x="210" y="31"/>
                        </a:lnTo>
                        <a:lnTo>
                          <a:pt x="199" y="15"/>
                        </a:lnTo>
                        <a:lnTo>
                          <a:pt x="166" y="0"/>
                        </a:lnTo>
                        <a:lnTo>
                          <a:pt x="32" y="82"/>
                        </a:lnTo>
                        <a:lnTo>
                          <a:pt x="0" y="138"/>
                        </a:lnTo>
                        <a:lnTo>
                          <a:pt x="55" y="229"/>
                        </a:lnTo>
                        <a:lnTo>
                          <a:pt x="121" y="225"/>
                        </a:lnTo>
                        <a:lnTo>
                          <a:pt x="256" y="141"/>
                        </a:lnTo>
                        <a:lnTo>
                          <a:pt x="256" y="104"/>
                        </a:lnTo>
                        <a:lnTo>
                          <a:pt x="242" y="85"/>
                        </a:lnTo>
                        <a:lnTo>
                          <a:pt x="293" y="52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77" name="Freeform 905">
                    <a:extLst>
                      <a:ext uri="{FF2B5EF4-FFF2-40B4-BE49-F238E27FC236}">
                        <a16:creationId xmlns:a16="http://schemas.microsoft.com/office/drawing/2014/main" id="{A2156103-2321-10A8-33DF-C53D562E131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438" y="4224"/>
                    <a:ext cx="134" cy="207"/>
                  </a:xfrm>
                  <a:custGeom>
                    <a:avLst/>
                    <a:gdLst>
                      <a:gd name="T0" fmla="*/ 134 w 134"/>
                      <a:gd name="T1" fmla="*/ 0 h 207"/>
                      <a:gd name="T2" fmla="*/ 0 w 134"/>
                      <a:gd name="T3" fmla="*/ 207 h 207"/>
                      <a:gd name="T4" fmla="*/ 0 60000 65536"/>
                      <a:gd name="T5" fmla="*/ 0 60000 65536"/>
                      <a:gd name="T6" fmla="*/ 0 w 134"/>
                      <a:gd name="T7" fmla="*/ 0 h 207"/>
                      <a:gd name="T8" fmla="*/ 134 w 134"/>
                      <a:gd name="T9" fmla="*/ 207 h 207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134" h="207">
                        <a:moveTo>
                          <a:pt x="134" y="0"/>
                        </a:moveTo>
                        <a:lnTo>
                          <a:pt x="0" y="207"/>
                        </a:ln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78" name="Line 906">
                    <a:extLst>
                      <a:ext uri="{FF2B5EF4-FFF2-40B4-BE49-F238E27FC236}">
                        <a16:creationId xmlns:a16="http://schemas.microsoft.com/office/drawing/2014/main" id="{2EC86C92-1194-49CC-235E-90A85D651AB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383" y="4320"/>
                    <a:ext cx="246" cy="2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465" name="Group 907">
                <a:extLst>
                  <a:ext uri="{FF2B5EF4-FFF2-40B4-BE49-F238E27FC236}">
                    <a16:creationId xmlns:a16="http://schemas.microsoft.com/office/drawing/2014/main" id="{ACB64D11-B622-C33C-F56F-01ED2C491C6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2" y="4528"/>
                <a:ext cx="284" cy="310"/>
                <a:chOff x="958" y="4512"/>
                <a:chExt cx="284" cy="310"/>
              </a:xfrm>
            </p:grpSpPr>
            <p:grpSp>
              <p:nvGrpSpPr>
                <p:cNvPr id="466" name="Group 908">
                  <a:extLst>
                    <a:ext uri="{FF2B5EF4-FFF2-40B4-BE49-F238E27FC236}">
                      <a16:creationId xmlns:a16="http://schemas.microsoft.com/office/drawing/2014/main" id="{2C4829BD-EAC3-A20E-D3BD-970C643FB28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014" y="4576"/>
                  <a:ext cx="136" cy="246"/>
                  <a:chOff x="1014" y="4358"/>
                  <a:chExt cx="136" cy="464"/>
                </a:xfrm>
              </p:grpSpPr>
              <p:sp>
                <p:nvSpPr>
                  <p:cNvPr id="471" name="Line 909">
                    <a:extLst>
                      <a:ext uri="{FF2B5EF4-FFF2-40B4-BE49-F238E27FC236}">
                        <a16:creationId xmlns:a16="http://schemas.microsoft.com/office/drawing/2014/main" id="{A8D31627-3151-944C-5181-59D47DCE8B9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014" y="4358"/>
                    <a:ext cx="0" cy="464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72" name="Line 910">
                    <a:extLst>
                      <a:ext uri="{FF2B5EF4-FFF2-40B4-BE49-F238E27FC236}">
                        <a16:creationId xmlns:a16="http://schemas.microsoft.com/office/drawing/2014/main" id="{A2FA4C0A-AFEB-BA5B-4455-E6EDF9B2F55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150" y="4358"/>
                    <a:ext cx="0" cy="464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67" name="Group 911">
                  <a:extLst>
                    <a:ext uri="{FF2B5EF4-FFF2-40B4-BE49-F238E27FC236}">
                      <a16:creationId xmlns:a16="http://schemas.microsoft.com/office/drawing/2014/main" id="{FA0127A0-FFA9-E3D1-6894-039F7C664E0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5400000">
                  <a:off x="1022" y="4448"/>
                  <a:ext cx="156" cy="284"/>
                  <a:chOff x="2496" y="2112"/>
                  <a:chExt cx="181" cy="333"/>
                </a:xfrm>
              </p:grpSpPr>
              <p:sp>
                <p:nvSpPr>
                  <p:cNvPr id="468" name="Freeform 912">
                    <a:extLst>
                      <a:ext uri="{FF2B5EF4-FFF2-40B4-BE49-F238E27FC236}">
                        <a16:creationId xmlns:a16="http://schemas.microsoft.com/office/drawing/2014/main" id="{999581A2-31EF-772F-EC87-948EFBFC015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89 w 277"/>
                      <a:gd name="T1" fmla="*/ 0 h 517"/>
                      <a:gd name="T2" fmla="*/ 191 w 277"/>
                      <a:gd name="T3" fmla="*/ 0 h 517"/>
                      <a:gd name="T4" fmla="*/ 191 w 277"/>
                      <a:gd name="T5" fmla="*/ 105 h 517"/>
                      <a:gd name="T6" fmla="*/ 225 w 277"/>
                      <a:gd name="T7" fmla="*/ 105 h 517"/>
                      <a:gd name="T8" fmla="*/ 276 w 277"/>
                      <a:gd name="T9" fmla="*/ 139 h 517"/>
                      <a:gd name="T10" fmla="*/ 276 w 277"/>
                      <a:gd name="T11" fmla="*/ 415 h 517"/>
                      <a:gd name="T12" fmla="*/ 225 w 277"/>
                      <a:gd name="T13" fmla="*/ 516 h 517"/>
                      <a:gd name="T14" fmla="*/ 51 w 277"/>
                      <a:gd name="T15" fmla="*/ 516 h 517"/>
                      <a:gd name="T16" fmla="*/ 0 w 277"/>
                      <a:gd name="T17" fmla="*/ 415 h 517"/>
                      <a:gd name="T18" fmla="*/ 0 w 277"/>
                      <a:gd name="T19" fmla="*/ 139 h 517"/>
                      <a:gd name="T20" fmla="*/ 51 w 277"/>
                      <a:gd name="T21" fmla="*/ 105 h 517"/>
                      <a:gd name="T22" fmla="*/ 89 w 277"/>
                      <a:gd name="T23" fmla="*/ 105 h 517"/>
                      <a:gd name="T24" fmla="*/ 89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69" name="Line 913">
                    <a:extLst>
                      <a:ext uri="{FF2B5EF4-FFF2-40B4-BE49-F238E27FC236}">
                        <a16:creationId xmlns:a16="http://schemas.microsoft.com/office/drawing/2014/main" id="{EA3BAC07-C560-0127-3631-2FD946FB6BE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70" name="Line 914">
                    <a:extLst>
                      <a:ext uri="{FF2B5EF4-FFF2-40B4-BE49-F238E27FC236}">
                        <a16:creationId xmlns:a16="http://schemas.microsoft.com/office/drawing/2014/main" id="{5614BD10-9680-CE6A-EC3A-0DFCE11C2A7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  <p:sp>
          <p:nvSpPr>
            <p:cNvPr id="463" name="Freeform 915">
              <a:extLst>
                <a:ext uri="{FF2B5EF4-FFF2-40B4-BE49-F238E27FC236}">
                  <a16:creationId xmlns:a16="http://schemas.microsoft.com/office/drawing/2014/main" id="{EEF8F7D8-781F-7837-5067-D08241FB550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" y="4100"/>
              <a:ext cx="496" cy="436"/>
            </a:xfrm>
            <a:custGeom>
              <a:avLst/>
              <a:gdLst>
                <a:gd name="T0" fmla="*/ 0 w 496"/>
                <a:gd name="T1" fmla="*/ 76 h 436"/>
                <a:gd name="T2" fmla="*/ 224 w 496"/>
                <a:gd name="T3" fmla="*/ 20 h 436"/>
                <a:gd name="T4" fmla="*/ 432 w 496"/>
                <a:gd name="T5" fmla="*/ 196 h 436"/>
                <a:gd name="T6" fmla="*/ 456 w 496"/>
                <a:gd name="T7" fmla="*/ 436 h 4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6"/>
                <a:gd name="T13" fmla="*/ 0 h 436"/>
                <a:gd name="T14" fmla="*/ 496 w 496"/>
                <a:gd name="T15" fmla="*/ 436 h 4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6" h="436">
                  <a:moveTo>
                    <a:pt x="0" y="76"/>
                  </a:moveTo>
                  <a:cubicBezTo>
                    <a:pt x="37" y="67"/>
                    <a:pt x="152" y="0"/>
                    <a:pt x="224" y="20"/>
                  </a:cubicBezTo>
                  <a:cubicBezTo>
                    <a:pt x="281" y="43"/>
                    <a:pt x="368" y="60"/>
                    <a:pt x="432" y="196"/>
                  </a:cubicBezTo>
                  <a:cubicBezTo>
                    <a:pt x="496" y="332"/>
                    <a:pt x="451" y="386"/>
                    <a:pt x="456" y="43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83" name="Group 894">
            <a:extLst>
              <a:ext uri="{FF2B5EF4-FFF2-40B4-BE49-F238E27FC236}">
                <a16:creationId xmlns:a16="http://schemas.microsoft.com/office/drawing/2014/main" id="{9326B5D5-5E58-E719-764D-548D70CC194F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3905325" y="7134609"/>
            <a:ext cx="1103312" cy="1192213"/>
            <a:chOff x="49" y="4100"/>
            <a:chExt cx="695" cy="751"/>
          </a:xfrm>
        </p:grpSpPr>
        <p:grpSp>
          <p:nvGrpSpPr>
            <p:cNvPr id="484" name="Group 895">
              <a:extLst>
                <a:ext uri="{FF2B5EF4-FFF2-40B4-BE49-F238E27FC236}">
                  <a16:creationId xmlns:a16="http://schemas.microsoft.com/office/drawing/2014/main" id="{50C7CEF0-EEFA-6AC6-D063-E6508C57734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" y="4224"/>
              <a:ext cx="657" cy="627"/>
              <a:chOff x="49" y="4224"/>
              <a:chExt cx="657" cy="627"/>
            </a:xfrm>
          </p:grpSpPr>
          <p:grpSp>
            <p:nvGrpSpPr>
              <p:cNvPr id="486" name="Group 896">
                <a:extLst>
                  <a:ext uri="{FF2B5EF4-FFF2-40B4-BE49-F238E27FC236}">
                    <a16:creationId xmlns:a16="http://schemas.microsoft.com/office/drawing/2014/main" id="{E1F138AB-F833-F4F0-5A21-819BC00A4EF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9" y="4224"/>
                <a:ext cx="498" cy="627"/>
                <a:chOff x="49" y="4224"/>
                <a:chExt cx="498" cy="627"/>
              </a:xfrm>
            </p:grpSpPr>
            <p:sp>
              <p:nvSpPr>
                <p:cNvPr id="495" name="Freeform 897">
                  <a:extLst>
                    <a:ext uri="{FF2B5EF4-FFF2-40B4-BE49-F238E27FC236}">
                      <a16:creationId xmlns:a16="http://schemas.microsoft.com/office/drawing/2014/main" id="{591E7A58-F514-5A56-64DD-A0AD4FFB597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136" y="4224"/>
                  <a:ext cx="294" cy="228"/>
                </a:xfrm>
                <a:custGeom>
                  <a:avLst/>
                  <a:gdLst>
                    <a:gd name="T0" fmla="*/ 294 w 294"/>
                    <a:gd name="T1" fmla="*/ 55 h 228"/>
                    <a:gd name="T2" fmla="*/ 262 w 294"/>
                    <a:gd name="T3" fmla="*/ 3 h 228"/>
                    <a:gd name="T4" fmla="*/ 212 w 294"/>
                    <a:gd name="T5" fmla="*/ 32 h 228"/>
                    <a:gd name="T6" fmla="*/ 201 w 294"/>
                    <a:gd name="T7" fmla="*/ 16 h 228"/>
                    <a:gd name="T8" fmla="*/ 168 w 294"/>
                    <a:gd name="T9" fmla="*/ 0 h 228"/>
                    <a:gd name="T10" fmla="*/ 33 w 294"/>
                    <a:gd name="T11" fmla="*/ 81 h 228"/>
                    <a:gd name="T12" fmla="*/ 0 w 294"/>
                    <a:gd name="T13" fmla="*/ 135 h 228"/>
                    <a:gd name="T14" fmla="*/ 54 w 294"/>
                    <a:gd name="T15" fmla="*/ 228 h 228"/>
                    <a:gd name="T16" fmla="*/ 120 w 294"/>
                    <a:gd name="T17" fmla="*/ 225 h 228"/>
                    <a:gd name="T18" fmla="*/ 255 w 294"/>
                    <a:gd name="T19" fmla="*/ 144 h 228"/>
                    <a:gd name="T20" fmla="*/ 255 w 294"/>
                    <a:gd name="T21" fmla="*/ 106 h 228"/>
                    <a:gd name="T22" fmla="*/ 243 w 294"/>
                    <a:gd name="T23" fmla="*/ 87 h 228"/>
                    <a:gd name="T24" fmla="*/ 294 w 294"/>
                    <a:gd name="T25" fmla="*/ 55 h 2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4"/>
                    <a:gd name="T40" fmla="*/ 0 h 228"/>
                    <a:gd name="T41" fmla="*/ 294 w 294"/>
                    <a:gd name="T42" fmla="*/ 228 h 22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4" h="228">
                      <a:moveTo>
                        <a:pt x="294" y="55"/>
                      </a:moveTo>
                      <a:lnTo>
                        <a:pt x="262" y="3"/>
                      </a:lnTo>
                      <a:lnTo>
                        <a:pt x="212" y="32"/>
                      </a:lnTo>
                      <a:lnTo>
                        <a:pt x="201" y="16"/>
                      </a:lnTo>
                      <a:lnTo>
                        <a:pt x="168" y="0"/>
                      </a:lnTo>
                      <a:lnTo>
                        <a:pt x="33" y="81"/>
                      </a:lnTo>
                      <a:lnTo>
                        <a:pt x="0" y="135"/>
                      </a:lnTo>
                      <a:lnTo>
                        <a:pt x="54" y="228"/>
                      </a:lnTo>
                      <a:lnTo>
                        <a:pt x="120" y="225"/>
                      </a:lnTo>
                      <a:lnTo>
                        <a:pt x="255" y="144"/>
                      </a:lnTo>
                      <a:lnTo>
                        <a:pt x="255" y="106"/>
                      </a:lnTo>
                      <a:lnTo>
                        <a:pt x="243" y="87"/>
                      </a:lnTo>
                      <a:lnTo>
                        <a:pt x="294" y="55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496" name="Group 898">
                  <a:extLst>
                    <a:ext uri="{FF2B5EF4-FFF2-40B4-BE49-F238E27FC236}">
                      <a16:creationId xmlns:a16="http://schemas.microsoft.com/office/drawing/2014/main" id="{E0621BB0-2AA7-BB99-E06D-AC4BAE35A3E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269" y="4332"/>
                  <a:ext cx="278" cy="519"/>
                  <a:chOff x="1261" y="4316"/>
                  <a:chExt cx="278" cy="519"/>
                </a:xfrm>
              </p:grpSpPr>
              <p:sp>
                <p:nvSpPr>
                  <p:cNvPr id="501" name="Freeform 899">
                    <a:extLst>
                      <a:ext uri="{FF2B5EF4-FFF2-40B4-BE49-F238E27FC236}">
                        <a16:creationId xmlns:a16="http://schemas.microsoft.com/office/drawing/2014/main" id="{07D69ED1-5426-5FB2-99C1-BB9AE133A19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349" y="4316"/>
                    <a:ext cx="190" cy="304"/>
                  </a:xfrm>
                  <a:custGeom>
                    <a:avLst/>
                    <a:gdLst>
                      <a:gd name="T0" fmla="*/ 0 w 190"/>
                      <a:gd name="T1" fmla="*/ 9 h 304"/>
                      <a:gd name="T2" fmla="*/ 174 w 190"/>
                      <a:gd name="T3" fmla="*/ 304 h 304"/>
                      <a:gd name="T4" fmla="*/ 190 w 190"/>
                      <a:gd name="T5" fmla="*/ 295 h 304"/>
                      <a:gd name="T6" fmla="*/ 15 w 190"/>
                      <a:gd name="T7" fmla="*/ 0 h 304"/>
                      <a:gd name="T8" fmla="*/ 0 w 190"/>
                      <a:gd name="T9" fmla="*/ 9 h 30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0"/>
                      <a:gd name="T16" fmla="*/ 0 h 304"/>
                      <a:gd name="T17" fmla="*/ 190 w 190"/>
                      <a:gd name="T18" fmla="*/ 304 h 30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0" h="304">
                        <a:moveTo>
                          <a:pt x="0" y="9"/>
                        </a:moveTo>
                        <a:lnTo>
                          <a:pt x="174" y="304"/>
                        </a:lnTo>
                        <a:lnTo>
                          <a:pt x="190" y="295"/>
                        </a:lnTo>
                        <a:lnTo>
                          <a:pt x="15" y="0"/>
                        </a:lnTo>
                        <a:lnTo>
                          <a:pt x="0" y="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02" name="Freeform 900">
                    <a:extLst>
                      <a:ext uri="{FF2B5EF4-FFF2-40B4-BE49-F238E27FC236}">
                        <a16:creationId xmlns:a16="http://schemas.microsoft.com/office/drawing/2014/main" id="{FAFFE950-CE48-CCA0-6AF2-75A363C7B8E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71" y="4469"/>
                    <a:ext cx="175" cy="125"/>
                  </a:xfrm>
                  <a:custGeom>
                    <a:avLst/>
                    <a:gdLst>
                      <a:gd name="T0" fmla="*/ 175 w 175"/>
                      <a:gd name="T1" fmla="*/ 17 h 125"/>
                      <a:gd name="T2" fmla="*/ 11 w 175"/>
                      <a:gd name="T3" fmla="*/ 125 h 125"/>
                      <a:gd name="T4" fmla="*/ 0 w 175"/>
                      <a:gd name="T5" fmla="*/ 108 h 125"/>
                      <a:gd name="T6" fmla="*/ 163 w 175"/>
                      <a:gd name="T7" fmla="*/ 0 h 125"/>
                      <a:gd name="T8" fmla="*/ 175 w 175"/>
                      <a:gd name="T9" fmla="*/ 17 h 12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75"/>
                      <a:gd name="T16" fmla="*/ 0 h 125"/>
                      <a:gd name="T17" fmla="*/ 175 w 175"/>
                      <a:gd name="T18" fmla="*/ 125 h 12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75" h="125">
                        <a:moveTo>
                          <a:pt x="175" y="17"/>
                        </a:moveTo>
                        <a:lnTo>
                          <a:pt x="11" y="125"/>
                        </a:lnTo>
                        <a:lnTo>
                          <a:pt x="0" y="108"/>
                        </a:lnTo>
                        <a:lnTo>
                          <a:pt x="163" y="0"/>
                        </a:lnTo>
                        <a:lnTo>
                          <a:pt x="175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03" name="Freeform 901">
                    <a:extLst>
                      <a:ext uri="{FF2B5EF4-FFF2-40B4-BE49-F238E27FC236}">
                        <a16:creationId xmlns:a16="http://schemas.microsoft.com/office/drawing/2014/main" id="{6837B0C9-B7A9-0AF1-74FA-2981597F201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61" y="4517"/>
                    <a:ext cx="93" cy="100"/>
                  </a:xfrm>
                  <a:custGeom>
                    <a:avLst/>
                    <a:gdLst>
                      <a:gd name="T0" fmla="*/ 93 w 93"/>
                      <a:gd name="T1" fmla="*/ 61 h 100"/>
                      <a:gd name="T2" fmla="*/ 42 w 93"/>
                      <a:gd name="T3" fmla="*/ 100 h 100"/>
                      <a:gd name="T4" fmla="*/ 0 w 93"/>
                      <a:gd name="T5" fmla="*/ 39 h 100"/>
                      <a:gd name="T6" fmla="*/ 51 w 93"/>
                      <a:gd name="T7" fmla="*/ 0 h 100"/>
                      <a:gd name="T8" fmla="*/ 93 w 93"/>
                      <a:gd name="T9" fmla="*/ 61 h 1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3"/>
                      <a:gd name="T16" fmla="*/ 0 h 100"/>
                      <a:gd name="T17" fmla="*/ 93 w 93"/>
                      <a:gd name="T18" fmla="*/ 100 h 1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3" h="100">
                        <a:moveTo>
                          <a:pt x="93" y="61"/>
                        </a:moveTo>
                        <a:lnTo>
                          <a:pt x="42" y="100"/>
                        </a:lnTo>
                        <a:lnTo>
                          <a:pt x="0" y="39"/>
                        </a:lnTo>
                        <a:lnTo>
                          <a:pt x="51" y="0"/>
                        </a:lnTo>
                        <a:lnTo>
                          <a:pt x="93" y="6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04" name="Rectangle 902">
                    <a:extLst>
                      <a:ext uri="{FF2B5EF4-FFF2-40B4-BE49-F238E27FC236}">
                        <a16:creationId xmlns:a16="http://schemas.microsoft.com/office/drawing/2014/main" id="{2B81BE2C-56F7-44A2-FBA7-A481C8D1CE7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18" y="4480"/>
                    <a:ext cx="31" cy="355"/>
                  </a:xfrm>
                  <a:prstGeom prst="rect">
                    <a:avLst/>
                  </a:prstGeom>
                  <a:solidFill>
                    <a:srgbClr val="000000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97" name="Group 903">
                  <a:extLst>
                    <a:ext uri="{FF2B5EF4-FFF2-40B4-BE49-F238E27FC236}">
                      <a16:creationId xmlns:a16="http://schemas.microsoft.com/office/drawing/2014/main" id="{6C5C05D0-3EE8-FBB3-5B24-0A15817B104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49" y="4372"/>
                  <a:ext cx="293" cy="229"/>
                  <a:chOff x="1378" y="4208"/>
                  <a:chExt cx="293" cy="229"/>
                </a:xfrm>
              </p:grpSpPr>
              <p:sp>
                <p:nvSpPr>
                  <p:cNvPr id="498" name="Freeform 904">
                    <a:extLst>
                      <a:ext uri="{FF2B5EF4-FFF2-40B4-BE49-F238E27FC236}">
                        <a16:creationId xmlns:a16="http://schemas.microsoft.com/office/drawing/2014/main" id="{B536C362-EA3C-5826-1417-42E6E5AAC2F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378" y="4208"/>
                    <a:ext cx="293" cy="229"/>
                  </a:xfrm>
                  <a:custGeom>
                    <a:avLst/>
                    <a:gdLst>
                      <a:gd name="T0" fmla="*/ 293 w 293"/>
                      <a:gd name="T1" fmla="*/ 52 h 229"/>
                      <a:gd name="T2" fmla="*/ 260 w 293"/>
                      <a:gd name="T3" fmla="*/ 1 h 229"/>
                      <a:gd name="T4" fmla="*/ 210 w 293"/>
                      <a:gd name="T5" fmla="*/ 31 h 229"/>
                      <a:gd name="T6" fmla="*/ 199 w 293"/>
                      <a:gd name="T7" fmla="*/ 15 h 229"/>
                      <a:gd name="T8" fmla="*/ 166 w 293"/>
                      <a:gd name="T9" fmla="*/ 0 h 229"/>
                      <a:gd name="T10" fmla="*/ 32 w 293"/>
                      <a:gd name="T11" fmla="*/ 82 h 229"/>
                      <a:gd name="T12" fmla="*/ 0 w 293"/>
                      <a:gd name="T13" fmla="*/ 138 h 229"/>
                      <a:gd name="T14" fmla="*/ 55 w 293"/>
                      <a:gd name="T15" fmla="*/ 229 h 229"/>
                      <a:gd name="T16" fmla="*/ 121 w 293"/>
                      <a:gd name="T17" fmla="*/ 225 h 229"/>
                      <a:gd name="T18" fmla="*/ 256 w 293"/>
                      <a:gd name="T19" fmla="*/ 141 h 229"/>
                      <a:gd name="T20" fmla="*/ 256 w 293"/>
                      <a:gd name="T21" fmla="*/ 104 h 229"/>
                      <a:gd name="T22" fmla="*/ 242 w 293"/>
                      <a:gd name="T23" fmla="*/ 85 h 229"/>
                      <a:gd name="T24" fmla="*/ 293 w 293"/>
                      <a:gd name="T25" fmla="*/ 52 h 229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93"/>
                      <a:gd name="T40" fmla="*/ 0 h 229"/>
                      <a:gd name="T41" fmla="*/ 293 w 293"/>
                      <a:gd name="T42" fmla="*/ 229 h 229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93" h="229">
                        <a:moveTo>
                          <a:pt x="293" y="52"/>
                        </a:moveTo>
                        <a:lnTo>
                          <a:pt x="260" y="1"/>
                        </a:lnTo>
                        <a:lnTo>
                          <a:pt x="210" y="31"/>
                        </a:lnTo>
                        <a:lnTo>
                          <a:pt x="199" y="15"/>
                        </a:lnTo>
                        <a:lnTo>
                          <a:pt x="166" y="0"/>
                        </a:lnTo>
                        <a:lnTo>
                          <a:pt x="32" y="82"/>
                        </a:lnTo>
                        <a:lnTo>
                          <a:pt x="0" y="138"/>
                        </a:lnTo>
                        <a:lnTo>
                          <a:pt x="55" y="229"/>
                        </a:lnTo>
                        <a:lnTo>
                          <a:pt x="121" y="225"/>
                        </a:lnTo>
                        <a:lnTo>
                          <a:pt x="256" y="141"/>
                        </a:lnTo>
                        <a:lnTo>
                          <a:pt x="256" y="104"/>
                        </a:lnTo>
                        <a:lnTo>
                          <a:pt x="242" y="85"/>
                        </a:lnTo>
                        <a:lnTo>
                          <a:pt x="293" y="52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99" name="Freeform 905">
                    <a:extLst>
                      <a:ext uri="{FF2B5EF4-FFF2-40B4-BE49-F238E27FC236}">
                        <a16:creationId xmlns:a16="http://schemas.microsoft.com/office/drawing/2014/main" id="{3BF5FB4E-CFE9-9113-8A2E-20C930C696C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438" y="4224"/>
                    <a:ext cx="134" cy="207"/>
                  </a:xfrm>
                  <a:custGeom>
                    <a:avLst/>
                    <a:gdLst>
                      <a:gd name="T0" fmla="*/ 134 w 134"/>
                      <a:gd name="T1" fmla="*/ 0 h 207"/>
                      <a:gd name="T2" fmla="*/ 0 w 134"/>
                      <a:gd name="T3" fmla="*/ 207 h 207"/>
                      <a:gd name="T4" fmla="*/ 0 60000 65536"/>
                      <a:gd name="T5" fmla="*/ 0 60000 65536"/>
                      <a:gd name="T6" fmla="*/ 0 w 134"/>
                      <a:gd name="T7" fmla="*/ 0 h 207"/>
                      <a:gd name="T8" fmla="*/ 134 w 134"/>
                      <a:gd name="T9" fmla="*/ 207 h 207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134" h="207">
                        <a:moveTo>
                          <a:pt x="134" y="0"/>
                        </a:moveTo>
                        <a:lnTo>
                          <a:pt x="0" y="207"/>
                        </a:ln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00" name="Line 906">
                    <a:extLst>
                      <a:ext uri="{FF2B5EF4-FFF2-40B4-BE49-F238E27FC236}">
                        <a16:creationId xmlns:a16="http://schemas.microsoft.com/office/drawing/2014/main" id="{5D248981-1EAF-9BCD-985C-FB92006ED61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383" y="4320"/>
                    <a:ext cx="246" cy="2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487" name="Group 907">
                <a:extLst>
                  <a:ext uri="{FF2B5EF4-FFF2-40B4-BE49-F238E27FC236}">
                    <a16:creationId xmlns:a16="http://schemas.microsoft.com/office/drawing/2014/main" id="{CA8D4C07-9B9D-0085-86CC-18944ECE562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2" y="4528"/>
                <a:ext cx="284" cy="310"/>
                <a:chOff x="958" y="4512"/>
                <a:chExt cx="284" cy="310"/>
              </a:xfrm>
            </p:grpSpPr>
            <p:grpSp>
              <p:nvGrpSpPr>
                <p:cNvPr id="488" name="Group 908">
                  <a:extLst>
                    <a:ext uri="{FF2B5EF4-FFF2-40B4-BE49-F238E27FC236}">
                      <a16:creationId xmlns:a16="http://schemas.microsoft.com/office/drawing/2014/main" id="{3A6B5CCB-93D0-D494-F9DD-1D3D424C11A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014" y="4576"/>
                  <a:ext cx="136" cy="246"/>
                  <a:chOff x="1014" y="4358"/>
                  <a:chExt cx="136" cy="464"/>
                </a:xfrm>
              </p:grpSpPr>
              <p:sp>
                <p:nvSpPr>
                  <p:cNvPr id="493" name="Line 909">
                    <a:extLst>
                      <a:ext uri="{FF2B5EF4-FFF2-40B4-BE49-F238E27FC236}">
                        <a16:creationId xmlns:a16="http://schemas.microsoft.com/office/drawing/2014/main" id="{7B2EEA20-4CDF-200D-D71B-514B132A332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014" y="4358"/>
                    <a:ext cx="0" cy="464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94" name="Line 910">
                    <a:extLst>
                      <a:ext uri="{FF2B5EF4-FFF2-40B4-BE49-F238E27FC236}">
                        <a16:creationId xmlns:a16="http://schemas.microsoft.com/office/drawing/2014/main" id="{017075AD-BE28-5F32-4C1F-76CE60CDE46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150" y="4358"/>
                    <a:ext cx="0" cy="464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89" name="Group 911">
                  <a:extLst>
                    <a:ext uri="{FF2B5EF4-FFF2-40B4-BE49-F238E27FC236}">
                      <a16:creationId xmlns:a16="http://schemas.microsoft.com/office/drawing/2014/main" id="{DF228E0B-4B79-902B-A4B7-6D945A0A98C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5400000">
                  <a:off x="1022" y="4448"/>
                  <a:ext cx="156" cy="284"/>
                  <a:chOff x="2496" y="2112"/>
                  <a:chExt cx="181" cy="333"/>
                </a:xfrm>
              </p:grpSpPr>
              <p:sp>
                <p:nvSpPr>
                  <p:cNvPr id="490" name="Freeform 912">
                    <a:extLst>
                      <a:ext uri="{FF2B5EF4-FFF2-40B4-BE49-F238E27FC236}">
                        <a16:creationId xmlns:a16="http://schemas.microsoft.com/office/drawing/2014/main" id="{59A096D3-9A39-B3D8-37E3-9936EB60FDD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89 w 277"/>
                      <a:gd name="T1" fmla="*/ 0 h 517"/>
                      <a:gd name="T2" fmla="*/ 191 w 277"/>
                      <a:gd name="T3" fmla="*/ 0 h 517"/>
                      <a:gd name="T4" fmla="*/ 191 w 277"/>
                      <a:gd name="T5" fmla="*/ 105 h 517"/>
                      <a:gd name="T6" fmla="*/ 225 w 277"/>
                      <a:gd name="T7" fmla="*/ 105 h 517"/>
                      <a:gd name="T8" fmla="*/ 276 w 277"/>
                      <a:gd name="T9" fmla="*/ 139 h 517"/>
                      <a:gd name="T10" fmla="*/ 276 w 277"/>
                      <a:gd name="T11" fmla="*/ 415 h 517"/>
                      <a:gd name="T12" fmla="*/ 225 w 277"/>
                      <a:gd name="T13" fmla="*/ 516 h 517"/>
                      <a:gd name="T14" fmla="*/ 51 w 277"/>
                      <a:gd name="T15" fmla="*/ 516 h 517"/>
                      <a:gd name="T16" fmla="*/ 0 w 277"/>
                      <a:gd name="T17" fmla="*/ 415 h 517"/>
                      <a:gd name="T18" fmla="*/ 0 w 277"/>
                      <a:gd name="T19" fmla="*/ 139 h 517"/>
                      <a:gd name="T20" fmla="*/ 51 w 277"/>
                      <a:gd name="T21" fmla="*/ 105 h 517"/>
                      <a:gd name="T22" fmla="*/ 89 w 277"/>
                      <a:gd name="T23" fmla="*/ 105 h 517"/>
                      <a:gd name="T24" fmla="*/ 89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91" name="Line 913">
                    <a:extLst>
                      <a:ext uri="{FF2B5EF4-FFF2-40B4-BE49-F238E27FC236}">
                        <a16:creationId xmlns:a16="http://schemas.microsoft.com/office/drawing/2014/main" id="{94D73F08-270F-51B0-2BDB-3E6BC0DE136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92" name="Line 914">
                    <a:extLst>
                      <a:ext uri="{FF2B5EF4-FFF2-40B4-BE49-F238E27FC236}">
                        <a16:creationId xmlns:a16="http://schemas.microsoft.com/office/drawing/2014/main" id="{1F3AD109-F8ED-5924-D809-D329C6142F7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  <p:sp>
          <p:nvSpPr>
            <p:cNvPr id="485" name="Freeform 915">
              <a:extLst>
                <a:ext uri="{FF2B5EF4-FFF2-40B4-BE49-F238E27FC236}">
                  <a16:creationId xmlns:a16="http://schemas.microsoft.com/office/drawing/2014/main" id="{3E97A760-BEE5-4D20-E97C-B0E48439F56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" y="4100"/>
              <a:ext cx="496" cy="436"/>
            </a:xfrm>
            <a:custGeom>
              <a:avLst/>
              <a:gdLst>
                <a:gd name="T0" fmla="*/ 0 w 496"/>
                <a:gd name="T1" fmla="*/ 76 h 436"/>
                <a:gd name="T2" fmla="*/ 224 w 496"/>
                <a:gd name="T3" fmla="*/ 20 h 436"/>
                <a:gd name="T4" fmla="*/ 432 w 496"/>
                <a:gd name="T5" fmla="*/ 196 h 436"/>
                <a:gd name="T6" fmla="*/ 456 w 496"/>
                <a:gd name="T7" fmla="*/ 436 h 4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6"/>
                <a:gd name="T13" fmla="*/ 0 h 436"/>
                <a:gd name="T14" fmla="*/ 496 w 496"/>
                <a:gd name="T15" fmla="*/ 436 h 4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6" h="436">
                  <a:moveTo>
                    <a:pt x="0" y="76"/>
                  </a:moveTo>
                  <a:cubicBezTo>
                    <a:pt x="37" y="67"/>
                    <a:pt x="152" y="0"/>
                    <a:pt x="224" y="20"/>
                  </a:cubicBezTo>
                  <a:cubicBezTo>
                    <a:pt x="281" y="43"/>
                    <a:pt x="368" y="60"/>
                    <a:pt x="432" y="196"/>
                  </a:cubicBezTo>
                  <a:cubicBezTo>
                    <a:pt x="496" y="332"/>
                    <a:pt x="451" y="386"/>
                    <a:pt x="456" y="43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05" name="Text Box 113">
            <a:extLst>
              <a:ext uri="{FF2B5EF4-FFF2-40B4-BE49-F238E27FC236}">
                <a16:creationId xmlns:a16="http://schemas.microsoft.com/office/drawing/2014/main" id="{32384CBE-4469-BF13-17EF-EBE49C48B0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7067" y="9228357"/>
            <a:ext cx="873125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800"/>
              <a:t>Can-Can Array</a:t>
            </a:r>
          </a:p>
        </p:txBody>
      </p:sp>
      <p:sp>
        <p:nvSpPr>
          <p:cNvPr id="506" name="Freeform 114">
            <a:extLst>
              <a:ext uri="{FF2B5EF4-FFF2-40B4-BE49-F238E27FC236}">
                <a16:creationId xmlns:a16="http://schemas.microsoft.com/office/drawing/2014/main" id="{63D0A6C0-F602-ACB7-0C80-5CF159BD56DC}"/>
              </a:ext>
            </a:extLst>
          </p:cNvPr>
          <p:cNvSpPr>
            <a:spLocks/>
          </p:cNvSpPr>
          <p:nvPr/>
        </p:nvSpPr>
        <p:spPr bwMode="auto">
          <a:xfrm>
            <a:off x="1443192" y="8680669"/>
            <a:ext cx="280987" cy="298449"/>
          </a:xfrm>
          <a:custGeom>
            <a:avLst/>
            <a:gdLst>
              <a:gd name="T0" fmla="*/ 96 w 137"/>
              <a:gd name="T1" fmla="*/ 146 h 146"/>
              <a:gd name="T2" fmla="*/ 64 w 137"/>
              <a:gd name="T3" fmla="*/ 131 h 146"/>
              <a:gd name="T4" fmla="*/ 8 w 137"/>
              <a:gd name="T5" fmla="*/ 68 h 146"/>
              <a:gd name="T6" fmla="*/ 9 w 137"/>
              <a:gd name="T7" fmla="*/ 54 h 146"/>
              <a:gd name="T8" fmla="*/ 22 w 137"/>
              <a:gd name="T9" fmla="*/ 42 h 146"/>
              <a:gd name="T10" fmla="*/ 0 w 137"/>
              <a:gd name="T11" fmla="*/ 18 h 146"/>
              <a:gd name="T12" fmla="*/ 20 w 137"/>
              <a:gd name="T13" fmla="*/ 0 h 146"/>
              <a:gd name="T14" fmla="*/ 41 w 137"/>
              <a:gd name="T15" fmla="*/ 24 h 146"/>
              <a:gd name="T16" fmla="*/ 54 w 137"/>
              <a:gd name="T17" fmla="*/ 12 h 146"/>
              <a:gd name="T18" fmla="*/ 68 w 137"/>
              <a:gd name="T19" fmla="*/ 13 h 146"/>
              <a:gd name="T20" fmla="*/ 125 w 137"/>
              <a:gd name="T21" fmla="*/ 77 h 146"/>
              <a:gd name="T22" fmla="*/ 137 w 137"/>
              <a:gd name="T23" fmla="*/ 109 h 146"/>
              <a:gd name="T24" fmla="*/ 96 w 137"/>
              <a:gd name="T25" fmla="*/ 146 h 14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7"/>
              <a:gd name="T40" fmla="*/ 0 h 146"/>
              <a:gd name="T41" fmla="*/ 137 w 137"/>
              <a:gd name="T42" fmla="*/ 146 h 14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7" h="146">
                <a:moveTo>
                  <a:pt x="96" y="146"/>
                </a:moveTo>
                <a:lnTo>
                  <a:pt x="64" y="131"/>
                </a:lnTo>
                <a:lnTo>
                  <a:pt x="8" y="68"/>
                </a:lnTo>
                <a:lnTo>
                  <a:pt x="9" y="54"/>
                </a:lnTo>
                <a:lnTo>
                  <a:pt x="22" y="42"/>
                </a:lnTo>
                <a:lnTo>
                  <a:pt x="0" y="18"/>
                </a:lnTo>
                <a:lnTo>
                  <a:pt x="20" y="0"/>
                </a:lnTo>
                <a:lnTo>
                  <a:pt x="41" y="24"/>
                </a:lnTo>
                <a:lnTo>
                  <a:pt x="54" y="12"/>
                </a:lnTo>
                <a:lnTo>
                  <a:pt x="68" y="13"/>
                </a:lnTo>
                <a:lnTo>
                  <a:pt x="125" y="77"/>
                </a:lnTo>
                <a:lnTo>
                  <a:pt x="137" y="109"/>
                </a:lnTo>
                <a:lnTo>
                  <a:pt x="96" y="146"/>
                </a:lnTo>
                <a:close/>
              </a:path>
            </a:pathLst>
          </a:custGeom>
          <a:solidFill>
            <a:srgbClr val="FFCC99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07" name="Freeform 115">
            <a:extLst>
              <a:ext uri="{FF2B5EF4-FFF2-40B4-BE49-F238E27FC236}">
                <a16:creationId xmlns:a16="http://schemas.microsoft.com/office/drawing/2014/main" id="{77338D37-06AE-89B6-61AF-E9AE12D8EF82}"/>
              </a:ext>
            </a:extLst>
          </p:cNvPr>
          <p:cNvSpPr>
            <a:spLocks/>
          </p:cNvSpPr>
          <p:nvPr/>
        </p:nvSpPr>
        <p:spPr bwMode="auto">
          <a:xfrm>
            <a:off x="1640042" y="8680669"/>
            <a:ext cx="282575" cy="298449"/>
          </a:xfrm>
          <a:custGeom>
            <a:avLst/>
            <a:gdLst>
              <a:gd name="T0" fmla="*/ 41 w 138"/>
              <a:gd name="T1" fmla="*/ 146 h 146"/>
              <a:gd name="T2" fmla="*/ 74 w 138"/>
              <a:gd name="T3" fmla="*/ 132 h 146"/>
              <a:gd name="T4" fmla="*/ 72 w 138"/>
              <a:gd name="T5" fmla="*/ 131 h 146"/>
              <a:gd name="T6" fmla="*/ 130 w 138"/>
              <a:gd name="T7" fmla="*/ 68 h 146"/>
              <a:gd name="T8" fmla="*/ 130 w 138"/>
              <a:gd name="T9" fmla="*/ 55 h 146"/>
              <a:gd name="T10" fmla="*/ 117 w 138"/>
              <a:gd name="T11" fmla="*/ 43 h 146"/>
              <a:gd name="T12" fmla="*/ 116 w 138"/>
              <a:gd name="T13" fmla="*/ 42 h 146"/>
              <a:gd name="T14" fmla="*/ 138 w 138"/>
              <a:gd name="T15" fmla="*/ 18 h 146"/>
              <a:gd name="T16" fmla="*/ 138 w 138"/>
              <a:gd name="T17" fmla="*/ 17 h 146"/>
              <a:gd name="T18" fmla="*/ 118 w 138"/>
              <a:gd name="T19" fmla="*/ 0 h 146"/>
              <a:gd name="T20" fmla="*/ 118 w 138"/>
              <a:gd name="T21" fmla="*/ 1 h 146"/>
              <a:gd name="T22" fmla="*/ 95 w 138"/>
              <a:gd name="T23" fmla="*/ 25 h 146"/>
              <a:gd name="T24" fmla="*/ 96 w 138"/>
              <a:gd name="T25" fmla="*/ 24 h 146"/>
              <a:gd name="T26" fmla="*/ 82 w 138"/>
              <a:gd name="T27" fmla="*/ 12 h 146"/>
              <a:gd name="T28" fmla="*/ 83 w 138"/>
              <a:gd name="T29" fmla="*/ 13 h 146"/>
              <a:gd name="T30" fmla="*/ 69 w 138"/>
              <a:gd name="T31" fmla="*/ 13 h 146"/>
              <a:gd name="T32" fmla="*/ 70 w 138"/>
              <a:gd name="T33" fmla="*/ 13 h 146"/>
              <a:gd name="T34" fmla="*/ 12 w 138"/>
              <a:gd name="T35" fmla="*/ 76 h 146"/>
              <a:gd name="T36" fmla="*/ 12 w 138"/>
              <a:gd name="T37" fmla="*/ 78 h 146"/>
              <a:gd name="T38" fmla="*/ 0 w 138"/>
              <a:gd name="T39" fmla="*/ 110 h 146"/>
              <a:gd name="T40" fmla="*/ 41 w 138"/>
              <a:gd name="T41" fmla="*/ 146 h 14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38"/>
              <a:gd name="T64" fmla="*/ 0 h 146"/>
              <a:gd name="T65" fmla="*/ 138 w 138"/>
              <a:gd name="T66" fmla="*/ 146 h 14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38" h="146">
                <a:moveTo>
                  <a:pt x="41" y="146"/>
                </a:moveTo>
                <a:lnTo>
                  <a:pt x="74" y="132"/>
                </a:lnTo>
                <a:lnTo>
                  <a:pt x="72" y="131"/>
                </a:lnTo>
                <a:lnTo>
                  <a:pt x="130" y="68"/>
                </a:lnTo>
                <a:lnTo>
                  <a:pt x="130" y="55"/>
                </a:lnTo>
                <a:lnTo>
                  <a:pt x="117" y="43"/>
                </a:lnTo>
                <a:lnTo>
                  <a:pt x="116" y="42"/>
                </a:lnTo>
                <a:lnTo>
                  <a:pt x="138" y="18"/>
                </a:lnTo>
                <a:lnTo>
                  <a:pt x="138" y="17"/>
                </a:lnTo>
                <a:lnTo>
                  <a:pt x="118" y="0"/>
                </a:lnTo>
                <a:lnTo>
                  <a:pt x="118" y="1"/>
                </a:lnTo>
                <a:lnTo>
                  <a:pt x="95" y="25"/>
                </a:lnTo>
                <a:lnTo>
                  <a:pt x="96" y="24"/>
                </a:lnTo>
                <a:lnTo>
                  <a:pt x="82" y="12"/>
                </a:lnTo>
                <a:lnTo>
                  <a:pt x="83" y="13"/>
                </a:lnTo>
                <a:lnTo>
                  <a:pt x="69" y="13"/>
                </a:lnTo>
                <a:lnTo>
                  <a:pt x="70" y="13"/>
                </a:lnTo>
                <a:lnTo>
                  <a:pt x="12" y="76"/>
                </a:lnTo>
                <a:lnTo>
                  <a:pt x="12" y="78"/>
                </a:lnTo>
                <a:lnTo>
                  <a:pt x="0" y="110"/>
                </a:lnTo>
                <a:lnTo>
                  <a:pt x="41" y="146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8" name="Line 116">
            <a:extLst>
              <a:ext uri="{FF2B5EF4-FFF2-40B4-BE49-F238E27FC236}">
                <a16:creationId xmlns:a16="http://schemas.microsoft.com/office/drawing/2014/main" id="{EB627201-F796-13EF-1C26-9B74E1B7BD1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25767" y="8704482"/>
            <a:ext cx="73025" cy="2698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9" name="Line 117">
            <a:extLst>
              <a:ext uri="{FF2B5EF4-FFF2-40B4-BE49-F238E27FC236}">
                <a16:creationId xmlns:a16="http://schemas.microsoft.com/office/drawing/2014/main" id="{5304991E-6EBA-A954-B732-B0AC9042149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52742" y="8802907"/>
            <a:ext cx="244475" cy="98424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0" name="Freeform 118">
            <a:extLst>
              <a:ext uri="{FF2B5EF4-FFF2-40B4-BE49-F238E27FC236}">
                <a16:creationId xmlns:a16="http://schemas.microsoft.com/office/drawing/2014/main" id="{5C027E91-215B-A64E-46AB-DF5C2026D4C6}"/>
              </a:ext>
            </a:extLst>
          </p:cNvPr>
          <p:cNvSpPr>
            <a:spLocks/>
          </p:cNvSpPr>
          <p:nvPr/>
        </p:nvSpPr>
        <p:spPr bwMode="auto">
          <a:xfrm>
            <a:off x="881216" y="8680669"/>
            <a:ext cx="277812" cy="298449"/>
          </a:xfrm>
          <a:custGeom>
            <a:avLst/>
            <a:gdLst>
              <a:gd name="T0" fmla="*/ 95 w 136"/>
              <a:gd name="T1" fmla="*/ 146 h 146"/>
              <a:gd name="T2" fmla="*/ 63 w 136"/>
              <a:gd name="T3" fmla="*/ 131 h 146"/>
              <a:gd name="T4" fmla="*/ 7 w 136"/>
              <a:gd name="T5" fmla="*/ 68 h 146"/>
              <a:gd name="T6" fmla="*/ 8 w 136"/>
              <a:gd name="T7" fmla="*/ 54 h 146"/>
              <a:gd name="T8" fmla="*/ 21 w 136"/>
              <a:gd name="T9" fmla="*/ 42 h 146"/>
              <a:gd name="T10" fmla="*/ 0 w 136"/>
              <a:gd name="T11" fmla="*/ 18 h 146"/>
              <a:gd name="T12" fmla="*/ 19 w 136"/>
              <a:gd name="T13" fmla="*/ 0 h 146"/>
              <a:gd name="T14" fmla="*/ 40 w 136"/>
              <a:gd name="T15" fmla="*/ 24 h 146"/>
              <a:gd name="T16" fmla="*/ 54 w 136"/>
              <a:gd name="T17" fmla="*/ 12 h 146"/>
              <a:gd name="T18" fmla="*/ 67 w 136"/>
              <a:gd name="T19" fmla="*/ 13 h 146"/>
              <a:gd name="T20" fmla="*/ 124 w 136"/>
              <a:gd name="T21" fmla="*/ 77 h 146"/>
              <a:gd name="T22" fmla="*/ 136 w 136"/>
              <a:gd name="T23" fmla="*/ 109 h 146"/>
              <a:gd name="T24" fmla="*/ 95 w 136"/>
              <a:gd name="T25" fmla="*/ 146 h 14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6"/>
              <a:gd name="T40" fmla="*/ 0 h 146"/>
              <a:gd name="T41" fmla="*/ 136 w 136"/>
              <a:gd name="T42" fmla="*/ 146 h 14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6" h="146">
                <a:moveTo>
                  <a:pt x="95" y="146"/>
                </a:moveTo>
                <a:lnTo>
                  <a:pt x="63" y="131"/>
                </a:lnTo>
                <a:lnTo>
                  <a:pt x="7" y="68"/>
                </a:lnTo>
                <a:lnTo>
                  <a:pt x="8" y="54"/>
                </a:lnTo>
                <a:lnTo>
                  <a:pt x="21" y="42"/>
                </a:lnTo>
                <a:lnTo>
                  <a:pt x="0" y="18"/>
                </a:lnTo>
                <a:lnTo>
                  <a:pt x="19" y="0"/>
                </a:lnTo>
                <a:lnTo>
                  <a:pt x="40" y="24"/>
                </a:lnTo>
                <a:lnTo>
                  <a:pt x="54" y="12"/>
                </a:lnTo>
                <a:lnTo>
                  <a:pt x="67" y="13"/>
                </a:lnTo>
                <a:lnTo>
                  <a:pt x="124" y="77"/>
                </a:lnTo>
                <a:lnTo>
                  <a:pt x="136" y="109"/>
                </a:lnTo>
                <a:lnTo>
                  <a:pt x="95" y="146"/>
                </a:lnTo>
                <a:close/>
              </a:path>
            </a:pathLst>
          </a:custGeom>
          <a:solidFill>
            <a:srgbClr val="FFCC99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11" name="Freeform 119">
            <a:extLst>
              <a:ext uri="{FF2B5EF4-FFF2-40B4-BE49-F238E27FC236}">
                <a16:creationId xmlns:a16="http://schemas.microsoft.com/office/drawing/2014/main" id="{6AAF25E6-3793-89D5-6F8C-6E3C775E1BED}"/>
              </a:ext>
            </a:extLst>
          </p:cNvPr>
          <p:cNvSpPr>
            <a:spLocks/>
          </p:cNvSpPr>
          <p:nvPr/>
        </p:nvSpPr>
        <p:spPr bwMode="auto">
          <a:xfrm>
            <a:off x="1076478" y="8680669"/>
            <a:ext cx="280988" cy="298449"/>
          </a:xfrm>
          <a:custGeom>
            <a:avLst/>
            <a:gdLst>
              <a:gd name="T0" fmla="*/ 41 w 138"/>
              <a:gd name="T1" fmla="*/ 146 h 146"/>
              <a:gd name="T2" fmla="*/ 74 w 138"/>
              <a:gd name="T3" fmla="*/ 132 h 146"/>
              <a:gd name="T4" fmla="*/ 72 w 138"/>
              <a:gd name="T5" fmla="*/ 131 h 146"/>
              <a:gd name="T6" fmla="*/ 130 w 138"/>
              <a:gd name="T7" fmla="*/ 68 h 146"/>
              <a:gd name="T8" fmla="*/ 130 w 138"/>
              <a:gd name="T9" fmla="*/ 55 h 146"/>
              <a:gd name="T10" fmla="*/ 117 w 138"/>
              <a:gd name="T11" fmla="*/ 43 h 146"/>
              <a:gd name="T12" fmla="*/ 116 w 138"/>
              <a:gd name="T13" fmla="*/ 42 h 146"/>
              <a:gd name="T14" fmla="*/ 138 w 138"/>
              <a:gd name="T15" fmla="*/ 18 h 146"/>
              <a:gd name="T16" fmla="*/ 138 w 138"/>
              <a:gd name="T17" fmla="*/ 17 h 146"/>
              <a:gd name="T18" fmla="*/ 118 w 138"/>
              <a:gd name="T19" fmla="*/ 0 h 146"/>
              <a:gd name="T20" fmla="*/ 118 w 138"/>
              <a:gd name="T21" fmla="*/ 1 h 146"/>
              <a:gd name="T22" fmla="*/ 95 w 138"/>
              <a:gd name="T23" fmla="*/ 25 h 146"/>
              <a:gd name="T24" fmla="*/ 96 w 138"/>
              <a:gd name="T25" fmla="*/ 24 h 146"/>
              <a:gd name="T26" fmla="*/ 82 w 138"/>
              <a:gd name="T27" fmla="*/ 12 h 146"/>
              <a:gd name="T28" fmla="*/ 83 w 138"/>
              <a:gd name="T29" fmla="*/ 13 h 146"/>
              <a:gd name="T30" fmla="*/ 69 w 138"/>
              <a:gd name="T31" fmla="*/ 13 h 146"/>
              <a:gd name="T32" fmla="*/ 70 w 138"/>
              <a:gd name="T33" fmla="*/ 13 h 146"/>
              <a:gd name="T34" fmla="*/ 12 w 138"/>
              <a:gd name="T35" fmla="*/ 76 h 146"/>
              <a:gd name="T36" fmla="*/ 12 w 138"/>
              <a:gd name="T37" fmla="*/ 78 h 146"/>
              <a:gd name="T38" fmla="*/ 0 w 138"/>
              <a:gd name="T39" fmla="*/ 110 h 146"/>
              <a:gd name="T40" fmla="*/ 41 w 138"/>
              <a:gd name="T41" fmla="*/ 146 h 14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38"/>
              <a:gd name="T64" fmla="*/ 0 h 146"/>
              <a:gd name="T65" fmla="*/ 138 w 138"/>
              <a:gd name="T66" fmla="*/ 146 h 14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38" h="146">
                <a:moveTo>
                  <a:pt x="41" y="146"/>
                </a:moveTo>
                <a:lnTo>
                  <a:pt x="74" y="132"/>
                </a:lnTo>
                <a:lnTo>
                  <a:pt x="72" y="131"/>
                </a:lnTo>
                <a:lnTo>
                  <a:pt x="130" y="68"/>
                </a:lnTo>
                <a:lnTo>
                  <a:pt x="130" y="55"/>
                </a:lnTo>
                <a:lnTo>
                  <a:pt x="117" y="43"/>
                </a:lnTo>
                <a:lnTo>
                  <a:pt x="116" y="42"/>
                </a:lnTo>
                <a:lnTo>
                  <a:pt x="138" y="18"/>
                </a:lnTo>
                <a:lnTo>
                  <a:pt x="138" y="17"/>
                </a:lnTo>
                <a:lnTo>
                  <a:pt x="118" y="0"/>
                </a:lnTo>
                <a:lnTo>
                  <a:pt x="118" y="1"/>
                </a:lnTo>
                <a:lnTo>
                  <a:pt x="95" y="25"/>
                </a:lnTo>
                <a:lnTo>
                  <a:pt x="96" y="24"/>
                </a:lnTo>
                <a:lnTo>
                  <a:pt x="82" y="12"/>
                </a:lnTo>
                <a:lnTo>
                  <a:pt x="83" y="13"/>
                </a:lnTo>
                <a:lnTo>
                  <a:pt x="69" y="13"/>
                </a:lnTo>
                <a:lnTo>
                  <a:pt x="70" y="13"/>
                </a:lnTo>
                <a:lnTo>
                  <a:pt x="12" y="76"/>
                </a:lnTo>
                <a:lnTo>
                  <a:pt x="12" y="78"/>
                </a:lnTo>
                <a:lnTo>
                  <a:pt x="0" y="110"/>
                </a:lnTo>
                <a:lnTo>
                  <a:pt x="41" y="146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" name="Line 120">
            <a:extLst>
              <a:ext uri="{FF2B5EF4-FFF2-40B4-BE49-F238E27FC236}">
                <a16:creationId xmlns:a16="http://schemas.microsoft.com/office/drawing/2014/main" id="{D55FBCE8-BA41-D985-0E06-2BDD4B98985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62204" y="8704482"/>
            <a:ext cx="73025" cy="2698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" name="Line 121">
            <a:extLst>
              <a:ext uri="{FF2B5EF4-FFF2-40B4-BE49-F238E27FC236}">
                <a16:creationId xmlns:a16="http://schemas.microsoft.com/office/drawing/2014/main" id="{392C8CAE-FFA8-2BAD-1F38-7F7C1A8FFE1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87591" y="8802907"/>
            <a:ext cx="246062" cy="98424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4" name="Freeform 122">
            <a:extLst>
              <a:ext uri="{FF2B5EF4-FFF2-40B4-BE49-F238E27FC236}">
                <a16:creationId xmlns:a16="http://schemas.microsoft.com/office/drawing/2014/main" id="{DFDCC16E-80E9-405F-A4C3-4ED6A13B7D52}"/>
              </a:ext>
            </a:extLst>
          </p:cNvPr>
          <p:cNvSpPr>
            <a:spLocks/>
          </p:cNvSpPr>
          <p:nvPr/>
        </p:nvSpPr>
        <p:spPr bwMode="auto">
          <a:xfrm>
            <a:off x="366866" y="8680669"/>
            <a:ext cx="277812" cy="298449"/>
          </a:xfrm>
          <a:custGeom>
            <a:avLst/>
            <a:gdLst>
              <a:gd name="T0" fmla="*/ 96 w 136"/>
              <a:gd name="T1" fmla="*/ 146 h 146"/>
              <a:gd name="T2" fmla="*/ 63 w 136"/>
              <a:gd name="T3" fmla="*/ 131 h 146"/>
              <a:gd name="T4" fmla="*/ 7 w 136"/>
              <a:gd name="T5" fmla="*/ 68 h 146"/>
              <a:gd name="T6" fmla="*/ 8 w 136"/>
              <a:gd name="T7" fmla="*/ 54 h 146"/>
              <a:gd name="T8" fmla="*/ 21 w 136"/>
              <a:gd name="T9" fmla="*/ 42 h 146"/>
              <a:gd name="T10" fmla="*/ 0 w 136"/>
              <a:gd name="T11" fmla="*/ 18 h 146"/>
              <a:gd name="T12" fmla="*/ 19 w 136"/>
              <a:gd name="T13" fmla="*/ 0 h 146"/>
              <a:gd name="T14" fmla="*/ 40 w 136"/>
              <a:gd name="T15" fmla="*/ 24 h 146"/>
              <a:gd name="T16" fmla="*/ 54 w 136"/>
              <a:gd name="T17" fmla="*/ 12 h 146"/>
              <a:gd name="T18" fmla="*/ 67 w 136"/>
              <a:gd name="T19" fmla="*/ 13 h 146"/>
              <a:gd name="T20" fmla="*/ 124 w 136"/>
              <a:gd name="T21" fmla="*/ 77 h 146"/>
              <a:gd name="T22" fmla="*/ 136 w 136"/>
              <a:gd name="T23" fmla="*/ 109 h 146"/>
              <a:gd name="T24" fmla="*/ 96 w 136"/>
              <a:gd name="T25" fmla="*/ 146 h 14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6"/>
              <a:gd name="T40" fmla="*/ 0 h 146"/>
              <a:gd name="T41" fmla="*/ 136 w 136"/>
              <a:gd name="T42" fmla="*/ 146 h 14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6" h="146">
                <a:moveTo>
                  <a:pt x="96" y="146"/>
                </a:moveTo>
                <a:lnTo>
                  <a:pt x="63" y="131"/>
                </a:lnTo>
                <a:lnTo>
                  <a:pt x="7" y="68"/>
                </a:lnTo>
                <a:lnTo>
                  <a:pt x="8" y="54"/>
                </a:lnTo>
                <a:lnTo>
                  <a:pt x="21" y="42"/>
                </a:lnTo>
                <a:lnTo>
                  <a:pt x="0" y="18"/>
                </a:lnTo>
                <a:lnTo>
                  <a:pt x="19" y="0"/>
                </a:lnTo>
                <a:lnTo>
                  <a:pt x="40" y="24"/>
                </a:lnTo>
                <a:lnTo>
                  <a:pt x="54" y="12"/>
                </a:lnTo>
                <a:lnTo>
                  <a:pt x="67" y="13"/>
                </a:lnTo>
                <a:lnTo>
                  <a:pt x="124" y="77"/>
                </a:lnTo>
                <a:lnTo>
                  <a:pt x="136" y="109"/>
                </a:lnTo>
                <a:lnTo>
                  <a:pt x="96" y="146"/>
                </a:lnTo>
                <a:close/>
              </a:path>
            </a:pathLst>
          </a:custGeom>
          <a:solidFill>
            <a:srgbClr val="FFCC99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15" name="Freeform 123">
            <a:extLst>
              <a:ext uri="{FF2B5EF4-FFF2-40B4-BE49-F238E27FC236}">
                <a16:creationId xmlns:a16="http://schemas.microsoft.com/office/drawing/2014/main" id="{A3809CA5-DCAC-E6C6-A569-A7917494E6E0}"/>
              </a:ext>
            </a:extLst>
          </p:cNvPr>
          <p:cNvSpPr>
            <a:spLocks/>
          </p:cNvSpPr>
          <p:nvPr/>
        </p:nvSpPr>
        <p:spPr bwMode="auto">
          <a:xfrm>
            <a:off x="562128" y="8680669"/>
            <a:ext cx="282575" cy="298449"/>
          </a:xfrm>
          <a:custGeom>
            <a:avLst/>
            <a:gdLst>
              <a:gd name="T0" fmla="*/ 40 w 138"/>
              <a:gd name="T1" fmla="*/ 146 h 146"/>
              <a:gd name="T2" fmla="*/ 73 w 138"/>
              <a:gd name="T3" fmla="*/ 132 h 146"/>
              <a:gd name="T4" fmla="*/ 72 w 138"/>
              <a:gd name="T5" fmla="*/ 131 h 146"/>
              <a:gd name="T6" fmla="*/ 129 w 138"/>
              <a:gd name="T7" fmla="*/ 68 h 146"/>
              <a:gd name="T8" fmla="*/ 129 w 138"/>
              <a:gd name="T9" fmla="*/ 55 h 146"/>
              <a:gd name="T10" fmla="*/ 116 w 138"/>
              <a:gd name="T11" fmla="*/ 43 h 146"/>
              <a:gd name="T12" fmla="*/ 115 w 138"/>
              <a:gd name="T13" fmla="*/ 42 h 146"/>
              <a:gd name="T14" fmla="*/ 138 w 138"/>
              <a:gd name="T15" fmla="*/ 18 h 146"/>
              <a:gd name="T16" fmla="*/ 138 w 138"/>
              <a:gd name="T17" fmla="*/ 17 h 146"/>
              <a:gd name="T18" fmla="*/ 117 w 138"/>
              <a:gd name="T19" fmla="*/ 0 h 146"/>
              <a:gd name="T20" fmla="*/ 117 w 138"/>
              <a:gd name="T21" fmla="*/ 1 h 146"/>
              <a:gd name="T22" fmla="*/ 94 w 138"/>
              <a:gd name="T23" fmla="*/ 25 h 146"/>
              <a:gd name="T24" fmla="*/ 96 w 138"/>
              <a:gd name="T25" fmla="*/ 24 h 146"/>
              <a:gd name="T26" fmla="*/ 81 w 138"/>
              <a:gd name="T27" fmla="*/ 12 h 146"/>
              <a:gd name="T28" fmla="*/ 82 w 138"/>
              <a:gd name="T29" fmla="*/ 13 h 146"/>
              <a:gd name="T30" fmla="*/ 68 w 138"/>
              <a:gd name="T31" fmla="*/ 13 h 146"/>
              <a:gd name="T32" fmla="*/ 69 w 138"/>
              <a:gd name="T33" fmla="*/ 13 h 146"/>
              <a:gd name="T34" fmla="*/ 12 w 138"/>
              <a:gd name="T35" fmla="*/ 76 h 146"/>
              <a:gd name="T36" fmla="*/ 12 w 138"/>
              <a:gd name="T37" fmla="*/ 78 h 146"/>
              <a:gd name="T38" fmla="*/ 0 w 138"/>
              <a:gd name="T39" fmla="*/ 110 h 146"/>
              <a:gd name="T40" fmla="*/ 40 w 138"/>
              <a:gd name="T41" fmla="*/ 146 h 14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38"/>
              <a:gd name="T64" fmla="*/ 0 h 146"/>
              <a:gd name="T65" fmla="*/ 138 w 138"/>
              <a:gd name="T66" fmla="*/ 146 h 14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38" h="146">
                <a:moveTo>
                  <a:pt x="40" y="146"/>
                </a:moveTo>
                <a:lnTo>
                  <a:pt x="73" y="132"/>
                </a:lnTo>
                <a:lnTo>
                  <a:pt x="72" y="131"/>
                </a:lnTo>
                <a:lnTo>
                  <a:pt x="129" y="68"/>
                </a:lnTo>
                <a:lnTo>
                  <a:pt x="129" y="55"/>
                </a:lnTo>
                <a:lnTo>
                  <a:pt x="116" y="43"/>
                </a:lnTo>
                <a:lnTo>
                  <a:pt x="115" y="42"/>
                </a:lnTo>
                <a:lnTo>
                  <a:pt x="138" y="18"/>
                </a:lnTo>
                <a:lnTo>
                  <a:pt x="138" y="17"/>
                </a:lnTo>
                <a:lnTo>
                  <a:pt x="117" y="0"/>
                </a:lnTo>
                <a:lnTo>
                  <a:pt x="117" y="1"/>
                </a:lnTo>
                <a:lnTo>
                  <a:pt x="94" y="25"/>
                </a:lnTo>
                <a:lnTo>
                  <a:pt x="96" y="24"/>
                </a:lnTo>
                <a:lnTo>
                  <a:pt x="81" y="12"/>
                </a:lnTo>
                <a:lnTo>
                  <a:pt x="82" y="13"/>
                </a:lnTo>
                <a:lnTo>
                  <a:pt x="68" y="13"/>
                </a:lnTo>
                <a:lnTo>
                  <a:pt x="69" y="13"/>
                </a:lnTo>
                <a:lnTo>
                  <a:pt x="12" y="76"/>
                </a:lnTo>
                <a:lnTo>
                  <a:pt x="12" y="78"/>
                </a:lnTo>
                <a:lnTo>
                  <a:pt x="0" y="110"/>
                </a:lnTo>
                <a:lnTo>
                  <a:pt x="40" y="146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6" name="Line 124">
            <a:extLst>
              <a:ext uri="{FF2B5EF4-FFF2-40B4-BE49-F238E27FC236}">
                <a16:creationId xmlns:a16="http://schemas.microsoft.com/office/drawing/2014/main" id="{C28050A3-18AD-BBFA-73E4-03747DA0791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7853" y="8704482"/>
            <a:ext cx="74613" cy="2698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7" name="Line 125">
            <a:extLst>
              <a:ext uri="{FF2B5EF4-FFF2-40B4-BE49-F238E27FC236}">
                <a16:creationId xmlns:a16="http://schemas.microsoft.com/office/drawing/2014/main" id="{FB9B100B-D078-3A5E-E74B-768B587735A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4829" y="8802907"/>
            <a:ext cx="246063" cy="98424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8" name="Rectangle 126">
            <a:extLst>
              <a:ext uri="{FF2B5EF4-FFF2-40B4-BE49-F238E27FC236}">
                <a16:creationId xmlns:a16="http://schemas.microsoft.com/office/drawing/2014/main" id="{81FC0BBB-59B2-18D5-9213-5570CEA4CE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953" y="8974357"/>
            <a:ext cx="1614488" cy="98424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9" name="Rectangle 127">
            <a:extLst>
              <a:ext uri="{FF2B5EF4-FFF2-40B4-BE49-F238E27FC236}">
                <a16:creationId xmlns:a16="http://schemas.microsoft.com/office/drawing/2014/main" id="{ACA859CD-CC69-50CB-0097-6541320DF4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767" y="9072782"/>
            <a:ext cx="3175" cy="319087"/>
          </a:xfrm>
          <a:prstGeom prst="rect">
            <a:avLst/>
          </a:prstGeom>
          <a:solidFill>
            <a:srgbClr val="000000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0" name="Line 128">
            <a:extLst>
              <a:ext uri="{FF2B5EF4-FFF2-40B4-BE49-F238E27FC236}">
                <a16:creationId xmlns:a16="http://schemas.microsoft.com/office/drawing/2014/main" id="{1F17C18D-81E0-6325-0BDC-BE50B45D126E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041" y="8999758"/>
            <a:ext cx="171450" cy="220661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1" name="Line 129">
            <a:extLst>
              <a:ext uri="{FF2B5EF4-FFF2-40B4-BE49-F238E27FC236}">
                <a16:creationId xmlns:a16="http://schemas.microsoft.com/office/drawing/2014/main" id="{0CCF9176-63B4-145F-E2FE-F13319B245FF}"/>
              </a:ext>
            </a:extLst>
          </p:cNvPr>
          <p:cNvSpPr>
            <a:spLocks noChangeShapeType="1"/>
          </p:cNvSpPr>
          <p:nvPr/>
        </p:nvSpPr>
        <p:spPr bwMode="auto">
          <a:xfrm>
            <a:off x="1136803" y="8974357"/>
            <a:ext cx="171450" cy="220661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2" name="Line 130">
            <a:extLst>
              <a:ext uri="{FF2B5EF4-FFF2-40B4-BE49-F238E27FC236}">
                <a16:creationId xmlns:a16="http://schemas.microsoft.com/office/drawing/2014/main" id="{42C9B623-B6A2-0814-31F7-8BC2DE3D7CD9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553" y="8950544"/>
            <a:ext cx="196850" cy="2444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3" name="Line 131">
            <a:extLst>
              <a:ext uri="{FF2B5EF4-FFF2-40B4-BE49-F238E27FC236}">
                <a16:creationId xmlns:a16="http://schemas.microsoft.com/office/drawing/2014/main" id="{F71B678E-3467-C5F6-5B14-36841247CABD}"/>
              </a:ext>
            </a:extLst>
          </p:cNvPr>
          <p:cNvSpPr>
            <a:spLocks noChangeShapeType="1"/>
          </p:cNvSpPr>
          <p:nvPr/>
        </p:nvSpPr>
        <p:spPr bwMode="auto">
          <a:xfrm>
            <a:off x="795491" y="9220418"/>
            <a:ext cx="1077912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4" name="Line 132">
            <a:extLst>
              <a:ext uri="{FF2B5EF4-FFF2-40B4-BE49-F238E27FC236}">
                <a16:creationId xmlns:a16="http://schemas.microsoft.com/office/drawing/2014/main" id="{05D68680-B74B-CFDD-167C-2F9A58829918}"/>
              </a:ext>
            </a:extLst>
          </p:cNvPr>
          <p:cNvSpPr>
            <a:spLocks noChangeShapeType="1"/>
          </p:cNvSpPr>
          <p:nvPr/>
        </p:nvSpPr>
        <p:spPr bwMode="auto">
          <a:xfrm>
            <a:off x="1922617" y="8999755"/>
            <a:ext cx="1587" cy="3921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5" name="Freeform 133">
            <a:extLst>
              <a:ext uri="{FF2B5EF4-FFF2-40B4-BE49-F238E27FC236}">
                <a16:creationId xmlns:a16="http://schemas.microsoft.com/office/drawing/2014/main" id="{9B993737-4E4E-3AEC-31EA-3B5DBF9056A8}"/>
              </a:ext>
            </a:extLst>
          </p:cNvPr>
          <p:cNvSpPr>
            <a:spLocks/>
          </p:cNvSpPr>
          <p:nvPr/>
        </p:nvSpPr>
        <p:spPr bwMode="auto">
          <a:xfrm>
            <a:off x="435129" y="8553669"/>
            <a:ext cx="339725" cy="111125"/>
          </a:xfrm>
          <a:custGeom>
            <a:avLst/>
            <a:gdLst>
              <a:gd name="T0" fmla="*/ 0 w 166"/>
              <a:gd name="T1" fmla="*/ 54 h 54"/>
              <a:gd name="T2" fmla="*/ 80 w 166"/>
              <a:gd name="T3" fmla="*/ 4 h 54"/>
              <a:gd name="T4" fmla="*/ 166 w 166"/>
              <a:gd name="T5" fmla="*/ 52 h 54"/>
              <a:gd name="T6" fmla="*/ 0 60000 65536"/>
              <a:gd name="T7" fmla="*/ 0 60000 65536"/>
              <a:gd name="T8" fmla="*/ 0 60000 65536"/>
              <a:gd name="T9" fmla="*/ 0 w 166"/>
              <a:gd name="T10" fmla="*/ 0 h 54"/>
              <a:gd name="T11" fmla="*/ 166 w 16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54">
                <a:moveTo>
                  <a:pt x="0" y="54"/>
                </a:moveTo>
                <a:cubicBezTo>
                  <a:pt x="13" y="45"/>
                  <a:pt x="30" y="8"/>
                  <a:pt x="80" y="4"/>
                </a:cubicBezTo>
                <a:cubicBezTo>
                  <a:pt x="130" y="0"/>
                  <a:pt x="148" y="42"/>
                  <a:pt x="16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arrow" w="sm" len="sm"/>
            <a:tailEnd type="arrow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26" name="Freeform 134">
            <a:extLst>
              <a:ext uri="{FF2B5EF4-FFF2-40B4-BE49-F238E27FC236}">
                <a16:creationId xmlns:a16="http://schemas.microsoft.com/office/drawing/2014/main" id="{B6B304A3-E4A2-1C57-A458-769E2F793B1A}"/>
              </a:ext>
            </a:extLst>
          </p:cNvPr>
          <p:cNvSpPr>
            <a:spLocks/>
          </p:cNvSpPr>
          <p:nvPr/>
        </p:nvSpPr>
        <p:spPr bwMode="auto">
          <a:xfrm>
            <a:off x="959004" y="8569544"/>
            <a:ext cx="339725" cy="111125"/>
          </a:xfrm>
          <a:custGeom>
            <a:avLst/>
            <a:gdLst>
              <a:gd name="T0" fmla="*/ 0 w 166"/>
              <a:gd name="T1" fmla="*/ 54 h 54"/>
              <a:gd name="T2" fmla="*/ 80 w 166"/>
              <a:gd name="T3" fmla="*/ 4 h 54"/>
              <a:gd name="T4" fmla="*/ 166 w 166"/>
              <a:gd name="T5" fmla="*/ 52 h 54"/>
              <a:gd name="T6" fmla="*/ 0 60000 65536"/>
              <a:gd name="T7" fmla="*/ 0 60000 65536"/>
              <a:gd name="T8" fmla="*/ 0 60000 65536"/>
              <a:gd name="T9" fmla="*/ 0 w 166"/>
              <a:gd name="T10" fmla="*/ 0 h 54"/>
              <a:gd name="T11" fmla="*/ 166 w 16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54">
                <a:moveTo>
                  <a:pt x="0" y="54"/>
                </a:moveTo>
                <a:cubicBezTo>
                  <a:pt x="13" y="45"/>
                  <a:pt x="30" y="8"/>
                  <a:pt x="80" y="4"/>
                </a:cubicBezTo>
                <a:cubicBezTo>
                  <a:pt x="130" y="0"/>
                  <a:pt x="148" y="42"/>
                  <a:pt x="16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arrow" w="sm" len="sm"/>
            <a:tailEnd type="arrow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27" name="Freeform 135">
            <a:extLst>
              <a:ext uri="{FF2B5EF4-FFF2-40B4-BE49-F238E27FC236}">
                <a16:creationId xmlns:a16="http://schemas.microsoft.com/office/drawing/2014/main" id="{C2614054-9F33-5792-076E-9B4F74BFC06A}"/>
              </a:ext>
            </a:extLst>
          </p:cNvPr>
          <p:cNvSpPr>
            <a:spLocks/>
          </p:cNvSpPr>
          <p:nvPr/>
        </p:nvSpPr>
        <p:spPr bwMode="auto">
          <a:xfrm>
            <a:off x="1527329" y="8574307"/>
            <a:ext cx="339725" cy="109537"/>
          </a:xfrm>
          <a:custGeom>
            <a:avLst/>
            <a:gdLst>
              <a:gd name="T0" fmla="*/ 0 w 166"/>
              <a:gd name="T1" fmla="*/ 54 h 54"/>
              <a:gd name="T2" fmla="*/ 80 w 166"/>
              <a:gd name="T3" fmla="*/ 4 h 54"/>
              <a:gd name="T4" fmla="*/ 166 w 166"/>
              <a:gd name="T5" fmla="*/ 52 h 54"/>
              <a:gd name="T6" fmla="*/ 0 60000 65536"/>
              <a:gd name="T7" fmla="*/ 0 60000 65536"/>
              <a:gd name="T8" fmla="*/ 0 60000 65536"/>
              <a:gd name="T9" fmla="*/ 0 w 166"/>
              <a:gd name="T10" fmla="*/ 0 h 54"/>
              <a:gd name="T11" fmla="*/ 166 w 16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54">
                <a:moveTo>
                  <a:pt x="0" y="54"/>
                </a:moveTo>
                <a:cubicBezTo>
                  <a:pt x="13" y="45"/>
                  <a:pt x="30" y="8"/>
                  <a:pt x="80" y="4"/>
                </a:cubicBezTo>
                <a:cubicBezTo>
                  <a:pt x="130" y="0"/>
                  <a:pt x="148" y="42"/>
                  <a:pt x="16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arrow" w="sm" len="sm"/>
            <a:tailEnd type="arrow" w="sm" len="sm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97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roup 107">
            <a:extLst>
              <a:ext uri="{FF2B5EF4-FFF2-40B4-BE49-F238E27FC236}">
                <a16:creationId xmlns:a16="http://schemas.microsoft.com/office/drawing/2014/main" id="{C400F9B1-81B9-63D0-0B13-191A81AE02E7}"/>
              </a:ext>
            </a:extLst>
          </p:cNvPr>
          <p:cNvGrpSpPr/>
          <p:nvPr/>
        </p:nvGrpSpPr>
        <p:grpSpPr>
          <a:xfrm rot="5400000">
            <a:off x="2925624" y="78745"/>
            <a:ext cx="533400" cy="1828800"/>
            <a:chOff x="1600200" y="3200400"/>
            <a:chExt cx="533400" cy="3505200"/>
          </a:xfrm>
        </p:grpSpPr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E82486A2-708D-F9FD-F292-FFFB567B245B}"/>
                </a:ext>
              </a:extLst>
            </p:cNvPr>
            <p:cNvSpPr/>
            <p:nvPr/>
          </p:nvSpPr>
          <p:spPr>
            <a:xfrm>
              <a:off x="1600200" y="3200400"/>
              <a:ext cx="533400" cy="3505200"/>
            </a:xfrm>
            <a:prstGeom prst="rect">
              <a:avLst/>
            </a:prstGeom>
            <a:noFill/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4AF7AE56-80A7-2374-2DAD-7D663CCA2A3B}"/>
                </a:ext>
              </a:extLst>
            </p:cNvPr>
            <p:cNvCxnSpPr/>
            <p:nvPr/>
          </p:nvCxnSpPr>
          <p:spPr>
            <a:xfrm>
              <a:off x="1600200" y="3505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079ECDE5-7EB6-1AA7-44F8-F698F193D5D1}"/>
                </a:ext>
              </a:extLst>
            </p:cNvPr>
            <p:cNvCxnSpPr/>
            <p:nvPr/>
          </p:nvCxnSpPr>
          <p:spPr>
            <a:xfrm>
              <a:off x="1600200" y="3657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34A58933-F7C9-44DE-46A2-32EBA6246244}"/>
                </a:ext>
              </a:extLst>
            </p:cNvPr>
            <p:cNvCxnSpPr/>
            <p:nvPr/>
          </p:nvCxnSpPr>
          <p:spPr>
            <a:xfrm>
              <a:off x="1600200" y="3810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EFC5BA3D-4C67-50CC-80CA-4397EB2B5E3E}"/>
                </a:ext>
              </a:extLst>
            </p:cNvPr>
            <p:cNvCxnSpPr/>
            <p:nvPr/>
          </p:nvCxnSpPr>
          <p:spPr>
            <a:xfrm>
              <a:off x="1600200" y="3962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46193F1D-38DB-99F6-EA36-173880D07F73}"/>
                </a:ext>
              </a:extLst>
            </p:cNvPr>
            <p:cNvCxnSpPr/>
            <p:nvPr/>
          </p:nvCxnSpPr>
          <p:spPr>
            <a:xfrm>
              <a:off x="1600200" y="4114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DD0FAAFD-904A-0730-6B4C-3C579DDC855E}"/>
                </a:ext>
              </a:extLst>
            </p:cNvPr>
            <p:cNvCxnSpPr/>
            <p:nvPr/>
          </p:nvCxnSpPr>
          <p:spPr>
            <a:xfrm>
              <a:off x="1600200" y="4267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41833F6D-8D4A-4F6C-B0AA-44ED1744C5FC}"/>
                </a:ext>
              </a:extLst>
            </p:cNvPr>
            <p:cNvCxnSpPr/>
            <p:nvPr/>
          </p:nvCxnSpPr>
          <p:spPr>
            <a:xfrm>
              <a:off x="1600200" y="4419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591A0AE2-8D9F-F3EB-586B-51C9BCF198C9}"/>
                </a:ext>
              </a:extLst>
            </p:cNvPr>
            <p:cNvCxnSpPr/>
            <p:nvPr/>
          </p:nvCxnSpPr>
          <p:spPr>
            <a:xfrm>
              <a:off x="1600200" y="4572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7332A1E2-981F-5594-2B44-5AD311E68BE6}"/>
                </a:ext>
              </a:extLst>
            </p:cNvPr>
            <p:cNvCxnSpPr/>
            <p:nvPr/>
          </p:nvCxnSpPr>
          <p:spPr>
            <a:xfrm>
              <a:off x="1600200" y="4724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25621678-CEB4-6384-253B-C75B44CEB44A}"/>
                </a:ext>
              </a:extLst>
            </p:cNvPr>
            <p:cNvCxnSpPr/>
            <p:nvPr/>
          </p:nvCxnSpPr>
          <p:spPr>
            <a:xfrm>
              <a:off x="1600200" y="4876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D6C337A8-BD88-7166-9524-C807318D0F13}"/>
                </a:ext>
              </a:extLst>
            </p:cNvPr>
            <p:cNvCxnSpPr/>
            <p:nvPr/>
          </p:nvCxnSpPr>
          <p:spPr>
            <a:xfrm>
              <a:off x="1600200" y="5029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3849E3D7-1BB7-511A-833A-3EE4A7FDAEF5}"/>
                </a:ext>
              </a:extLst>
            </p:cNvPr>
            <p:cNvCxnSpPr/>
            <p:nvPr/>
          </p:nvCxnSpPr>
          <p:spPr>
            <a:xfrm>
              <a:off x="1600200" y="5181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12939823-7A85-B077-4017-10310DA551EC}"/>
                </a:ext>
              </a:extLst>
            </p:cNvPr>
            <p:cNvCxnSpPr/>
            <p:nvPr/>
          </p:nvCxnSpPr>
          <p:spPr>
            <a:xfrm>
              <a:off x="1600200" y="5334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1846E04C-3351-1324-C4F6-43351C32EA24}"/>
                </a:ext>
              </a:extLst>
            </p:cNvPr>
            <p:cNvCxnSpPr/>
            <p:nvPr/>
          </p:nvCxnSpPr>
          <p:spPr>
            <a:xfrm>
              <a:off x="1600200" y="5486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9E530811-A5D6-F211-97C1-BFDF32585063}"/>
                </a:ext>
              </a:extLst>
            </p:cNvPr>
            <p:cNvCxnSpPr/>
            <p:nvPr/>
          </p:nvCxnSpPr>
          <p:spPr>
            <a:xfrm>
              <a:off x="1600200" y="5638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CEF98C20-1AA7-33D0-E151-88D2601CADEA}"/>
                </a:ext>
              </a:extLst>
            </p:cNvPr>
            <p:cNvCxnSpPr/>
            <p:nvPr/>
          </p:nvCxnSpPr>
          <p:spPr>
            <a:xfrm>
              <a:off x="1600200" y="5791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2450D2EF-24D8-3354-FC06-A15B0A34C302}"/>
                </a:ext>
              </a:extLst>
            </p:cNvPr>
            <p:cNvCxnSpPr/>
            <p:nvPr/>
          </p:nvCxnSpPr>
          <p:spPr>
            <a:xfrm>
              <a:off x="1600200" y="5943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578FD9A4-B6BD-9985-0844-0780EFF757E2}"/>
                </a:ext>
              </a:extLst>
            </p:cNvPr>
            <p:cNvCxnSpPr/>
            <p:nvPr/>
          </p:nvCxnSpPr>
          <p:spPr>
            <a:xfrm>
              <a:off x="1600200" y="6096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C1CBF9CA-0441-A2C0-82C8-D145E26B2F1F}"/>
                </a:ext>
              </a:extLst>
            </p:cNvPr>
            <p:cNvCxnSpPr/>
            <p:nvPr/>
          </p:nvCxnSpPr>
          <p:spPr>
            <a:xfrm>
              <a:off x="1600200" y="6248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A8438BE6-6B62-7592-7A32-601A9852E8DF}"/>
                </a:ext>
              </a:extLst>
            </p:cNvPr>
            <p:cNvCxnSpPr/>
            <p:nvPr/>
          </p:nvCxnSpPr>
          <p:spPr>
            <a:xfrm>
              <a:off x="1600200" y="6400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C32A946B-BADE-1652-CB14-30BDC2D07EBE}"/>
                </a:ext>
              </a:extLst>
            </p:cNvPr>
            <p:cNvCxnSpPr/>
            <p:nvPr/>
          </p:nvCxnSpPr>
          <p:spPr>
            <a:xfrm>
              <a:off x="1600200" y="6553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E907546F-8F4E-02EB-F16A-92C99BE95779}"/>
                </a:ext>
              </a:extLst>
            </p:cNvPr>
            <p:cNvCxnSpPr/>
            <p:nvPr/>
          </p:nvCxnSpPr>
          <p:spPr>
            <a:xfrm>
              <a:off x="1600200" y="3352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F340C865-A6AB-1738-603F-0530FF641D6B}"/>
                </a:ext>
              </a:extLst>
            </p:cNvPr>
            <p:cNvCxnSpPr/>
            <p:nvPr/>
          </p:nvCxnSpPr>
          <p:spPr>
            <a:xfrm rot="5400000">
              <a:off x="2286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D55FB44B-3BE6-B221-12B2-6DF72274D9B3}"/>
                </a:ext>
              </a:extLst>
            </p:cNvPr>
            <p:cNvCxnSpPr/>
            <p:nvPr/>
          </p:nvCxnSpPr>
          <p:spPr>
            <a:xfrm rot="5400000">
              <a:off x="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B83A3B5B-141D-3E4B-7389-1BE54968927F}"/>
                </a:ext>
              </a:extLst>
            </p:cNvPr>
            <p:cNvCxnSpPr/>
            <p:nvPr/>
          </p:nvCxnSpPr>
          <p:spPr>
            <a:xfrm rot="5400000">
              <a:off x="-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8999D528-5B43-8BA2-D910-965DA60CCCD0}"/>
                </a:ext>
              </a:extLst>
            </p:cNvPr>
            <p:cNvCxnSpPr/>
            <p:nvPr/>
          </p:nvCxnSpPr>
          <p:spPr>
            <a:xfrm rot="5400000">
              <a:off x="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535A1A37-EC60-B309-7D22-F65FED3241C8}"/>
                </a:ext>
              </a:extLst>
            </p:cNvPr>
            <p:cNvCxnSpPr/>
            <p:nvPr/>
          </p:nvCxnSpPr>
          <p:spPr>
            <a:xfrm rot="5400000">
              <a:off x="1524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EA739F2F-9282-C56C-BD16-A3CF86E75D13}"/>
                </a:ext>
              </a:extLst>
            </p:cNvPr>
            <p:cNvCxnSpPr/>
            <p:nvPr/>
          </p:nvCxnSpPr>
          <p:spPr>
            <a:xfrm rot="5400000">
              <a:off x="3048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139">
            <a:extLst>
              <a:ext uri="{FF2B5EF4-FFF2-40B4-BE49-F238E27FC236}">
                <a16:creationId xmlns:a16="http://schemas.microsoft.com/office/drawing/2014/main" id="{88B5D7D2-A247-8E0E-19AA-ECF4D6507B96}"/>
              </a:ext>
            </a:extLst>
          </p:cNvPr>
          <p:cNvGrpSpPr/>
          <p:nvPr/>
        </p:nvGrpSpPr>
        <p:grpSpPr>
          <a:xfrm>
            <a:off x="234836" y="142426"/>
            <a:ext cx="393700" cy="1271588"/>
            <a:chOff x="3962400" y="6248400"/>
            <a:chExt cx="393700" cy="1271588"/>
          </a:xfrm>
        </p:grpSpPr>
        <p:sp>
          <p:nvSpPr>
            <p:cNvPr id="5" name="AutoShape 14">
              <a:extLst>
                <a:ext uri="{FF2B5EF4-FFF2-40B4-BE49-F238E27FC236}">
                  <a16:creationId xmlns:a16="http://schemas.microsoft.com/office/drawing/2014/main" id="{8433657B-C636-19C3-91D8-993BECA713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2400" y="6801264"/>
              <a:ext cx="393700" cy="718724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AutoShape 15">
              <a:extLst>
                <a:ext uri="{FF2B5EF4-FFF2-40B4-BE49-F238E27FC236}">
                  <a16:creationId xmlns:a16="http://schemas.microsoft.com/office/drawing/2014/main" id="{92B778B6-6D6D-4D78-DBE4-05308E00C9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2400" y="6248400"/>
              <a:ext cx="393700" cy="718724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107">
            <a:extLst>
              <a:ext uri="{FF2B5EF4-FFF2-40B4-BE49-F238E27FC236}">
                <a16:creationId xmlns:a16="http://schemas.microsoft.com/office/drawing/2014/main" id="{A163F1F1-E2E9-92ED-0542-A7536DFEB22A}"/>
              </a:ext>
            </a:extLst>
          </p:cNvPr>
          <p:cNvGrpSpPr/>
          <p:nvPr/>
        </p:nvGrpSpPr>
        <p:grpSpPr>
          <a:xfrm>
            <a:off x="6535192" y="142440"/>
            <a:ext cx="533400" cy="1727560"/>
            <a:chOff x="1600200" y="3200400"/>
            <a:chExt cx="533400" cy="35052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D391D49-DC67-F173-FC9E-5E7077546441}"/>
                </a:ext>
              </a:extLst>
            </p:cNvPr>
            <p:cNvSpPr/>
            <p:nvPr/>
          </p:nvSpPr>
          <p:spPr>
            <a:xfrm>
              <a:off x="1600200" y="3200400"/>
              <a:ext cx="533400" cy="3505200"/>
            </a:xfrm>
            <a:prstGeom prst="rect">
              <a:avLst/>
            </a:prstGeom>
            <a:noFill/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67F4C55-099C-7293-8844-5B9FDB1B6D71}"/>
                </a:ext>
              </a:extLst>
            </p:cNvPr>
            <p:cNvCxnSpPr/>
            <p:nvPr/>
          </p:nvCxnSpPr>
          <p:spPr>
            <a:xfrm>
              <a:off x="1600200" y="3505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5723744-4E38-018B-F830-3117F00D0AC3}"/>
                </a:ext>
              </a:extLst>
            </p:cNvPr>
            <p:cNvCxnSpPr/>
            <p:nvPr/>
          </p:nvCxnSpPr>
          <p:spPr>
            <a:xfrm>
              <a:off x="1600200" y="3657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6395F41-48F1-1121-BE3C-D4958D25CA70}"/>
                </a:ext>
              </a:extLst>
            </p:cNvPr>
            <p:cNvCxnSpPr/>
            <p:nvPr/>
          </p:nvCxnSpPr>
          <p:spPr>
            <a:xfrm>
              <a:off x="1600200" y="3810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66CC877-6041-2A08-E2A4-46ABABFC8CDF}"/>
                </a:ext>
              </a:extLst>
            </p:cNvPr>
            <p:cNvCxnSpPr/>
            <p:nvPr/>
          </p:nvCxnSpPr>
          <p:spPr>
            <a:xfrm>
              <a:off x="1600200" y="3962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ABAD4ED-352F-1C61-EAC1-E70175AFF4F8}"/>
                </a:ext>
              </a:extLst>
            </p:cNvPr>
            <p:cNvCxnSpPr/>
            <p:nvPr/>
          </p:nvCxnSpPr>
          <p:spPr>
            <a:xfrm>
              <a:off x="1600200" y="4114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3D1A20C-FF64-A57B-07EE-1B6DD8EC6807}"/>
                </a:ext>
              </a:extLst>
            </p:cNvPr>
            <p:cNvCxnSpPr/>
            <p:nvPr/>
          </p:nvCxnSpPr>
          <p:spPr>
            <a:xfrm>
              <a:off x="1600200" y="4267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5521DC8-C20C-406A-732D-28468DC76619}"/>
                </a:ext>
              </a:extLst>
            </p:cNvPr>
            <p:cNvCxnSpPr/>
            <p:nvPr/>
          </p:nvCxnSpPr>
          <p:spPr>
            <a:xfrm>
              <a:off x="1600200" y="4419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57FE3A4-258B-8AB6-6724-0CF6D547431C}"/>
                </a:ext>
              </a:extLst>
            </p:cNvPr>
            <p:cNvCxnSpPr/>
            <p:nvPr/>
          </p:nvCxnSpPr>
          <p:spPr>
            <a:xfrm>
              <a:off x="1600200" y="4572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85F8F2B-783F-884E-D712-FCDFD6C8E039}"/>
                </a:ext>
              </a:extLst>
            </p:cNvPr>
            <p:cNvCxnSpPr/>
            <p:nvPr/>
          </p:nvCxnSpPr>
          <p:spPr>
            <a:xfrm>
              <a:off x="1600200" y="4724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02E3904-0F55-6BCC-C111-92B809E8596B}"/>
                </a:ext>
              </a:extLst>
            </p:cNvPr>
            <p:cNvCxnSpPr/>
            <p:nvPr/>
          </p:nvCxnSpPr>
          <p:spPr>
            <a:xfrm>
              <a:off x="1600200" y="4876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C8C0A05-DD4A-57C0-E31F-A37F8117F9E7}"/>
                </a:ext>
              </a:extLst>
            </p:cNvPr>
            <p:cNvCxnSpPr/>
            <p:nvPr/>
          </p:nvCxnSpPr>
          <p:spPr>
            <a:xfrm>
              <a:off x="1600200" y="5029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73B588A-EC35-5334-377A-2A025550A825}"/>
                </a:ext>
              </a:extLst>
            </p:cNvPr>
            <p:cNvCxnSpPr/>
            <p:nvPr/>
          </p:nvCxnSpPr>
          <p:spPr>
            <a:xfrm>
              <a:off x="1600200" y="5181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1F6F461-B6E0-0993-EBC9-FBD895ABCD51}"/>
                </a:ext>
              </a:extLst>
            </p:cNvPr>
            <p:cNvCxnSpPr/>
            <p:nvPr/>
          </p:nvCxnSpPr>
          <p:spPr>
            <a:xfrm>
              <a:off x="1600200" y="5334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E828A45-B31F-4F34-F0A9-B8DBED53DF01}"/>
                </a:ext>
              </a:extLst>
            </p:cNvPr>
            <p:cNvCxnSpPr/>
            <p:nvPr/>
          </p:nvCxnSpPr>
          <p:spPr>
            <a:xfrm>
              <a:off x="1600200" y="5486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4367FDD-8D70-30FB-BA4C-AC6B506D3ABC}"/>
                </a:ext>
              </a:extLst>
            </p:cNvPr>
            <p:cNvCxnSpPr/>
            <p:nvPr/>
          </p:nvCxnSpPr>
          <p:spPr>
            <a:xfrm>
              <a:off x="1600200" y="5638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2A026B4-F4C6-F2C2-7910-B30AE1525BF3}"/>
                </a:ext>
              </a:extLst>
            </p:cNvPr>
            <p:cNvCxnSpPr/>
            <p:nvPr/>
          </p:nvCxnSpPr>
          <p:spPr>
            <a:xfrm>
              <a:off x="1600200" y="5791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995B3B0-9929-57B4-F7D2-B76F7F334D86}"/>
                </a:ext>
              </a:extLst>
            </p:cNvPr>
            <p:cNvCxnSpPr/>
            <p:nvPr/>
          </p:nvCxnSpPr>
          <p:spPr>
            <a:xfrm>
              <a:off x="1600200" y="5943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F0E0322-1175-D1B6-F32E-128F34F24E73}"/>
                </a:ext>
              </a:extLst>
            </p:cNvPr>
            <p:cNvCxnSpPr/>
            <p:nvPr/>
          </p:nvCxnSpPr>
          <p:spPr>
            <a:xfrm>
              <a:off x="1600200" y="6096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A46219D-BA75-00E6-06F0-A662670505E2}"/>
                </a:ext>
              </a:extLst>
            </p:cNvPr>
            <p:cNvCxnSpPr/>
            <p:nvPr/>
          </p:nvCxnSpPr>
          <p:spPr>
            <a:xfrm>
              <a:off x="1600200" y="6248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B5F1319-AAF9-D282-4976-919017C4F6DD}"/>
                </a:ext>
              </a:extLst>
            </p:cNvPr>
            <p:cNvCxnSpPr/>
            <p:nvPr/>
          </p:nvCxnSpPr>
          <p:spPr>
            <a:xfrm>
              <a:off x="1600200" y="6400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8EE9676-7C8D-FF7F-45DB-9819BE8FCAA3}"/>
                </a:ext>
              </a:extLst>
            </p:cNvPr>
            <p:cNvCxnSpPr/>
            <p:nvPr/>
          </p:nvCxnSpPr>
          <p:spPr>
            <a:xfrm>
              <a:off x="1600200" y="6553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8AC747A-3366-2549-6ED5-5D4BBB8D5A28}"/>
                </a:ext>
              </a:extLst>
            </p:cNvPr>
            <p:cNvCxnSpPr/>
            <p:nvPr/>
          </p:nvCxnSpPr>
          <p:spPr>
            <a:xfrm>
              <a:off x="1600200" y="3352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00236CD-8639-C0E0-7D1F-96D46D0E1B05}"/>
                </a:ext>
              </a:extLst>
            </p:cNvPr>
            <p:cNvCxnSpPr/>
            <p:nvPr/>
          </p:nvCxnSpPr>
          <p:spPr>
            <a:xfrm rot="5400000">
              <a:off x="2286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DD974DB-29A2-DC0B-E3E3-A87395033164}"/>
                </a:ext>
              </a:extLst>
            </p:cNvPr>
            <p:cNvCxnSpPr/>
            <p:nvPr/>
          </p:nvCxnSpPr>
          <p:spPr>
            <a:xfrm rot="5400000">
              <a:off x="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409EDB5-5F58-C129-67B0-66A85E24A575}"/>
                </a:ext>
              </a:extLst>
            </p:cNvPr>
            <p:cNvCxnSpPr/>
            <p:nvPr/>
          </p:nvCxnSpPr>
          <p:spPr>
            <a:xfrm rot="5400000">
              <a:off x="-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C5B6319-F891-9FF2-AE68-B552D386AD22}"/>
                </a:ext>
              </a:extLst>
            </p:cNvPr>
            <p:cNvCxnSpPr/>
            <p:nvPr/>
          </p:nvCxnSpPr>
          <p:spPr>
            <a:xfrm rot="5400000">
              <a:off x="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0D5BDD6-6130-82F5-73E7-784872FE83B1}"/>
                </a:ext>
              </a:extLst>
            </p:cNvPr>
            <p:cNvCxnSpPr/>
            <p:nvPr/>
          </p:nvCxnSpPr>
          <p:spPr>
            <a:xfrm rot="5400000">
              <a:off x="1524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7F28505-DF40-FCB0-A2CE-090C7597A9DE}"/>
                </a:ext>
              </a:extLst>
            </p:cNvPr>
            <p:cNvCxnSpPr/>
            <p:nvPr/>
          </p:nvCxnSpPr>
          <p:spPr>
            <a:xfrm rot="5400000">
              <a:off x="3048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AutoShape 673">
            <a:extLst>
              <a:ext uri="{FF2B5EF4-FFF2-40B4-BE49-F238E27FC236}">
                <a16:creationId xmlns:a16="http://schemas.microsoft.com/office/drawing/2014/main" id="{EBFB759F-1676-2CD6-73F1-EAE1C22DCA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752025"/>
            <a:ext cx="325438" cy="720725"/>
          </a:xfrm>
          <a:prstGeom prst="can">
            <a:avLst>
              <a:gd name="adj" fmla="val 55366"/>
            </a:avLst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3251ABD-E242-909C-2B96-CB602F33F1F0}"/>
              </a:ext>
            </a:extLst>
          </p:cNvPr>
          <p:cNvGrpSpPr/>
          <p:nvPr/>
        </p:nvGrpSpPr>
        <p:grpSpPr>
          <a:xfrm>
            <a:off x="2286000" y="239262"/>
            <a:ext cx="325438" cy="1233488"/>
            <a:chOff x="838200" y="239263"/>
            <a:chExt cx="325438" cy="1233488"/>
          </a:xfrm>
        </p:grpSpPr>
        <p:sp>
          <p:nvSpPr>
            <p:cNvPr id="37" name="AutoShape 673">
              <a:extLst>
                <a:ext uri="{FF2B5EF4-FFF2-40B4-BE49-F238E27FC236}">
                  <a16:creationId xmlns:a16="http://schemas.microsoft.com/office/drawing/2014/main" id="{11299AA1-4256-3B12-C66B-6B031E1809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752026"/>
              <a:ext cx="325438" cy="720725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AutoShape 673">
              <a:extLst>
                <a:ext uri="{FF2B5EF4-FFF2-40B4-BE49-F238E27FC236}">
                  <a16:creationId xmlns:a16="http://schemas.microsoft.com/office/drawing/2014/main" id="{932591BB-BCCE-3C06-89D3-3192AE874F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239263"/>
              <a:ext cx="325438" cy="720725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2" name="AutoShape 14">
            <a:extLst>
              <a:ext uri="{FF2B5EF4-FFF2-40B4-BE49-F238E27FC236}">
                <a16:creationId xmlns:a16="http://schemas.microsoft.com/office/drawing/2014/main" id="{172421A8-C6FC-0DFC-2A9D-3AA708B3F8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105" y="712445"/>
            <a:ext cx="393700" cy="718724"/>
          </a:xfrm>
          <a:prstGeom prst="can">
            <a:avLst>
              <a:gd name="adj" fmla="val 41314"/>
            </a:avLst>
          </a:prstGeom>
          <a:solidFill>
            <a:srgbClr val="73D9F1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6" name="Group 698">
            <a:extLst>
              <a:ext uri="{FF2B5EF4-FFF2-40B4-BE49-F238E27FC236}">
                <a16:creationId xmlns:a16="http://schemas.microsoft.com/office/drawing/2014/main" id="{42C6CCA3-F4B0-84E2-2B86-F67B9F4FD31F}"/>
              </a:ext>
            </a:extLst>
          </p:cNvPr>
          <p:cNvGrpSpPr>
            <a:grpSpLocks/>
          </p:cNvGrpSpPr>
          <p:nvPr/>
        </p:nvGrpSpPr>
        <p:grpSpPr bwMode="auto">
          <a:xfrm>
            <a:off x="922338" y="1755326"/>
            <a:ext cx="554038" cy="736600"/>
            <a:chOff x="605" y="5464"/>
            <a:chExt cx="349" cy="464"/>
          </a:xfrm>
        </p:grpSpPr>
        <p:grpSp>
          <p:nvGrpSpPr>
            <p:cNvPr id="47" name="Group 699">
              <a:extLst>
                <a:ext uri="{FF2B5EF4-FFF2-40B4-BE49-F238E27FC236}">
                  <a16:creationId xmlns:a16="http://schemas.microsoft.com/office/drawing/2014/main" id="{48AB1A93-0990-FA07-2CEB-29862EB87D18}"/>
                </a:ext>
              </a:extLst>
            </p:cNvPr>
            <p:cNvGrpSpPr>
              <a:grpSpLocks/>
            </p:cNvGrpSpPr>
            <p:nvPr/>
          </p:nvGrpSpPr>
          <p:grpSpPr bwMode="auto">
            <a:xfrm rot="-1907707">
              <a:off x="605" y="5553"/>
              <a:ext cx="175" cy="297"/>
              <a:chOff x="4024" y="3451"/>
              <a:chExt cx="282" cy="517"/>
            </a:xfrm>
          </p:grpSpPr>
          <p:sp>
            <p:nvSpPr>
              <p:cNvPr id="49" name="Freeform 700">
                <a:extLst>
                  <a:ext uri="{FF2B5EF4-FFF2-40B4-BE49-F238E27FC236}">
                    <a16:creationId xmlns:a16="http://schemas.microsoft.com/office/drawing/2014/main" id="{1628125E-C6D8-A2CD-8C72-AEA4C77EAF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4" y="3451"/>
                <a:ext cx="277" cy="517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" name="Freeform 701">
                <a:extLst>
                  <a:ext uri="{FF2B5EF4-FFF2-40B4-BE49-F238E27FC236}">
                    <a16:creationId xmlns:a16="http://schemas.microsoft.com/office/drawing/2014/main" id="{190DB654-1497-E628-3264-1275E7641E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86" y="3590"/>
                <a:ext cx="220" cy="376"/>
              </a:xfrm>
              <a:custGeom>
                <a:avLst/>
                <a:gdLst>
                  <a:gd name="T0" fmla="*/ 219 w 220"/>
                  <a:gd name="T1" fmla="*/ 0 h 376"/>
                  <a:gd name="T2" fmla="*/ 219 w 220"/>
                  <a:gd name="T3" fmla="*/ 276 h 376"/>
                  <a:gd name="T4" fmla="*/ 170 w 220"/>
                  <a:gd name="T5" fmla="*/ 375 h 376"/>
                  <a:gd name="T6" fmla="*/ 0 w 220"/>
                  <a:gd name="T7" fmla="*/ 375 h 376"/>
                  <a:gd name="T8" fmla="*/ 219 w 220"/>
                  <a:gd name="T9" fmla="*/ 0 h 37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0"/>
                  <a:gd name="T16" fmla="*/ 0 h 376"/>
                  <a:gd name="T17" fmla="*/ 220 w 220"/>
                  <a:gd name="T18" fmla="*/ 376 h 37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0" h="376">
                    <a:moveTo>
                      <a:pt x="219" y="0"/>
                    </a:moveTo>
                    <a:lnTo>
                      <a:pt x="219" y="276"/>
                    </a:lnTo>
                    <a:lnTo>
                      <a:pt x="170" y="375"/>
                    </a:lnTo>
                    <a:lnTo>
                      <a:pt x="0" y="375"/>
                    </a:lnTo>
                    <a:lnTo>
                      <a:pt x="219" y="0"/>
                    </a:lnTo>
                  </a:path>
                </a:pathLst>
              </a:custGeom>
              <a:solidFill>
                <a:schemeClr val="tx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8" name="AutoShape 702">
              <a:extLst>
                <a:ext uri="{FF2B5EF4-FFF2-40B4-BE49-F238E27FC236}">
                  <a16:creationId xmlns:a16="http://schemas.microsoft.com/office/drawing/2014/main" id="{44A34C89-BCF4-6AC1-46E0-B1F59DEA82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6" y="5464"/>
              <a:ext cx="228" cy="464"/>
            </a:xfrm>
            <a:prstGeom prst="can">
              <a:avLst>
                <a:gd name="adj" fmla="val 50877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" name="Group 817">
            <a:extLst>
              <a:ext uri="{FF2B5EF4-FFF2-40B4-BE49-F238E27FC236}">
                <a16:creationId xmlns:a16="http://schemas.microsoft.com/office/drawing/2014/main" id="{D35858C9-8E63-E5C1-B727-9F56B1AF7182}"/>
              </a:ext>
            </a:extLst>
          </p:cNvPr>
          <p:cNvGrpSpPr>
            <a:grpSpLocks/>
          </p:cNvGrpSpPr>
          <p:nvPr/>
        </p:nvGrpSpPr>
        <p:grpSpPr bwMode="auto">
          <a:xfrm>
            <a:off x="200025" y="2588632"/>
            <a:ext cx="544513" cy="676275"/>
            <a:chOff x="1946" y="4302"/>
            <a:chExt cx="395" cy="490"/>
          </a:xfrm>
        </p:grpSpPr>
        <p:grpSp>
          <p:nvGrpSpPr>
            <p:cNvPr id="52" name="Group 818">
              <a:extLst>
                <a:ext uri="{FF2B5EF4-FFF2-40B4-BE49-F238E27FC236}">
                  <a16:creationId xmlns:a16="http://schemas.microsoft.com/office/drawing/2014/main" id="{6071BCFE-4781-81D7-105E-55E9389EE69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24" y="4335"/>
              <a:ext cx="217" cy="401"/>
              <a:chOff x="2124" y="4335"/>
              <a:chExt cx="217" cy="401"/>
            </a:xfrm>
          </p:grpSpPr>
          <p:sp>
            <p:nvSpPr>
              <p:cNvPr id="54" name="Freeform 819">
                <a:extLst>
                  <a:ext uri="{FF2B5EF4-FFF2-40B4-BE49-F238E27FC236}">
                    <a16:creationId xmlns:a16="http://schemas.microsoft.com/office/drawing/2014/main" id="{C763F131-9B78-9C8D-6B01-458D71953B77}"/>
                  </a:ext>
                </a:extLst>
              </p:cNvPr>
              <p:cNvSpPr>
                <a:spLocks/>
              </p:cNvSpPr>
              <p:nvPr/>
            </p:nvSpPr>
            <p:spPr bwMode="auto">
              <a:xfrm rot="1478436" flipH="1">
                <a:off x="2156" y="4335"/>
                <a:ext cx="185" cy="399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" name="Freeform 820">
                <a:extLst>
                  <a:ext uri="{FF2B5EF4-FFF2-40B4-BE49-F238E27FC236}">
                    <a16:creationId xmlns:a16="http://schemas.microsoft.com/office/drawing/2014/main" id="{16EB65A8-92F7-3951-D693-019F51F22F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24" y="4402"/>
                <a:ext cx="86" cy="334"/>
              </a:xfrm>
              <a:custGeom>
                <a:avLst/>
                <a:gdLst>
                  <a:gd name="T0" fmla="*/ 85 w 86"/>
                  <a:gd name="T1" fmla="*/ 0 h 334"/>
                  <a:gd name="T2" fmla="*/ 86 w 86"/>
                  <a:gd name="T3" fmla="*/ 334 h 334"/>
                  <a:gd name="T4" fmla="*/ 0 w 86"/>
                  <a:gd name="T5" fmla="*/ 257 h 334"/>
                  <a:gd name="T6" fmla="*/ 3 w 86"/>
                  <a:gd name="T7" fmla="*/ 186 h 334"/>
                  <a:gd name="T8" fmla="*/ 85 w 86"/>
                  <a:gd name="T9" fmla="*/ 0 h 3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6"/>
                  <a:gd name="T16" fmla="*/ 0 h 334"/>
                  <a:gd name="T17" fmla="*/ 86 w 86"/>
                  <a:gd name="T18" fmla="*/ 334 h 33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6" h="334">
                    <a:moveTo>
                      <a:pt x="85" y="0"/>
                    </a:moveTo>
                    <a:lnTo>
                      <a:pt x="86" y="334"/>
                    </a:lnTo>
                    <a:lnTo>
                      <a:pt x="0" y="257"/>
                    </a:lnTo>
                    <a:lnTo>
                      <a:pt x="3" y="186"/>
                    </a:lnTo>
                    <a:lnTo>
                      <a:pt x="85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3" name="AutoShape 821">
              <a:extLst>
                <a:ext uri="{FF2B5EF4-FFF2-40B4-BE49-F238E27FC236}">
                  <a16:creationId xmlns:a16="http://schemas.microsoft.com/office/drawing/2014/main" id="{45AB088C-B9C2-27AF-74BC-CB3280A637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6" y="4302"/>
              <a:ext cx="268" cy="490"/>
            </a:xfrm>
            <a:prstGeom prst="can">
              <a:avLst>
                <a:gd name="adj" fmla="val 45709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6" name="Group 822">
            <a:extLst>
              <a:ext uri="{FF2B5EF4-FFF2-40B4-BE49-F238E27FC236}">
                <a16:creationId xmlns:a16="http://schemas.microsoft.com/office/drawing/2014/main" id="{F55424E2-0B2B-F4CC-F11B-B3A10AFD39BC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00025" y="1755326"/>
            <a:ext cx="561975" cy="736600"/>
            <a:chOff x="600" y="5464"/>
            <a:chExt cx="354" cy="464"/>
          </a:xfrm>
        </p:grpSpPr>
        <p:grpSp>
          <p:nvGrpSpPr>
            <p:cNvPr id="57" name="Group 823">
              <a:extLst>
                <a:ext uri="{FF2B5EF4-FFF2-40B4-BE49-F238E27FC236}">
                  <a16:creationId xmlns:a16="http://schemas.microsoft.com/office/drawing/2014/main" id="{154826C7-D9AE-A8A6-35F5-BC508E9528F3}"/>
                </a:ext>
              </a:extLst>
            </p:cNvPr>
            <p:cNvGrpSpPr>
              <a:grpSpLocks/>
            </p:cNvGrpSpPr>
            <p:nvPr/>
          </p:nvGrpSpPr>
          <p:grpSpPr bwMode="auto">
            <a:xfrm rot="-1907707">
              <a:off x="600" y="5559"/>
              <a:ext cx="171" cy="297"/>
              <a:chOff x="4034" y="3453"/>
              <a:chExt cx="277" cy="517"/>
            </a:xfrm>
          </p:grpSpPr>
          <p:sp>
            <p:nvSpPr>
              <p:cNvPr id="59" name="Freeform 824">
                <a:extLst>
                  <a:ext uri="{FF2B5EF4-FFF2-40B4-BE49-F238E27FC236}">
                    <a16:creationId xmlns:a16="http://schemas.microsoft.com/office/drawing/2014/main" id="{D2F4790F-06C9-05F2-5842-FFF6C7F357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34" y="3453"/>
                <a:ext cx="277" cy="517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" name="Freeform 825">
                <a:extLst>
                  <a:ext uri="{FF2B5EF4-FFF2-40B4-BE49-F238E27FC236}">
                    <a16:creationId xmlns:a16="http://schemas.microsoft.com/office/drawing/2014/main" id="{50EDE3F5-332C-A1D4-7241-CFB5BB1189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86" y="3590"/>
                <a:ext cx="220" cy="376"/>
              </a:xfrm>
              <a:custGeom>
                <a:avLst/>
                <a:gdLst>
                  <a:gd name="T0" fmla="*/ 219 w 220"/>
                  <a:gd name="T1" fmla="*/ 0 h 376"/>
                  <a:gd name="T2" fmla="*/ 219 w 220"/>
                  <a:gd name="T3" fmla="*/ 276 h 376"/>
                  <a:gd name="T4" fmla="*/ 170 w 220"/>
                  <a:gd name="T5" fmla="*/ 375 h 376"/>
                  <a:gd name="T6" fmla="*/ 0 w 220"/>
                  <a:gd name="T7" fmla="*/ 375 h 376"/>
                  <a:gd name="T8" fmla="*/ 219 w 220"/>
                  <a:gd name="T9" fmla="*/ 0 h 37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0"/>
                  <a:gd name="T16" fmla="*/ 0 h 376"/>
                  <a:gd name="T17" fmla="*/ 220 w 220"/>
                  <a:gd name="T18" fmla="*/ 376 h 37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0" h="376">
                    <a:moveTo>
                      <a:pt x="219" y="0"/>
                    </a:moveTo>
                    <a:lnTo>
                      <a:pt x="219" y="276"/>
                    </a:lnTo>
                    <a:lnTo>
                      <a:pt x="170" y="375"/>
                    </a:lnTo>
                    <a:lnTo>
                      <a:pt x="0" y="375"/>
                    </a:lnTo>
                    <a:lnTo>
                      <a:pt x="219" y="0"/>
                    </a:lnTo>
                  </a:path>
                </a:pathLst>
              </a:custGeom>
              <a:solidFill>
                <a:schemeClr val="tx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8" name="AutoShape 826">
              <a:extLst>
                <a:ext uri="{FF2B5EF4-FFF2-40B4-BE49-F238E27FC236}">
                  <a16:creationId xmlns:a16="http://schemas.microsoft.com/office/drawing/2014/main" id="{57ECA602-5A35-AFCD-A9ED-A545C70B2C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6" y="5464"/>
              <a:ext cx="228" cy="464"/>
            </a:xfrm>
            <a:prstGeom prst="can">
              <a:avLst>
                <a:gd name="adj" fmla="val 50877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1" name="Group 817">
            <a:extLst>
              <a:ext uri="{FF2B5EF4-FFF2-40B4-BE49-F238E27FC236}">
                <a16:creationId xmlns:a16="http://schemas.microsoft.com/office/drawing/2014/main" id="{743F5BF0-9332-9F55-9249-DE7DDEF21FE3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944520" y="2605885"/>
            <a:ext cx="544513" cy="676275"/>
            <a:chOff x="1946" y="4302"/>
            <a:chExt cx="395" cy="490"/>
          </a:xfrm>
        </p:grpSpPr>
        <p:grpSp>
          <p:nvGrpSpPr>
            <p:cNvPr id="62" name="Group 818">
              <a:extLst>
                <a:ext uri="{FF2B5EF4-FFF2-40B4-BE49-F238E27FC236}">
                  <a16:creationId xmlns:a16="http://schemas.microsoft.com/office/drawing/2014/main" id="{1AA12B91-49FC-FE4A-7835-97978BE6AAD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24" y="4335"/>
              <a:ext cx="217" cy="401"/>
              <a:chOff x="2124" y="4335"/>
              <a:chExt cx="217" cy="401"/>
            </a:xfrm>
          </p:grpSpPr>
          <p:sp>
            <p:nvSpPr>
              <p:cNvPr id="64" name="Freeform 819">
                <a:extLst>
                  <a:ext uri="{FF2B5EF4-FFF2-40B4-BE49-F238E27FC236}">
                    <a16:creationId xmlns:a16="http://schemas.microsoft.com/office/drawing/2014/main" id="{DF8915AA-25E9-B46A-F4AF-92F636B7F6C4}"/>
                  </a:ext>
                </a:extLst>
              </p:cNvPr>
              <p:cNvSpPr>
                <a:spLocks/>
              </p:cNvSpPr>
              <p:nvPr/>
            </p:nvSpPr>
            <p:spPr bwMode="auto">
              <a:xfrm rot="1478436" flipH="1">
                <a:off x="2156" y="4335"/>
                <a:ext cx="185" cy="399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" name="Freeform 820">
                <a:extLst>
                  <a:ext uri="{FF2B5EF4-FFF2-40B4-BE49-F238E27FC236}">
                    <a16:creationId xmlns:a16="http://schemas.microsoft.com/office/drawing/2014/main" id="{CAE20682-2BE2-E5EE-155D-D5D5FE8CE5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24" y="4402"/>
                <a:ext cx="86" cy="334"/>
              </a:xfrm>
              <a:custGeom>
                <a:avLst/>
                <a:gdLst>
                  <a:gd name="T0" fmla="*/ 85 w 86"/>
                  <a:gd name="T1" fmla="*/ 0 h 334"/>
                  <a:gd name="T2" fmla="*/ 86 w 86"/>
                  <a:gd name="T3" fmla="*/ 334 h 334"/>
                  <a:gd name="T4" fmla="*/ 0 w 86"/>
                  <a:gd name="T5" fmla="*/ 257 h 334"/>
                  <a:gd name="T6" fmla="*/ 3 w 86"/>
                  <a:gd name="T7" fmla="*/ 186 h 334"/>
                  <a:gd name="T8" fmla="*/ 85 w 86"/>
                  <a:gd name="T9" fmla="*/ 0 h 3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6"/>
                  <a:gd name="T16" fmla="*/ 0 h 334"/>
                  <a:gd name="T17" fmla="*/ 86 w 86"/>
                  <a:gd name="T18" fmla="*/ 334 h 33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6" h="334">
                    <a:moveTo>
                      <a:pt x="85" y="0"/>
                    </a:moveTo>
                    <a:lnTo>
                      <a:pt x="86" y="334"/>
                    </a:lnTo>
                    <a:lnTo>
                      <a:pt x="0" y="257"/>
                    </a:lnTo>
                    <a:lnTo>
                      <a:pt x="3" y="186"/>
                    </a:lnTo>
                    <a:lnTo>
                      <a:pt x="85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3" name="AutoShape 821">
              <a:extLst>
                <a:ext uri="{FF2B5EF4-FFF2-40B4-BE49-F238E27FC236}">
                  <a16:creationId xmlns:a16="http://schemas.microsoft.com/office/drawing/2014/main" id="{6F874BC2-5636-6583-FBD1-C2730D9884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6" y="4302"/>
              <a:ext cx="268" cy="490"/>
            </a:xfrm>
            <a:prstGeom prst="can">
              <a:avLst>
                <a:gd name="adj" fmla="val 45709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0" name="Group 207">
            <a:extLst>
              <a:ext uri="{FF2B5EF4-FFF2-40B4-BE49-F238E27FC236}">
                <a16:creationId xmlns:a16="http://schemas.microsoft.com/office/drawing/2014/main" id="{3654C453-1782-8438-B5C8-CF296F9224D7}"/>
              </a:ext>
            </a:extLst>
          </p:cNvPr>
          <p:cNvGrpSpPr/>
          <p:nvPr/>
        </p:nvGrpSpPr>
        <p:grpSpPr>
          <a:xfrm>
            <a:off x="190631" y="3422616"/>
            <a:ext cx="404303" cy="685800"/>
            <a:chOff x="5105400" y="5257800"/>
            <a:chExt cx="404303" cy="685800"/>
          </a:xfrm>
        </p:grpSpPr>
        <p:grpSp>
          <p:nvGrpSpPr>
            <p:cNvPr id="121" name="Group 47">
              <a:extLst>
                <a:ext uri="{FF2B5EF4-FFF2-40B4-BE49-F238E27FC236}">
                  <a16:creationId xmlns:a16="http://schemas.microsoft.com/office/drawing/2014/main" id="{EEB312EF-100F-D033-EE71-CBEA4C57055D}"/>
                </a:ext>
              </a:extLst>
            </p:cNvPr>
            <p:cNvGrpSpPr/>
            <p:nvPr/>
          </p:nvGrpSpPr>
          <p:grpSpPr>
            <a:xfrm>
              <a:off x="5105400" y="5257800"/>
              <a:ext cx="404303" cy="683977"/>
              <a:chOff x="767613" y="2243008"/>
              <a:chExt cx="404303" cy="683977"/>
            </a:xfrm>
          </p:grpSpPr>
          <p:grpSp>
            <p:nvGrpSpPr>
              <p:cNvPr id="123" name="Group 7">
                <a:extLst>
                  <a:ext uri="{FF2B5EF4-FFF2-40B4-BE49-F238E27FC236}">
                    <a16:creationId xmlns:a16="http://schemas.microsoft.com/office/drawing/2014/main" id="{CD65F23A-0AB0-EAD1-E546-4CD201066EEB}"/>
                  </a:ext>
                </a:extLst>
              </p:cNvPr>
              <p:cNvGrpSpPr/>
              <p:nvPr/>
            </p:nvGrpSpPr>
            <p:grpSpPr>
              <a:xfrm rot="1162190">
                <a:off x="799364" y="2650842"/>
                <a:ext cx="263525" cy="243338"/>
                <a:chOff x="773113" y="2646362"/>
                <a:chExt cx="263525" cy="401638"/>
              </a:xfrm>
            </p:grpSpPr>
            <p:sp>
              <p:nvSpPr>
                <p:cNvPr id="127" name="Line 30">
                  <a:extLst>
                    <a:ext uri="{FF2B5EF4-FFF2-40B4-BE49-F238E27FC236}">
                      <a16:creationId xmlns:a16="http://schemas.microsoft.com/office/drawing/2014/main" id="{0D56FF24-8959-4AB9-448E-A5B5587A670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73113" y="2646362"/>
                  <a:ext cx="0" cy="40163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8" name="Line 31">
                  <a:extLst>
                    <a:ext uri="{FF2B5EF4-FFF2-40B4-BE49-F238E27FC236}">
                      <a16:creationId xmlns:a16="http://schemas.microsoft.com/office/drawing/2014/main" id="{5BA44638-EA28-E4FA-85D1-384897EB4E2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36638" y="2646362"/>
                  <a:ext cx="0" cy="40163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24" name="Freeform 32">
                <a:extLst>
                  <a:ext uri="{FF2B5EF4-FFF2-40B4-BE49-F238E27FC236}">
                    <a16:creationId xmlns:a16="http://schemas.microsoft.com/office/drawing/2014/main" id="{F5BEDEF8-AEAC-2FDA-F196-3BEB96F784D3}"/>
                  </a:ext>
                </a:extLst>
              </p:cNvPr>
              <p:cNvSpPr>
                <a:spLocks/>
              </p:cNvSpPr>
              <p:nvPr/>
            </p:nvSpPr>
            <p:spPr bwMode="auto">
              <a:xfrm rot="1197162">
                <a:off x="884578" y="2243008"/>
                <a:ext cx="287338" cy="527050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" name="Line 31">
                <a:extLst>
                  <a:ext uri="{FF2B5EF4-FFF2-40B4-BE49-F238E27FC236}">
                    <a16:creationId xmlns:a16="http://schemas.microsoft.com/office/drawing/2014/main" id="{C1BD3514-AAEE-FA50-003F-F387C3F147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240000" flipH="1">
                <a:off x="1021238" y="2835052"/>
                <a:ext cx="129223" cy="9193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6" name="Line 31">
                <a:extLst>
                  <a:ext uri="{FF2B5EF4-FFF2-40B4-BE49-F238E27FC236}">
                    <a16:creationId xmlns:a16="http://schemas.microsoft.com/office/drawing/2014/main" id="{0F37CC0D-055E-7B8D-E5AB-1F62E5380028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240000" flipH="1">
                <a:off x="767613" y="2768942"/>
                <a:ext cx="103376" cy="7354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2" name="AutoShape 28">
              <a:extLst>
                <a:ext uri="{FF2B5EF4-FFF2-40B4-BE49-F238E27FC236}">
                  <a16:creationId xmlns:a16="http://schemas.microsoft.com/office/drawing/2014/main" id="{972A2415-BDDA-AE89-70F8-674759FB8F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5400" y="5257800"/>
              <a:ext cx="381000" cy="685800"/>
            </a:xfrm>
            <a:prstGeom prst="can">
              <a:avLst>
                <a:gd name="adj" fmla="val 43873"/>
              </a:avLst>
            </a:prstGeom>
            <a:solidFill>
              <a:srgbClr val="73D9F1">
                <a:alpha val="58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9" name="Group 207">
            <a:extLst>
              <a:ext uri="{FF2B5EF4-FFF2-40B4-BE49-F238E27FC236}">
                <a16:creationId xmlns:a16="http://schemas.microsoft.com/office/drawing/2014/main" id="{9B6EF0B2-7BAE-747B-56C9-21844AA16BF5}"/>
              </a:ext>
            </a:extLst>
          </p:cNvPr>
          <p:cNvGrpSpPr/>
          <p:nvPr/>
        </p:nvGrpSpPr>
        <p:grpSpPr>
          <a:xfrm flipH="1">
            <a:off x="1125106" y="3413573"/>
            <a:ext cx="404303" cy="685800"/>
            <a:chOff x="5105400" y="5257800"/>
            <a:chExt cx="404303" cy="685800"/>
          </a:xfrm>
        </p:grpSpPr>
        <p:grpSp>
          <p:nvGrpSpPr>
            <p:cNvPr id="130" name="Group 47">
              <a:extLst>
                <a:ext uri="{FF2B5EF4-FFF2-40B4-BE49-F238E27FC236}">
                  <a16:creationId xmlns:a16="http://schemas.microsoft.com/office/drawing/2014/main" id="{03566125-2607-C8E4-9742-0A5D56FAE24C}"/>
                </a:ext>
              </a:extLst>
            </p:cNvPr>
            <p:cNvGrpSpPr/>
            <p:nvPr/>
          </p:nvGrpSpPr>
          <p:grpSpPr>
            <a:xfrm>
              <a:off x="5105400" y="5257800"/>
              <a:ext cx="404303" cy="683977"/>
              <a:chOff x="767613" y="2243008"/>
              <a:chExt cx="404303" cy="683977"/>
            </a:xfrm>
          </p:grpSpPr>
          <p:grpSp>
            <p:nvGrpSpPr>
              <p:cNvPr id="132" name="Group 7">
                <a:extLst>
                  <a:ext uri="{FF2B5EF4-FFF2-40B4-BE49-F238E27FC236}">
                    <a16:creationId xmlns:a16="http://schemas.microsoft.com/office/drawing/2014/main" id="{AD87391D-7049-0576-F048-984340B25F51}"/>
                  </a:ext>
                </a:extLst>
              </p:cNvPr>
              <p:cNvGrpSpPr/>
              <p:nvPr/>
            </p:nvGrpSpPr>
            <p:grpSpPr>
              <a:xfrm rot="1162190">
                <a:off x="799364" y="2650842"/>
                <a:ext cx="263525" cy="243338"/>
                <a:chOff x="773113" y="2646362"/>
                <a:chExt cx="263525" cy="401638"/>
              </a:xfrm>
            </p:grpSpPr>
            <p:sp>
              <p:nvSpPr>
                <p:cNvPr id="136" name="Line 30">
                  <a:extLst>
                    <a:ext uri="{FF2B5EF4-FFF2-40B4-BE49-F238E27FC236}">
                      <a16:creationId xmlns:a16="http://schemas.microsoft.com/office/drawing/2014/main" id="{FF4EB616-0156-8BFC-927D-B3BC85240B8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73113" y="2646362"/>
                  <a:ext cx="0" cy="40163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7" name="Line 31">
                  <a:extLst>
                    <a:ext uri="{FF2B5EF4-FFF2-40B4-BE49-F238E27FC236}">
                      <a16:creationId xmlns:a16="http://schemas.microsoft.com/office/drawing/2014/main" id="{265083B6-7EFE-4C08-7029-7BCDBA4921D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36638" y="2646362"/>
                  <a:ext cx="0" cy="40163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33" name="Freeform 32">
                <a:extLst>
                  <a:ext uri="{FF2B5EF4-FFF2-40B4-BE49-F238E27FC236}">
                    <a16:creationId xmlns:a16="http://schemas.microsoft.com/office/drawing/2014/main" id="{3AF47C0C-7FC0-4BFF-3F33-6DD8438F947D}"/>
                  </a:ext>
                </a:extLst>
              </p:cNvPr>
              <p:cNvSpPr>
                <a:spLocks/>
              </p:cNvSpPr>
              <p:nvPr/>
            </p:nvSpPr>
            <p:spPr bwMode="auto">
              <a:xfrm rot="1197162">
                <a:off x="884578" y="2243008"/>
                <a:ext cx="287338" cy="527050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" name="Line 31">
                <a:extLst>
                  <a:ext uri="{FF2B5EF4-FFF2-40B4-BE49-F238E27FC236}">
                    <a16:creationId xmlns:a16="http://schemas.microsoft.com/office/drawing/2014/main" id="{CEB9D404-40D2-7C76-32A1-59112C2F49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240000" flipH="1">
                <a:off x="1021238" y="2835052"/>
                <a:ext cx="129223" cy="9193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5" name="Line 31">
                <a:extLst>
                  <a:ext uri="{FF2B5EF4-FFF2-40B4-BE49-F238E27FC236}">
                    <a16:creationId xmlns:a16="http://schemas.microsoft.com/office/drawing/2014/main" id="{62889263-AF6C-142F-41C9-F4F9A6BC041A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240000" flipH="1">
                <a:off x="767613" y="2768942"/>
                <a:ext cx="103376" cy="7354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1" name="AutoShape 28">
              <a:extLst>
                <a:ext uri="{FF2B5EF4-FFF2-40B4-BE49-F238E27FC236}">
                  <a16:creationId xmlns:a16="http://schemas.microsoft.com/office/drawing/2014/main" id="{AB3B07F2-13F1-96D8-A8AA-1B7477AEAB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5400" y="5257800"/>
              <a:ext cx="381000" cy="685800"/>
            </a:xfrm>
            <a:prstGeom prst="can">
              <a:avLst>
                <a:gd name="adj" fmla="val 43873"/>
              </a:avLst>
            </a:prstGeom>
            <a:solidFill>
              <a:srgbClr val="73D9F1">
                <a:alpha val="58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1" name="Group 672">
            <a:extLst>
              <a:ext uri="{FF2B5EF4-FFF2-40B4-BE49-F238E27FC236}">
                <a16:creationId xmlns:a16="http://schemas.microsoft.com/office/drawing/2014/main" id="{57994D76-78DC-14DE-1DF7-4E70F5459C5C}"/>
              </a:ext>
            </a:extLst>
          </p:cNvPr>
          <p:cNvGrpSpPr>
            <a:grpSpLocks/>
          </p:cNvGrpSpPr>
          <p:nvPr/>
        </p:nvGrpSpPr>
        <p:grpSpPr bwMode="auto">
          <a:xfrm>
            <a:off x="2074354" y="1821819"/>
            <a:ext cx="782638" cy="1541463"/>
            <a:chOff x="720" y="4092"/>
            <a:chExt cx="493" cy="971"/>
          </a:xfrm>
        </p:grpSpPr>
        <p:sp>
          <p:nvSpPr>
            <p:cNvPr id="172" name="AutoShape 673">
              <a:extLst>
                <a:ext uri="{FF2B5EF4-FFF2-40B4-BE49-F238E27FC236}">
                  <a16:creationId xmlns:a16="http://schemas.microsoft.com/office/drawing/2014/main" id="{64872F8B-AB2F-9F6B-43EC-2144905824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4092"/>
              <a:ext cx="205" cy="454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73" name="Group 674">
              <a:extLst>
                <a:ext uri="{FF2B5EF4-FFF2-40B4-BE49-F238E27FC236}">
                  <a16:creationId xmlns:a16="http://schemas.microsoft.com/office/drawing/2014/main" id="{D7B62FA7-5193-EFDD-2302-67E0A11888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64" y="4236"/>
              <a:ext cx="159" cy="478"/>
              <a:chOff x="480" y="2256"/>
              <a:chExt cx="192" cy="540"/>
            </a:xfrm>
          </p:grpSpPr>
          <p:sp>
            <p:nvSpPr>
              <p:cNvPr id="180" name="Line 675">
                <a:extLst>
                  <a:ext uri="{FF2B5EF4-FFF2-40B4-BE49-F238E27FC236}">
                    <a16:creationId xmlns:a16="http://schemas.microsoft.com/office/drawing/2014/main" id="{5352DD6C-C42F-CAC2-1CCC-6B9DE37398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6" y="2508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1" name="Line 676">
                <a:extLst>
                  <a:ext uri="{FF2B5EF4-FFF2-40B4-BE49-F238E27FC236}">
                    <a16:creationId xmlns:a16="http://schemas.microsoft.com/office/drawing/2014/main" id="{64B5045F-4AD8-229A-7502-C49CB416D1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60" y="2474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2" name="Freeform 677">
                <a:extLst>
                  <a:ext uri="{FF2B5EF4-FFF2-40B4-BE49-F238E27FC236}">
                    <a16:creationId xmlns:a16="http://schemas.microsoft.com/office/drawing/2014/main" id="{F7920BAB-4F2E-1DEE-C284-849ACEC435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" y="2256"/>
                <a:ext cx="192" cy="424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3" name="Freeform 678">
                <a:extLst>
                  <a:ext uri="{FF2B5EF4-FFF2-40B4-BE49-F238E27FC236}">
                    <a16:creationId xmlns:a16="http://schemas.microsoft.com/office/drawing/2014/main" id="{CE78D847-CE10-D147-7AFB-26D358DA5B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" y="2360"/>
                <a:ext cx="72" cy="318"/>
              </a:xfrm>
              <a:custGeom>
                <a:avLst/>
                <a:gdLst>
                  <a:gd name="T0" fmla="*/ 69 w 72"/>
                  <a:gd name="T1" fmla="*/ 0 h 318"/>
                  <a:gd name="T2" fmla="*/ 72 w 72"/>
                  <a:gd name="T3" fmla="*/ 315 h 318"/>
                  <a:gd name="T4" fmla="*/ 48 w 72"/>
                  <a:gd name="T5" fmla="*/ 318 h 318"/>
                  <a:gd name="T6" fmla="*/ 0 w 72"/>
                  <a:gd name="T7" fmla="*/ 255 h 318"/>
                  <a:gd name="T8" fmla="*/ 3 w 72"/>
                  <a:gd name="T9" fmla="*/ 48 h 318"/>
                  <a:gd name="T10" fmla="*/ 30 w 72"/>
                  <a:gd name="T11" fmla="*/ 12 h 318"/>
                  <a:gd name="T12" fmla="*/ 69 w 72"/>
                  <a:gd name="T13" fmla="*/ 0 h 31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2"/>
                  <a:gd name="T22" fmla="*/ 0 h 318"/>
                  <a:gd name="T23" fmla="*/ 72 w 72"/>
                  <a:gd name="T24" fmla="*/ 318 h 31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2" h="318">
                    <a:moveTo>
                      <a:pt x="69" y="0"/>
                    </a:moveTo>
                    <a:lnTo>
                      <a:pt x="72" y="315"/>
                    </a:lnTo>
                    <a:lnTo>
                      <a:pt x="48" y="318"/>
                    </a:lnTo>
                    <a:lnTo>
                      <a:pt x="0" y="255"/>
                    </a:lnTo>
                    <a:lnTo>
                      <a:pt x="3" y="48"/>
                    </a:lnTo>
                    <a:lnTo>
                      <a:pt x="30" y="12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" name="Freeform 679">
                <a:extLst>
                  <a:ext uri="{FF2B5EF4-FFF2-40B4-BE49-F238E27FC236}">
                    <a16:creationId xmlns:a16="http://schemas.microsoft.com/office/drawing/2014/main" id="{28561604-BC28-2339-5C47-C54CB48428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1" y="2339"/>
                <a:ext cx="51" cy="309"/>
              </a:xfrm>
              <a:custGeom>
                <a:avLst/>
                <a:gdLst>
                  <a:gd name="T0" fmla="*/ 0 w 51"/>
                  <a:gd name="T1" fmla="*/ 0 h 309"/>
                  <a:gd name="T2" fmla="*/ 0 w 51"/>
                  <a:gd name="T3" fmla="*/ 309 h 309"/>
                  <a:gd name="T4" fmla="*/ 21 w 51"/>
                  <a:gd name="T5" fmla="*/ 303 h 309"/>
                  <a:gd name="T6" fmla="*/ 51 w 51"/>
                  <a:gd name="T7" fmla="*/ 231 h 309"/>
                  <a:gd name="T8" fmla="*/ 48 w 51"/>
                  <a:gd name="T9" fmla="*/ 24 h 309"/>
                  <a:gd name="T10" fmla="*/ 24 w 51"/>
                  <a:gd name="T11" fmla="*/ 0 h 309"/>
                  <a:gd name="T12" fmla="*/ 0 w 51"/>
                  <a:gd name="T13" fmla="*/ 0 h 30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1"/>
                  <a:gd name="T22" fmla="*/ 0 h 309"/>
                  <a:gd name="T23" fmla="*/ 51 w 51"/>
                  <a:gd name="T24" fmla="*/ 309 h 30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1" h="309">
                    <a:moveTo>
                      <a:pt x="0" y="0"/>
                    </a:moveTo>
                    <a:lnTo>
                      <a:pt x="0" y="309"/>
                    </a:lnTo>
                    <a:lnTo>
                      <a:pt x="21" y="303"/>
                    </a:lnTo>
                    <a:lnTo>
                      <a:pt x="51" y="231"/>
                    </a:lnTo>
                    <a:lnTo>
                      <a:pt x="48" y="24"/>
                    </a:lnTo>
                    <a:lnTo>
                      <a:pt x="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74" name="AutoShape 680">
              <a:extLst>
                <a:ext uri="{FF2B5EF4-FFF2-40B4-BE49-F238E27FC236}">
                  <a16:creationId xmlns:a16="http://schemas.microsoft.com/office/drawing/2014/main" id="{B3D94C23-619A-DA94-4371-38CF9AE5B2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4380"/>
              <a:ext cx="205" cy="454"/>
            </a:xfrm>
            <a:prstGeom prst="can">
              <a:avLst>
                <a:gd name="adj" fmla="val 55366"/>
              </a:avLst>
            </a:prstGeom>
            <a:solidFill>
              <a:srgbClr val="00CC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75" name="Group 681">
              <a:extLst>
                <a:ext uri="{FF2B5EF4-FFF2-40B4-BE49-F238E27FC236}">
                  <a16:creationId xmlns:a16="http://schemas.microsoft.com/office/drawing/2014/main" id="{1A1217F9-BDCB-141B-AB51-E1E62664D6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0" y="4524"/>
              <a:ext cx="270" cy="539"/>
              <a:chOff x="864" y="4272"/>
              <a:chExt cx="270" cy="539"/>
            </a:xfrm>
          </p:grpSpPr>
          <p:sp>
            <p:nvSpPr>
              <p:cNvPr id="176" name="Line 682">
                <a:extLst>
                  <a:ext uri="{FF2B5EF4-FFF2-40B4-BE49-F238E27FC236}">
                    <a16:creationId xmlns:a16="http://schemas.microsoft.com/office/drawing/2014/main" id="{ABDB059A-F78A-BAB9-D6F1-0A4AF64D59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87" y="4579"/>
                <a:ext cx="0" cy="2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7" name="Line 683">
                <a:extLst>
                  <a:ext uri="{FF2B5EF4-FFF2-40B4-BE49-F238E27FC236}">
                    <a16:creationId xmlns:a16="http://schemas.microsoft.com/office/drawing/2014/main" id="{AC31E4DD-65B2-BB05-A8ED-1F2D7139CD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4" y="4546"/>
                <a:ext cx="0" cy="23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8" name="Freeform 684">
                <a:extLst>
                  <a:ext uri="{FF2B5EF4-FFF2-40B4-BE49-F238E27FC236}">
                    <a16:creationId xmlns:a16="http://schemas.microsoft.com/office/drawing/2014/main" id="{A7B38978-D95E-80D3-18B7-2C6260F975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4" y="4302"/>
                <a:ext cx="150" cy="343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9" name="Freeform 685">
                <a:extLst>
                  <a:ext uri="{FF2B5EF4-FFF2-40B4-BE49-F238E27FC236}">
                    <a16:creationId xmlns:a16="http://schemas.microsoft.com/office/drawing/2014/main" id="{F42D0909-84A2-09A1-C868-199FD7306C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3" y="4272"/>
                <a:ext cx="161" cy="342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85" name="Group 2">
            <a:extLst>
              <a:ext uri="{FF2B5EF4-FFF2-40B4-BE49-F238E27FC236}">
                <a16:creationId xmlns:a16="http://schemas.microsoft.com/office/drawing/2014/main" id="{DC38045E-5634-30D3-32B6-C2713BD7D676}"/>
              </a:ext>
            </a:extLst>
          </p:cNvPr>
          <p:cNvGrpSpPr>
            <a:grpSpLocks/>
          </p:cNvGrpSpPr>
          <p:nvPr/>
        </p:nvGrpSpPr>
        <p:grpSpPr bwMode="auto">
          <a:xfrm>
            <a:off x="174052" y="4277771"/>
            <a:ext cx="393700" cy="1271588"/>
            <a:chOff x="1296" y="5072"/>
            <a:chExt cx="248" cy="801"/>
          </a:xfrm>
        </p:grpSpPr>
        <p:grpSp>
          <p:nvGrpSpPr>
            <p:cNvPr id="186" name="Group 3">
              <a:extLst>
                <a:ext uri="{FF2B5EF4-FFF2-40B4-BE49-F238E27FC236}">
                  <a16:creationId xmlns:a16="http://schemas.microsoft.com/office/drawing/2014/main" id="{2765169D-34C8-4823-F9DC-C70D443E4B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6" y="5136"/>
              <a:ext cx="231" cy="635"/>
              <a:chOff x="1252" y="5165"/>
              <a:chExt cx="231" cy="635"/>
            </a:xfrm>
          </p:grpSpPr>
          <p:grpSp>
            <p:nvGrpSpPr>
              <p:cNvPr id="190" name="Group 4">
                <a:extLst>
                  <a:ext uri="{FF2B5EF4-FFF2-40B4-BE49-F238E27FC236}">
                    <a16:creationId xmlns:a16="http://schemas.microsoft.com/office/drawing/2014/main" id="{73BBD9EE-C016-A569-115C-A2272B0EE57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38" y="5165"/>
                <a:ext cx="138" cy="635"/>
                <a:chOff x="2268" y="4129"/>
                <a:chExt cx="101" cy="465"/>
              </a:xfrm>
            </p:grpSpPr>
            <p:sp>
              <p:nvSpPr>
                <p:cNvPr id="194" name="Line 5">
                  <a:extLst>
                    <a:ext uri="{FF2B5EF4-FFF2-40B4-BE49-F238E27FC236}">
                      <a16:creationId xmlns:a16="http://schemas.microsoft.com/office/drawing/2014/main" id="{FC20A915-FC00-DE0D-BB96-8E317D5B8C7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363" y="4322"/>
                  <a:ext cx="0" cy="2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5" name="Line 6">
                  <a:extLst>
                    <a:ext uri="{FF2B5EF4-FFF2-40B4-BE49-F238E27FC236}">
                      <a16:creationId xmlns:a16="http://schemas.microsoft.com/office/drawing/2014/main" id="{C40E70AD-4056-B4B6-5D3D-E63A6ABE713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273" y="4305"/>
                  <a:ext cx="0" cy="25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96" name="Group 7">
                  <a:extLst>
                    <a:ext uri="{FF2B5EF4-FFF2-40B4-BE49-F238E27FC236}">
                      <a16:creationId xmlns:a16="http://schemas.microsoft.com/office/drawing/2014/main" id="{3D14A4C9-0E9E-71D8-3470-520B4ED372E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268" y="4129"/>
                  <a:ext cx="101" cy="286"/>
                  <a:chOff x="2268" y="4129"/>
                  <a:chExt cx="101" cy="286"/>
                </a:xfrm>
              </p:grpSpPr>
              <p:sp>
                <p:nvSpPr>
                  <p:cNvPr id="197" name="Freeform 8">
                    <a:extLst>
                      <a:ext uri="{FF2B5EF4-FFF2-40B4-BE49-F238E27FC236}">
                        <a16:creationId xmlns:a16="http://schemas.microsoft.com/office/drawing/2014/main" id="{482F7AD5-4EA2-E5D7-BD0F-C7A02E40DA2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2268" y="4129"/>
                    <a:ext cx="100" cy="286"/>
                  </a:xfrm>
                  <a:custGeom>
                    <a:avLst/>
                    <a:gdLst>
                      <a:gd name="T0" fmla="*/ 30 w 89"/>
                      <a:gd name="T1" fmla="*/ 14 h 328"/>
                      <a:gd name="T2" fmla="*/ 66 w 89"/>
                      <a:gd name="T3" fmla="*/ 0 h 328"/>
                      <a:gd name="T4" fmla="*/ 66 w 89"/>
                      <a:gd name="T5" fmla="*/ 59 h 328"/>
                      <a:gd name="T6" fmla="*/ 79 w 89"/>
                      <a:gd name="T7" fmla="*/ 62 h 328"/>
                      <a:gd name="T8" fmla="*/ 89 w 89"/>
                      <a:gd name="T9" fmla="*/ 79 h 328"/>
                      <a:gd name="T10" fmla="*/ 89 w 89"/>
                      <a:gd name="T11" fmla="*/ 239 h 328"/>
                      <a:gd name="T12" fmla="*/ 75 w 89"/>
                      <a:gd name="T13" fmla="*/ 292 h 328"/>
                      <a:gd name="T14" fmla="*/ 21 w 89"/>
                      <a:gd name="T15" fmla="*/ 328 h 328"/>
                      <a:gd name="T16" fmla="*/ 0 w 89"/>
                      <a:gd name="T17" fmla="*/ 278 h 328"/>
                      <a:gd name="T18" fmla="*/ 0 w 89"/>
                      <a:gd name="T19" fmla="*/ 111 h 328"/>
                      <a:gd name="T20" fmla="*/ 15 w 89"/>
                      <a:gd name="T21" fmla="*/ 84 h 328"/>
                      <a:gd name="T22" fmla="*/ 32 w 89"/>
                      <a:gd name="T23" fmla="*/ 74 h 328"/>
                      <a:gd name="T24" fmla="*/ 32 w 89"/>
                      <a:gd name="T25" fmla="*/ 13 h 328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89"/>
                      <a:gd name="T40" fmla="*/ 0 h 328"/>
                      <a:gd name="T41" fmla="*/ 89 w 89"/>
                      <a:gd name="T42" fmla="*/ 328 h 328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89" h="328">
                        <a:moveTo>
                          <a:pt x="30" y="14"/>
                        </a:moveTo>
                        <a:lnTo>
                          <a:pt x="66" y="0"/>
                        </a:lnTo>
                        <a:lnTo>
                          <a:pt x="66" y="59"/>
                        </a:lnTo>
                        <a:lnTo>
                          <a:pt x="79" y="62"/>
                        </a:lnTo>
                        <a:lnTo>
                          <a:pt x="89" y="79"/>
                        </a:lnTo>
                        <a:lnTo>
                          <a:pt x="89" y="239"/>
                        </a:lnTo>
                        <a:lnTo>
                          <a:pt x="75" y="292"/>
                        </a:lnTo>
                        <a:lnTo>
                          <a:pt x="21" y="328"/>
                        </a:lnTo>
                        <a:lnTo>
                          <a:pt x="0" y="278"/>
                        </a:lnTo>
                        <a:lnTo>
                          <a:pt x="0" y="111"/>
                        </a:lnTo>
                        <a:lnTo>
                          <a:pt x="15" y="84"/>
                        </a:lnTo>
                        <a:lnTo>
                          <a:pt x="32" y="74"/>
                        </a:lnTo>
                        <a:lnTo>
                          <a:pt x="32" y="13"/>
                        </a:lnTo>
                      </a:path>
                    </a:pathLst>
                  </a:custGeom>
                  <a:solidFill>
                    <a:srgbClr val="FFCC99"/>
                  </a:solidFill>
                  <a:ln w="635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8" name="Freeform 9">
                    <a:extLst>
                      <a:ext uri="{FF2B5EF4-FFF2-40B4-BE49-F238E27FC236}">
                        <a16:creationId xmlns:a16="http://schemas.microsoft.com/office/drawing/2014/main" id="{AA962E70-45B5-EAF5-F929-506BECEE1C6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268" y="4289"/>
                    <a:ext cx="101" cy="123"/>
                  </a:xfrm>
                  <a:custGeom>
                    <a:avLst/>
                    <a:gdLst>
                      <a:gd name="T0" fmla="*/ 0 w 101"/>
                      <a:gd name="T1" fmla="*/ 0 h 123"/>
                      <a:gd name="T2" fmla="*/ 99 w 101"/>
                      <a:gd name="T3" fmla="*/ 31 h 123"/>
                      <a:gd name="T4" fmla="*/ 101 w 101"/>
                      <a:gd name="T5" fmla="*/ 84 h 123"/>
                      <a:gd name="T6" fmla="*/ 75 w 101"/>
                      <a:gd name="T7" fmla="*/ 123 h 123"/>
                      <a:gd name="T8" fmla="*/ 14 w 101"/>
                      <a:gd name="T9" fmla="*/ 90 h 123"/>
                      <a:gd name="T10" fmla="*/ 3 w 101"/>
                      <a:gd name="T11" fmla="*/ 46 h 123"/>
                      <a:gd name="T12" fmla="*/ 0 w 101"/>
                      <a:gd name="T13" fmla="*/ 0 h 123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01"/>
                      <a:gd name="T22" fmla="*/ 0 h 123"/>
                      <a:gd name="T23" fmla="*/ 101 w 101"/>
                      <a:gd name="T24" fmla="*/ 123 h 123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01" h="123">
                        <a:moveTo>
                          <a:pt x="0" y="0"/>
                        </a:moveTo>
                        <a:lnTo>
                          <a:pt x="99" y="31"/>
                        </a:lnTo>
                        <a:lnTo>
                          <a:pt x="101" y="84"/>
                        </a:lnTo>
                        <a:lnTo>
                          <a:pt x="75" y="123"/>
                        </a:lnTo>
                        <a:lnTo>
                          <a:pt x="14" y="90"/>
                        </a:lnTo>
                        <a:lnTo>
                          <a:pt x="3" y="46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63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91" name="Group 10">
                <a:extLst>
                  <a:ext uri="{FF2B5EF4-FFF2-40B4-BE49-F238E27FC236}">
                    <a16:creationId xmlns:a16="http://schemas.microsoft.com/office/drawing/2014/main" id="{BDEDA4F1-8BB0-F25D-8FFA-8DDF63D3C68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52" y="5436"/>
                <a:ext cx="231" cy="298"/>
                <a:chOff x="1252" y="5436"/>
                <a:chExt cx="231" cy="298"/>
              </a:xfrm>
            </p:grpSpPr>
            <p:sp>
              <p:nvSpPr>
                <p:cNvPr id="192" name="Freeform 11">
                  <a:extLst>
                    <a:ext uri="{FF2B5EF4-FFF2-40B4-BE49-F238E27FC236}">
                      <a16:creationId xmlns:a16="http://schemas.microsoft.com/office/drawing/2014/main" id="{ADDE7BA0-FE1F-31C5-7E0D-D938661AE6B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52" y="5436"/>
                  <a:ext cx="228" cy="294"/>
                </a:xfrm>
                <a:custGeom>
                  <a:avLst/>
                  <a:gdLst>
                    <a:gd name="T0" fmla="*/ 48 w 228"/>
                    <a:gd name="T1" fmla="*/ 0 h 294"/>
                    <a:gd name="T2" fmla="*/ 0 w 228"/>
                    <a:gd name="T3" fmla="*/ 12 h 294"/>
                    <a:gd name="T4" fmla="*/ 33 w 228"/>
                    <a:gd name="T5" fmla="*/ 68 h 294"/>
                    <a:gd name="T6" fmla="*/ 19 w 228"/>
                    <a:gd name="T7" fmla="*/ 80 h 294"/>
                    <a:gd name="T8" fmla="*/ 18 w 228"/>
                    <a:gd name="T9" fmla="*/ 103 h 294"/>
                    <a:gd name="T10" fmla="*/ 108 w 228"/>
                    <a:gd name="T11" fmla="*/ 254 h 294"/>
                    <a:gd name="T12" fmla="*/ 154 w 228"/>
                    <a:gd name="T13" fmla="*/ 294 h 294"/>
                    <a:gd name="T14" fmla="*/ 227 w 228"/>
                    <a:gd name="T15" fmla="*/ 269 h 294"/>
                    <a:gd name="T16" fmla="*/ 228 w 228"/>
                    <a:gd name="T17" fmla="*/ 224 h 294"/>
                    <a:gd name="T18" fmla="*/ 137 w 228"/>
                    <a:gd name="T19" fmla="*/ 72 h 294"/>
                    <a:gd name="T20" fmla="*/ 106 w 228"/>
                    <a:gd name="T21" fmla="*/ 56 h 294"/>
                    <a:gd name="T22" fmla="*/ 80 w 228"/>
                    <a:gd name="T23" fmla="*/ 59 h 294"/>
                    <a:gd name="T24" fmla="*/ 45 w 228"/>
                    <a:gd name="T25" fmla="*/ 1 h 29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28"/>
                    <a:gd name="T40" fmla="*/ 0 h 294"/>
                    <a:gd name="T41" fmla="*/ 228 w 228"/>
                    <a:gd name="T42" fmla="*/ 294 h 29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28" h="294">
                      <a:moveTo>
                        <a:pt x="48" y="0"/>
                      </a:moveTo>
                      <a:lnTo>
                        <a:pt x="0" y="12"/>
                      </a:lnTo>
                      <a:lnTo>
                        <a:pt x="33" y="68"/>
                      </a:lnTo>
                      <a:lnTo>
                        <a:pt x="19" y="80"/>
                      </a:lnTo>
                      <a:lnTo>
                        <a:pt x="18" y="103"/>
                      </a:lnTo>
                      <a:lnTo>
                        <a:pt x="108" y="254"/>
                      </a:lnTo>
                      <a:lnTo>
                        <a:pt x="154" y="294"/>
                      </a:lnTo>
                      <a:lnTo>
                        <a:pt x="227" y="269"/>
                      </a:lnTo>
                      <a:lnTo>
                        <a:pt x="228" y="224"/>
                      </a:lnTo>
                      <a:lnTo>
                        <a:pt x="137" y="72"/>
                      </a:lnTo>
                      <a:lnTo>
                        <a:pt x="106" y="56"/>
                      </a:lnTo>
                      <a:lnTo>
                        <a:pt x="80" y="59"/>
                      </a:lnTo>
                      <a:lnTo>
                        <a:pt x="45" y="1"/>
                      </a:lnTo>
                    </a:path>
                  </a:pathLst>
                </a:custGeom>
                <a:solidFill>
                  <a:srgbClr val="FFCC99"/>
                </a:solidFill>
                <a:ln w="635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3" name="Freeform 12">
                  <a:extLst>
                    <a:ext uri="{FF2B5EF4-FFF2-40B4-BE49-F238E27FC236}">
                      <a16:creationId xmlns:a16="http://schemas.microsoft.com/office/drawing/2014/main" id="{C5BC7EA7-C570-CEFD-96D3-EDA7272CA26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306405">
                  <a:off x="1378" y="5512"/>
                  <a:ext cx="105" cy="222"/>
                </a:xfrm>
                <a:custGeom>
                  <a:avLst/>
                  <a:gdLst>
                    <a:gd name="T0" fmla="*/ 0 w 105"/>
                    <a:gd name="T1" fmla="*/ 0 h 222"/>
                    <a:gd name="T2" fmla="*/ 35 w 105"/>
                    <a:gd name="T3" fmla="*/ 222 h 222"/>
                    <a:gd name="T4" fmla="*/ 105 w 105"/>
                    <a:gd name="T5" fmla="*/ 188 h 222"/>
                    <a:gd name="T6" fmla="*/ 102 w 105"/>
                    <a:gd name="T7" fmla="*/ 140 h 222"/>
                    <a:gd name="T8" fmla="*/ 0 w 105"/>
                    <a:gd name="T9" fmla="*/ 0 h 22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5"/>
                    <a:gd name="T16" fmla="*/ 0 h 222"/>
                    <a:gd name="T17" fmla="*/ 105 w 105"/>
                    <a:gd name="T18" fmla="*/ 222 h 22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5" h="222">
                      <a:moveTo>
                        <a:pt x="0" y="0"/>
                      </a:moveTo>
                      <a:lnTo>
                        <a:pt x="35" y="222"/>
                      </a:lnTo>
                      <a:lnTo>
                        <a:pt x="105" y="188"/>
                      </a:lnTo>
                      <a:lnTo>
                        <a:pt x="102" y="14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187" name="Group 13">
              <a:extLst>
                <a:ext uri="{FF2B5EF4-FFF2-40B4-BE49-F238E27FC236}">
                  <a16:creationId xmlns:a16="http://schemas.microsoft.com/office/drawing/2014/main" id="{E2C1FC83-3F28-5F2E-0DC1-7839D8B94F8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6" y="5072"/>
              <a:ext cx="248" cy="801"/>
              <a:chOff x="2496" y="4380"/>
              <a:chExt cx="236" cy="690"/>
            </a:xfrm>
          </p:grpSpPr>
          <p:sp>
            <p:nvSpPr>
              <p:cNvPr id="188" name="AutoShape 14">
                <a:extLst>
                  <a:ext uri="{FF2B5EF4-FFF2-40B4-BE49-F238E27FC236}">
                    <a16:creationId xmlns:a16="http://schemas.microsoft.com/office/drawing/2014/main" id="{39867688-BE1F-B08F-B783-97C93A44DF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6" y="4680"/>
                <a:ext cx="236" cy="390"/>
              </a:xfrm>
              <a:prstGeom prst="can">
                <a:avLst>
                  <a:gd name="adj" fmla="val 41314"/>
                </a:avLst>
              </a:prstGeom>
              <a:solidFill>
                <a:srgbClr val="73D9F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9" name="AutoShape 15">
                <a:extLst>
                  <a:ext uri="{FF2B5EF4-FFF2-40B4-BE49-F238E27FC236}">
                    <a16:creationId xmlns:a16="http://schemas.microsoft.com/office/drawing/2014/main" id="{7ADDBCBE-ABF2-97E8-8D5B-9C0C2528D2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6" y="4380"/>
                <a:ext cx="236" cy="390"/>
              </a:xfrm>
              <a:prstGeom prst="can">
                <a:avLst>
                  <a:gd name="adj" fmla="val 41314"/>
                </a:avLst>
              </a:prstGeom>
              <a:solidFill>
                <a:srgbClr val="73D9F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99" name="Group 2">
            <a:extLst>
              <a:ext uri="{FF2B5EF4-FFF2-40B4-BE49-F238E27FC236}">
                <a16:creationId xmlns:a16="http://schemas.microsoft.com/office/drawing/2014/main" id="{0D5A7127-04C8-E2BE-7806-6FCE16B01860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114352" y="4277771"/>
            <a:ext cx="396875" cy="1271588"/>
            <a:chOff x="1292" y="5072"/>
            <a:chExt cx="250" cy="801"/>
          </a:xfrm>
        </p:grpSpPr>
        <p:grpSp>
          <p:nvGrpSpPr>
            <p:cNvPr id="200" name="Group 3">
              <a:extLst>
                <a:ext uri="{FF2B5EF4-FFF2-40B4-BE49-F238E27FC236}">
                  <a16:creationId xmlns:a16="http://schemas.microsoft.com/office/drawing/2014/main" id="{BC5B6507-9B1C-4697-128D-8B0BA53268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6" y="5136"/>
              <a:ext cx="231" cy="635"/>
              <a:chOff x="1252" y="5165"/>
              <a:chExt cx="231" cy="635"/>
            </a:xfrm>
          </p:grpSpPr>
          <p:grpSp>
            <p:nvGrpSpPr>
              <p:cNvPr id="204" name="Group 4">
                <a:extLst>
                  <a:ext uri="{FF2B5EF4-FFF2-40B4-BE49-F238E27FC236}">
                    <a16:creationId xmlns:a16="http://schemas.microsoft.com/office/drawing/2014/main" id="{29CCD707-C039-9337-9074-1D72BFCF3C6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38" y="5165"/>
                <a:ext cx="138" cy="635"/>
                <a:chOff x="2268" y="4129"/>
                <a:chExt cx="101" cy="465"/>
              </a:xfrm>
            </p:grpSpPr>
            <p:sp>
              <p:nvSpPr>
                <p:cNvPr id="208" name="Line 5">
                  <a:extLst>
                    <a:ext uri="{FF2B5EF4-FFF2-40B4-BE49-F238E27FC236}">
                      <a16:creationId xmlns:a16="http://schemas.microsoft.com/office/drawing/2014/main" id="{352BE5F9-9A87-2A69-ACD2-72F4527E150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363" y="4322"/>
                  <a:ext cx="0" cy="2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9" name="Line 6">
                  <a:extLst>
                    <a:ext uri="{FF2B5EF4-FFF2-40B4-BE49-F238E27FC236}">
                      <a16:creationId xmlns:a16="http://schemas.microsoft.com/office/drawing/2014/main" id="{78067FAB-F2F2-EF25-ECF0-AB296C69AE5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273" y="4305"/>
                  <a:ext cx="0" cy="25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210" name="Group 7">
                  <a:extLst>
                    <a:ext uri="{FF2B5EF4-FFF2-40B4-BE49-F238E27FC236}">
                      <a16:creationId xmlns:a16="http://schemas.microsoft.com/office/drawing/2014/main" id="{9A6E998C-8664-B96B-F270-9A92EE36E9A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268" y="4129"/>
                  <a:ext cx="101" cy="286"/>
                  <a:chOff x="2268" y="4129"/>
                  <a:chExt cx="101" cy="286"/>
                </a:xfrm>
              </p:grpSpPr>
              <p:sp>
                <p:nvSpPr>
                  <p:cNvPr id="211" name="Freeform 8">
                    <a:extLst>
                      <a:ext uri="{FF2B5EF4-FFF2-40B4-BE49-F238E27FC236}">
                        <a16:creationId xmlns:a16="http://schemas.microsoft.com/office/drawing/2014/main" id="{F5057FF1-FC5C-7AA0-2273-C48974BD92D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2268" y="4129"/>
                    <a:ext cx="100" cy="286"/>
                  </a:xfrm>
                  <a:custGeom>
                    <a:avLst/>
                    <a:gdLst>
                      <a:gd name="T0" fmla="*/ 30 w 89"/>
                      <a:gd name="T1" fmla="*/ 14 h 328"/>
                      <a:gd name="T2" fmla="*/ 66 w 89"/>
                      <a:gd name="T3" fmla="*/ 0 h 328"/>
                      <a:gd name="T4" fmla="*/ 66 w 89"/>
                      <a:gd name="T5" fmla="*/ 59 h 328"/>
                      <a:gd name="T6" fmla="*/ 79 w 89"/>
                      <a:gd name="T7" fmla="*/ 62 h 328"/>
                      <a:gd name="T8" fmla="*/ 89 w 89"/>
                      <a:gd name="T9" fmla="*/ 79 h 328"/>
                      <a:gd name="T10" fmla="*/ 89 w 89"/>
                      <a:gd name="T11" fmla="*/ 239 h 328"/>
                      <a:gd name="T12" fmla="*/ 75 w 89"/>
                      <a:gd name="T13" fmla="*/ 292 h 328"/>
                      <a:gd name="T14" fmla="*/ 21 w 89"/>
                      <a:gd name="T15" fmla="*/ 328 h 328"/>
                      <a:gd name="T16" fmla="*/ 0 w 89"/>
                      <a:gd name="T17" fmla="*/ 278 h 328"/>
                      <a:gd name="T18" fmla="*/ 0 w 89"/>
                      <a:gd name="T19" fmla="*/ 111 h 328"/>
                      <a:gd name="T20" fmla="*/ 15 w 89"/>
                      <a:gd name="T21" fmla="*/ 84 h 328"/>
                      <a:gd name="T22" fmla="*/ 32 w 89"/>
                      <a:gd name="T23" fmla="*/ 74 h 328"/>
                      <a:gd name="T24" fmla="*/ 32 w 89"/>
                      <a:gd name="T25" fmla="*/ 13 h 328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89"/>
                      <a:gd name="T40" fmla="*/ 0 h 328"/>
                      <a:gd name="T41" fmla="*/ 89 w 89"/>
                      <a:gd name="T42" fmla="*/ 328 h 328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89" h="328">
                        <a:moveTo>
                          <a:pt x="30" y="14"/>
                        </a:moveTo>
                        <a:lnTo>
                          <a:pt x="66" y="0"/>
                        </a:lnTo>
                        <a:lnTo>
                          <a:pt x="66" y="59"/>
                        </a:lnTo>
                        <a:lnTo>
                          <a:pt x="79" y="62"/>
                        </a:lnTo>
                        <a:lnTo>
                          <a:pt x="89" y="79"/>
                        </a:lnTo>
                        <a:lnTo>
                          <a:pt x="89" y="239"/>
                        </a:lnTo>
                        <a:lnTo>
                          <a:pt x="75" y="292"/>
                        </a:lnTo>
                        <a:lnTo>
                          <a:pt x="21" y="328"/>
                        </a:lnTo>
                        <a:lnTo>
                          <a:pt x="0" y="278"/>
                        </a:lnTo>
                        <a:lnTo>
                          <a:pt x="0" y="111"/>
                        </a:lnTo>
                        <a:lnTo>
                          <a:pt x="15" y="84"/>
                        </a:lnTo>
                        <a:lnTo>
                          <a:pt x="32" y="74"/>
                        </a:lnTo>
                        <a:lnTo>
                          <a:pt x="32" y="13"/>
                        </a:lnTo>
                      </a:path>
                    </a:pathLst>
                  </a:custGeom>
                  <a:solidFill>
                    <a:srgbClr val="FFCC99"/>
                  </a:solidFill>
                  <a:ln w="635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12" name="Freeform 9">
                    <a:extLst>
                      <a:ext uri="{FF2B5EF4-FFF2-40B4-BE49-F238E27FC236}">
                        <a16:creationId xmlns:a16="http://schemas.microsoft.com/office/drawing/2014/main" id="{00A510AB-6907-2750-AF7C-7A4130CD891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268" y="4289"/>
                    <a:ext cx="101" cy="123"/>
                  </a:xfrm>
                  <a:custGeom>
                    <a:avLst/>
                    <a:gdLst>
                      <a:gd name="T0" fmla="*/ 0 w 101"/>
                      <a:gd name="T1" fmla="*/ 0 h 123"/>
                      <a:gd name="T2" fmla="*/ 99 w 101"/>
                      <a:gd name="T3" fmla="*/ 31 h 123"/>
                      <a:gd name="T4" fmla="*/ 101 w 101"/>
                      <a:gd name="T5" fmla="*/ 84 h 123"/>
                      <a:gd name="T6" fmla="*/ 75 w 101"/>
                      <a:gd name="T7" fmla="*/ 123 h 123"/>
                      <a:gd name="T8" fmla="*/ 14 w 101"/>
                      <a:gd name="T9" fmla="*/ 90 h 123"/>
                      <a:gd name="T10" fmla="*/ 3 w 101"/>
                      <a:gd name="T11" fmla="*/ 46 h 123"/>
                      <a:gd name="T12" fmla="*/ 0 w 101"/>
                      <a:gd name="T13" fmla="*/ 0 h 123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01"/>
                      <a:gd name="T22" fmla="*/ 0 h 123"/>
                      <a:gd name="T23" fmla="*/ 101 w 101"/>
                      <a:gd name="T24" fmla="*/ 123 h 123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01" h="123">
                        <a:moveTo>
                          <a:pt x="0" y="0"/>
                        </a:moveTo>
                        <a:lnTo>
                          <a:pt x="99" y="31"/>
                        </a:lnTo>
                        <a:lnTo>
                          <a:pt x="101" y="84"/>
                        </a:lnTo>
                        <a:lnTo>
                          <a:pt x="75" y="123"/>
                        </a:lnTo>
                        <a:lnTo>
                          <a:pt x="14" y="90"/>
                        </a:lnTo>
                        <a:lnTo>
                          <a:pt x="3" y="46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63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205" name="Group 10">
                <a:extLst>
                  <a:ext uri="{FF2B5EF4-FFF2-40B4-BE49-F238E27FC236}">
                    <a16:creationId xmlns:a16="http://schemas.microsoft.com/office/drawing/2014/main" id="{5BBB46CA-3673-3202-819A-C72D441C0D3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52" y="5436"/>
                <a:ext cx="231" cy="298"/>
                <a:chOff x="1252" y="5436"/>
                <a:chExt cx="231" cy="298"/>
              </a:xfrm>
            </p:grpSpPr>
            <p:sp>
              <p:nvSpPr>
                <p:cNvPr id="206" name="Freeform 11">
                  <a:extLst>
                    <a:ext uri="{FF2B5EF4-FFF2-40B4-BE49-F238E27FC236}">
                      <a16:creationId xmlns:a16="http://schemas.microsoft.com/office/drawing/2014/main" id="{5A476F98-23D0-9CEB-6149-A9BFFDCEA98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52" y="5436"/>
                  <a:ext cx="228" cy="294"/>
                </a:xfrm>
                <a:custGeom>
                  <a:avLst/>
                  <a:gdLst>
                    <a:gd name="T0" fmla="*/ 48 w 228"/>
                    <a:gd name="T1" fmla="*/ 0 h 294"/>
                    <a:gd name="T2" fmla="*/ 0 w 228"/>
                    <a:gd name="T3" fmla="*/ 12 h 294"/>
                    <a:gd name="T4" fmla="*/ 33 w 228"/>
                    <a:gd name="T5" fmla="*/ 68 h 294"/>
                    <a:gd name="T6" fmla="*/ 19 w 228"/>
                    <a:gd name="T7" fmla="*/ 80 h 294"/>
                    <a:gd name="T8" fmla="*/ 18 w 228"/>
                    <a:gd name="T9" fmla="*/ 103 h 294"/>
                    <a:gd name="T10" fmla="*/ 108 w 228"/>
                    <a:gd name="T11" fmla="*/ 254 h 294"/>
                    <a:gd name="T12" fmla="*/ 154 w 228"/>
                    <a:gd name="T13" fmla="*/ 294 h 294"/>
                    <a:gd name="T14" fmla="*/ 227 w 228"/>
                    <a:gd name="T15" fmla="*/ 269 h 294"/>
                    <a:gd name="T16" fmla="*/ 228 w 228"/>
                    <a:gd name="T17" fmla="*/ 224 h 294"/>
                    <a:gd name="T18" fmla="*/ 137 w 228"/>
                    <a:gd name="T19" fmla="*/ 72 h 294"/>
                    <a:gd name="T20" fmla="*/ 106 w 228"/>
                    <a:gd name="T21" fmla="*/ 56 h 294"/>
                    <a:gd name="T22" fmla="*/ 80 w 228"/>
                    <a:gd name="T23" fmla="*/ 59 h 294"/>
                    <a:gd name="T24" fmla="*/ 45 w 228"/>
                    <a:gd name="T25" fmla="*/ 1 h 29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28"/>
                    <a:gd name="T40" fmla="*/ 0 h 294"/>
                    <a:gd name="T41" fmla="*/ 228 w 228"/>
                    <a:gd name="T42" fmla="*/ 294 h 29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28" h="294">
                      <a:moveTo>
                        <a:pt x="48" y="0"/>
                      </a:moveTo>
                      <a:lnTo>
                        <a:pt x="0" y="12"/>
                      </a:lnTo>
                      <a:lnTo>
                        <a:pt x="33" y="68"/>
                      </a:lnTo>
                      <a:lnTo>
                        <a:pt x="19" y="80"/>
                      </a:lnTo>
                      <a:lnTo>
                        <a:pt x="18" y="103"/>
                      </a:lnTo>
                      <a:lnTo>
                        <a:pt x="108" y="254"/>
                      </a:lnTo>
                      <a:lnTo>
                        <a:pt x="154" y="294"/>
                      </a:lnTo>
                      <a:lnTo>
                        <a:pt x="227" y="269"/>
                      </a:lnTo>
                      <a:lnTo>
                        <a:pt x="228" y="224"/>
                      </a:lnTo>
                      <a:lnTo>
                        <a:pt x="137" y="72"/>
                      </a:lnTo>
                      <a:lnTo>
                        <a:pt x="106" y="56"/>
                      </a:lnTo>
                      <a:lnTo>
                        <a:pt x="80" y="59"/>
                      </a:lnTo>
                      <a:lnTo>
                        <a:pt x="45" y="1"/>
                      </a:lnTo>
                    </a:path>
                  </a:pathLst>
                </a:custGeom>
                <a:solidFill>
                  <a:srgbClr val="FFCC99"/>
                </a:solidFill>
                <a:ln w="635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7" name="Freeform 12">
                  <a:extLst>
                    <a:ext uri="{FF2B5EF4-FFF2-40B4-BE49-F238E27FC236}">
                      <a16:creationId xmlns:a16="http://schemas.microsoft.com/office/drawing/2014/main" id="{394DAAD2-89EA-A72A-6AFF-9021A23277F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306405">
                  <a:off x="1378" y="5512"/>
                  <a:ext cx="105" cy="222"/>
                </a:xfrm>
                <a:custGeom>
                  <a:avLst/>
                  <a:gdLst>
                    <a:gd name="T0" fmla="*/ 0 w 105"/>
                    <a:gd name="T1" fmla="*/ 0 h 222"/>
                    <a:gd name="T2" fmla="*/ 35 w 105"/>
                    <a:gd name="T3" fmla="*/ 222 h 222"/>
                    <a:gd name="T4" fmla="*/ 105 w 105"/>
                    <a:gd name="T5" fmla="*/ 188 h 222"/>
                    <a:gd name="T6" fmla="*/ 102 w 105"/>
                    <a:gd name="T7" fmla="*/ 140 h 222"/>
                    <a:gd name="T8" fmla="*/ 0 w 105"/>
                    <a:gd name="T9" fmla="*/ 0 h 22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5"/>
                    <a:gd name="T16" fmla="*/ 0 h 222"/>
                    <a:gd name="T17" fmla="*/ 105 w 105"/>
                    <a:gd name="T18" fmla="*/ 222 h 22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5" h="222">
                      <a:moveTo>
                        <a:pt x="0" y="0"/>
                      </a:moveTo>
                      <a:lnTo>
                        <a:pt x="35" y="222"/>
                      </a:lnTo>
                      <a:lnTo>
                        <a:pt x="105" y="188"/>
                      </a:lnTo>
                      <a:lnTo>
                        <a:pt x="102" y="14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201" name="Group 13">
              <a:extLst>
                <a:ext uri="{FF2B5EF4-FFF2-40B4-BE49-F238E27FC236}">
                  <a16:creationId xmlns:a16="http://schemas.microsoft.com/office/drawing/2014/main" id="{6D312E73-33AC-8773-372D-BC3A55A5185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2" y="5072"/>
              <a:ext cx="250" cy="801"/>
              <a:chOff x="2494" y="4380"/>
              <a:chExt cx="238" cy="690"/>
            </a:xfrm>
          </p:grpSpPr>
          <p:sp>
            <p:nvSpPr>
              <p:cNvPr id="202" name="AutoShape 14">
                <a:extLst>
                  <a:ext uri="{FF2B5EF4-FFF2-40B4-BE49-F238E27FC236}">
                    <a16:creationId xmlns:a16="http://schemas.microsoft.com/office/drawing/2014/main" id="{49DAF258-BC1E-7704-53F8-3ADF3178DB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4" y="4680"/>
                <a:ext cx="236" cy="390"/>
              </a:xfrm>
              <a:prstGeom prst="can">
                <a:avLst>
                  <a:gd name="adj" fmla="val 41314"/>
                </a:avLst>
              </a:prstGeom>
              <a:solidFill>
                <a:srgbClr val="73D9F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03" name="AutoShape 15">
                <a:extLst>
                  <a:ext uri="{FF2B5EF4-FFF2-40B4-BE49-F238E27FC236}">
                    <a16:creationId xmlns:a16="http://schemas.microsoft.com/office/drawing/2014/main" id="{6888421F-54A0-F73D-121F-1009A825D7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6" y="4380"/>
                <a:ext cx="236" cy="390"/>
              </a:xfrm>
              <a:prstGeom prst="can">
                <a:avLst>
                  <a:gd name="adj" fmla="val 41314"/>
                </a:avLst>
              </a:prstGeom>
              <a:solidFill>
                <a:srgbClr val="73D9F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07" name="Group 306">
            <a:extLst>
              <a:ext uri="{FF2B5EF4-FFF2-40B4-BE49-F238E27FC236}">
                <a16:creationId xmlns:a16="http://schemas.microsoft.com/office/drawing/2014/main" id="{BCFB8C0E-9ABC-9FB4-276D-CBDD531B6D54}"/>
              </a:ext>
            </a:extLst>
          </p:cNvPr>
          <p:cNvGrpSpPr/>
          <p:nvPr/>
        </p:nvGrpSpPr>
        <p:grpSpPr>
          <a:xfrm>
            <a:off x="3341499" y="4077435"/>
            <a:ext cx="538163" cy="1455738"/>
            <a:chOff x="2464265" y="4140647"/>
            <a:chExt cx="538163" cy="1455738"/>
          </a:xfrm>
        </p:grpSpPr>
        <p:grpSp>
          <p:nvGrpSpPr>
            <p:cNvPr id="213" name="Group 686">
              <a:extLst>
                <a:ext uri="{FF2B5EF4-FFF2-40B4-BE49-F238E27FC236}">
                  <a16:creationId xmlns:a16="http://schemas.microsoft.com/office/drawing/2014/main" id="{E4FC4F20-7DEC-2234-90D4-47651A7BF52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64265" y="4140647"/>
              <a:ext cx="325438" cy="1077912"/>
              <a:chOff x="2064" y="4863"/>
              <a:chExt cx="205" cy="679"/>
            </a:xfrm>
          </p:grpSpPr>
          <p:grpSp>
            <p:nvGrpSpPr>
              <p:cNvPr id="214" name="Group 687">
                <a:extLst>
                  <a:ext uri="{FF2B5EF4-FFF2-40B4-BE49-F238E27FC236}">
                    <a16:creationId xmlns:a16="http://schemas.microsoft.com/office/drawing/2014/main" id="{2018B074-D02F-D561-67C5-D5B9865E44F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17" y="4863"/>
                <a:ext cx="132" cy="586"/>
                <a:chOff x="1880" y="4782"/>
                <a:chExt cx="132" cy="586"/>
              </a:xfrm>
            </p:grpSpPr>
            <p:sp>
              <p:nvSpPr>
                <p:cNvPr id="216" name="Freeform 688">
                  <a:extLst>
                    <a:ext uri="{FF2B5EF4-FFF2-40B4-BE49-F238E27FC236}">
                      <a16:creationId xmlns:a16="http://schemas.microsoft.com/office/drawing/2014/main" id="{70EB6FDE-5397-B397-6D31-874B2AA7ACC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93" y="4966"/>
                  <a:ext cx="19" cy="402"/>
                </a:xfrm>
                <a:custGeom>
                  <a:avLst/>
                  <a:gdLst>
                    <a:gd name="T0" fmla="*/ 0 w 16"/>
                    <a:gd name="T1" fmla="*/ 6 h 457"/>
                    <a:gd name="T2" fmla="*/ 1 w 16"/>
                    <a:gd name="T3" fmla="*/ 3 h 457"/>
                    <a:gd name="T4" fmla="*/ 1 w 16"/>
                    <a:gd name="T5" fmla="*/ 2 h 457"/>
                    <a:gd name="T6" fmla="*/ 3 w 16"/>
                    <a:gd name="T7" fmla="*/ 1 h 457"/>
                    <a:gd name="T8" fmla="*/ 5 w 16"/>
                    <a:gd name="T9" fmla="*/ 0 h 457"/>
                    <a:gd name="T10" fmla="*/ 12 w 16"/>
                    <a:gd name="T11" fmla="*/ 0 h 457"/>
                    <a:gd name="T12" fmla="*/ 15 w 16"/>
                    <a:gd name="T13" fmla="*/ 2 h 457"/>
                    <a:gd name="T14" fmla="*/ 15 w 16"/>
                    <a:gd name="T15" fmla="*/ 3 h 457"/>
                    <a:gd name="T16" fmla="*/ 16 w 16"/>
                    <a:gd name="T17" fmla="*/ 6 h 457"/>
                    <a:gd name="T18" fmla="*/ 16 w 16"/>
                    <a:gd name="T19" fmla="*/ 450 h 457"/>
                    <a:gd name="T20" fmla="*/ 15 w 16"/>
                    <a:gd name="T21" fmla="*/ 452 h 457"/>
                    <a:gd name="T22" fmla="*/ 15 w 16"/>
                    <a:gd name="T23" fmla="*/ 453 h 457"/>
                    <a:gd name="T24" fmla="*/ 12 w 16"/>
                    <a:gd name="T25" fmla="*/ 455 h 457"/>
                    <a:gd name="T26" fmla="*/ 10 w 16"/>
                    <a:gd name="T27" fmla="*/ 455 h 457"/>
                    <a:gd name="T28" fmla="*/ 7 w 16"/>
                    <a:gd name="T29" fmla="*/ 457 h 457"/>
                    <a:gd name="T30" fmla="*/ 7 w 16"/>
                    <a:gd name="T31" fmla="*/ 455 h 457"/>
                    <a:gd name="T32" fmla="*/ 5 w 16"/>
                    <a:gd name="T33" fmla="*/ 455 h 457"/>
                    <a:gd name="T34" fmla="*/ 3 w 16"/>
                    <a:gd name="T35" fmla="*/ 454 h 457"/>
                    <a:gd name="T36" fmla="*/ 1 w 16"/>
                    <a:gd name="T37" fmla="*/ 453 h 457"/>
                    <a:gd name="T38" fmla="*/ 1 w 16"/>
                    <a:gd name="T39" fmla="*/ 452 h 457"/>
                    <a:gd name="T40" fmla="*/ 0 w 16"/>
                    <a:gd name="T41" fmla="*/ 450 h 457"/>
                    <a:gd name="T42" fmla="*/ 0 w 16"/>
                    <a:gd name="T43" fmla="*/ 6 h 457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w 16"/>
                    <a:gd name="T67" fmla="*/ 0 h 457"/>
                    <a:gd name="T68" fmla="*/ 16 w 16"/>
                    <a:gd name="T69" fmla="*/ 457 h 457"/>
                  </a:gdLst>
                  <a:ahLst/>
                  <a:cxnLst>
                    <a:cxn ang="T44">
                      <a:pos x="T0" y="T1"/>
                    </a:cxn>
                    <a:cxn ang="T45">
                      <a:pos x="T2" y="T3"/>
                    </a:cxn>
                    <a:cxn ang="T46">
                      <a:pos x="T4" y="T5"/>
                    </a:cxn>
                    <a:cxn ang="T47">
                      <a:pos x="T6" y="T7"/>
                    </a:cxn>
                    <a:cxn ang="T48">
                      <a:pos x="T8" y="T9"/>
                    </a:cxn>
                    <a:cxn ang="T49">
                      <a:pos x="T10" y="T11"/>
                    </a:cxn>
                    <a:cxn ang="T50">
                      <a:pos x="T12" y="T13"/>
                    </a:cxn>
                    <a:cxn ang="T51">
                      <a:pos x="T14" y="T15"/>
                    </a:cxn>
                    <a:cxn ang="T52">
                      <a:pos x="T16" y="T17"/>
                    </a:cxn>
                    <a:cxn ang="T53">
                      <a:pos x="T18" y="T19"/>
                    </a:cxn>
                    <a:cxn ang="T54">
                      <a:pos x="T20" y="T21"/>
                    </a:cxn>
                    <a:cxn ang="T55">
                      <a:pos x="T22" y="T23"/>
                    </a:cxn>
                    <a:cxn ang="T56">
                      <a:pos x="T24" y="T25"/>
                    </a:cxn>
                    <a:cxn ang="T57">
                      <a:pos x="T26" y="T27"/>
                    </a:cxn>
                    <a:cxn ang="T58">
                      <a:pos x="T28" y="T29"/>
                    </a:cxn>
                    <a:cxn ang="T59">
                      <a:pos x="T30" y="T31"/>
                    </a:cxn>
                    <a:cxn ang="T60">
                      <a:pos x="T32" y="T33"/>
                    </a:cxn>
                    <a:cxn ang="T61">
                      <a:pos x="T34" y="T35"/>
                    </a:cxn>
                    <a:cxn ang="T62">
                      <a:pos x="T36" y="T37"/>
                    </a:cxn>
                    <a:cxn ang="T63">
                      <a:pos x="T38" y="T39"/>
                    </a:cxn>
                    <a:cxn ang="T64">
                      <a:pos x="T40" y="T41"/>
                    </a:cxn>
                    <a:cxn ang="T65">
                      <a:pos x="T42" y="T43"/>
                    </a:cxn>
                  </a:cxnLst>
                  <a:rect l="T66" t="T67" r="T68" b="T69"/>
                  <a:pathLst>
                    <a:path w="16" h="457">
                      <a:moveTo>
                        <a:pt x="0" y="6"/>
                      </a:moveTo>
                      <a:lnTo>
                        <a:pt x="1" y="3"/>
                      </a:lnTo>
                      <a:lnTo>
                        <a:pt x="1" y="2"/>
                      </a:lnTo>
                      <a:lnTo>
                        <a:pt x="3" y="1"/>
                      </a:lnTo>
                      <a:lnTo>
                        <a:pt x="5" y="0"/>
                      </a:lnTo>
                      <a:lnTo>
                        <a:pt x="12" y="0"/>
                      </a:lnTo>
                      <a:lnTo>
                        <a:pt x="15" y="2"/>
                      </a:lnTo>
                      <a:lnTo>
                        <a:pt x="15" y="3"/>
                      </a:lnTo>
                      <a:lnTo>
                        <a:pt x="16" y="6"/>
                      </a:lnTo>
                      <a:lnTo>
                        <a:pt x="16" y="450"/>
                      </a:lnTo>
                      <a:lnTo>
                        <a:pt x="15" y="452"/>
                      </a:lnTo>
                      <a:lnTo>
                        <a:pt x="15" y="453"/>
                      </a:lnTo>
                      <a:lnTo>
                        <a:pt x="12" y="455"/>
                      </a:lnTo>
                      <a:lnTo>
                        <a:pt x="10" y="455"/>
                      </a:lnTo>
                      <a:lnTo>
                        <a:pt x="7" y="457"/>
                      </a:lnTo>
                      <a:lnTo>
                        <a:pt x="7" y="455"/>
                      </a:lnTo>
                      <a:lnTo>
                        <a:pt x="5" y="455"/>
                      </a:lnTo>
                      <a:lnTo>
                        <a:pt x="3" y="454"/>
                      </a:lnTo>
                      <a:lnTo>
                        <a:pt x="1" y="453"/>
                      </a:lnTo>
                      <a:lnTo>
                        <a:pt x="1" y="452"/>
                      </a:lnTo>
                      <a:lnTo>
                        <a:pt x="0" y="450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7" name="Freeform 689">
                  <a:extLst>
                    <a:ext uri="{FF2B5EF4-FFF2-40B4-BE49-F238E27FC236}">
                      <a16:creationId xmlns:a16="http://schemas.microsoft.com/office/drawing/2014/main" id="{06657099-5663-7DCB-3098-D3F00C0EC35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80" y="4881"/>
                  <a:ext cx="19" cy="402"/>
                </a:xfrm>
                <a:custGeom>
                  <a:avLst/>
                  <a:gdLst>
                    <a:gd name="T0" fmla="*/ 0 w 16"/>
                    <a:gd name="T1" fmla="*/ 7 h 457"/>
                    <a:gd name="T2" fmla="*/ 2 w 16"/>
                    <a:gd name="T3" fmla="*/ 4 h 457"/>
                    <a:gd name="T4" fmla="*/ 2 w 16"/>
                    <a:gd name="T5" fmla="*/ 3 h 457"/>
                    <a:gd name="T6" fmla="*/ 3 w 16"/>
                    <a:gd name="T7" fmla="*/ 1 h 457"/>
                    <a:gd name="T8" fmla="*/ 5 w 16"/>
                    <a:gd name="T9" fmla="*/ 0 h 457"/>
                    <a:gd name="T10" fmla="*/ 12 w 16"/>
                    <a:gd name="T11" fmla="*/ 0 h 457"/>
                    <a:gd name="T12" fmla="*/ 16 w 16"/>
                    <a:gd name="T13" fmla="*/ 4 h 457"/>
                    <a:gd name="T14" fmla="*/ 16 w 16"/>
                    <a:gd name="T15" fmla="*/ 452 h 457"/>
                    <a:gd name="T16" fmla="*/ 12 w 16"/>
                    <a:gd name="T17" fmla="*/ 456 h 457"/>
                    <a:gd name="T18" fmla="*/ 10 w 16"/>
                    <a:gd name="T19" fmla="*/ 456 h 457"/>
                    <a:gd name="T20" fmla="*/ 8 w 16"/>
                    <a:gd name="T21" fmla="*/ 457 h 457"/>
                    <a:gd name="T22" fmla="*/ 6 w 16"/>
                    <a:gd name="T23" fmla="*/ 456 h 457"/>
                    <a:gd name="T24" fmla="*/ 5 w 16"/>
                    <a:gd name="T25" fmla="*/ 456 h 457"/>
                    <a:gd name="T26" fmla="*/ 3 w 16"/>
                    <a:gd name="T27" fmla="*/ 455 h 457"/>
                    <a:gd name="T28" fmla="*/ 2 w 16"/>
                    <a:gd name="T29" fmla="*/ 454 h 457"/>
                    <a:gd name="T30" fmla="*/ 2 w 16"/>
                    <a:gd name="T31" fmla="*/ 452 h 457"/>
                    <a:gd name="T32" fmla="*/ 0 w 16"/>
                    <a:gd name="T33" fmla="*/ 451 h 457"/>
                    <a:gd name="T34" fmla="*/ 0 w 16"/>
                    <a:gd name="T35" fmla="*/ 7 h 457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16"/>
                    <a:gd name="T55" fmla="*/ 0 h 457"/>
                    <a:gd name="T56" fmla="*/ 16 w 16"/>
                    <a:gd name="T57" fmla="*/ 457 h 457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16" h="457">
                      <a:moveTo>
                        <a:pt x="0" y="7"/>
                      </a:moveTo>
                      <a:lnTo>
                        <a:pt x="2" y="4"/>
                      </a:lnTo>
                      <a:lnTo>
                        <a:pt x="2" y="3"/>
                      </a:lnTo>
                      <a:lnTo>
                        <a:pt x="3" y="1"/>
                      </a:lnTo>
                      <a:lnTo>
                        <a:pt x="5" y="0"/>
                      </a:lnTo>
                      <a:lnTo>
                        <a:pt x="12" y="0"/>
                      </a:lnTo>
                      <a:lnTo>
                        <a:pt x="16" y="4"/>
                      </a:lnTo>
                      <a:lnTo>
                        <a:pt x="16" y="452"/>
                      </a:lnTo>
                      <a:lnTo>
                        <a:pt x="12" y="456"/>
                      </a:lnTo>
                      <a:lnTo>
                        <a:pt x="10" y="456"/>
                      </a:lnTo>
                      <a:lnTo>
                        <a:pt x="8" y="457"/>
                      </a:lnTo>
                      <a:lnTo>
                        <a:pt x="6" y="456"/>
                      </a:lnTo>
                      <a:lnTo>
                        <a:pt x="5" y="456"/>
                      </a:lnTo>
                      <a:lnTo>
                        <a:pt x="3" y="455"/>
                      </a:lnTo>
                      <a:lnTo>
                        <a:pt x="2" y="454"/>
                      </a:lnTo>
                      <a:lnTo>
                        <a:pt x="2" y="452"/>
                      </a:lnTo>
                      <a:lnTo>
                        <a:pt x="0" y="451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8" name="Freeform 690">
                  <a:extLst>
                    <a:ext uri="{FF2B5EF4-FFF2-40B4-BE49-F238E27FC236}">
                      <a16:creationId xmlns:a16="http://schemas.microsoft.com/office/drawing/2014/main" id="{50712C12-58A6-CEEF-71C5-139CE0926B8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80" y="4782"/>
                  <a:ext cx="129" cy="368"/>
                </a:xfrm>
                <a:custGeom>
                  <a:avLst/>
                  <a:gdLst>
                    <a:gd name="T0" fmla="*/ 75 w 111"/>
                    <a:gd name="T1" fmla="*/ 32 h 418"/>
                    <a:gd name="T2" fmla="*/ 36 w 111"/>
                    <a:gd name="T3" fmla="*/ 0 h 418"/>
                    <a:gd name="T4" fmla="*/ 36 w 111"/>
                    <a:gd name="T5" fmla="*/ 74 h 418"/>
                    <a:gd name="T6" fmla="*/ 14 w 111"/>
                    <a:gd name="T7" fmla="*/ 58 h 418"/>
                    <a:gd name="T8" fmla="*/ 0 w 111"/>
                    <a:gd name="T9" fmla="*/ 65 h 418"/>
                    <a:gd name="T10" fmla="*/ 0 w 111"/>
                    <a:gd name="T11" fmla="*/ 272 h 418"/>
                    <a:gd name="T12" fmla="*/ 19 w 111"/>
                    <a:gd name="T13" fmla="*/ 362 h 418"/>
                    <a:gd name="T14" fmla="*/ 92 w 111"/>
                    <a:gd name="T15" fmla="*/ 418 h 418"/>
                    <a:gd name="T16" fmla="*/ 111 w 111"/>
                    <a:gd name="T17" fmla="*/ 360 h 418"/>
                    <a:gd name="T18" fmla="*/ 111 w 111"/>
                    <a:gd name="T19" fmla="*/ 151 h 418"/>
                    <a:gd name="T20" fmla="*/ 96 w 111"/>
                    <a:gd name="T21" fmla="*/ 122 h 418"/>
                    <a:gd name="T22" fmla="*/ 75 w 111"/>
                    <a:gd name="T23" fmla="*/ 105 h 418"/>
                    <a:gd name="T24" fmla="*/ 75 w 111"/>
                    <a:gd name="T25" fmla="*/ 32 h 41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11"/>
                    <a:gd name="T40" fmla="*/ 0 h 418"/>
                    <a:gd name="T41" fmla="*/ 111 w 111"/>
                    <a:gd name="T42" fmla="*/ 418 h 41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11" h="418">
                      <a:moveTo>
                        <a:pt x="75" y="32"/>
                      </a:moveTo>
                      <a:lnTo>
                        <a:pt x="36" y="0"/>
                      </a:lnTo>
                      <a:lnTo>
                        <a:pt x="36" y="74"/>
                      </a:lnTo>
                      <a:lnTo>
                        <a:pt x="14" y="58"/>
                      </a:lnTo>
                      <a:lnTo>
                        <a:pt x="0" y="65"/>
                      </a:lnTo>
                      <a:lnTo>
                        <a:pt x="0" y="272"/>
                      </a:lnTo>
                      <a:lnTo>
                        <a:pt x="19" y="362"/>
                      </a:lnTo>
                      <a:lnTo>
                        <a:pt x="92" y="418"/>
                      </a:lnTo>
                      <a:lnTo>
                        <a:pt x="111" y="360"/>
                      </a:lnTo>
                      <a:lnTo>
                        <a:pt x="111" y="151"/>
                      </a:lnTo>
                      <a:lnTo>
                        <a:pt x="96" y="122"/>
                      </a:lnTo>
                      <a:lnTo>
                        <a:pt x="75" y="105"/>
                      </a:lnTo>
                      <a:lnTo>
                        <a:pt x="75" y="32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9525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15" name="AutoShape 691">
                <a:extLst>
                  <a:ext uri="{FF2B5EF4-FFF2-40B4-BE49-F238E27FC236}">
                    <a16:creationId xmlns:a16="http://schemas.microsoft.com/office/drawing/2014/main" id="{DAC23742-0D70-194C-41A9-3983F79BA8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4" y="5088"/>
                <a:ext cx="205" cy="454"/>
              </a:xfrm>
              <a:prstGeom prst="can">
                <a:avLst>
                  <a:gd name="adj" fmla="val 55366"/>
                </a:avLst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19" name="Group 692">
              <a:extLst>
                <a:ext uri="{FF2B5EF4-FFF2-40B4-BE49-F238E27FC236}">
                  <a16:creationId xmlns:a16="http://schemas.microsoft.com/office/drawing/2014/main" id="{E7A31E99-7FA6-F798-E2E6-A167EE9950B9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2692865" y="4907410"/>
              <a:ext cx="309563" cy="688975"/>
              <a:chOff x="1632" y="4128"/>
              <a:chExt cx="147" cy="356"/>
            </a:xfrm>
          </p:grpSpPr>
          <p:sp>
            <p:nvSpPr>
              <p:cNvPr id="220" name="Line 693">
                <a:extLst>
                  <a:ext uri="{FF2B5EF4-FFF2-40B4-BE49-F238E27FC236}">
                    <a16:creationId xmlns:a16="http://schemas.microsoft.com/office/drawing/2014/main" id="{EFDFEDCB-8263-BB8C-4D81-300BA638AD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44" y="4294"/>
                <a:ext cx="0" cy="19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1" name="Line 694">
                <a:extLst>
                  <a:ext uri="{FF2B5EF4-FFF2-40B4-BE49-F238E27FC236}">
                    <a16:creationId xmlns:a16="http://schemas.microsoft.com/office/drawing/2014/main" id="{E7F5B096-95E8-2018-AD26-8D1E89F80A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70" y="4272"/>
                <a:ext cx="0" cy="19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2" name="Freeform 695">
                <a:extLst>
                  <a:ext uri="{FF2B5EF4-FFF2-40B4-BE49-F238E27FC236}">
                    <a16:creationId xmlns:a16="http://schemas.microsoft.com/office/drawing/2014/main" id="{343985C9-A604-827F-D93E-9CA6997B6B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2" y="4128"/>
                <a:ext cx="147" cy="280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3" name="Freeform 696">
                <a:extLst>
                  <a:ext uri="{FF2B5EF4-FFF2-40B4-BE49-F238E27FC236}">
                    <a16:creationId xmlns:a16="http://schemas.microsoft.com/office/drawing/2014/main" id="{BA105372-C904-0E3C-F597-D81AAED7E3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2" y="4197"/>
                <a:ext cx="55" cy="209"/>
              </a:xfrm>
              <a:custGeom>
                <a:avLst/>
                <a:gdLst>
                  <a:gd name="T0" fmla="*/ 69 w 72"/>
                  <a:gd name="T1" fmla="*/ 0 h 318"/>
                  <a:gd name="T2" fmla="*/ 72 w 72"/>
                  <a:gd name="T3" fmla="*/ 315 h 318"/>
                  <a:gd name="T4" fmla="*/ 48 w 72"/>
                  <a:gd name="T5" fmla="*/ 318 h 318"/>
                  <a:gd name="T6" fmla="*/ 0 w 72"/>
                  <a:gd name="T7" fmla="*/ 255 h 318"/>
                  <a:gd name="T8" fmla="*/ 3 w 72"/>
                  <a:gd name="T9" fmla="*/ 48 h 318"/>
                  <a:gd name="T10" fmla="*/ 30 w 72"/>
                  <a:gd name="T11" fmla="*/ 12 h 318"/>
                  <a:gd name="T12" fmla="*/ 69 w 72"/>
                  <a:gd name="T13" fmla="*/ 0 h 31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2"/>
                  <a:gd name="T22" fmla="*/ 0 h 318"/>
                  <a:gd name="T23" fmla="*/ 72 w 72"/>
                  <a:gd name="T24" fmla="*/ 318 h 31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2" h="318">
                    <a:moveTo>
                      <a:pt x="69" y="0"/>
                    </a:moveTo>
                    <a:lnTo>
                      <a:pt x="72" y="315"/>
                    </a:lnTo>
                    <a:lnTo>
                      <a:pt x="48" y="318"/>
                    </a:lnTo>
                    <a:lnTo>
                      <a:pt x="0" y="255"/>
                    </a:lnTo>
                    <a:lnTo>
                      <a:pt x="3" y="48"/>
                    </a:lnTo>
                    <a:lnTo>
                      <a:pt x="30" y="12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4" name="Freeform 697">
                <a:extLst>
                  <a:ext uri="{FF2B5EF4-FFF2-40B4-BE49-F238E27FC236}">
                    <a16:creationId xmlns:a16="http://schemas.microsoft.com/office/drawing/2014/main" id="{0BEF75C4-4ED4-E9E4-08DD-27DA74227C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4183"/>
                <a:ext cx="39" cy="203"/>
              </a:xfrm>
              <a:custGeom>
                <a:avLst/>
                <a:gdLst>
                  <a:gd name="T0" fmla="*/ 0 w 51"/>
                  <a:gd name="T1" fmla="*/ 0 h 309"/>
                  <a:gd name="T2" fmla="*/ 0 w 51"/>
                  <a:gd name="T3" fmla="*/ 309 h 309"/>
                  <a:gd name="T4" fmla="*/ 21 w 51"/>
                  <a:gd name="T5" fmla="*/ 303 h 309"/>
                  <a:gd name="T6" fmla="*/ 51 w 51"/>
                  <a:gd name="T7" fmla="*/ 231 h 309"/>
                  <a:gd name="T8" fmla="*/ 48 w 51"/>
                  <a:gd name="T9" fmla="*/ 24 h 309"/>
                  <a:gd name="T10" fmla="*/ 24 w 51"/>
                  <a:gd name="T11" fmla="*/ 0 h 309"/>
                  <a:gd name="T12" fmla="*/ 0 w 51"/>
                  <a:gd name="T13" fmla="*/ 0 h 30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1"/>
                  <a:gd name="T22" fmla="*/ 0 h 309"/>
                  <a:gd name="T23" fmla="*/ 51 w 51"/>
                  <a:gd name="T24" fmla="*/ 309 h 30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1" h="309">
                    <a:moveTo>
                      <a:pt x="0" y="0"/>
                    </a:moveTo>
                    <a:lnTo>
                      <a:pt x="0" y="309"/>
                    </a:lnTo>
                    <a:lnTo>
                      <a:pt x="21" y="303"/>
                    </a:lnTo>
                    <a:lnTo>
                      <a:pt x="51" y="231"/>
                    </a:lnTo>
                    <a:lnTo>
                      <a:pt x="48" y="24"/>
                    </a:lnTo>
                    <a:lnTo>
                      <a:pt x="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25" name="Group 703">
            <a:extLst>
              <a:ext uri="{FF2B5EF4-FFF2-40B4-BE49-F238E27FC236}">
                <a16:creationId xmlns:a16="http://schemas.microsoft.com/office/drawing/2014/main" id="{F40D9F9A-76D3-59DB-B7B8-D96D2EC39203}"/>
              </a:ext>
            </a:extLst>
          </p:cNvPr>
          <p:cNvGrpSpPr>
            <a:grpSpLocks/>
          </p:cNvGrpSpPr>
          <p:nvPr/>
        </p:nvGrpSpPr>
        <p:grpSpPr bwMode="auto">
          <a:xfrm>
            <a:off x="5492777" y="1947023"/>
            <a:ext cx="476250" cy="1020763"/>
            <a:chOff x="2345" y="4604"/>
            <a:chExt cx="300" cy="643"/>
          </a:xfrm>
        </p:grpSpPr>
        <p:grpSp>
          <p:nvGrpSpPr>
            <p:cNvPr id="226" name="Group 704">
              <a:extLst>
                <a:ext uri="{FF2B5EF4-FFF2-40B4-BE49-F238E27FC236}">
                  <a16:creationId xmlns:a16="http://schemas.microsoft.com/office/drawing/2014/main" id="{D7D35AAF-A141-B62E-6460-1A5BD3F435D0}"/>
                </a:ext>
              </a:extLst>
            </p:cNvPr>
            <p:cNvGrpSpPr>
              <a:grpSpLocks/>
            </p:cNvGrpSpPr>
            <p:nvPr/>
          </p:nvGrpSpPr>
          <p:grpSpPr bwMode="auto">
            <a:xfrm rot="-305400">
              <a:off x="2345" y="4874"/>
              <a:ext cx="219" cy="294"/>
              <a:chOff x="2351" y="4922"/>
              <a:chExt cx="219" cy="294"/>
            </a:xfrm>
          </p:grpSpPr>
          <p:sp>
            <p:nvSpPr>
              <p:cNvPr id="234" name="Freeform 705">
                <a:extLst>
                  <a:ext uri="{FF2B5EF4-FFF2-40B4-BE49-F238E27FC236}">
                    <a16:creationId xmlns:a16="http://schemas.microsoft.com/office/drawing/2014/main" id="{A0629C43-FDEE-1943-E68C-FE473A9F5F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1" y="4922"/>
                <a:ext cx="219" cy="291"/>
              </a:xfrm>
              <a:custGeom>
                <a:avLst/>
                <a:gdLst>
                  <a:gd name="T0" fmla="*/ 75 w 219"/>
                  <a:gd name="T1" fmla="*/ 2 h 291"/>
                  <a:gd name="T2" fmla="*/ 21 w 219"/>
                  <a:gd name="T3" fmla="*/ 0 h 291"/>
                  <a:gd name="T4" fmla="*/ 42 w 219"/>
                  <a:gd name="T5" fmla="*/ 53 h 291"/>
                  <a:gd name="T6" fmla="*/ 14 w 219"/>
                  <a:gd name="T7" fmla="*/ 66 h 291"/>
                  <a:gd name="T8" fmla="*/ 0 w 219"/>
                  <a:gd name="T9" fmla="*/ 101 h 291"/>
                  <a:gd name="T10" fmla="*/ 71 w 219"/>
                  <a:gd name="T11" fmla="*/ 244 h 291"/>
                  <a:gd name="T12" fmla="*/ 114 w 219"/>
                  <a:gd name="T13" fmla="*/ 291 h 291"/>
                  <a:gd name="T14" fmla="*/ 210 w 219"/>
                  <a:gd name="T15" fmla="*/ 274 h 291"/>
                  <a:gd name="T16" fmla="*/ 219 w 219"/>
                  <a:gd name="T17" fmla="*/ 220 h 291"/>
                  <a:gd name="T18" fmla="*/ 156 w 219"/>
                  <a:gd name="T19" fmla="*/ 68 h 291"/>
                  <a:gd name="T20" fmla="*/ 135 w 219"/>
                  <a:gd name="T21" fmla="*/ 50 h 291"/>
                  <a:gd name="T22" fmla="*/ 98 w 219"/>
                  <a:gd name="T23" fmla="*/ 52 h 291"/>
                  <a:gd name="T24" fmla="*/ 75 w 219"/>
                  <a:gd name="T25" fmla="*/ 2 h 291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19"/>
                  <a:gd name="T40" fmla="*/ 0 h 291"/>
                  <a:gd name="T41" fmla="*/ 219 w 219"/>
                  <a:gd name="T42" fmla="*/ 291 h 291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19" h="291">
                    <a:moveTo>
                      <a:pt x="75" y="2"/>
                    </a:moveTo>
                    <a:lnTo>
                      <a:pt x="21" y="0"/>
                    </a:lnTo>
                    <a:lnTo>
                      <a:pt x="42" y="53"/>
                    </a:lnTo>
                    <a:lnTo>
                      <a:pt x="14" y="66"/>
                    </a:lnTo>
                    <a:lnTo>
                      <a:pt x="0" y="101"/>
                    </a:lnTo>
                    <a:lnTo>
                      <a:pt x="71" y="244"/>
                    </a:lnTo>
                    <a:lnTo>
                      <a:pt x="114" y="291"/>
                    </a:lnTo>
                    <a:lnTo>
                      <a:pt x="210" y="274"/>
                    </a:lnTo>
                    <a:lnTo>
                      <a:pt x="219" y="220"/>
                    </a:lnTo>
                    <a:lnTo>
                      <a:pt x="156" y="68"/>
                    </a:lnTo>
                    <a:lnTo>
                      <a:pt x="135" y="50"/>
                    </a:lnTo>
                    <a:lnTo>
                      <a:pt x="98" y="52"/>
                    </a:lnTo>
                    <a:lnTo>
                      <a:pt x="75" y="2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" name="Freeform 706">
                <a:extLst>
                  <a:ext uri="{FF2B5EF4-FFF2-40B4-BE49-F238E27FC236}">
                    <a16:creationId xmlns:a16="http://schemas.microsoft.com/office/drawing/2014/main" id="{A38E8C01-9ED9-91A7-EB12-F5EA2B89B8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6" y="5002"/>
                <a:ext cx="101" cy="214"/>
              </a:xfrm>
              <a:custGeom>
                <a:avLst/>
                <a:gdLst>
                  <a:gd name="T0" fmla="*/ 0 w 101"/>
                  <a:gd name="T1" fmla="*/ 214 h 214"/>
                  <a:gd name="T2" fmla="*/ 92 w 101"/>
                  <a:gd name="T3" fmla="*/ 193 h 214"/>
                  <a:gd name="T4" fmla="*/ 101 w 101"/>
                  <a:gd name="T5" fmla="*/ 142 h 214"/>
                  <a:gd name="T6" fmla="*/ 42 w 101"/>
                  <a:gd name="T7" fmla="*/ 0 h 214"/>
                  <a:gd name="T8" fmla="*/ 0 w 101"/>
                  <a:gd name="T9" fmla="*/ 214 h 2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1"/>
                  <a:gd name="T16" fmla="*/ 0 h 214"/>
                  <a:gd name="T17" fmla="*/ 101 w 101"/>
                  <a:gd name="T18" fmla="*/ 214 h 2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1" h="214">
                    <a:moveTo>
                      <a:pt x="0" y="214"/>
                    </a:moveTo>
                    <a:lnTo>
                      <a:pt x="92" y="193"/>
                    </a:lnTo>
                    <a:lnTo>
                      <a:pt x="101" y="142"/>
                    </a:lnTo>
                    <a:lnTo>
                      <a:pt x="42" y="0"/>
                    </a:lnTo>
                    <a:lnTo>
                      <a:pt x="0" y="214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7" name="Group 707">
              <a:extLst>
                <a:ext uri="{FF2B5EF4-FFF2-40B4-BE49-F238E27FC236}">
                  <a16:creationId xmlns:a16="http://schemas.microsoft.com/office/drawing/2014/main" id="{38590A0F-087F-3869-3A2A-670DFF30F6D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04" y="4604"/>
              <a:ext cx="141" cy="516"/>
              <a:chOff x="2640" y="4608"/>
              <a:chExt cx="141" cy="516"/>
            </a:xfrm>
          </p:grpSpPr>
          <p:sp>
            <p:nvSpPr>
              <p:cNvPr id="229" name="Freeform 708">
                <a:extLst>
                  <a:ext uri="{FF2B5EF4-FFF2-40B4-BE49-F238E27FC236}">
                    <a16:creationId xmlns:a16="http://schemas.microsoft.com/office/drawing/2014/main" id="{37F49AEB-5F78-CBD1-19F8-44DC1241C3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71" y="4840"/>
                <a:ext cx="2" cy="284"/>
              </a:xfrm>
              <a:custGeom>
                <a:avLst/>
                <a:gdLst>
                  <a:gd name="T0" fmla="*/ 0 w 1"/>
                  <a:gd name="T1" fmla="*/ 0 h 277"/>
                  <a:gd name="T2" fmla="*/ 1 w 1"/>
                  <a:gd name="T3" fmla="*/ 277 h 277"/>
                  <a:gd name="T4" fmla="*/ 0 60000 65536"/>
                  <a:gd name="T5" fmla="*/ 0 60000 65536"/>
                  <a:gd name="T6" fmla="*/ 0 w 1"/>
                  <a:gd name="T7" fmla="*/ 0 h 277"/>
                  <a:gd name="T8" fmla="*/ 1 w 1"/>
                  <a:gd name="T9" fmla="*/ 277 h 27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77">
                    <a:moveTo>
                      <a:pt x="0" y="0"/>
                    </a:moveTo>
                    <a:lnTo>
                      <a:pt x="1" y="277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0" name="Line 709">
                <a:extLst>
                  <a:ext uri="{FF2B5EF4-FFF2-40B4-BE49-F238E27FC236}">
                    <a16:creationId xmlns:a16="http://schemas.microsoft.com/office/drawing/2014/main" id="{3D4EC7B8-8EA9-C973-0920-0431EFA7DC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653" y="4824"/>
                <a:ext cx="0" cy="27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31" name="Group 710">
                <a:extLst>
                  <a:ext uri="{FF2B5EF4-FFF2-40B4-BE49-F238E27FC236}">
                    <a16:creationId xmlns:a16="http://schemas.microsoft.com/office/drawing/2014/main" id="{52A09E98-D435-1C41-E294-C1DF7275D72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40" y="4608"/>
                <a:ext cx="141" cy="287"/>
                <a:chOff x="2640" y="4608"/>
                <a:chExt cx="141" cy="287"/>
              </a:xfrm>
            </p:grpSpPr>
            <p:sp>
              <p:nvSpPr>
                <p:cNvPr id="232" name="Freeform 711">
                  <a:extLst>
                    <a:ext uri="{FF2B5EF4-FFF2-40B4-BE49-F238E27FC236}">
                      <a16:creationId xmlns:a16="http://schemas.microsoft.com/office/drawing/2014/main" id="{5D93FEBD-C905-B71E-37B0-E1A388010CC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2640" y="4608"/>
                  <a:ext cx="141" cy="287"/>
                </a:xfrm>
                <a:custGeom>
                  <a:avLst/>
                  <a:gdLst>
                    <a:gd name="T0" fmla="*/ 64 w 192"/>
                    <a:gd name="T1" fmla="*/ 20 h 424"/>
                    <a:gd name="T2" fmla="*/ 140 w 192"/>
                    <a:gd name="T3" fmla="*/ 0 h 424"/>
                    <a:gd name="T4" fmla="*/ 140 w 192"/>
                    <a:gd name="T5" fmla="*/ 76 h 424"/>
                    <a:gd name="T6" fmla="*/ 168 w 192"/>
                    <a:gd name="T7" fmla="*/ 80 h 424"/>
                    <a:gd name="T8" fmla="*/ 192 w 192"/>
                    <a:gd name="T9" fmla="*/ 100 h 424"/>
                    <a:gd name="T10" fmla="*/ 192 w 192"/>
                    <a:gd name="T11" fmla="*/ 316 h 424"/>
                    <a:gd name="T12" fmla="*/ 164 w 192"/>
                    <a:gd name="T13" fmla="*/ 388 h 424"/>
                    <a:gd name="T14" fmla="*/ 44 w 192"/>
                    <a:gd name="T15" fmla="*/ 424 h 424"/>
                    <a:gd name="T16" fmla="*/ 0 w 192"/>
                    <a:gd name="T17" fmla="*/ 360 h 424"/>
                    <a:gd name="T18" fmla="*/ 0 w 192"/>
                    <a:gd name="T19" fmla="*/ 144 h 424"/>
                    <a:gd name="T20" fmla="*/ 32 w 192"/>
                    <a:gd name="T21" fmla="*/ 108 h 424"/>
                    <a:gd name="T22" fmla="*/ 68 w 192"/>
                    <a:gd name="T23" fmla="*/ 96 h 424"/>
                    <a:gd name="T24" fmla="*/ 68 w 192"/>
                    <a:gd name="T25" fmla="*/ 12 h 42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92"/>
                    <a:gd name="T40" fmla="*/ 0 h 424"/>
                    <a:gd name="T41" fmla="*/ 192 w 192"/>
                    <a:gd name="T42" fmla="*/ 424 h 42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92" h="424">
                      <a:moveTo>
                        <a:pt x="64" y="20"/>
                      </a:moveTo>
                      <a:lnTo>
                        <a:pt x="140" y="0"/>
                      </a:lnTo>
                      <a:lnTo>
                        <a:pt x="140" y="76"/>
                      </a:lnTo>
                      <a:lnTo>
                        <a:pt x="168" y="80"/>
                      </a:lnTo>
                      <a:lnTo>
                        <a:pt x="192" y="100"/>
                      </a:lnTo>
                      <a:lnTo>
                        <a:pt x="192" y="316"/>
                      </a:lnTo>
                      <a:lnTo>
                        <a:pt x="164" y="388"/>
                      </a:lnTo>
                      <a:lnTo>
                        <a:pt x="44" y="424"/>
                      </a:lnTo>
                      <a:lnTo>
                        <a:pt x="0" y="360"/>
                      </a:lnTo>
                      <a:lnTo>
                        <a:pt x="0" y="144"/>
                      </a:lnTo>
                      <a:lnTo>
                        <a:pt x="32" y="108"/>
                      </a:lnTo>
                      <a:lnTo>
                        <a:pt x="68" y="96"/>
                      </a:lnTo>
                      <a:lnTo>
                        <a:pt x="68" y="12"/>
                      </a:lnTo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3" name="Freeform 712">
                  <a:extLst>
                    <a:ext uri="{FF2B5EF4-FFF2-40B4-BE49-F238E27FC236}">
                      <a16:creationId xmlns:a16="http://schemas.microsoft.com/office/drawing/2014/main" id="{8717AF61-D79C-FAAA-9DA4-1C0F3D69799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40" y="4801"/>
                  <a:ext cx="141" cy="94"/>
                </a:xfrm>
                <a:custGeom>
                  <a:avLst/>
                  <a:gdLst>
                    <a:gd name="T0" fmla="*/ 0 w 117"/>
                    <a:gd name="T1" fmla="*/ 0 h 78"/>
                    <a:gd name="T2" fmla="*/ 117 w 117"/>
                    <a:gd name="T3" fmla="*/ 25 h 78"/>
                    <a:gd name="T4" fmla="*/ 116 w 117"/>
                    <a:gd name="T5" fmla="*/ 40 h 78"/>
                    <a:gd name="T6" fmla="*/ 89 w 117"/>
                    <a:gd name="T7" fmla="*/ 78 h 78"/>
                    <a:gd name="T8" fmla="*/ 17 w 117"/>
                    <a:gd name="T9" fmla="*/ 58 h 78"/>
                    <a:gd name="T10" fmla="*/ 2 w 117"/>
                    <a:gd name="T11" fmla="*/ 21 h 78"/>
                    <a:gd name="T12" fmla="*/ 0 w 117"/>
                    <a:gd name="T13" fmla="*/ 0 h 7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17"/>
                    <a:gd name="T22" fmla="*/ 0 h 78"/>
                    <a:gd name="T23" fmla="*/ 117 w 117"/>
                    <a:gd name="T24" fmla="*/ 78 h 7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17" h="78">
                      <a:moveTo>
                        <a:pt x="0" y="0"/>
                      </a:moveTo>
                      <a:lnTo>
                        <a:pt x="117" y="25"/>
                      </a:lnTo>
                      <a:lnTo>
                        <a:pt x="116" y="40"/>
                      </a:lnTo>
                      <a:lnTo>
                        <a:pt x="89" y="78"/>
                      </a:lnTo>
                      <a:lnTo>
                        <a:pt x="17" y="58"/>
                      </a:lnTo>
                      <a:lnTo>
                        <a:pt x="2" y="2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228" name="AutoShape 713">
              <a:extLst>
                <a:ext uri="{FF2B5EF4-FFF2-40B4-BE49-F238E27FC236}">
                  <a16:creationId xmlns:a16="http://schemas.microsoft.com/office/drawing/2014/main" id="{26425FDC-C91B-6CB2-EF40-A89289B589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1" y="4834"/>
              <a:ext cx="207" cy="413"/>
            </a:xfrm>
            <a:prstGeom prst="can">
              <a:avLst>
                <a:gd name="adj" fmla="val 49879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36" name="AutoShape 713">
            <a:extLst>
              <a:ext uri="{FF2B5EF4-FFF2-40B4-BE49-F238E27FC236}">
                <a16:creationId xmlns:a16="http://schemas.microsoft.com/office/drawing/2014/main" id="{BBA2D42D-2DD5-819C-F251-E47D98829A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5695" y="776349"/>
            <a:ext cx="328613" cy="718080"/>
          </a:xfrm>
          <a:prstGeom prst="can">
            <a:avLst>
              <a:gd name="adj" fmla="val 49879"/>
            </a:avLst>
          </a:prstGeom>
          <a:solidFill>
            <a:srgbClr val="69E2FF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BD8685C8-8056-04B1-2244-712B7E6D9811}"/>
              </a:ext>
            </a:extLst>
          </p:cNvPr>
          <p:cNvGrpSpPr/>
          <p:nvPr/>
        </p:nvGrpSpPr>
        <p:grpSpPr>
          <a:xfrm>
            <a:off x="3224405" y="197325"/>
            <a:ext cx="329764" cy="1280588"/>
            <a:chOff x="3224405" y="197325"/>
            <a:chExt cx="329764" cy="1280588"/>
          </a:xfrm>
        </p:grpSpPr>
        <p:sp>
          <p:nvSpPr>
            <p:cNvPr id="237" name="AutoShape 713">
              <a:extLst>
                <a:ext uri="{FF2B5EF4-FFF2-40B4-BE49-F238E27FC236}">
                  <a16:creationId xmlns:a16="http://schemas.microsoft.com/office/drawing/2014/main" id="{D1B1D543-89C7-2CFE-DD83-5E18DF7479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4405" y="759833"/>
              <a:ext cx="328613" cy="718080"/>
            </a:xfrm>
            <a:prstGeom prst="can">
              <a:avLst>
                <a:gd name="adj" fmla="val 49879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8" name="AutoShape 713">
              <a:extLst>
                <a:ext uri="{FF2B5EF4-FFF2-40B4-BE49-F238E27FC236}">
                  <a16:creationId xmlns:a16="http://schemas.microsoft.com/office/drawing/2014/main" id="{CDD56956-7ED7-C0FD-C923-D18F2DBCC0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5556" y="197325"/>
              <a:ext cx="328613" cy="718080"/>
            </a:xfrm>
            <a:prstGeom prst="can">
              <a:avLst>
                <a:gd name="adj" fmla="val 49879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40" name="Group 703">
            <a:extLst>
              <a:ext uri="{FF2B5EF4-FFF2-40B4-BE49-F238E27FC236}">
                <a16:creationId xmlns:a16="http://schemas.microsoft.com/office/drawing/2014/main" id="{FCED8938-2CB1-4ECE-B40C-06B27C37E84B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4799039" y="1933038"/>
            <a:ext cx="476250" cy="1020763"/>
            <a:chOff x="2345" y="4604"/>
            <a:chExt cx="300" cy="643"/>
          </a:xfrm>
        </p:grpSpPr>
        <p:grpSp>
          <p:nvGrpSpPr>
            <p:cNvPr id="241" name="Group 704">
              <a:extLst>
                <a:ext uri="{FF2B5EF4-FFF2-40B4-BE49-F238E27FC236}">
                  <a16:creationId xmlns:a16="http://schemas.microsoft.com/office/drawing/2014/main" id="{EC211778-00F6-C586-1774-741C4674987A}"/>
                </a:ext>
              </a:extLst>
            </p:cNvPr>
            <p:cNvGrpSpPr>
              <a:grpSpLocks/>
            </p:cNvGrpSpPr>
            <p:nvPr/>
          </p:nvGrpSpPr>
          <p:grpSpPr bwMode="auto">
            <a:xfrm rot="-305400">
              <a:off x="2345" y="4874"/>
              <a:ext cx="219" cy="294"/>
              <a:chOff x="2351" y="4922"/>
              <a:chExt cx="219" cy="294"/>
            </a:xfrm>
          </p:grpSpPr>
          <p:sp>
            <p:nvSpPr>
              <p:cNvPr id="249" name="Freeform 705">
                <a:extLst>
                  <a:ext uri="{FF2B5EF4-FFF2-40B4-BE49-F238E27FC236}">
                    <a16:creationId xmlns:a16="http://schemas.microsoft.com/office/drawing/2014/main" id="{0B5FCE60-A90C-3291-D350-D4BCA8DD83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1" y="4922"/>
                <a:ext cx="219" cy="291"/>
              </a:xfrm>
              <a:custGeom>
                <a:avLst/>
                <a:gdLst>
                  <a:gd name="T0" fmla="*/ 75 w 219"/>
                  <a:gd name="T1" fmla="*/ 2 h 291"/>
                  <a:gd name="T2" fmla="*/ 21 w 219"/>
                  <a:gd name="T3" fmla="*/ 0 h 291"/>
                  <a:gd name="T4" fmla="*/ 42 w 219"/>
                  <a:gd name="T5" fmla="*/ 53 h 291"/>
                  <a:gd name="T6" fmla="*/ 14 w 219"/>
                  <a:gd name="T7" fmla="*/ 66 h 291"/>
                  <a:gd name="T8" fmla="*/ 0 w 219"/>
                  <a:gd name="T9" fmla="*/ 101 h 291"/>
                  <a:gd name="T10" fmla="*/ 71 w 219"/>
                  <a:gd name="T11" fmla="*/ 244 h 291"/>
                  <a:gd name="T12" fmla="*/ 114 w 219"/>
                  <a:gd name="T13" fmla="*/ 291 h 291"/>
                  <a:gd name="T14" fmla="*/ 210 w 219"/>
                  <a:gd name="T15" fmla="*/ 274 h 291"/>
                  <a:gd name="T16" fmla="*/ 219 w 219"/>
                  <a:gd name="T17" fmla="*/ 220 h 291"/>
                  <a:gd name="T18" fmla="*/ 156 w 219"/>
                  <a:gd name="T19" fmla="*/ 68 h 291"/>
                  <a:gd name="T20" fmla="*/ 135 w 219"/>
                  <a:gd name="T21" fmla="*/ 50 h 291"/>
                  <a:gd name="T22" fmla="*/ 98 w 219"/>
                  <a:gd name="T23" fmla="*/ 52 h 291"/>
                  <a:gd name="T24" fmla="*/ 75 w 219"/>
                  <a:gd name="T25" fmla="*/ 2 h 291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19"/>
                  <a:gd name="T40" fmla="*/ 0 h 291"/>
                  <a:gd name="T41" fmla="*/ 219 w 219"/>
                  <a:gd name="T42" fmla="*/ 291 h 291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19" h="291">
                    <a:moveTo>
                      <a:pt x="75" y="2"/>
                    </a:moveTo>
                    <a:lnTo>
                      <a:pt x="21" y="0"/>
                    </a:lnTo>
                    <a:lnTo>
                      <a:pt x="42" y="53"/>
                    </a:lnTo>
                    <a:lnTo>
                      <a:pt x="14" y="66"/>
                    </a:lnTo>
                    <a:lnTo>
                      <a:pt x="0" y="101"/>
                    </a:lnTo>
                    <a:lnTo>
                      <a:pt x="71" y="244"/>
                    </a:lnTo>
                    <a:lnTo>
                      <a:pt x="114" y="291"/>
                    </a:lnTo>
                    <a:lnTo>
                      <a:pt x="210" y="274"/>
                    </a:lnTo>
                    <a:lnTo>
                      <a:pt x="219" y="220"/>
                    </a:lnTo>
                    <a:lnTo>
                      <a:pt x="156" y="68"/>
                    </a:lnTo>
                    <a:lnTo>
                      <a:pt x="135" y="50"/>
                    </a:lnTo>
                    <a:lnTo>
                      <a:pt x="98" y="52"/>
                    </a:lnTo>
                    <a:lnTo>
                      <a:pt x="75" y="2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0" name="Freeform 706">
                <a:extLst>
                  <a:ext uri="{FF2B5EF4-FFF2-40B4-BE49-F238E27FC236}">
                    <a16:creationId xmlns:a16="http://schemas.microsoft.com/office/drawing/2014/main" id="{55B8CDCA-1288-E32A-813C-FE52D2D3C5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6" y="5002"/>
                <a:ext cx="101" cy="214"/>
              </a:xfrm>
              <a:custGeom>
                <a:avLst/>
                <a:gdLst>
                  <a:gd name="T0" fmla="*/ 0 w 101"/>
                  <a:gd name="T1" fmla="*/ 214 h 214"/>
                  <a:gd name="T2" fmla="*/ 92 w 101"/>
                  <a:gd name="T3" fmla="*/ 193 h 214"/>
                  <a:gd name="T4" fmla="*/ 101 w 101"/>
                  <a:gd name="T5" fmla="*/ 142 h 214"/>
                  <a:gd name="T6" fmla="*/ 42 w 101"/>
                  <a:gd name="T7" fmla="*/ 0 h 214"/>
                  <a:gd name="T8" fmla="*/ 0 w 101"/>
                  <a:gd name="T9" fmla="*/ 214 h 2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1"/>
                  <a:gd name="T16" fmla="*/ 0 h 214"/>
                  <a:gd name="T17" fmla="*/ 101 w 101"/>
                  <a:gd name="T18" fmla="*/ 214 h 2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1" h="214">
                    <a:moveTo>
                      <a:pt x="0" y="214"/>
                    </a:moveTo>
                    <a:lnTo>
                      <a:pt x="92" y="193"/>
                    </a:lnTo>
                    <a:lnTo>
                      <a:pt x="101" y="142"/>
                    </a:lnTo>
                    <a:lnTo>
                      <a:pt x="42" y="0"/>
                    </a:lnTo>
                    <a:lnTo>
                      <a:pt x="0" y="214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42" name="Group 707">
              <a:extLst>
                <a:ext uri="{FF2B5EF4-FFF2-40B4-BE49-F238E27FC236}">
                  <a16:creationId xmlns:a16="http://schemas.microsoft.com/office/drawing/2014/main" id="{01F7D4C1-9C9E-16F0-B458-BCA3B09D32E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04" y="4604"/>
              <a:ext cx="141" cy="516"/>
              <a:chOff x="2640" y="4608"/>
              <a:chExt cx="141" cy="516"/>
            </a:xfrm>
          </p:grpSpPr>
          <p:sp>
            <p:nvSpPr>
              <p:cNvPr id="244" name="Freeform 708">
                <a:extLst>
                  <a:ext uri="{FF2B5EF4-FFF2-40B4-BE49-F238E27FC236}">
                    <a16:creationId xmlns:a16="http://schemas.microsoft.com/office/drawing/2014/main" id="{750C29B1-6592-63AD-74BF-B8C8ED275C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71" y="4840"/>
                <a:ext cx="2" cy="284"/>
              </a:xfrm>
              <a:custGeom>
                <a:avLst/>
                <a:gdLst>
                  <a:gd name="T0" fmla="*/ 0 w 1"/>
                  <a:gd name="T1" fmla="*/ 0 h 277"/>
                  <a:gd name="T2" fmla="*/ 1 w 1"/>
                  <a:gd name="T3" fmla="*/ 277 h 277"/>
                  <a:gd name="T4" fmla="*/ 0 60000 65536"/>
                  <a:gd name="T5" fmla="*/ 0 60000 65536"/>
                  <a:gd name="T6" fmla="*/ 0 w 1"/>
                  <a:gd name="T7" fmla="*/ 0 h 277"/>
                  <a:gd name="T8" fmla="*/ 1 w 1"/>
                  <a:gd name="T9" fmla="*/ 277 h 27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77">
                    <a:moveTo>
                      <a:pt x="0" y="0"/>
                    </a:moveTo>
                    <a:lnTo>
                      <a:pt x="1" y="277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" name="Line 709">
                <a:extLst>
                  <a:ext uri="{FF2B5EF4-FFF2-40B4-BE49-F238E27FC236}">
                    <a16:creationId xmlns:a16="http://schemas.microsoft.com/office/drawing/2014/main" id="{0704EC71-BDC5-6A83-5816-A60E0CEC43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653" y="4824"/>
                <a:ext cx="0" cy="27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46" name="Group 710">
                <a:extLst>
                  <a:ext uri="{FF2B5EF4-FFF2-40B4-BE49-F238E27FC236}">
                    <a16:creationId xmlns:a16="http://schemas.microsoft.com/office/drawing/2014/main" id="{464F9158-4819-6B73-9B06-67D2BBBE824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40" y="4608"/>
                <a:ext cx="141" cy="287"/>
                <a:chOff x="2640" y="4608"/>
                <a:chExt cx="141" cy="287"/>
              </a:xfrm>
            </p:grpSpPr>
            <p:sp>
              <p:nvSpPr>
                <p:cNvPr id="247" name="Freeform 711">
                  <a:extLst>
                    <a:ext uri="{FF2B5EF4-FFF2-40B4-BE49-F238E27FC236}">
                      <a16:creationId xmlns:a16="http://schemas.microsoft.com/office/drawing/2014/main" id="{E759FB83-DB46-24B6-02B2-97B26F04A43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2640" y="4608"/>
                  <a:ext cx="141" cy="287"/>
                </a:xfrm>
                <a:custGeom>
                  <a:avLst/>
                  <a:gdLst>
                    <a:gd name="T0" fmla="*/ 64 w 192"/>
                    <a:gd name="T1" fmla="*/ 20 h 424"/>
                    <a:gd name="T2" fmla="*/ 140 w 192"/>
                    <a:gd name="T3" fmla="*/ 0 h 424"/>
                    <a:gd name="T4" fmla="*/ 140 w 192"/>
                    <a:gd name="T5" fmla="*/ 76 h 424"/>
                    <a:gd name="T6" fmla="*/ 168 w 192"/>
                    <a:gd name="T7" fmla="*/ 80 h 424"/>
                    <a:gd name="T8" fmla="*/ 192 w 192"/>
                    <a:gd name="T9" fmla="*/ 100 h 424"/>
                    <a:gd name="T10" fmla="*/ 192 w 192"/>
                    <a:gd name="T11" fmla="*/ 316 h 424"/>
                    <a:gd name="T12" fmla="*/ 164 w 192"/>
                    <a:gd name="T13" fmla="*/ 388 h 424"/>
                    <a:gd name="T14" fmla="*/ 44 w 192"/>
                    <a:gd name="T15" fmla="*/ 424 h 424"/>
                    <a:gd name="T16" fmla="*/ 0 w 192"/>
                    <a:gd name="T17" fmla="*/ 360 h 424"/>
                    <a:gd name="T18" fmla="*/ 0 w 192"/>
                    <a:gd name="T19" fmla="*/ 144 h 424"/>
                    <a:gd name="T20" fmla="*/ 32 w 192"/>
                    <a:gd name="T21" fmla="*/ 108 h 424"/>
                    <a:gd name="T22" fmla="*/ 68 w 192"/>
                    <a:gd name="T23" fmla="*/ 96 h 424"/>
                    <a:gd name="T24" fmla="*/ 68 w 192"/>
                    <a:gd name="T25" fmla="*/ 12 h 42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92"/>
                    <a:gd name="T40" fmla="*/ 0 h 424"/>
                    <a:gd name="T41" fmla="*/ 192 w 192"/>
                    <a:gd name="T42" fmla="*/ 424 h 42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92" h="424">
                      <a:moveTo>
                        <a:pt x="64" y="20"/>
                      </a:moveTo>
                      <a:lnTo>
                        <a:pt x="140" y="0"/>
                      </a:lnTo>
                      <a:lnTo>
                        <a:pt x="140" y="76"/>
                      </a:lnTo>
                      <a:lnTo>
                        <a:pt x="168" y="80"/>
                      </a:lnTo>
                      <a:lnTo>
                        <a:pt x="192" y="100"/>
                      </a:lnTo>
                      <a:lnTo>
                        <a:pt x="192" y="316"/>
                      </a:lnTo>
                      <a:lnTo>
                        <a:pt x="164" y="388"/>
                      </a:lnTo>
                      <a:lnTo>
                        <a:pt x="44" y="424"/>
                      </a:lnTo>
                      <a:lnTo>
                        <a:pt x="0" y="360"/>
                      </a:lnTo>
                      <a:lnTo>
                        <a:pt x="0" y="144"/>
                      </a:lnTo>
                      <a:lnTo>
                        <a:pt x="32" y="108"/>
                      </a:lnTo>
                      <a:lnTo>
                        <a:pt x="68" y="96"/>
                      </a:lnTo>
                      <a:lnTo>
                        <a:pt x="68" y="12"/>
                      </a:lnTo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8" name="Freeform 712">
                  <a:extLst>
                    <a:ext uri="{FF2B5EF4-FFF2-40B4-BE49-F238E27FC236}">
                      <a16:creationId xmlns:a16="http://schemas.microsoft.com/office/drawing/2014/main" id="{73778B35-F951-E61D-99DA-DCE6F28F19E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40" y="4801"/>
                  <a:ext cx="141" cy="94"/>
                </a:xfrm>
                <a:custGeom>
                  <a:avLst/>
                  <a:gdLst>
                    <a:gd name="T0" fmla="*/ 0 w 117"/>
                    <a:gd name="T1" fmla="*/ 0 h 78"/>
                    <a:gd name="T2" fmla="*/ 117 w 117"/>
                    <a:gd name="T3" fmla="*/ 25 h 78"/>
                    <a:gd name="T4" fmla="*/ 116 w 117"/>
                    <a:gd name="T5" fmla="*/ 40 h 78"/>
                    <a:gd name="T6" fmla="*/ 89 w 117"/>
                    <a:gd name="T7" fmla="*/ 78 h 78"/>
                    <a:gd name="T8" fmla="*/ 17 w 117"/>
                    <a:gd name="T9" fmla="*/ 58 h 78"/>
                    <a:gd name="T10" fmla="*/ 2 w 117"/>
                    <a:gd name="T11" fmla="*/ 21 h 78"/>
                    <a:gd name="T12" fmla="*/ 0 w 117"/>
                    <a:gd name="T13" fmla="*/ 0 h 7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17"/>
                    <a:gd name="T22" fmla="*/ 0 h 78"/>
                    <a:gd name="T23" fmla="*/ 117 w 117"/>
                    <a:gd name="T24" fmla="*/ 78 h 7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17" h="78">
                      <a:moveTo>
                        <a:pt x="0" y="0"/>
                      </a:moveTo>
                      <a:lnTo>
                        <a:pt x="117" y="25"/>
                      </a:lnTo>
                      <a:lnTo>
                        <a:pt x="116" y="40"/>
                      </a:lnTo>
                      <a:lnTo>
                        <a:pt x="89" y="78"/>
                      </a:lnTo>
                      <a:lnTo>
                        <a:pt x="17" y="58"/>
                      </a:lnTo>
                      <a:lnTo>
                        <a:pt x="2" y="2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243" name="AutoShape 713">
              <a:extLst>
                <a:ext uri="{FF2B5EF4-FFF2-40B4-BE49-F238E27FC236}">
                  <a16:creationId xmlns:a16="http://schemas.microsoft.com/office/drawing/2014/main" id="{EF19431B-2F4D-B519-5BFF-2D5277FA15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1" y="4834"/>
              <a:ext cx="207" cy="413"/>
            </a:xfrm>
            <a:prstGeom prst="can">
              <a:avLst>
                <a:gd name="adj" fmla="val 49879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51" name="Group 672">
            <a:extLst>
              <a:ext uri="{FF2B5EF4-FFF2-40B4-BE49-F238E27FC236}">
                <a16:creationId xmlns:a16="http://schemas.microsoft.com/office/drawing/2014/main" id="{CF649C0D-2E3D-58D5-9C6A-7465919B595C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3252783" y="1832342"/>
            <a:ext cx="782638" cy="1541463"/>
            <a:chOff x="720" y="4092"/>
            <a:chExt cx="493" cy="971"/>
          </a:xfrm>
        </p:grpSpPr>
        <p:sp>
          <p:nvSpPr>
            <p:cNvPr id="252" name="AutoShape 673">
              <a:extLst>
                <a:ext uri="{FF2B5EF4-FFF2-40B4-BE49-F238E27FC236}">
                  <a16:creationId xmlns:a16="http://schemas.microsoft.com/office/drawing/2014/main" id="{3F43A5B8-0243-46C4-5AF2-E4E62071AD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4092"/>
              <a:ext cx="205" cy="454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53" name="Group 674">
              <a:extLst>
                <a:ext uri="{FF2B5EF4-FFF2-40B4-BE49-F238E27FC236}">
                  <a16:creationId xmlns:a16="http://schemas.microsoft.com/office/drawing/2014/main" id="{348137AB-1A01-27FC-29D5-1EB23EE71D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64" y="4236"/>
              <a:ext cx="159" cy="478"/>
              <a:chOff x="480" y="2256"/>
              <a:chExt cx="192" cy="540"/>
            </a:xfrm>
          </p:grpSpPr>
          <p:sp>
            <p:nvSpPr>
              <p:cNvPr id="260" name="Line 675">
                <a:extLst>
                  <a:ext uri="{FF2B5EF4-FFF2-40B4-BE49-F238E27FC236}">
                    <a16:creationId xmlns:a16="http://schemas.microsoft.com/office/drawing/2014/main" id="{39858713-DC16-0260-A38A-C30C606D59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6" y="2508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1" name="Line 676">
                <a:extLst>
                  <a:ext uri="{FF2B5EF4-FFF2-40B4-BE49-F238E27FC236}">
                    <a16:creationId xmlns:a16="http://schemas.microsoft.com/office/drawing/2014/main" id="{94434AE7-2F89-9799-6A3D-005A3FAFCF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60" y="2474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2" name="Freeform 677">
                <a:extLst>
                  <a:ext uri="{FF2B5EF4-FFF2-40B4-BE49-F238E27FC236}">
                    <a16:creationId xmlns:a16="http://schemas.microsoft.com/office/drawing/2014/main" id="{C24BDFD0-65C7-2AD6-FEA5-54A1AC5EDF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" y="2256"/>
                <a:ext cx="192" cy="424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3" name="Freeform 678">
                <a:extLst>
                  <a:ext uri="{FF2B5EF4-FFF2-40B4-BE49-F238E27FC236}">
                    <a16:creationId xmlns:a16="http://schemas.microsoft.com/office/drawing/2014/main" id="{3BD4011C-434B-B8B8-64A9-07DF4C5B39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" y="2360"/>
                <a:ext cx="72" cy="318"/>
              </a:xfrm>
              <a:custGeom>
                <a:avLst/>
                <a:gdLst>
                  <a:gd name="T0" fmla="*/ 69 w 72"/>
                  <a:gd name="T1" fmla="*/ 0 h 318"/>
                  <a:gd name="T2" fmla="*/ 72 w 72"/>
                  <a:gd name="T3" fmla="*/ 315 h 318"/>
                  <a:gd name="T4" fmla="*/ 48 w 72"/>
                  <a:gd name="T5" fmla="*/ 318 h 318"/>
                  <a:gd name="T6" fmla="*/ 0 w 72"/>
                  <a:gd name="T7" fmla="*/ 255 h 318"/>
                  <a:gd name="T8" fmla="*/ 3 w 72"/>
                  <a:gd name="T9" fmla="*/ 48 h 318"/>
                  <a:gd name="T10" fmla="*/ 30 w 72"/>
                  <a:gd name="T11" fmla="*/ 12 h 318"/>
                  <a:gd name="T12" fmla="*/ 69 w 72"/>
                  <a:gd name="T13" fmla="*/ 0 h 31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2"/>
                  <a:gd name="T22" fmla="*/ 0 h 318"/>
                  <a:gd name="T23" fmla="*/ 72 w 72"/>
                  <a:gd name="T24" fmla="*/ 318 h 31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2" h="318">
                    <a:moveTo>
                      <a:pt x="69" y="0"/>
                    </a:moveTo>
                    <a:lnTo>
                      <a:pt x="72" y="315"/>
                    </a:lnTo>
                    <a:lnTo>
                      <a:pt x="48" y="318"/>
                    </a:lnTo>
                    <a:lnTo>
                      <a:pt x="0" y="255"/>
                    </a:lnTo>
                    <a:lnTo>
                      <a:pt x="3" y="48"/>
                    </a:lnTo>
                    <a:lnTo>
                      <a:pt x="30" y="12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4" name="Freeform 679">
                <a:extLst>
                  <a:ext uri="{FF2B5EF4-FFF2-40B4-BE49-F238E27FC236}">
                    <a16:creationId xmlns:a16="http://schemas.microsoft.com/office/drawing/2014/main" id="{4D86E575-4F30-6A35-160F-2E439E0BE3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1" y="2339"/>
                <a:ext cx="51" cy="309"/>
              </a:xfrm>
              <a:custGeom>
                <a:avLst/>
                <a:gdLst>
                  <a:gd name="T0" fmla="*/ 0 w 51"/>
                  <a:gd name="T1" fmla="*/ 0 h 309"/>
                  <a:gd name="T2" fmla="*/ 0 w 51"/>
                  <a:gd name="T3" fmla="*/ 309 h 309"/>
                  <a:gd name="T4" fmla="*/ 21 w 51"/>
                  <a:gd name="T5" fmla="*/ 303 h 309"/>
                  <a:gd name="T6" fmla="*/ 51 w 51"/>
                  <a:gd name="T7" fmla="*/ 231 h 309"/>
                  <a:gd name="T8" fmla="*/ 48 w 51"/>
                  <a:gd name="T9" fmla="*/ 24 h 309"/>
                  <a:gd name="T10" fmla="*/ 24 w 51"/>
                  <a:gd name="T11" fmla="*/ 0 h 309"/>
                  <a:gd name="T12" fmla="*/ 0 w 51"/>
                  <a:gd name="T13" fmla="*/ 0 h 30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1"/>
                  <a:gd name="T22" fmla="*/ 0 h 309"/>
                  <a:gd name="T23" fmla="*/ 51 w 51"/>
                  <a:gd name="T24" fmla="*/ 309 h 30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1" h="309">
                    <a:moveTo>
                      <a:pt x="0" y="0"/>
                    </a:moveTo>
                    <a:lnTo>
                      <a:pt x="0" y="309"/>
                    </a:lnTo>
                    <a:lnTo>
                      <a:pt x="21" y="303"/>
                    </a:lnTo>
                    <a:lnTo>
                      <a:pt x="51" y="231"/>
                    </a:lnTo>
                    <a:lnTo>
                      <a:pt x="48" y="24"/>
                    </a:lnTo>
                    <a:lnTo>
                      <a:pt x="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54" name="AutoShape 680">
              <a:extLst>
                <a:ext uri="{FF2B5EF4-FFF2-40B4-BE49-F238E27FC236}">
                  <a16:creationId xmlns:a16="http://schemas.microsoft.com/office/drawing/2014/main" id="{42088067-0BC1-0C4D-02C3-CE87D7AD1F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4380"/>
              <a:ext cx="205" cy="454"/>
            </a:xfrm>
            <a:prstGeom prst="can">
              <a:avLst>
                <a:gd name="adj" fmla="val 55366"/>
              </a:avLst>
            </a:prstGeom>
            <a:solidFill>
              <a:srgbClr val="00CC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55" name="Group 681">
              <a:extLst>
                <a:ext uri="{FF2B5EF4-FFF2-40B4-BE49-F238E27FC236}">
                  <a16:creationId xmlns:a16="http://schemas.microsoft.com/office/drawing/2014/main" id="{5B583568-099E-B372-0312-DADDF27AAC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0" y="4524"/>
              <a:ext cx="270" cy="539"/>
              <a:chOff x="864" y="4272"/>
              <a:chExt cx="270" cy="539"/>
            </a:xfrm>
          </p:grpSpPr>
          <p:sp>
            <p:nvSpPr>
              <p:cNvPr id="256" name="Line 682">
                <a:extLst>
                  <a:ext uri="{FF2B5EF4-FFF2-40B4-BE49-F238E27FC236}">
                    <a16:creationId xmlns:a16="http://schemas.microsoft.com/office/drawing/2014/main" id="{348351C6-DC75-EE26-5C74-E11B5B0D38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87" y="4579"/>
                <a:ext cx="0" cy="2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7" name="Line 683">
                <a:extLst>
                  <a:ext uri="{FF2B5EF4-FFF2-40B4-BE49-F238E27FC236}">
                    <a16:creationId xmlns:a16="http://schemas.microsoft.com/office/drawing/2014/main" id="{42FEBD72-25A9-F49F-770A-67295F314E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4" y="4546"/>
                <a:ext cx="0" cy="23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8" name="Freeform 684">
                <a:extLst>
                  <a:ext uri="{FF2B5EF4-FFF2-40B4-BE49-F238E27FC236}">
                    <a16:creationId xmlns:a16="http://schemas.microsoft.com/office/drawing/2014/main" id="{636CC008-E4BB-5E5F-76F5-93891B7953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4" y="4302"/>
                <a:ext cx="150" cy="343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9" name="Freeform 685">
                <a:extLst>
                  <a:ext uri="{FF2B5EF4-FFF2-40B4-BE49-F238E27FC236}">
                    <a16:creationId xmlns:a16="http://schemas.microsoft.com/office/drawing/2014/main" id="{906863D3-9E2C-B710-AF47-D8F2EBC828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3" y="4272"/>
                <a:ext cx="161" cy="342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65" name="Group 107">
            <a:extLst>
              <a:ext uri="{FF2B5EF4-FFF2-40B4-BE49-F238E27FC236}">
                <a16:creationId xmlns:a16="http://schemas.microsoft.com/office/drawing/2014/main" id="{CFADBD87-5815-3A93-27B3-61D8EB8F5EA1}"/>
              </a:ext>
            </a:extLst>
          </p:cNvPr>
          <p:cNvGrpSpPr/>
          <p:nvPr/>
        </p:nvGrpSpPr>
        <p:grpSpPr>
          <a:xfrm rot="5400000">
            <a:off x="5221136" y="-506914"/>
            <a:ext cx="533400" cy="1828800"/>
            <a:chOff x="1600200" y="3200400"/>
            <a:chExt cx="533400" cy="3505200"/>
          </a:xfrm>
        </p:grpSpPr>
        <p:sp>
          <p:nvSpPr>
            <p:cNvPr id="266" name="Rectangle 265">
              <a:extLst>
                <a:ext uri="{FF2B5EF4-FFF2-40B4-BE49-F238E27FC236}">
                  <a16:creationId xmlns:a16="http://schemas.microsoft.com/office/drawing/2014/main" id="{5CE67CE9-F338-0561-BB17-BD21C2091286}"/>
                </a:ext>
              </a:extLst>
            </p:cNvPr>
            <p:cNvSpPr/>
            <p:nvPr/>
          </p:nvSpPr>
          <p:spPr>
            <a:xfrm>
              <a:off x="1600200" y="3200400"/>
              <a:ext cx="533400" cy="3505200"/>
            </a:xfrm>
            <a:prstGeom prst="rect">
              <a:avLst/>
            </a:prstGeom>
            <a:noFill/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E41A708E-BBED-3621-2418-24EC673AB5F6}"/>
                </a:ext>
              </a:extLst>
            </p:cNvPr>
            <p:cNvCxnSpPr/>
            <p:nvPr/>
          </p:nvCxnSpPr>
          <p:spPr>
            <a:xfrm>
              <a:off x="1600200" y="3505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DB790A26-84AE-3064-EEBA-A2A575122977}"/>
                </a:ext>
              </a:extLst>
            </p:cNvPr>
            <p:cNvCxnSpPr/>
            <p:nvPr/>
          </p:nvCxnSpPr>
          <p:spPr>
            <a:xfrm>
              <a:off x="1600200" y="3657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5A08115C-F7B5-6C79-1CBC-23B2F68CFB46}"/>
                </a:ext>
              </a:extLst>
            </p:cNvPr>
            <p:cNvCxnSpPr/>
            <p:nvPr/>
          </p:nvCxnSpPr>
          <p:spPr>
            <a:xfrm>
              <a:off x="1600200" y="3810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760ACBE4-7997-5CA8-AE4F-459DF69FE826}"/>
                </a:ext>
              </a:extLst>
            </p:cNvPr>
            <p:cNvCxnSpPr/>
            <p:nvPr/>
          </p:nvCxnSpPr>
          <p:spPr>
            <a:xfrm>
              <a:off x="1600200" y="3962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A1DA6259-9AF7-A2D3-CE39-D88D79BB3C1A}"/>
                </a:ext>
              </a:extLst>
            </p:cNvPr>
            <p:cNvCxnSpPr/>
            <p:nvPr/>
          </p:nvCxnSpPr>
          <p:spPr>
            <a:xfrm>
              <a:off x="1600200" y="4114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DBD5C10F-229A-57FE-C159-E7C42E9D795C}"/>
                </a:ext>
              </a:extLst>
            </p:cNvPr>
            <p:cNvCxnSpPr/>
            <p:nvPr/>
          </p:nvCxnSpPr>
          <p:spPr>
            <a:xfrm>
              <a:off x="1600200" y="4267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6A068A1D-A119-3DDA-8B05-A630CC32C9F2}"/>
                </a:ext>
              </a:extLst>
            </p:cNvPr>
            <p:cNvCxnSpPr/>
            <p:nvPr/>
          </p:nvCxnSpPr>
          <p:spPr>
            <a:xfrm>
              <a:off x="1600200" y="4419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911C1275-9805-E026-85DA-CF461FBA41CC}"/>
                </a:ext>
              </a:extLst>
            </p:cNvPr>
            <p:cNvCxnSpPr/>
            <p:nvPr/>
          </p:nvCxnSpPr>
          <p:spPr>
            <a:xfrm>
              <a:off x="1600200" y="4572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39B38F03-3AF2-29B1-11A2-CF5A8CA68805}"/>
                </a:ext>
              </a:extLst>
            </p:cNvPr>
            <p:cNvCxnSpPr/>
            <p:nvPr/>
          </p:nvCxnSpPr>
          <p:spPr>
            <a:xfrm>
              <a:off x="1600200" y="4724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5019C117-F0B0-5460-E5E7-FDB1804E3281}"/>
                </a:ext>
              </a:extLst>
            </p:cNvPr>
            <p:cNvCxnSpPr/>
            <p:nvPr/>
          </p:nvCxnSpPr>
          <p:spPr>
            <a:xfrm>
              <a:off x="1600200" y="4876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F806AD37-02F6-4E9B-2DCF-51FE817CAB09}"/>
                </a:ext>
              </a:extLst>
            </p:cNvPr>
            <p:cNvCxnSpPr/>
            <p:nvPr/>
          </p:nvCxnSpPr>
          <p:spPr>
            <a:xfrm>
              <a:off x="1600200" y="5029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C9F64B93-8D29-1F85-6AC5-FAD1540447DD}"/>
                </a:ext>
              </a:extLst>
            </p:cNvPr>
            <p:cNvCxnSpPr/>
            <p:nvPr/>
          </p:nvCxnSpPr>
          <p:spPr>
            <a:xfrm>
              <a:off x="1600200" y="5181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8A2E4DF7-13CF-B5D8-9634-7B9EC14654FC}"/>
                </a:ext>
              </a:extLst>
            </p:cNvPr>
            <p:cNvCxnSpPr/>
            <p:nvPr/>
          </p:nvCxnSpPr>
          <p:spPr>
            <a:xfrm>
              <a:off x="1600200" y="5334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25D2BF7A-05A6-D31C-D9A2-127E7B1A82B9}"/>
                </a:ext>
              </a:extLst>
            </p:cNvPr>
            <p:cNvCxnSpPr/>
            <p:nvPr/>
          </p:nvCxnSpPr>
          <p:spPr>
            <a:xfrm>
              <a:off x="1600200" y="5486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26D35614-E08D-C2D5-20B1-FE72E3A380B5}"/>
                </a:ext>
              </a:extLst>
            </p:cNvPr>
            <p:cNvCxnSpPr/>
            <p:nvPr/>
          </p:nvCxnSpPr>
          <p:spPr>
            <a:xfrm>
              <a:off x="1600200" y="5638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F4F5C926-3056-6E14-B19C-8C01675C8481}"/>
                </a:ext>
              </a:extLst>
            </p:cNvPr>
            <p:cNvCxnSpPr/>
            <p:nvPr/>
          </p:nvCxnSpPr>
          <p:spPr>
            <a:xfrm>
              <a:off x="1600200" y="5791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798DBC88-25D5-8FE3-E1C0-907D0EB600C0}"/>
                </a:ext>
              </a:extLst>
            </p:cNvPr>
            <p:cNvCxnSpPr/>
            <p:nvPr/>
          </p:nvCxnSpPr>
          <p:spPr>
            <a:xfrm>
              <a:off x="1600200" y="5943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3C58096E-63B6-E01B-6A2F-1F7D87300DE8}"/>
                </a:ext>
              </a:extLst>
            </p:cNvPr>
            <p:cNvCxnSpPr/>
            <p:nvPr/>
          </p:nvCxnSpPr>
          <p:spPr>
            <a:xfrm>
              <a:off x="1600200" y="6096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A9F2B502-43FF-2D0D-1446-F95FC9A27F7D}"/>
                </a:ext>
              </a:extLst>
            </p:cNvPr>
            <p:cNvCxnSpPr/>
            <p:nvPr/>
          </p:nvCxnSpPr>
          <p:spPr>
            <a:xfrm>
              <a:off x="1600200" y="6248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869B5FE8-FA4A-0ACB-CB16-0C34AB2E14DE}"/>
                </a:ext>
              </a:extLst>
            </p:cNvPr>
            <p:cNvCxnSpPr/>
            <p:nvPr/>
          </p:nvCxnSpPr>
          <p:spPr>
            <a:xfrm>
              <a:off x="1600200" y="6400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387FFC47-9B90-E202-32DD-9B0F017645BD}"/>
                </a:ext>
              </a:extLst>
            </p:cNvPr>
            <p:cNvCxnSpPr/>
            <p:nvPr/>
          </p:nvCxnSpPr>
          <p:spPr>
            <a:xfrm>
              <a:off x="1600200" y="6553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A5769D61-CA48-CBAA-F30E-25EB93CC5E41}"/>
                </a:ext>
              </a:extLst>
            </p:cNvPr>
            <p:cNvCxnSpPr/>
            <p:nvPr/>
          </p:nvCxnSpPr>
          <p:spPr>
            <a:xfrm>
              <a:off x="1600200" y="3352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AE517782-1207-1AB3-7CDE-6C9B75A543EF}"/>
                </a:ext>
              </a:extLst>
            </p:cNvPr>
            <p:cNvCxnSpPr/>
            <p:nvPr/>
          </p:nvCxnSpPr>
          <p:spPr>
            <a:xfrm rot="5400000">
              <a:off x="2286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A25FBC89-8023-1593-4526-FD19CA5AB1F8}"/>
                </a:ext>
              </a:extLst>
            </p:cNvPr>
            <p:cNvCxnSpPr/>
            <p:nvPr/>
          </p:nvCxnSpPr>
          <p:spPr>
            <a:xfrm rot="5400000">
              <a:off x="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0D721543-2475-287D-0833-AA0A16A7A105}"/>
                </a:ext>
              </a:extLst>
            </p:cNvPr>
            <p:cNvCxnSpPr/>
            <p:nvPr/>
          </p:nvCxnSpPr>
          <p:spPr>
            <a:xfrm rot="5400000">
              <a:off x="-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>
              <a:extLst>
                <a:ext uri="{FF2B5EF4-FFF2-40B4-BE49-F238E27FC236}">
                  <a16:creationId xmlns:a16="http://schemas.microsoft.com/office/drawing/2014/main" id="{A8BC4353-9AB1-939C-AF72-3C48C3F3CA54}"/>
                </a:ext>
              </a:extLst>
            </p:cNvPr>
            <p:cNvCxnSpPr/>
            <p:nvPr/>
          </p:nvCxnSpPr>
          <p:spPr>
            <a:xfrm rot="5400000">
              <a:off x="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94EF09C2-7540-54A4-311F-01B76155E8E0}"/>
                </a:ext>
              </a:extLst>
            </p:cNvPr>
            <p:cNvCxnSpPr/>
            <p:nvPr/>
          </p:nvCxnSpPr>
          <p:spPr>
            <a:xfrm rot="5400000">
              <a:off x="1524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7D0A45D0-EFFE-F3C1-ADBE-0A1F2194500E}"/>
                </a:ext>
              </a:extLst>
            </p:cNvPr>
            <p:cNvCxnSpPr/>
            <p:nvPr/>
          </p:nvCxnSpPr>
          <p:spPr>
            <a:xfrm rot="5400000">
              <a:off x="3048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8" name="Group 307">
            <a:extLst>
              <a:ext uri="{FF2B5EF4-FFF2-40B4-BE49-F238E27FC236}">
                <a16:creationId xmlns:a16="http://schemas.microsoft.com/office/drawing/2014/main" id="{812FBBB4-E9ED-F99A-65C5-237D5BC1F5D3}"/>
              </a:ext>
            </a:extLst>
          </p:cNvPr>
          <p:cNvGrpSpPr/>
          <p:nvPr/>
        </p:nvGrpSpPr>
        <p:grpSpPr>
          <a:xfrm flipH="1">
            <a:off x="2106187" y="4069902"/>
            <a:ext cx="538163" cy="1455738"/>
            <a:chOff x="2464265" y="4140647"/>
            <a:chExt cx="538163" cy="1455738"/>
          </a:xfrm>
        </p:grpSpPr>
        <p:grpSp>
          <p:nvGrpSpPr>
            <p:cNvPr id="309" name="Group 686">
              <a:extLst>
                <a:ext uri="{FF2B5EF4-FFF2-40B4-BE49-F238E27FC236}">
                  <a16:creationId xmlns:a16="http://schemas.microsoft.com/office/drawing/2014/main" id="{B486A738-2A62-EECC-7C2A-03B719D0BC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64265" y="4140647"/>
              <a:ext cx="325438" cy="1077912"/>
              <a:chOff x="2064" y="4863"/>
              <a:chExt cx="205" cy="679"/>
            </a:xfrm>
          </p:grpSpPr>
          <p:grpSp>
            <p:nvGrpSpPr>
              <p:cNvPr id="316" name="Group 687">
                <a:extLst>
                  <a:ext uri="{FF2B5EF4-FFF2-40B4-BE49-F238E27FC236}">
                    <a16:creationId xmlns:a16="http://schemas.microsoft.com/office/drawing/2014/main" id="{0DE94052-078F-60C3-53F7-0DD75056773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17" y="4863"/>
                <a:ext cx="132" cy="586"/>
                <a:chOff x="1880" y="4782"/>
                <a:chExt cx="132" cy="586"/>
              </a:xfrm>
            </p:grpSpPr>
            <p:sp>
              <p:nvSpPr>
                <p:cNvPr id="318" name="Freeform 688">
                  <a:extLst>
                    <a:ext uri="{FF2B5EF4-FFF2-40B4-BE49-F238E27FC236}">
                      <a16:creationId xmlns:a16="http://schemas.microsoft.com/office/drawing/2014/main" id="{343D70D1-5325-0A0A-986F-57DC8B5BC05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93" y="4966"/>
                  <a:ext cx="19" cy="402"/>
                </a:xfrm>
                <a:custGeom>
                  <a:avLst/>
                  <a:gdLst>
                    <a:gd name="T0" fmla="*/ 0 w 16"/>
                    <a:gd name="T1" fmla="*/ 6 h 457"/>
                    <a:gd name="T2" fmla="*/ 1 w 16"/>
                    <a:gd name="T3" fmla="*/ 3 h 457"/>
                    <a:gd name="T4" fmla="*/ 1 w 16"/>
                    <a:gd name="T5" fmla="*/ 2 h 457"/>
                    <a:gd name="T6" fmla="*/ 3 w 16"/>
                    <a:gd name="T7" fmla="*/ 1 h 457"/>
                    <a:gd name="T8" fmla="*/ 5 w 16"/>
                    <a:gd name="T9" fmla="*/ 0 h 457"/>
                    <a:gd name="T10" fmla="*/ 12 w 16"/>
                    <a:gd name="T11" fmla="*/ 0 h 457"/>
                    <a:gd name="T12" fmla="*/ 15 w 16"/>
                    <a:gd name="T13" fmla="*/ 2 h 457"/>
                    <a:gd name="T14" fmla="*/ 15 w 16"/>
                    <a:gd name="T15" fmla="*/ 3 h 457"/>
                    <a:gd name="T16" fmla="*/ 16 w 16"/>
                    <a:gd name="T17" fmla="*/ 6 h 457"/>
                    <a:gd name="T18" fmla="*/ 16 w 16"/>
                    <a:gd name="T19" fmla="*/ 450 h 457"/>
                    <a:gd name="T20" fmla="*/ 15 w 16"/>
                    <a:gd name="T21" fmla="*/ 452 h 457"/>
                    <a:gd name="T22" fmla="*/ 15 w 16"/>
                    <a:gd name="T23" fmla="*/ 453 h 457"/>
                    <a:gd name="T24" fmla="*/ 12 w 16"/>
                    <a:gd name="T25" fmla="*/ 455 h 457"/>
                    <a:gd name="T26" fmla="*/ 10 w 16"/>
                    <a:gd name="T27" fmla="*/ 455 h 457"/>
                    <a:gd name="T28" fmla="*/ 7 w 16"/>
                    <a:gd name="T29" fmla="*/ 457 h 457"/>
                    <a:gd name="T30" fmla="*/ 7 w 16"/>
                    <a:gd name="T31" fmla="*/ 455 h 457"/>
                    <a:gd name="T32" fmla="*/ 5 w 16"/>
                    <a:gd name="T33" fmla="*/ 455 h 457"/>
                    <a:gd name="T34" fmla="*/ 3 w 16"/>
                    <a:gd name="T35" fmla="*/ 454 h 457"/>
                    <a:gd name="T36" fmla="*/ 1 w 16"/>
                    <a:gd name="T37" fmla="*/ 453 h 457"/>
                    <a:gd name="T38" fmla="*/ 1 w 16"/>
                    <a:gd name="T39" fmla="*/ 452 h 457"/>
                    <a:gd name="T40" fmla="*/ 0 w 16"/>
                    <a:gd name="T41" fmla="*/ 450 h 457"/>
                    <a:gd name="T42" fmla="*/ 0 w 16"/>
                    <a:gd name="T43" fmla="*/ 6 h 457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w 16"/>
                    <a:gd name="T67" fmla="*/ 0 h 457"/>
                    <a:gd name="T68" fmla="*/ 16 w 16"/>
                    <a:gd name="T69" fmla="*/ 457 h 457"/>
                  </a:gdLst>
                  <a:ahLst/>
                  <a:cxnLst>
                    <a:cxn ang="T44">
                      <a:pos x="T0" y="T1"/>
                    </a:cxn>
                    <a:cxn ang="T45">
                      <a:pos x="T2" y="T3"/>
                    </a:cxn>
                    <a:cxn ang="T46">
                      <a:pos x="T4" y="T5"/>
                    </a:cxn>
                    <a:cxn ang="T47">
                      <a:pos x="T6" y="T7"/>
                    </a:cxn>
                    <a:cxn ang="T48">
                      <a:pos x="T8" y="T9"/>
                    </a:cxn>
                    <a:cxn ang="T49">
                      <a:pos x="T10" y="T11"/>
                    </a:cxn>
                    <a:cxn ang="T50">
                      <a:pos x="T12" y="T13"/>
                    </a:cxn>
                    <a:cxn ang="T51">
                      <a:pos x="T14" y="T15"/>
                    </a:cxn>
                    <a:cxn ang="T52">
                      <a:pos x="T16" y="T17"/>
                    </a:cxn>
                    <a:cxn ang="T53">
                      <a:pos x="T18" y="T19"/>
                    </a:cxn>
                    <a:cxn ang="T54">
                      <a:pos x="T20" y="T21"/>
                    </a:cxn>
                    <a:cxn ang="T55">
                      <a:pos x="T22" y="T23"/>
                    </a:cxn>
                    <a:cxn ang="T56">
                      <a:pos x="T24" y="T25"/>
                    </a:cxn>
                    <a:cxn ang="T57">
                      <a:pos x="T26" y="T27"/>
                    </a:cxn>
                    <a:cxn ang="T58">
                      <a:pos x="T28" y="T29"/>
                    </a:cxn>
                    <a:cxn ang="T59">
                      <a:pos x="T30" y="T31"/>
                    </a:cxn>
                    <a:cxn ang="T60">
                      <a:pos x="T32" y="T33"/>
                    </a:cxn>
                    <a:cxn ang="T61">
                      <a:pos x="T34" y="T35"/>
                    </a:cxn>
                    <a:cxn ang="T62">
                      <a:pos x="T36" y="T37"/>
                    </a:cxn>
                    <a:cxn ang="T63">
                      <a:pos x="T38" y="T39"/>
                    </a:cxn>
                    <a:cxn ang="T64">
                      <a:pos x="T40" y="T41"/>
                    </a:cxn>
                    <a:cxn ang="T65">
                      <a:pos x="T42" y="T43"/>
                    </a:cxn>
                  </a:cxnLst>
                  <a:rect l="T66" t="T67" r="T68" b="T69"/>
                  <a:pathLst>
                    <a:path w="16" h="457">
                      <a:moveTo>
                        <a:pt x="0" y="6"/>
                      </a:moveTo>
                      <a:lnTo>
                        <a:pt x="1" y="3"/>
                      </a:lnTo>
                      <a:lnTo>
                        <a:pt x="1" y="2"/>
                      </a:lnTo>
                      <a:lnTo>
                        <a:pt x="3" y="1"/>
                      </a:lnTo>
                      <a:lnTo>
                        <a:pt x="5" y="0"/>
                      </a:lnTo>
                      <a:lnTo>
                        <a:pt x="12" y="0"/>
                      </a:lnTo>
                      <a:lnTo>
                        <a:pt x="15" y="2"/>
                      </a:lnTo>
                      <a:lnTo>
                        <a:pt x="15" y="3"/>
                      </a:lnTo>
                      <a:lnTo>
                        <a:pt x="16" y="6"/>
                      </a:lnTo>
                      <a:lnTo>
                        <a:pt x="16" y="450"/>
                      </a:lnTo>
                      <a:lnTo>
                        <a:pt x="15" y="452"/>
                      </a:lnTo>
                      <a:lnTo>
                        <a:pt x="15" y="453"/>
                      </a:lnTo>
                      <a:lnTo>
                        <a:pt x="12" y="455"/>
                      </a:lnTo>
                      <a:lnTo>
                        <a:pt x="10" y="455"/>
                      </a:lnTo>
                      <a:lnTo>
                        <a:pt x="7" y="457"/>
                      </a:lnTo>
                      <a:lnTo>
                        <a:pt x="7" y="455"/>
                      </a:lnTo>
                      <a:lnTo>
                        <a:pt x="5" y="455"/>
                      </a:lnTo>
                      <a:lnTo>
                        <a:pt x="3" y="454"/>
                      </a:lnTo>
                      <a:lnTo>
                        <a:pt x="1" y="453"/>
                      </a:lnTo>
                      <a:lnTo>
                        <a:pt x="1" y="452"/>
                      </a:lnTo>
                      <a:lnTo>
                        <a:pt x="0" y="450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9" name="Freeform 689">
                  <a:extLst>
                    <a:ext uri="{FF2B5EF4-FFF2-40B4-BE49-F238E27FC236}">
                      <a16:creationId xmlns:a16="http://schemas.microsoft.com/office/drawing/2014/main" id="{004DC01A-A044-FFBD-E16A-C38203B0143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80" y="4881"/>
                  <a:ext cx="19" cy="402"/>
                </a:xfrm>
                <a:custGeom>
                  <a:avLst/>
                  <a:gdLst>
                    <a:gd name="T0" fmla="*/ 0 w 16"/>
                    <a:gd name="T1" fmla="*/ 7 h 457"/>
                    <a:gd name="T2" fmla="*/ 2 w 16"/>
                    <a:gd name="T3" fmla="*/ 4 h 457"/>
                    <a:gd name="T4" fmla="*/ 2 w 16"/>
                    <a:gd name="T5" fmla="*/ 3 h 457"/>
                    <a:gd name="T6" fmla="*/ 3 w 16"/>
                    <a:gd name="T7" fmla="*/ 1 h 457"/>
                    <a:gd name="T8" fmla="*/ 5 w 16"/>
                    <a:gd name="T9" fmla="*/ 0 h 457"/>
                    <a:gd name="T10" fmla="*/ 12 w 16"/>
                    <a:gd name="T11" fmla="*/ 0 h 457"/>
                    <a:gd name="T12" fmla="*/ 16 w 16"/>
                    <a:gd name="T13" fmla="*/ 4 h 457"/>
                    <a:gd name="T14" fmla="*/ 16 w 16"/>
                    <a:gd name="T15" fmla="*/ 452 h 457"/>
                    <a:gd name="T16" fmla="*/ 12 w 16"/>
                    <a:gd name="T17" fmla="*/ 456 h 457"/>
                    <a:gd name="T18" fmla="*/ 10 w 16"/>
                    <a:gd name="T19" fmla="*/ 456 h 457"/>
                    <a:gd name="T20" fmla="*/ 8 w 16"/>
                    <a:gd name="T21" fmla="*/ 457 h 457"/>
                    <a:gd name="T22" fmla="*/ 6 w 16"/>
                    <a:gd name="T23" fmla="*/ 456 h 457"/>
                    <a:gd name="T24" fmla="*/ 5 w 16"/>
                    <a:gd name="T25" fmla="*/ 456 h 457"/>
                    <a:gd name="T26" fmla="*/ 3 w 16"/>
                    <a:gd name="T27" fmla="*/ 455 h 457"/>
                    <a:gd name="T28" fmla="*/ 2 w 16"/>
                    <a:gd name="T29" fmla="*/ 454 h 457"/>
                    <a:gd name="T30" fmla="*/ 2 w 16"/>
                    <a:gd name="T31" fmla="*/ 452 h 457"/>
                    <a:gd name="T32" fmla="*/ 0 w 16"/>
                    <a:gd name="T33" fmla="*/ 451 h 457"/>
                    <a:gd name="T34" fmla="*/ 0 w 16"/>
                    <a:gd name="T35" fmla="*/ 7 h 457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16"/>
                    <a:gd name="T55" fmla="*/ 0 h 457"/>
                    <a:gd name="T56" fmla="*/ 16 w 16"/>
                    <a:gd name="T57" fmla="*/ 457 h 457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16" h="457">
                      <a:moveTo>
                        <a:pt x="0" y="7"/>
                      </a:moveTo>
                      <a:lnTo>
                        <a:pt x="2" y="4"/>
                      </a:lnTo>
                      <a:lnTo>
                        <a:pt x="2" y="3"/>
                      </a:lnTo>
                      <a:lnTo>
                        <a:pt x="3" y="1"/>
                      </a:lnTo>
                      <a:lnTo>
                        <a:pt x="5" y="0"/>
                      </a:lnTo>
                      <a:lnTo>
                        <a:pt x="12" y="0"/>
                      </a:lnTo>
                      <a:lnTo>
                        <a:pt x="16" y="4"/>
                      </a:lnTo>
                      <a:lnTo>
                        <a:pt x="16" y="452"/>
                      </a:lnTo>
                      <a:lnTo>
                        <a:pt x="12" y="456"/>
                      </a:lnTo>
                      <a:lnTo>
                        <a:pt x="10" y="456"/>
                      </a:lnTo>
                      <a:lnTo>
                        <a:pt x="8" y="457"/>
                      </a:lnTo>
                      <a:lnTo>
                        <a:pt x="6" y="456"/>
                      </a:lnTo>
                      <a:lnTo>
                        <a:pt x="5" y="456"/>
                      </a:lnTo>
                      <a:lnTo>
                        <a:pt x="3" y="455"/>
                      </a:lnTo>
                      <a:lnTo>
                        <a:pt x="2" y="454"/>
                      </a:lnTo>
                      <a:lnTo>
                        <a:pt x="2" y="452"/>
                      </a:lnTo>
                      <a:lnTo>
                        <a:pt x="0" y="451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0" name="Freeform 690">
                  <a:extLst>
                    <a:ext uri="{FF2B5EF4-FFF2-40B4-BE49-F238E27FC236}">
                      <a16:creationId xmlns:a16="http://schemas.microsoft.com/office/drawing/2014/main" id="{381B953F-176B-6F0B-9BE8-08CA091E62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80" y="4782"/>
                  <a:ext cx="129" cy="368"/>
                </a:xfrm>
                <a:custGeom>
                  <a:avLst/>
                  <a:gdLst>
                    <a:gd name="T0" fmla="*/ 75 w 111"/>
                    <a:gd name="T1" fmla="*/ 32 h 418"/>
                    <a:gd name="T2" fmla="*/ 36 w 111"/>
                    <a:gd name="T3" fmla="*/ 0 h 418"/>
                    <a:gd name="T4" fmla="*/ 36 w 111"/>
                    <a:gd name="T5" fmla="*/ 74 h 418"/>
                    <a:gd name="T6" fmla="*/ 14 w 111"/>
                    <a:gd name="T7" fmla="*/ 58 h 418"/>
                    <a:gd name="T8" fmla="*/ 0 w 111"/>
                    <a:gd name="T9" fmla="*/ 65 h 418"/>
                    <a:gd name="T10" fmla="*/ 0 w 111"/>
                    <a:gd name="T11" fmla="*/ 272 h 418"/>
                    <a:gd name="T12" fmla="*/ 19 w 111"/>
                    <a:gd name="T13" fmla="*/ 362 h 418"/>
                    <a:gd name="T14" fmla="*/ 92 w 111"/>
                    <a:gd name="T15" fmla="*/ 418 h 418"/>
                    <a:gd name="T16" fmla="*/ 111 w 111"/>
                    <a:gd name="T17" fmla="*/ 360 h 418"/>
                    <a:gd name="T18" fmla="*/ 111 w 111"/>
                    <a:gd name="T19" fmla="*/ 151 h 418"/>
                    <a:gd name="T20" fmla="*/ 96 w 111"/>
                    <a:gd name="T21" fmla="*/ 122 h 418"/>
                    <a:gd name="T22" fmla="*/ 75 w 111"/>
                    <a:gd name="T23" fmla="*/ 105 h 418"/>
                    <a:gd name="T24" fmla="*/ 75 w 111"/>
                    <a:gd name="T25" fmla="*/ 32 h 41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11"/>
                    <a:gd name="T40" fmla="*/ 0 h 418"/>
                    <a:gd name="T41" fmla="*/ 111 w 111"/>
                    <a:gd name="T42" fmla="*/ 418 h 41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11" h="418">
                      <a:moveTo>
                        <a:pt x="75" y="32"/>
                      </a:moveTo>
                      <a:lnTo>
                        <a:pt x="36" y="0"/>
                      </a:lnTo>
                      <a:lnTo>
                        <a:pt x="36" y="74"/>
                      </a:lnTo>
                      <a:lnTo>
                        <a:pt x="14" y="58"/>
                      </a:lnTo>
                      <a:lnTo>
                        <a:pt x="0" y="65"/>
                      </a:lnTo>
                      <a:lnTo>
                        <a:pt x="0" y="272"/>
                      </a:lnTo>
                      <a:lnTo>
                        <a:pt x="19" y="362"/>
                      </a:lnTo>
                      <a:lnTo>
                        <a:pt x="92" y="418"/>
                      </a:lnTo>
                      <a:lnTo>
                        <a:pt x="111" y="360"/>
                      </a:lnTo>
                      <a:lnTo>
                        <a:pt x="111" y="151"/>
                      </a:lnTo>
                      <a:lnTo>
                        <a:pt x="96" y="122"/>
                      </a:lnTo>
                      <a:lnTo>
                        <a:pt x="75" y="105"/>
                      </a:lnTo>
                      <a:lnTo>
                        <a:pt x="75" y="32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9525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17" name="AutoShape 691">
                <a:extLst>
                  <a:ext uri="{FF2B5EF4-FFF2-40B4-BE49-F238E27FC236}">
                    <a16:creationId xmlns:a16="http://schemas.microsoft.com/office/drawing/2014/main" id="{8F2A18D2-46AD-6244-462A-0B823CA9B4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4" y="5088"/>
                <a:ext cx="205" cy="454"/>
              </a:xfrm>
              <a:prstGeom prst="can">
                <a:avLst>
                  <a:gd name="adj" fmla="val 55366"/>
                </a:avLst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10" name="Group 692">
              <a:extLst>
                <a:ext uri="{FF2B5EF4-FFF2-40B4-BE49-F238E27FC236}">
                  <a16:creationId xmlns:a16="http://schemas.microsoft.com/office/drawing/2014/main" id="{AE69E4CE-96E7-0870-2E09-4540F3C8489A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2692865" y="4907410"/>
              <a:ext cx="309563" cy="688975"/>
              <a:chOff x="1632" y="4128"/>
              <a:chExt cx="147" cy="356"/>
            </a:xfrm>
          </p:grpSpPr>
          <p:sp>
            <p:nvSpPr>
              <p:cNvPr id="311" name="Line 693">
                <a:extLst>
                  <a:ext uri="{FF2B5EF4-FFF2-40B4-BE49-F238E27FC236}">
                    <a16:creationId xmlns:a16="http://schemas.microsoft.com/office/drawing/2014/main" id="{4F58F5F7-BA63-95E5-561A-A5D654DEEA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44" y="4294"/>
                <a:ext cx="0" cy="19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2" name="Line 694">
                <a:extLst>
                  <a:ext uri="{FF2B5EF4-FFF2-40B4-BE49-F238E27FC236}">
                    <a16:creationId xmlns:a16="http://schemas.microsoft.com/office/drawing/2014/main" id="{D41F459F-308B-EC73-4ECA-5EC09F0617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70" y="4272"/>
                <a:ext cx="0" cy="19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3" name="Freeform 695">
                <a:extLst>
                  <a:ext uri="{FF2B5EF4-FFF2-40B4-BE49-F238E27FC236}">
                    <a16:creationId xmlns:a16="http://schemas.microsoft.com/office/drawing/2014/main" id="{622BA0F1-5B63-FBA2-656B-D0183FA850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2" y="4128"/>
                <a:ext cx="147" cy="280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" name="Freeform 696">
                <a:extLst>
                  <a:ext uri="{FF2B5EF4-FFF2-40B4-BE49-F238E27FC236}">
                    <a16:creationId xmlns:a16="http://schemas.microsoft.com/office/drawing/2014/main" id="{AB0D1013-9066-5C4F-06FF-9B869994E2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2" y="4197"/>
                <a:ext cx="55" cy="209"/>
              </a:xfrm>
              <a:custGeom>
                <a:avLst/>
                <a:gdLst>
                  <a:gd name="T0" fmla="*/ 69 w 72"/>
                  <a:gd name="T1" fmla="*/ 0 h 318"/>
                  <a:gd name="T2" fmla="*/ 72 w 72"/>
                  <a:gd name="T3" fmla="*/ 315 h 318"/>
                  <a:gd name="T4" fmla="*/ 48 w 72"/>
                  <a:gd name="T5" fmla="*/ 318 h 318"/>
                  <a:gd name="T6" fmla="*/ 0 w 72"/>
                  <a:gd name="T7" fmla="*/ 255 h 318"/>
                  <a:gd name="T8" fmla="*/ 3 w 72"/>
                  <a:gd name="T9" fmla="*/ 48 h 318"/>
                  <a:gd name="T10" fmla="*/ 30 w 72"/>
                  <a:gd name="T11" fmla="*/ 12 h 318"/>
                  <a:gd name="T12" fmla="*/ 69 w 72"/>
                  <a:gd name="T13" fmla="*/ 0 h 31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2"/>
                  <a:gd name="T22" fmla="*/ 0 h 318"/>
                  <a:gd name="T23" fmla="*/ 72 w 72"/>
                  <a:gd name="T24" fmla="*/ 318 h 31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2" h="318">
                    <a:moveTo>
                      <a:pt x="69" y="0"/>
                    </a:moveTo>
                    <a:lnTo>
                      <a:pt x="72" y="315"/>
                    </a:lnTo>
                    <a:lnTo>
                      <a:pt x="48" y="318"/>
                    </a:lnTo>
                    <a:lnTo>
                      <a:pt x="0" y="255"/>
                    </a:lnTo>
                    <a:lnTo>
                      <a:pt x="3" y="48"/>
                    </a:lnTo>
                    <a:lnTo>
                      <a:pt x="30" y="12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5" name="Freeform 697">
                <a:extLst>
                  <a:ext uri="{FF2B5EF4-FFF2-40B4-BE49-F238E27FC236}">
                    <a16:creationId xmlns:a16="http://schemas.microsoft.com/office/drawing/2014/main" id="{227E8893-C79C-B7AF-5F45-CB14FC84B6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4183"/>
                <a:ext cx="39" cy="203"/>
              </a:xfrm>
              <a:custGeom>
                <a:avLst/>
                <a:gdLst>
                  <a:gd name="T0" fmla="*/ 0 w 51"/>
                  <a:gd name="T1" fmla="*/ 0 h 309"/>
                  <a:gd name="T2" fmla="*/ 0 w 51"/>
                  <a:gd name="T3" fmla="*/ 309 h 309"/>
                  <a:gd name="T4" fmla="*/ 21 w 51"/>
                  <a:gd name="T5" fmla="*/ 303 h 309"/>
                  <a:gd name="T6" fmla="*/ 51 w 51"/>
                  <a:gd name="T7" fmla="*/ 231 h 309"/>
                  <a:gd name="T8" fmla="*/ 48 w 51"/>
                  <a:gd name="T9" fmla="*/ 24 h 309"/>
                  <a:gd name="T10" fmla="*/ 24 w 51"/>
                  <a:gd name="T11" fmla="*/ 0 h 309"/>
                  <a:gd name="T12" fmla="*/ 0 w 51"/>
                  <a:gd name="T13" fmla="*/ 0 h 30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1"/>
                  <a:gd name="T22" fmla="*/ 0 h 309"/>
                  <a:gd name="T23" fmla="*/ 51 w 51"/>
                  <a:gd name="T24" fmla="*/ 309 h 30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1" h="309">
                    <a:moveTo>
                      <a:pt x="0" y="0"/>
                    </a:moveTo>
                    <a:lnTo>
                      <a:pt x="0" y="309"/>
                    </a:lnTo>
                    <a:lnTo>
                      <a:pt x="21" y="303"/>
                    </a:lnTo>
                    <a:lnTo>
                      <a:pt x="51" y="231"/>
                    </a:lnTo>
                    <a:lnTo>
                      <a:pt x="48" y="24"/>
                    </a:lnTo>
                    <a:lnTo>
                      <a:pt x="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27027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07">
            <a:extLst>
              <a:ext uri="{FF2B5EF4-FFF2-40B4-BE49-F238E27FC236}">
                <a16:creationId xmlns:a16="http://schemas.microsoft.com/office/drawing/2014/main" id="{A163F1F1-E2E9-92ED-0542-A7536DFEB22A}"/>
              </a:ext>
            </a:extLst>
          </p:cNvPr>
          <p:cNvGrpSpPr/>
          <p:nvPr/>
        </p:nvGrpSpPr>
        <p:grpSpPr>
          <a:xfrm rot="5400000">
            <a:off x="749480" y="81654"/>
            <a:ext cx="533400" cy="1727560"/>
            <a:chOff x="1600200" y="3200400"/>
            <a:chExt cx="533400" cy="35052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D391D49-DC67-F173-FC9E-5E7077546441}"/>
                </a:ext>
              </a:extLst>
            </p:cNvPr>
            <p:cNvSpPr/>
            <p:nvPr/>
          </p:nvSpPr>
          <p:spPr>
            <a:xfrm>
              <a:off x="1600200" y="3200400"/>
              <a:ext cx="533400" cy="3505200"/>
            </a:xfrm>
            <a:prstGeom prst="rect">
              <a:avLst/>
            </a:prstGeom>
            <a:noFill/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67F4C55-099C-7293-8844-5B9FDB1B6D71}"/>
                </a:ext>
              </a:extLst>
            </p:cNvPr>
            <p:cNvCxnSpPr/>
            <p:nvPr/>
          </p:nvCxnSpPr>
          <p:spPr>
            <a:xfrm>
              <a:off x="1600200" y="3505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5723744-4E38-018B-F830-3117F00D0AC3}"/>
                </a:ext>
              </a:extLst>
            </p:cNvPr>
            <p:cNvCxnSpPr/>
            <p:nvPr/>
          </p:nvCxnSpPr>
          <p:spPr>
            <a:xfrm>
              <a:off x="1600200" y="3657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6395F41-48F1-1121-BE3C-D4958D25CA70}"/>
                </a:ext>
              </a:extLst>
            </p:cNvPr>
            <p:cNvCxnSpPr/>
            <p:nvPr/>
          </p:nvCxnSpPr>
          <p:spPr>
            <a:xfrm>
              <a:off x="1600200" y="3810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66CC877-6041-2A08-E2A4-46ABABFC8CDF}"/>
                </a:ext>
              </a:extLst>
            </p:cNvPr>
            <p:cNvCxnSpPr/>
            <p:nvPr/>
          </p:nvCxnSpPr>
          <p:spPr>
            <a:xfrm>
              <a:off x="1600200" y="3962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ABAD4ED-352F-1C61-EAC1-E70175AFF4F8}"/>
                </a:ext>
              </a:extLst>
            </p:cNvPr>
            <p:cNvCxnSpPr/>
            <p:nvPr/>
          </p:nvCxnSpPr>
          <p:spPr>
            <a:xfrm>
              <a:off x="1600200" y="4114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3D1A20C-FF64-A57B-07EE-1B6DD8EC6807}"/>
                </a:ext>
              </a:extLst>
            </p:cNvPr>
            <p:cNvCxnSpPr/>
            <p:nvPr/>
          </p:nvCxnSpPr>
          <p:spPr>
            <a:xfrm>
              <a:off x="1600200" y="4267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5521DC8-C20C-406A-732D-28468DC76619}"/>
                </a:ext>
              </a:extLst>
            </p:cNvPr>
            <p:cNvCxnSpPr/>
            <p:nvPr/>
          </p:nvCxnSpPr>
          <p:spPr>
            <a:xfrm>
              <a:off x="1600200" y="4419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57FE3A4-258B-8AB6-6724-0CF6D547431C}"/>
                </a:ext>
              </a:extLst>
            </p:cNvPr>
            <p:cNvCxnSpPr/>
            <p:nvPr/>
          </p:nvCxnSpPr>
          <p:spPr>
            <a:xfrm>
              <a:off x="1600200" y="4572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85F8F2B-783F-884E-D712-FCDFD6C8E039}"/>
                </a:ext>
              </a:extLst>
            </p:cNvPr>
            <p:cNvCxnSpPr/>
            <p:nvPr/>
          </p:nvCxnSpPr>
          <p:spPr>
            <a:xfrm>
              <a:off x="1600200" y="4724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02E3904-0F55-6BCC-C111-92B809E8596B}"/>
                </a:ext>
              </a:extLst>
            </p:cNvPr>
            <p:cNvCxnSpPr/>
            <p:nvPr/>
          </p:nvCxnSpPr>
          <p:spPr>
            <a:xfrm>
              <a:off x="1600200" y="4876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C8C0A05-DD4A-57C0-E31F-A37F8117F9E7}"/>
                </a:ext>
              </a:extLst>
            </p:cNvPr>
            <p:cNvCxnSpPr/>
            <p:nvPr/>
          </p:nvCxnSpPr>
          <p:spPr>
            <a:xfrm>
              <a:off x="1600200" y="5029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73B588A-EC35-5334-377A-2A025550A825}"/>
                </a:ext>
              </a:extLst>
            </p:cNvPr>
            <p:cNvCxnSpPr/>
            <p:nvPr/>
          </p:nvCxnSpPr>
          <p:spPr>
            <a:xfrm>
              <a:off x="1600200" y="5181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1F6F461-B6E0-0993-EBC9-FBD895ABCD51}"/>
                </a:ext>
              </a:extLst>
            </p:cNvPr>
            <p:cNvCxnSpPr/>
            <p:nvPr/>
          </p:nvCxnSpPr>
          <p:spPr>
            <a:xfrm>
              <a:off x="1600200" y="5334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E828A45-B31F-4F34-F0A9-B8DBED53DF01}"/>
                </a:ext>
              </a:extLst>
            </p:cNvPr>
            <p:cNvCxnSpPr/>
            <p:nvPr/>
          </p:nvCxnSpPr>
          <p:spPr>
            <a:xfrm>
              <a:off x="1600200" y="5486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4367FDD-8D70-30FB-BA4C-AC6B506D3ABC}"/>
                </a:ext>
              </a:extLst>
            </p:cNvPr>
            <p:cNvCxnSpPr/>
            <p:nvPr/>
          </p:nvCxnSpPr>
          <p:spPr>
            <a:xfrm>
              <a:off x="1600200" y="5638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2A026B4-F4C6-F2C2-7910-B30AE1525BF3}"/>
                </a:ext>
              </a:extLst>
            </p:cNvPr>
            <p:cNvCxnSpPr/>
            <p:nvPr/>
          </p:nvCxnSpPr>
          <p:spPr>
            <a:xfrm>
              <a:off x="1600200" y="5791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995B3B0-9929-57B4-F7D2-B76F7F334D86}"/>
                </a:ext>
              </a:extLst>
            </p:cNvPr>
            <p:cNvCxnSpPr/>
            <p:nvPr/>
          </p:nvCxnSpPr>
          <p:spPr>
            <a:xfrm>
              <a:off x="1600200" y="5943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F0E0322-1175-D1B6-F32E-128F34F24E73}"/>
                </a:ext>
              </a:extLst>
            </p:cNvPr>
            <p:cNvCxnSpPr/>
            <p:nvPr/>
          </p:nvCxnSpPr>
          <p:spPr>
            <a:xfrm>
              <a:off x="1600200" y="6096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A46219D-BA75-00E6-06F0-A662670505E2}"/>
                </a:ext>
              </a:extLst>
            </p:cNvPr>
            <p:cNvCxnSpPr/>
            <p:nvPr/>
          </p:nvCxnSpPr>
          <p:spPr>
            <a:xfrm>
              <a:off x="1600200" y="6248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B5F1319-AAF9-D282-4976-919017C4F6DD}"/>
                </a:ext>
              </a:extLst>
            </p:cNvPr>
            <p:cNvCxnSpPr/>
            <p:nvPr/>
          </p:nvCxnSpPr>
          <p:spPr>
            <a:xfrm>
              <a:off x="1600200" y="6400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8EE9676-7C8D-FF7F-45DB-9819BE8FCAA3}"/>
                </a:ext>
              </a:extLst>
            </p:cNvPr>
            <p:cNvCxnSpPr/>
            <p:nvPr/>
          </p:nvCxnSpPr>
          <p:spPr>
            <a:xfrm>
              <a:off x="1600200" y="6553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8AC747A-3366-2549-6ED5-5D4BBB8D5A28}"/>
                </a:ext>
              </a:extLst>
            </p:cNvPr>
            <p:cNvCxnSpPr/>
            <p:nvPr/>
          </p:nvCxnSpPr>
          <p:spPr>
            <a:xfrm>
              <a:off x="1600200" y="3352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00236CD-8639-C0E0-7D1F-96D46D0E1B05}"/>
                </a:ext>
              </a:extLst>
            </p:cNvPr>
            <p:cNvCxnSpPr/>
            <p:nvPr/>
          </p:nvCxnSpPr>
          <p:spPr>
            <a:xfrm rot="5400000">
              <a:off x="2286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DD974DB-29A2-DC0B-E3E3-A87395033164}"/>
                </a:ext>
              </a:extLst>
            </p:cNvPr>
            <p:cNvCxnSpPr/>
            <p:nvPr/>
          </p:nvCxnSpPr>
          <p:spPr>
            <a:xfrm rot="5400000">
              <a:off x="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409EDB5-5F58-C129-67B0-66A85E24A575}"/>
                </a:ext>
              </a:extLst>
            </p:cNvPr>
            <p:cNvCxnSpPr/>
            <p:nvPr/>
          </p:nvCxnSpPr>
          <p:spPr>
            <a:xfrm rot="5400000">
              <a:off x="-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C5B6319-F891-9FF2-AE68-B552D386AD22}"/>
                </a:ext>
              </a:extLst>
            </p:cNvPr>
            <p:cNvCxnSpPr/>
            <p:nvPr/>
          </p:nvCxnSpPr>
          <p:spPr>
            <a:xfrm rot="5400000">
              <a:off x="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0D5BDD6-6130-82F5-73E7-784872FE83B1}"/>
                </a:ext>
              </a:extLst>
            </p:cNvPr>
            <p:cNvCxnSpPr/>
            <p:nvPr/>
          </p:nvCxnSpPr>
          <p:spPr>
            <a:xfrm rot="5400000">
              <a:off x="1524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7F28505-DF40-FCB0-A2CE-090C7597A9DE}"/>
                </a:ext>
              </a:extLst>
            </p:cNvPr>
            <p:cNvCxnSpPr/>
            <p:nvPr/>
          </p:nvCxnSpPr>
          <p:spPr>
            <a:xfrm rot="5400000">
              <a:off x="3048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4" name="Group 323">
            <a:extLst>
              <a:ext uri="{FF2B5EF4-FFF2-40B4-BE49-F238E27FC236}">
                <a16:creationId xmlns:a16="http://schemas.microsoft.com/office/drawing/2014/main" id="{A764E84A-1756-CECC-CA4A-2BE83722D6C9}"/>
              </a:ext>
            </a:extLst>
          </p:cNvPr>
          <p:cNvGrpSpPr/>
          <p:nvPr/>
        </p:nvGrpSpPr>
        <p:grpSpPr>
          <a:xfrm>
            <a:off x="322526" y="5897614"/>
            <a:ext cx="6553200" cy="246221"/>
            <a:chOff x="457200" y="7297579"/>
            <a:chExt cx="6553200" cy="246221"/>
          </a:xfrm>
        </p:grpSpPr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C6938E2C-75C3-2F8A-D6D2-83E13F767E51}"/>
                </a:ext>
              </a:extLst>
            </p:cNvPr>
            <p:cNvCxnSpPr/>
            <p:nvPr/>
          </p:nvCxnSpPr>
          <p:spPr>
            <a:xfrm>
              <a:off x="457200" y="7297579"/>
              <a:ext cx="6553200" cy="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6" name="TextBox 325">
              <a:extLst>
                <a:ext uri="{FF2B5EF4-FFF2-40B4-BE49-F238E27FC236}">
                  <a16:creationId xmlns:a16="http://schemas.microsoft.com/office/drawing/2014/main" id="{D62D8904-F9B8-D83C-A820-018519B85EC5}"/>
                </a:ext>
              </a:extLst>
            </p:cNvPr>
            <p:cNvSpPr txBox="1"/>
            <p:nvPr/>
          </p:nvSpPr>
          <p:spPr>
            <a:xfrm>
              <a:off x="5105400" y="7297579"/>
              <a:ext cx="70243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Fault line</a:t>
              </a:r>
            </a:p>
          </p:txBody>
        </p:sp>
      </p:grpSp>
      <p:grpSp>
        <p:nvGrpSpPr>
          <p:cNvPr id="327" name="Group 326">
            <a:extLst>
              <a:ext uri="{FF2B5EF4-FFF2-40B4-BE49-F238E27FC236}">
                <a16:creationId xmlns:a16="http://schemas.microsoft.com/office/drawing/2014/main" id="{699B197F-83AA-773E-54CD-D339E41665DF}"/>
              </a:ext>
            </a:extLst>
          </p:cNvPr>
          <p:cNvGrpSpPr/>
          <p:nvPr/>
        </p:nvGrpSpPr>
        <p:grpSpPr>
          <a:xfrm>
            <a:off x="1466513" y="8363897"/>
            <a:ext cx="251974" cy="251974"/>
            <a:chOff x="3866202" y="8284902"/>
            <a:chExt cx="251974" cy="251974"/>
          </a:xfrm>
        </p:grpSpPr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585C5DE6-A6BB-CAD2-46CC-29C5F20B6BA5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3992189" y="8284902"/>
              <a:ext cx="0" cy="25197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75F5CD9A-D195-ECA4-EF7E-A7C837160278}"/>
                </a:ext>
              </a:extLst>
            </p:cNvPr>
            <p:cNvCxnSpPr>
              <a:cxnSpLocks/>
            </p:cNvCxnSpPr>
            <p:nvPr/>
          </p:nvCxnSpPr>
          <p:spPr>
            <a:xfrm rot="18900000" flipH="1">
              <a:off x="3992189" y="8284902"/>
              <a:ext cx="0" cy="25197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38" name="Group 437">
            <a:extLst>
              <a:ext uri="{FF2B5EF4-FFF2-40B4-BE49-F238E27FC236}">
                <a16:creationId xmlns:a16="http://schemas.microsoft.com/office/drawing/2014/main" id="{71B22861-DE83-F6BB-B1D5-CB3620264DC5}"/>
              </a:ext>
            </a:extLst>
          </p:cNvPr>
          <p:cNvGrpSpPr/>
          <p:nvPr/>
        </p:nvGrpSpPr>
        <p:grpSpPr>
          <a:xfrm>
            <a:off x="163500" y="43012"/>
            <a:ext cx="1040458" cy="533400"/>
            <a:chOff x="164578" y="76347"/>
            <a:chExt cx="1040458" cy="533400"/>
          </a:xfrm>
        </p:grpSpPr>
        <p:sp>
          <p:nvSpPr>
            <p:cNvPr id="266" name="Rectangle 265">
              <a:extLst>
                <a:ext uri="{FF2B5EF4-FFF2-40B4-BE49-F238E27FC236}">
                  <a16:creationId xmlns:a16="http://schemas.microsoft.com/office/drawing/2014/main" id="{5CE67CE9-F338-0561-BB17-BD21C2091286}"/>
                </a:ext>
              </a:extLst>
            </p:cNvPr>
            <p:cNvSpPr/>
            <p:nvPr/>
          </p:nvSpPr>
          <p:spPr>
            <a:xfrm rot="5400000">
              <a:off x="414049" y="-173124"/>
              <a:ext cx="533400" cy="1032341"/>
            </a:xfrm>
            <a:prstGeom prst="rect">
              <a:avLst/>
            </a:prstGeom>
            <a:noFill/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5019C117-F0B0-5460-E5E7-FDB1804E3281}"/>
                </a:ext>
              </a:extLst>
            </p:cNvPr>
            <p:cNvCxnSpPr/>
            <p:nvPr/>
          </p:nvCxnSpPr>
          <p:spPr>
            <a:xfrm rot="5400000">
              <a:off x="852035" y="343047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F806AD37-02F6-4E9B-2DCF-51FE817CAB09}"/>
                </a:ext>
              </a:extLst>
            </p:cNvPr>
            <p:cNvCxnSpPr/>
            <p:nvPr/>
          </p:nvCxnSpPr>
          <p:spPr>
            <a:xfrm rot="5400000">
              <a:off x="772521" y="343047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C9F64B93-8D29-1F85-6AC5-FAD1540447DD}"/>
                </a:ext>
              </a:extLst>
            </p:cNvPr>
            <p:cNvCxnSpPr/>
            <p:nvPr/>
          </p:nvCxnSpPr>
          <p:spPr>
            <a:xfrm rot="5400000">
              <a:off x="693008" y="343047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8A2E4DF7-13CF-B5D8-9634-7B9EC14654FC}"/>
                </a:ext>
              </a:extLst>
            </p:cNvPr>
            <p:cNvCxnSpPr/>
            <p:nvPr/>
          </p:nvCxnSpPr>
          <p:spPr>
            <a:xfrm rot="5400000">
              <a:off x="613495" y="343047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25D2BF7A-05A6-D31C-D9A2-127E7B1A82B9}"/>
                </a:ext>
              </a:extLst>
            </p:cNvPr>
            <p:cNvCxnSpPr/>
            <p:nvPr/>
          </p:nvCxnSpPr>
          <p:spPr>
            <a:xfrm rot="5400000">
              <a:off x="533982" y="343047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26D35614-E08D-C2D5-20B1-FE72E3A380B5}"/>
                </a:ext>
              </a:extLst>
            </p:cNvPr>
            <p:cNvCxnSpPr/>
            <p:nvPr/>
          </p:nvCxnSpPr>
          <p:spPr>
            <a:xfrm rot="5400000">
              <a:off x="454469" y="343047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F4F5C926-3056-6E14-B19C-8C01675C8481}"/>
                </a:ext>
              </a:extLst>
            </p:cNvPr>
            <p:cNvCxnSpPr/>
            <p:nvPr/>
          </p:nvCxnSpPr>
          <p:spPr>
            <a:xfrm rot="5400000">
              <a:off x="374956" y="343047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798DBC88-25D5-8FE3-E1C0-907D0EB600C0}"/>
                </a:ext>
              </a:extLst>
            </p:cNvPr>
            <p:cNvCxnSpPr/>
            <p:nvPr/>
          </p:nvCxnSpPr>
          <p:spPr>
            <a:xfrm rot="5400000">
              <a:off x="295443" y="343047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3C58096E-63B6-E01B-6A2F-1F7D87300DE8}"/>
                </a:ext>
              </a:extLst>
            </p:cNvPr>
            <p:cNvCxnSpPr/>
            <p:nvPr/>
          </p:nvCxnSpPr>
          <p:spPr>
            <a:xfrm rot="5400000">
              <a:off x="215930" y="343047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A9F2B502-43FF-2D0D-1446-F95FC9A27F7D}"/>
                </a:ext>
              </a:extLst>
            </p:cNvPr>
            <p:cNvCxnSpPr/>
            <p:nvPr/>
          </p:nvCxnSpPr>
          <p:spPr>
            <a:xfrm rot="5400000">
              <a:off x="136417" y="343047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869B5FE8-FA4A-0ACB-CB16-0C34AB2E14DE}"/>
                </a:ext>
              </a:extLst>
            </p:cNvPr>
            <p:cNvCxnSpPr/>
            <p:nvPr/>
          </p:nvCxnSpPr>
          <p:spPr>
            <a:xfrm rot="5400000">
              <a:off x="56904" y="343047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387FFC47-9B90-E202-32DD-9B0F017645BD}"/>
                </a:ext>
              </a:extLst>
            </p:cNvPr>
            <p:cNvCxnSpPr/>
            <p:nvPr/>
          </p:nvCxnSpPr>
          <p:spPr>
            <a:xfrm rot="5400000">
              <a:off x="-22609" y="343047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AE517782-1207-1AB3-7CDE-6C9B75A543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4578" y="457347"/>
              <a:ext cx="1040458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0D721543-2475-287D-0833-AA0A16A7A1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4578" y="152547"/>
              <a:ext cx="1032341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7D0A45D0-EFFE-F3C1-ADBE-0A1F2194500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4578" y="533547"/>
              <a:ext cx="1032341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4" name="Straight Connector 433">
              <a:extLst>
                <a:ext uri="{FF2B5EF4-FFF2-40B4-BE49-F238E27FC236}">
                  <a16:creationId xmlns:a16="http://schemas.microsoft.com/office/drawing/2014/main" id="{CAA1DB21-818D-7747-FB04-8C0402FEA1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2695" y="381000"/>
              <a:ext cx="1032341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5" name="Straight Connector 434">
              <a:extLst>
                <a:ext uri="{FF2B5EF4-FFF2-40B4-BE49-F238E27FC236}">
                  <a16:creationId xmlns:a16="http://schemas.microsoft.com/office/drawing/2014/main" id="{0C836B05-9F4C-82A2-E3F9-3054DB4CC2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8728" y="304800"/>
              <a:ext cx="1032341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Straight Connector 435">
              <a:extLst>
                <a:ext uri="{FF2B5EF4-FFF2-40B4-BE49-F238E27FC236}">
                  <a16:creationId xmlns:a16="http://schemas.microsoft.com/office/drawing/2014/main" id="{5F18D720-9F3A-88FE-86AB-C56BBC4C04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2695" y="228600"/>
              <a:ext cx="1032341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0" name="Group 469">
            <a:extLst>
              <a:ext uri="{FF2B5EF4-FFF2-40B4-BE49-F238E27FC236}">
                <a16:creationId xmlns:a16="http://schemas.microsoft.com/office/drawing/2014/main" id="{97250883-6BC4-EA40-FDC7-FB25A1BD049A}"/>
              </a:ext>
            </a:extLst>
          </p:cNvPr>
          <p:cNvGrpSpPr/>
          <p:nvPr/>
        </p:nvGrpSpPr>
        <p:grpSpPr>
          <a:xfrm>
            <a:off x="2023287" y="675006"/>
            <a:ext cx="1805989" cy="533400"/>
            <a:chOff x="261296" y="3258680"/>
            <a:chExt cx="1805989" cy="533400"/>
          </a:xfrm>
        </p:grpSpPr>
        <p:grpSp>
          <p:nvGrpSpPr>
            <p:cNvPr id="439" name="Group 107">
              <a:extLst>
                <a:ext uri="{FF2B5EF4-FFF2-40B4-BE49-F238E27FC236}">
                  <a16:creationId xmlns:a16="http://schemas.microsoft.com/office/drawing/2014/main" id="{B7CABA99-CCF1-40EF-94F2-D8A6F4B94CCF}"/>
                </a:ext>
              </a:extLst>
            </p:cNvPr>
            <p:cNvGrpSpPr/>
            <p:nvPr/>
          </p:nvGrpSpPr>
          <p:grpSpPr>
            <a:xfrm rot="5400000">
              <a:off x="897591" y="2622385"/>
              <a:ext cx="533400" cy="1805989"/>
              <a:chOff x="1600200" y="3200400"/>
              <a:chExt cx="533400" cy="3505200"/>
            </a:xfrm>
          </p:grpSpPr>
          <p:sp>
            <p:nvSpPr>
              <p:cNvPr id="440" name="Rectangle 439">
                <a:extLst>
                  <a:ext uri="{FF2B5EF4-FFF2-40B4-BE49-F238E27FC236}">
                    <a16:creationId xmlns:a16="http://schemas.microsoft.com/office/drawing/2014/main" id="{C1407E26-2DDC-C725-0AC8-B26553A49B1C}"/>
                  </a:ext>
                </a:extLst>
              </p:cNvPr>
              <p:cNvSpPr/>
              <p:nvPr/>
            </p:nvSpPr>
            <p:spPr>
              <a:xfrm>
                <a:off x="1600200" y="3200400"/>
                <a:ext cx="533400" cy="3505200"/>
              </a:xfrm>
              <a:prstGeom prst="rect">
                <a:avLst/>
              </a:prstGeom>
              <a:noFill/>
              <a:ln>
                <a:solidFill>
                  <a:srgbClr val="FF99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41" name="Straight Connector 440">
                <a:extLst>
                  <a:ext uri="{FF2B5EF4-FFF2-40B4-BE49-F238E27FC236}">
                    <a16:creationId xmlns:a16="http://schemas.microsoft.com/office/drawing/2014/main" id="{817798CA-77E3-EF5B-5942-2A1ED1EC1542}"/>
                  </a:ext>
                </a:extLst>
              </p:cNvPr>
              <p:cNvCxnSpPr/>
              <p:nvPr/>
            </p:nvCxnSpPr>
            <p:spPr>
              <a:xfrm>
                <a:off x="1600200" y="35052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2" name="Straight Connector 441">
                <a:extLst>
                  <a:ext uri="{FF2B5EF4-FFF2-40B4-BE49-F238E27FC236}">
                    <a16:creationId xmlns:a16="http://schemas.microsoft.com/office/drawing/2014/main" id="{437F46A2-3C99-0695-3C72-A3AE345410BF}"/>
                  </a:ext>
                </a:extLst>
              </p:cNvPr>
              <p:cNvCxnSpPr/>
              <p:nvPr/>
            </p:nvCxnSpPr>
            <p:spPr>
              <a:xfrm>
                <a:off x="1600200" y="36576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3" name="Straight Connector 442">
                <a:extLst>
                  <a:ext uri="{FF2B5EF4-FFF2-40B4-BE49-F238E27FC236}">
                    <a16:creationId xmlns:a16="http://schemas.microsoft.com/office/drawing/2014/main" id="{400C08A9-D03E-59C6-7A56-5F96C776D4B2}"/>
                  </a:ext>
                </a:extLst>
              </p:cNvPr>
              <p:cNvCxnSpPr/>
              <p:nvPr/>
            </p:nvCxnSpPr>
            <p:spPr>
              <a:xfrm>
                <a:off x="1600200" y="38100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4" name="Straight Connector 443">
                <a:extLst>
                  <a:ext uri="{FF2B5EF4-FFF2-40B4-BE49-F238E27FC236}">
                    <a16:creationId xmlns:a16="http://schemas.microsoft.com/office/drawing/2014/main" id="{C938140F-E366-29FA-4697-16FC0567BE14}"/>
                  </a:ext>
                </a:extLst>
              </p:cNvPr>
              <p:cNvCxnSpPr/>
              <p:nvPr/>
            </p:nvCxnSpPr>
            <p:spPr>
              <a:xfrm>
                <a:off x="1600200" y="39624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5" name="Straight Connector 444">
                <a:extLst>
                  <a:ext uri="{FF2B5EF4-FFF2-40B4-BE49-F238E27FC236}">
                    <a16:creationId xmlns:a16="http://schemas.microsoft.com/office/drawing/2014/main" id="{450DC0CC-38CA-C130-13DB-CEF68ED33E44}"/>
                  </a:ext>
                </a:extLst>
              </p:cNvPr>
              <p:cNvCxnSpPr/>
              <p:nvPr/>
            </p:nvCxnSpPr>
            <p:spPr>
              <a:xfrm>
                <a:off x="1600200" y="41148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6" name="Straight Connector 445">
                <a:extLst>
                  <a:ext uri="{FF2B5EF4-FFF2-40B4-BE49-F238E27FC236}">
                    <a16:creationId xmlns:a16="http://schemas.microsoft.com/office/drawing/2014/main" id="{C084FE57-3E0F-CCB4-DE36-892A9FACD8DB}"/>
                  </a:ext>
                </a:extLst>
              </p:cNvPr>
              <p:cNvCxnSpPr/>
              <p:nvPr/>
            </p:nvCxnSpPr>
            <p:spPr>
              <a:xfrm>
                <a:off x="1600200" y="42672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7" name="Straight Connector 446">
                <a:extLst>
                  <a:ext uri="{FF2B5EF4-FFF2-40B4-BE49-F238E27FC236}">
                    <a16:creationId xmlns:a16="http://schemas.microsoft.com/office/drawing/2014/main" id="{CF936D46-2ED7-3993-AA0D-22939E73E016}"/>
                  </a:ext>
                </a:extLst>
              </p:cNvPr>
              <p:cNvCxnSpPr/>
              <p:nvPr/>
            </p:nvCxnSpPr>
            <p:spPr>
              <a:xfrm>
                <a:off x="1600200" y="44196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8" name="Straight Connector 447">
                <a:extLst>
                  <a:ext uri="{FF2B5EF4-FFF2-40B4-BE49-F238E27FC236}">
                    <a16:creationId xmlns:a16="http://schemas.microsoft.com/office/drawing/2014/main" id="{240CB773-EC72-01FE-F6F5-29378BE8C882}"/>
                  </a:ext>
                </a:extLst>
              </p:cNvPr>
              <p:cNvCxnSpPr/>
              <p:nvPr/>
            </p:nvCxnSpPr>
            <p:spPr>
              <a:xfrm>
                <a:off x="1600200" y="45720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9" name="Straight Connector 448">
                <a:extLst>
                  <a:ext uri="{FF2B5EF4-FFF2-40B4-BE49-F238E27FC236}">
                    <a16:creationId xmlns:a16="http://schemas.microsoft.com/office/drawing/2014/main" id="{B8683DBD-753D-B08D-F2C4-25726A0865B9}"/>
                  </a:ext>
                </a:extLst>
              </p:cNvPr>
              <p:cNvCxnSpPr/>
              <p:nvPr/>
            </p:nvCxnSpPr>
            <p:spPr>
              <a:xfrm>
                <a:off x="1600200" y="47244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0" name="Straight Connector 449">
                <a:extLst>
                  <a:ext uri="{FF2B5EF4-FFF2-40B4-BE49-F238E27FC236}">
                    <a16:creationId xmlns:a16="http://schemas.microsoft.com/office/drawing/2014/main" id="{21E5CF79-1310-48EA-55F2-54C481D0D868}"/>
                  </a:ext>
                </a:extLst>
              </p:cNvPr>
              <p:cNvCxnSpPr/>
              <p:nvPr/>
            </p:nvCxnSpPr>
            <p:spPr>
              <a:xfrm>
                <a:off x="1600200" y="48768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1" name="Straight Connector 450">
                <a:extLst>
                  <a:ext uri="{FF2B5EF4-FFF2-40B4-BE49-F238E27FC236}">
                    <a16:creationId xmlns:a16="http://schemas.microsoft.com/office/drawing/2014/main" id="{5962CCC8-77B7-225A-6629-D8354EAB7428}"/>
                  </a:ext>
                </a:extLst>
              </p:cNvPr>
              <p:cNvCxnSpPr/>
              <p:nvPr/>
            </p:nvCxnSpPr>
            <p:spPr>
              <a:xfrm>
                <a:off x="1600200" y="50292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2" name="Straight Connector 451">
                <a:extLst>
                  <a:ext uri="{FF2B5EF4-FFF2-40B4-BE49-F238E27FC236}">
                    <a16:creationId xmlns:a16="http://schemas.microsoft.com/office/drawing/2014/main" id="{184D3826-F7EC-D307-DFB0-5FCA6A880288}"/>
                  </a:ext>
                </a:extLst>
              </p:cNvPr>
              <p:cNvCxnSpPr/>
              <p:nvPr/>
            </p:nvCxnSpPr>
            <p:spPr>
              <a:xfrm>
                <a:off x="1600200" y="51816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3" name="Straight Connector 452">
                <a:extLst>
                  <a:ext uri="{FF2B5EF4-FFF2-40B4-BE49-F238E27FC236}">
                    <a16:creationId xmlns:a16="http://schemas.microsoft.com/office/drawing/2014/main" id="{328B8A90-AD1E-46F9-3A21-13DFD8D1A084}"/>
                  </a:ext>
                </a:extLst>
              </p:cNvPr>
              <p:cNvCxnSpPr/>
              <p:nvPr/>
            </p:nvCxnSpPr>
            <p:spPr>
              <a:xfrm>
                <a:off x="1600200" y="53340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4" name="Straight Connector 453">
                <a:extLst>
                  <a:ext uri="{FF2B5EF4-FFF2-40B4-BE49-F238E27FC236}">
                    <a16:creationId xmlns:a16="http://schemas.microsoft.com/office/drawing/2014/main" id="{F72E4F29-E725-4789-9AC7-5686CD6AF69A}"/>
                  </a:ext>
                </a:extLst>
              </p:cNvPr>
              <p:cNvCxnSpPr/>
              <p:nvPr/>
            </p:nvCxnSpPr>
            <p:spPr>
              <a:xfrm>
                <a:off x="1600200" y="54864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5" name="Straight Connector 454">
                <a:extLst>
                  <a:ext uri="{FF2B5EF4-FFF2-40B4-BE49-F238E27FC236}">
                    <a16:creationId xmlns:a16="http://schemas.microsoft.com/office/drawing/2014/main" id="{D2F67E9A-8426-61F3-8513-1110A05DC3A5}"/>
                  </a:ext>
                </a:extLst>
              </p:cNvPr>
              <p:cNvCxnSpPr/>
              <p:nvPr/>
            </p:nvCxnSpPr>
            <p:spPr>
              <a:xfrm>
                <a:off x="1600200" y="56388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6" name="Straight Connector 455">
                <a:extLst>
                  <a:ext uri="{FF2B5EF4-FFF2-40B4-BE49-F238E27FC236}">
                    <a16:creationId xmlns:a16="http://schemas.microsoft.com/office/drawing/2014/main" id="{DC9012B5-2A2D-9652-3350-B1036BDD8D32}"/>
                  </a:ext>
                </a:extLst>
              </p:cNvPr>
              <p:cNvCxnSpPr/>
              <p:nvPr/>
            </p:nvCxnSpPr>
            <p:spPr>
              <a:xfrm>
                <a:off x="1600200" y="57912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7" name="Straight Connector 456">
                <a:extLst>
                  <a:ext uri="{FF2B5EF4-FFF2-40B4-BE49-F238E27FC236}">
                    <a16:creationId xmlns:a16="http://schemas.microsoft.com/office/drawing/2014/main" id="{8475C774-7202-76A6-A604-A54C47012FB3}"/>
                  </a:ext>
                </a:extLst>
              </p:cNvPr>
              <p:cNvCxnSpPr/>
              <p:nvPr/>
            </p:nvCxnSpPr>
            <p:spPr>
              <a:xfrm>
                <a:off x="1600200" y="59436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8" name="Straight Connector 457">
                <a:extLst>
                  <a:ext uri="{FF2B5EF4-FFF2-40B4-BE49-F238E27FC236}">
                    <a16:creationId xmlns:a16="http://schemas.microsoft.com/office/drawing/2014/main" id="{AA3402DA-68EF-14F1-7514-3A853EA74249}"/>
                  </a:ext>
                </a:extLst>
              </p:cNvPr>
              <p:cNvCxnSpPr/>
              <p:nvPr/>
            </p:nvCxnSpPr>
            <p:spPr>
              <a:xfrm>
                <a:off x="1600200" y="60960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9" name="Straight Connector 458">
                <a:extLst>
                  <a:ext uri="{FF2B5EF4-FFF2-40B4-BE49-F238E27FC236}">
                    <a16:creationId xmlns:a16="http://schemas.microsoft.com/office/drawing/2014/main" id="{41546951-AC86-C04C-92CF-62EEF7C3E96F}"/>
                  </a:ext>
                </a:extLst>
              </p:cNvPr>
              <p:cNvCxnSpPr/>
              <p:nvPr/>
            </p:nvCxnSpPr>
            <p:spPr>
              <a:xfrm>
                <a:off x="1600200" y="62484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0" name="Straight Connector 459">
                <a:extLst>
                  <a:ext uri="{FF2B5EF4-FFF2-40B4-BE49-F238E27FC236}">
                    <a16:creationId xmlns:a16="http://schemas.microsoft.com/office/drawing/2014/main" id="{4665EEA0-332C-F52B-C78E-0EE653EE60D9}"/>
                  </a:ext>
                </a:extLst>
              </p:cNvPr>
              <p:cNvCxnSpPr/>
              <p:nvPr/>
            </p:nvCxnSpPr>
            <p:spPr>
              <a:xfrm>
                <a:off x="1600200" y="64008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1" name="Straight Connector 460">
                <a:extLst>
                  <a:ext uri="{FF2B5EF4-FFF2-40B4-BE49-F238E27FC236}">
                    <a16:creationId xmlns:a16="http://schemas.microsoft.com/office/drawing/2014/main" id="{979CA219-B4C4-B3CA-4F6F-84DB620D0E29}"/>
                  </a:ext>
                </a:extLst>
              </p:cNvPr>
              <p:cNvCxnSpPr/>
              <p:nvPr/>
            </p:nvCxnSpPr>
            <p:spPr>
              <a:xfrm>
                <a:off x="1600200" y="65532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2" name="Straight Connector 461">
                <a:extLst>
                  <a:ext uri="{FF2B5EF4-FFF2-40B4-BE49-F238E27FC236}">
                    <a16:creationId xmlns:a16="http://schemas.microsoft.com/office/drawing/2014/main" id="{20E7C894-0E14-34A2-0C2B-EBC17FDEDE08}"/>
                  </a:ext>
                </a:extLst>
              </p:cNvPr>
              <p:cNvCxnSpPr/>
              <p:nvPr/>
            </p:nvCxnSpPr>
            <p:spPr>
              <a:xfrm>
                <a:off x="1600200" y="33528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3" name="Straight Connector 462">
                <a:extLst>
                  <a:ext uri="{FF2B5EF4-FFF2-40B4-BE49-F238E27FC236}">
                    <a16:creationId xmlns:a16="http://schemas.microsoft.com/office/drawing/2014/main" id="{B8956C79-96E6-E327-099C-BE5D708434FE}"/>
                  </a:ext>
                </a:extLst>
              </p:cNvPr>
              <p:cNvCxnSpPr/>
              <p:nvPr/>
            </p:nvCxnSpPr>
            <p:spPr>
              <a:xfrm rot="5400000">
                <a:off x="228600" y="4953000"/>
                <a:ext cx="35052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4" name="Straight Connector 463">
                <a:extLst>
                  <a:ext uri="{FF2B5EF4-FFF2-40B4-BE49-F238E27FC236}">
                    <a16:creationId xmlns:a16="http://schemas.microsoft.com/office/drawing/2014/main" id="{1E98CBEC-414E-8522-3522-A54459BBB9F0}"/>
                  </a:ext>
                </a:extLst>
              </p:cNvPr>
              <p:cNvCxnSpPr/>
              <p:nvPr/>
            </p:nvCxnSpPr>
            <p:spPr>
              <a:xfrm rot="5400000">
                <a:off x="76200" y="4953000"/>
                <a:ext cx="35052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5" name="Straight Connector 464">
                <a:extLst>
                  <a:ext uri="{FF2B5EF4-FFF2-40B4-BE49-F238E27FC236}">
                    <a16:creationId xmlns:a16="http://schemas.microsoft.com/office/drawing/2014/main" id="{F92FE1AC-CBBF-704F-D6E0-E60D91DD7FAD}"/>
                  </a:ext>
                </a:extLst>
              </p:cNvPr>
              <p:cNvCxnSpPr/>
              <p:nvPr/>
            </p:nvCxnSpPr>
            <p:spPr>
              <a:xfrm rot="5400000">
                <a:off x="-76200" y="4953000"/>
                <a:ext cx="35052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6" name="Straight Connector 465">
                <a:extLst>
                  <a:ext uri="{FF2B5EF4-FFF2-40B4-BE49-F238E27FC236}">
                    <a16:creationId xmlns:a16="http://schemas.microsoft.com/office/drawing/2014/main" id="{A876F87F-B4C4-9365-516F-90B8D1235C79}"/>
                  </a:ext>
                </a:extLst>
              </p:cNvPr>
              <p:cNvCxnSpPr/>
              <p:nvPr/>
            </p:nvCxnSpPr>
            <p:spPr>
              <a:xfrm rot="5400000">
                <a:off x="0" y="4953000"/>
                <a:ext cx="35052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7" name="Straight Connector 466">
                <a:extLst>
                  <a:ext uri="{FF2B5EF4-FFF2-40B4-BE49-F238E27FC236}">
                    <a16:creationId xmlns:a16="http://schemas.microsoft.com/office/drawing/2014/main" id="{73135475-395E-7EFA-A298-2AF9D2AFEA13}"/>
                  </a:ext>
                </a:extLst>
              </p:cNvPr>
              <p:cNvCxnSpPr/>
              <p:nvPr/>
            </p:nvCxnSpPr>
            <p:spPr>
              <a:xfrm rot="5400000">
                <a:off x="152400" y="4953000"/>
                <a:ext cx="35052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8" name="Straight Connector 467">
                <a:extLst>
                  <a:ext uri="{FF2B5EF4-FFF2-40B4-BE49-F238E27FC236}">
                    <a16:creationId xmlns:a16="http://schemas.microsoft.com/office/drawing/2014/main" id="{5E755A69-E74D-665E-E914-7EB02D2D6039}"/>
                  </a:ext>
                </a:extLst>
              </p:cNvPr>
              <p:cNvCxnSpPr/>
              <p:nvPr/>
            </p:nvCxnSpPr>
            <p:spPr>
              <a:xfrm rot="5400000">
                <a:off x="304800" y="4953000"/>
                <a:ext cx="35052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9" name="Rectangle 468">
              <a:extLst>
                <a:ext uri="{FF2B5EF4-FFF2-40B4-BE49-F238E27FC236}">
                  <a16:creationId xmlns:a16="http://schemas.microsoft.com/office/drawing/2014/main" id="{419CE76C-6262-09EE-68D9-CCE3F874C99B}"/>
                </a:ext>
              </a:extLst>
            </p:cNvPr>
            <p:cNvSpPr/>
            <p:nvPr/>
          </p:nvSpPr>
          <p:spPr>
            <a:xfrm>
              <a:off x="928726" y="3425523"/>
              <a:ext cx="471127" cy="22932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1" name="Group 470">
            <a:extLst>
              <a:ext uri="{FF2B5EF4-FFF2-40B4-BE49-F238E27FC236}">
                <a16:creationId xmlns:a16="http://schemas.microsoft.com/office/drawing/2014/main" id="{E710985E-3F08-BE48-7E62-A0EC53A63434}"/>
              </a:ext>
            </a:extLst>
          </p:cNvPr>
          <p:cNvGrpSpPr/>
          <p:nvPr/>
        </p:nvGrpSpPr>
        <p:grpSpPr>
          <a:xfrm rot="16200000">
            <a:off x="458407" y="8275897"/>
            <a:ext cx="251974" cy="448158"/>
            <a:chOff x="7022744" y="7638717"/>
            <a:chExt cx="251974" cy="646234"/>
          </a:xfrm>
        </p:grpSpPr>
        <p:grpSp>
          <p:nvGrpSpPr>
            <p:cNvPr id="472" name="Group 471">
              <a:extLst>
                <a:ext uri="{FF2B5EF4-FFF2-40B4-BE49-F238E27FC236}">
                  <a16:creationId xmlns:a16="http://schemas.microsoft.com/office/drawing/2014/main" id="{EEF219DF-AE57-5842-6B66-E0EB8CE6AEA6}"/>
                </a:ext>
              </a:extLst>
            </p:cNvPr>
            <p:cNvGrpSpPr/>
            <p:nvPr/>
          </p:nvGrpSpPr>
          <p:grpSpPr>
            <a:xfrm>
              <a:off x="7022744" y="7638717"/>
              <a:ext cx="251974" cy="251974"/>
              <a:chOff x="3866202" y="8284902"/>
              <a:chExt cx="251974" cy="251974"/>
            </a:xfrm>
          </p:grpSpPr>
          <p:cxnSp>
            <p:nvCxnSpPr>
              <p:cNvPr id="476" name="Straight Connector 475">
                <a:extLst>
                  <a:ext uri="{FF2B5EF4-FFF2-40B4-BE49-F238E27FC236}">
                    <a16:creationId xmlns:a16="http://schemas.microsoft.com/office/drawing/2014/main" id="{CF987218-7A85-FBBF-6045-2D564AA5C5F2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3992189" y="8284902"/>
                <a:ext cx="0" cy="25197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7" name="Straight Connector 476">
                <a:extLst>
                  <a:ext uri="{FF2B5EF4-FFF2-40B4-BE49-F238E27FC236}">
                    <a16:creationId xmlns:a16="http://schemas.microsoft.com/office/drawing/2014/main" id="{59FAF936-3423-9E68-A0E8-FA08E65F0C8F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 flipH="1">
                <a:off x="3992189" y="8284902"/>
                <a:ext cx="0" cy="25197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73" name="Group 472">
              <a:extLst>
                <a:ext uri="{FF2B5EF4-FFF2-40B4-BE49-F238E27FC236}">
                  <a16:creationId xmlns:a16="http://schemas.microsoft.com/office/drawing/2014/main" id="{E09B4DED-7A8E-2332-46FB-AE0941EB7559}"/>
                </a:ext>
              </a:extLst>
            </p:cNvPr>
            <p:cNvGrpSpPr/>
            <p:nvPr/>
          </p:nvGrpSpPr>
          <p:grpSpPr>
            <a:xfrm>
              <a:off x="7022744" y="8032977"/>
              <a:ext cx="251974" cy="251974"/>
              <a:chOff x="3866202" y="8284902"/>
              <a:chExt cx="251974" cy="251974"/>
            </a:xfrm>
          </p:grpSpPr>
          <p:cxnSp>
            <p:nvCxnSpPr>
              <p:cNvPr id="474" name="Straight Connector 473">
                <a:extLst>
                  <a:ext uri="{FF2B5EF4-FFF2-40B4-BE49-F238E27FC236}">
                    <a16:creationId xmlns:a16="http://schemas.microsoft.com/office/drawing/2014/main" id="{B1CA6AD9-5783-7F1E-C75F-FDD5145F8122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3992189" y="8284902"/>
                <a:ext cx="0" cy="25197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5" name="Straight Connector 474">
                <a:extLst>
                  <a:ext uri="{FF2B5EF4-FFF2-40B4-BE49-F238E27FC236}">
                    <a16:creationId xmlns:a16="http://schemas.microsoft.com/office/drawing/2014/main" id="{85DBAA31-D2D6-9EEA-B852-09E7F66280BE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 flipH="1">
                <a:off x="3992189" y="8284902"/>
                <a:ext cx="0" cy="25197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478" name="Straight Connector 477">
            <a:extLst>
              <a:ext uri="{FF2B5EF4-FFF2-40B4-BE49-F238E27FC236}">
                <a16:creationId xmlns:a16="http://schemas.microsoft.com/office/drawing/2014/main" id="{308E3CD5-FFCE-9D08-29C9-832FCD6CFB38}"/>
              </a:ext>
            </a:extLst>
          </p:cNvPr>
          <p:cNvCxnSpPr/>
          <p:nvPr/>
        </p:nvCxnSpPr>
        <p:spPr>
          <a:xfrm>
            <a:off x="2760294" y="7295035"/>
            <a:ext cx="0" cy="1656989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79" name="TextBox 478">
            <a:extLst>
              <a:ext uri="{FF2B5EF4-FFF2-40B4-BE49-F238E27FC236}">
                <a16:creationId xmlns:a16="http://schemas.microsoft.com/office/drawing/2014/main" id="{58509A02-6622-55C2-12A5-FB52E0162C82}"/>
              </a:ext>
            </a:extLst>
          </p:cNvPr>
          <p:cNvSpPr txBox="1"/>
          <p:nvPr/>
        </p:nvSpPr>
        <p:spPr>
          <a:xfrm>
            <a:off x="2683343" y="7918696"/>
            <a:ext cx="7844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10 Yards</a:t>
            </a:r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38BF9620-BBE8-981A-9626-A68589FBDED0}"/>
              </a:ext>
            </a:extLst>
          </p:cNvPr>
          <p:cNvGrpSpPr/>
          <p:nvPr/>
        </p:nvGrpSpPr>
        <p:grpSpPr>
          <a:xfrm>
            <a:off x="1258328" y="1427353"/>
            <a:ext cx="918564" cy="1447800"/>
            <a:chOff x="3577236" y="4343400"/>
            <a:chExt cx="918564" cy="1447800"/>
          </a:xfrm>
        </p:grpSpPr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DDD27D30-C228-280E-2F70-0B66DEE2C9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77236" y="4353718"/>
              <a:ext cx="916405" cy="91640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646A915D-FC3D-F781-85B8-DE1B876A613C}"/>
                </a:ext>
              </a:extLst>
            </p:cNvPr>
            <p:cNvCxnSpPr/>
            <p:nvPr/>
          </p:nvCxnSpPr>
          <p:spPr>
            <a:xfrm rot="5400000">
              <a:off x="3314700" y="55245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E42DD7C9-DCE7-8CB4-DEB8-B33AA9D20AF1}"/>
                </a:ext>
              </a:extLst>
            </p:cNvPr>
            <p:cNvCxnSpPr/>
            <p:nvPr/>
          </p:nvCxnSpPr>
          <p:spPr>
            <a:xfrm rot="5400000">
              <a:off x="3390900" y="5462941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EFEC3004-D9B4-DF0E-3267-3C3EDAD81B7F}"/>
                </a:ext>
              </a:extLst>
            </p:cNvPr>
            <p:cNvCxnSpPr/>
            <p:nvPr/>
          </p:nvCxnSpPr>
          <p:spPr>
            <a:xfrm rot="5400000">
              <a:off x="3467100" y="53721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678DB5E2-3BBB-BCB0-369F-3ED7E914FA7C}"/>
                </a:ext>
              </a:extLst>
            </p:cNvPr>
            <p:cNvCxnSpPr/>
            <p:nvPr/>
          </p:nvCxnSpPr>
          <p:spPr>
            <a:xfrm rot="5400000">
              <a:off x="3543300" y="5299994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DA7CFAF3-77B7-1738-A3D8-887B68E20BC5}"/>
                </a:ext>
              </a:extLst>
            </p:cNvPr>
            <p:cNvCxnSpPr/>
            <p:nvPr/>
          </p:nvCxnSpPr>
          <p:spPr>
            <a:xfrm rot="5400000">
              <a:off x="3619500" y="52197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0A703CB5-60F6-FFCB-2F0F-FB676A9D3082}"/>
                </a:ext>
              </a:extLst>
            </p:cNvPr>
            <p:cNvCxnSpPr/>
            <p:nvPr/>
          </p:nvCxnSpPr>
          <p:spPr>
            <a:xfrm rot="5400000">
              <a:off x="3695700" y="51435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08CBABAB-9C4D-5ED1-8F4A-F2E2EA783600}"/>
                </a:ext>
              </a:extLst>
            </p:cNvPr>
            <p:cNvCxnSpPr/>
            <p:nvPr/>
          </p:nvCxnSpPr>
          <p:spPr>
            <a:xfrm rot="5400000">
              <a:off x="3771900" y="50673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2CB2D913-B465-7D47-2A11-029E40D93DCA}"/>
                </a:ext>
              </a:extLst>
            </p:cNvPr>
            <p:cNvCxnSpPr/>
            <p:nvPr/>
          </p:nvCxnSpPr>
          <p:spPr>
            <a:xfrm rot="5400000">
              <a:off x="3848100" y="4992123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2FD96769-A922-F86E-5DDD-5485FA2D06F2}"/>
                </a:ext>
              </a:extLst>
            </p:cNvPr>
            <p:cNvCxnSpPr/>
            <p:nvPr/>
          </p:nvCxnSpPr>
          <p:spPr>
            <a:xfrm rot="5400000">
              <a:off x="3924300" y="4929541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06B645AA-159E-1E66-F449-DC009256AA8C}"/>
                </a:ext>
              </a:extLst>
            </p:cNvPr>
            <p:cNvCxnSpPr/>
            <p:nvPr/>
          </p:nvCxnSpPr>
          <p:spPr>
            <a:xfrm rot="5400000">
              <a:off x="4000500" y="48387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F3155146-849C-1EDE-9E57-73D26FAAE1F2}"/>
                </a:ext>
              </a:extLst>
            </p:cNvPr>
            <p:cNvCxnSpPr/>
            <p:nvPr/>
          </p:nvCxnSpPr>
          <p:spPr>
            <a:xfrm rot="5400000">
              <a:off x="4076700" y="4769219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B1592B16-6AD2-77E1-8E28-64B699375267}"/>
                </a:ext>
              </a:extLst>
            </p:cNvPr>
            <p:cNvCxnSpPr/>
            <p:nvPr/>
          </p:nvCxnSpPr>
          <p:spPr>
            <a:xfrm rot="5400000">
              <a:off x="4152900" y="4699369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B14221CA-42CF-A578-B39C-744F07B7179F}"/>
                </a:ext>
              </a:extLst>
            </p:cNvPr>
            <p:cNvCxnSpPr/>
            <p:nvPr/>
          </p:nvCxnSpPr>
          <p:spPr>
            <a:xfrm rot="5400000">
              <a:off x="4229100" y="46101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1C007D01-9F23-5504-C6D5-B9D3170130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1400" y="4419600"/>
              <a:ext cx="914400" cy="9144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E98BA8A9-5C4B-493A-C773-ABB7187B6B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1400" y="4495800"/>
              <a:ext cx="914400" cy="9144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A559C9E1-127A-2874-3D4F-88D36D2926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1400" y="4572000"/>
              <a:ext cx="914400" cy="9144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D4EE0178-9B32-9E52-C1FA-30E33BBA12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1400" y="4724400"/>
              <a:ext cx="914400" cy="9144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18AFD51D-65EA-AA85-EDAC-324CC43EE5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2423" y="4876800"/>
              <a:ext cx="913377" cy="913377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16CD8067-6FBE-F0B1-87A6-3A2EDE1BBD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1400" y="4800600"/>
              <a:ext cx="914400" cy="9144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F6452EE7-E216-0361-A2B5-6DEC5C049C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1400" y="4648200"/>
              <a:ext cx="914400" cy="9144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8CB5E020-6670-7931-C325-266266F3DDD9}"/>
              </a:ext>
            </a:extLst>
          </p:cNvPr>
          <p:cNvGrpSpPr/>
          <p:nvPr/>
        </p:nvGrpSpPr>
        <p:grpSpPr>
          <a:xfrm>
            <a:off x="271892" y="1427353"/>
            <a:ext cx="922947" cy="1447800"/>
            <a:chOff x="2590800" y="4343400"/>
            <a:chExt cx="922947" cy="1447800"/>
          </a:xfrm>
        </p:grpSpPr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D4A890B1-4A5A-D3DE-191F-AC87FED7535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99142" y="4359049"/>
              <a:ext cx="914605" cy="91460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6FA66667-0721-55CB-BC62-C12B5D353580}"/>
                </a:ext>
              </a:extLst>
            </p:cNvPr>
            <p:cNvCxnSpPr/>
            <p:nvPr/>
          </p:nvCxnSpPr>
          <p:spPr>
            <a:xfrm rot="5400000">
              <a:off x="2324100" y="46101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51E3E588-930B-E311-3255-F070AB5741BF}"/>
                </a:ext>
              </a:extLst>
            </p:cNvPr>
            <p:cNvCxnSpPr/>
            <p:nvPr/>
          </p:nvCxnSpPr>
          <p:spPr>
            <a:xfrm rot="5400000">
              <a:off x="2400300" y="46863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158E1465-CE17-156B-6B18-DE99CF26A496}"/>
                </a:ext>
              </a:extLst>
            </p:cNvPr>
            <p:cNvCxnSpPr/>
            <p:nvPr/>
          </p:nvCxnSpPr>
          <p:spPr>
            <a:xfrm rot="5400000">
              <a:off x="2476500" y="47625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B99CDC94-00DF-ECFE-43E8-95A6A8BB5D60}"/>
                </a:ext>
              </a:extLst>
            </p:cNvPr>
            <p:cNvCxnSpPr/>
            <p:nvPr/>
          </p:nvCxnSpPr>
          <p:spPr>
            <a:xfrm rot="5400000">
              <a:off x="2552700" y="48387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9816C0F9-0BF8-4C47-3F7B-D424E82BD363}"/>
                </a:ext>
              </a:extLst>
            </p:cNvPr>
            <p:cNvCxnSpPr/>
            <p:nvPr/>
          </p:nvCxnSpPr>
          <p:spPr>
            <a:xfrm rot="5400000">
              <a:off x="2628900" y="49149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F191BAF8-35AB-D128-5A8D-10998C965F2F}"/>
                </a:ext>
              </a:extLst>
            </p:cNvPr>
            <p:cNvCxnSpPr/>
            <p:nvPr/>
          </p:nvCxnSpPr>
          <p:spPr>
            <a:xfrm rot="5400000">
              <a:off x="2705100" y="49911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49917B14-12AE-30E5-B246-33B5CB2EF88E}"/>
                </a:ext>
              </a:extLst>
            </p:cNvPr>
            <p:cNvCxnSpPr/>
            <p:nvPr/>
          </p:nvCxnSpPr>
          <p:spPr>
            <a:xfrm rot="5400000">
              <a:off x="2781300" y="50673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440CAFC4-323D-A46C-0DC3-D48692EBFF1B}"/>
                </a:ext>
              </a:extLst>
            </p:cNvPr>
            <p:cNvCxnSpPr/>
            <p:nvPr/>
          </p:nvCxnSpPr>
          <p:spPr>
            <a:xfrm rot="5400000">
              <a:off x="2857500" y="51435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014127AA-E9B9-0861-E123-0FDFF25EEBF3}"/>
                </a:ext>
              </a:extLst>
            </p:cNvPr>
            <p:cNvCxnSpPr/>
            <p:nvPr/>
          </p:nvCxnSpPr>
          <p:spPr>
            <a:xfrm rot="5400000">
              <a:off x="2933700" y="52197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F5151E1D-D5B1-C84C-C82E-5C9C425A4D83}"/>
                </a:ext>
              </a:extLst>
            </p:cNvPr>
            <p:cNvCxnSpPr/>
            <p:nvPr/>
          </p:nvCxnSpPr>
          <p:spPr>
            <a:xfrm rot="5400000">
              <a:off x="3009900" y="52959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9F490C46-F665-361E-3E3D-E505578E86AD}"/>
                </a:ext>
              </a:extLst>
            </p:cNvPr>
            <p:cNvCxnSpPr/>
            <p:nvPr/>
          </p:nvCxnSpPr>
          <p:spPr>
            <a:xfrm rot="5400000">
              <a:off x="3086100" y="53721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26D37418-BA42-D7ED-2E1E-423C4FCBA8BD}"/>
                </a:ext>
              </a:extLst>
            </p:cNvPr>
            <p:cNvCxnSpPr/>
            <p:nvPr/>
          </p:nvCxnSpPr>
          <p:spPr>
            <a:xfrm rot="5400000">
              <a:off x="3243727" y="55245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19CD29B9-82D8-AB11-FD8C-446ABBEC2684}"/>
                </a:ext>
              </a:extLst>
            </p:cNvPr>
            <p:cNvCxnSpPr/>
            <p:nvPr/>
          </p:nvCxnSpPr>
          <p:spPr>
            <a:xfrm rot="5400000">
              <a:off x="3162300" y="54483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8964EA83-40AD-4E22-9369-985907C2F0E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90800" y="4876595"/>
              <a:ext cx="914605" cy="91460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41DAEA0F-570C-3717-7EB9-520A877EB15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90800" y="4800600"/>
              <a:ext cx="914605" cy="91460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1698B176-AF43-66A5-A6AC-E81149BBC64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90800" y="4724400"/>
              <a:ext cx="914605" cy="91460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D1AC5D39-123A-8436-A0FF-DE179F0EBD6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90800" y="4648200"/>
              <a:ext cx="914605" cy="91460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F5AE23F4-E416-885A-523B-7A72B50A435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90800" y="4572000"/>
              <a:ext cx="914605" cy="91460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11FE0300-3544-99CF-08D4-CAD6CF55780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90800" y="4495800"/>
              <a:ext cx="914605" cy="91460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D976B292-B5CE-F94F-7E1B-B349BFB4241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90800" y="4419600"/>
              <a:ext cx="914605" cy="91460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914FBAEA-06E3-4AA3-2716-B78B5E2325D7}"/>
              </a:ext>
            </a:extLst>
          </p:cNvPr>
          <p:cNvGrpSpPr/>
          <p:nvPr/>
        </p:nvGrpSpPr>
        <p:grpSpPr>
          <a:xfrm>
            <a:off x="1274315" y="2483835"/>
            <a:ext cx="549436" cy="1065777"/>
            <a:chOff x="3503249" y="3449065"/>
            <a:chExt cx="549436" cy="1065777"/>
          </a:xfrm>
        </p:grpSpPr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086F9568-ACFB-B268-7868-C51222D63C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06263" y="3461428"/>
              <a:ext cx="532337" cy="532337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045CCD05-CD7C-D159-74CA-5DC8EEC76BB4}"/>
                </a:ext>
              </a:extLst>
            </p:cNvPr>
            <p:cNvCxnSpPr/>
            <p:nvPr/>
          </p:nvCxnSpPr>
          <p:spPr>
            <a:xfrm rot="5400000">
              <a:off x="3243727" y="4248142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ABD4BED8-221A-6044-B121-4BFB1358DF49}"/>
                </a:ext>
              </a:extLst>
            </p:cNvPr>
            <p:cNvCxnSpPr/>
            <p:nvPr/>
          </p:nvCxnSpPr>
          <p:spPr>
            <a:xfrm rot="5400000">
              <a:off x="3319927" y="4186583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5605297B-CF50-F6DB-8267-998C270839F2}"/>
                </a:ext>
              </a:extLst>
            </p:cNvPr>
            <p:cNvCxnSpPr/>
            <p:nvPr/>
          </p:nvCxnSpPr>
          <p:spPr>
            <a:xfrm rot="5400000">
              <a:off x="3396127" y="4095742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2FA50F38-2E53-488E-D8FB-6BE8C88A87FF}"/>
                </a:ext>
              </a:extLst>
            </p:cNvPr>
            <p:cNvCxnSpPr/>
            <p:nvPr/>
          </p:nvCxnSpPr>
          <p:spPr>
            <a:xfrm rot="5400000">
              <a:off x="3472327" y="4023636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CC7A62D6-37E9-427B-03E7-9B60B9E8E4E5}"/>
                </a:ext>
              </a:extLst>
            </p:cNvPr>
            <p:cNvCxnSpPr/>
            <p:nvPr/>
          </p:nvCxnSpPr>
          <p:spPr>
            <a:xfrm rot="5400000">
              <a:off x="3548527" y="3943342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F43D15E7-1BF9-105E-835E-8149C1304B21}"/>
                </a:ext>
              </a:extLst>
            </p:cNvPr>
            <p:cNvCxnSpPr/>
            <p:nvPr/>
          </p:nvCxnSpPr>
          <p:spPr>
            <a:xfrm rot="5400000">
              <a:off x="3624727" y="3867142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51602278-684F-0FA1-2DCC-F1F755F86DAC}"/>
                </a:ext>
              </a:extLst>
            </p:cNvPr>
            <p:cNvCxnSpPr/>
            <p:nvPr/>
          </p:nvCxnSpPr>
          <p:spPr>
            <a:xfrm rot="5400000">
              <a:off x="3700927" y="3790942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AE450FFC-902F-2147-0A89-83559FC23377}"/>
                </a:ext>
              </a:extLst>
            </p:cNvPr>
            <p:cNvCxnSpPr/>
            <p:nvPr/>
          </p:nvCxnSpPr>
          <p:spPr>
            <a:xfrm rot="5400000">
              <a:off x="3777127" y="3715765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CD69116B-BC66-B006-BF1D-144A40F36A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0427" y="3529469"/>
              <a:ext cx="528173" cy="52817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787CBCEA-8ECB-BAB2-1F66-1BB8FE7AF1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0427" y="3605669"/>
              <a:ext cx="528173" cy="52817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55A82C77-C7AF-F4AC-3654-9E771F279F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0427" y="3681869"/>
              <a:ext cx="528173" cy="52817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BC196009-6072-3B24-7B27-7F5BA12DA1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0427" y="3834269"/>
              <a:ext cx="528173" cy="52817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93A8CDC3-6D15-6B3B-547F-8C965F7A2E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1450" y="3972584"/>
              <a:ext cx="541235" cy="54123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7FE3E7DE-BBF2-4260-A167-1DCB54E967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03249" y="3896444"/>
              <a:ext cx="548786" cy="548786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045B1203-B8FD-EAB0-86C3-58E490FC72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0427" y="3758069"/>
              <a:ext cx="528173" cy="52817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4" name="Group 263">
            <a:extLst>
              <a:ext uri="{FF2B5EF4-FFF2-40B4-BE49-F238E27FC236}">
                <a16:creationId xmlns:a16="http://schemas.microsoft.com/office/drawing/2014/main" id="{CC4F74C1-2A34-A41C-A463-5754DC2B54C4}"/>
              </a:ext>
            </a:extLst>
          </p:cNvPr>
          <p:cNvGrpSpPr/>
          <p:nvPr/>
        </p:nvGrpSpPr>
        <p:grpSpPr>
          <a:xfrm>
            <a:off x="595276" y="2468408"/>
            <a:ext cx="551383" cy="1081733"/>
            <a:chOff x="2957137" y="5943600"/>
            <a:chExt cx="551383" cy="1081733"/>
          </a:xfrm>
        </p:grpSpPr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6E59E3A1-9774-1D09-C682-C5F2439A496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79676" y="5964215"/>
              <a:ext cx="528844" cy="528844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00356D70-C211-B318-7658-F2BF1AA87F4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776073" y="6286705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D8D8A4E2-4816-D8D7-B6DD-839FF9C2286A}"/>
                </a:ext>
              </a:extLst>
            </p:cNvPr>
            <p:cNvCxnSpPr/>
            <p:nvPr/>
          </p:nvCxnSpPr>
          <p:spPr>
            <a:xfrm rot="5400000">
              <a:off x="2852273" y="6362905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F87C538C-5AE3-608C-0CBB-7E7410F1A0B7}"/>
                </a:ext>
              </a:extLst>
            </p:cNvPr>
            <p:cNvCxnSpPr/>
            <p:nvPr/>
          </p:nvCxnSpPr>
          <p:spPr>
            <a:xfrm rot="5400000">
              <a:off x="2928473" y="6439105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D150D0C8-5E07-CEF5-65D1-259689D5E89D}"/>
                </a:ext>
              </a:extLst>
            </p:cNvPr>
            <p:cNvCxnSpPr/>
            <p:nvPr/>
          </p:nvCxnSpPr>
          <p:spPr>
            <a:xfrm rot="5400000">
              <a:off x="3004673" y="6515305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728F54EE-5B8F-DAD9-B3B6-E740442F8CAA}"/>
                </a:ext>
              </a:extLst>
            </p:cNvPr>
            <p:cNvCxnSpPr/>
            <p:nvPr/>
          </p:nvCxnSpPr>
          <p:spPr>
            <a:xfrm rot="5400000">
              <a:off x="3080873" y="6591505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B7EB1A31-B5C8-AFAF-6F94-A6F4D3E1D219}"/>
                </a:ext>
              </a:extLst>
            </p:cNvPr>
            <p:cNvCxnSpPr/>
            <p:nvPr/>
          </p:nvCxnSpPr>
          <p:spPr>
            <a:xfrm rot="5400000">
              <a:off x="3238500" y="6743905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1A49B50C-0B4F-7E18-A4DE-A9DA1B215E99}"/>
                </a:ext>
              </a:extLst>
            </p:cNvPr>
            <p:cNvCxnSpPr/>
            <p:nvPr/>
          </p:nvCxnSpPr>
          <p:spPr>
            <a:xfrm rot="5400000">
              <a:off x="3157073" y="6667705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A4B0292C-82B4-5748-B67D-FFB13D45D66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57137" y="6474475"/>
              <a:ext cx="550858" cy="550858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0595B45B-4C7B-DCEE-A70F-F10A42990A4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73118" y="6407550"/>
              <a:ext cx="527060" cy="52706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41470379-6EE7-3942-B1B7-2E181C43668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77955" y="6336187"/>
              <a:ext cx="522223" cy="52222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E80DD6AD-E190-B7AD-CE1F-82AD916B461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70572" y="6252604"/>
              <a:ext cx="529606" cy="529606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>
              <a:extLst>
                <a:ext uri="{FF2B5EF4-FFF2-40B4-BE49-F238E27FC236}">
                  <a16:creationId xmlns:a16="http://schemas.microsoft.com/office/drawing/2014/main" id="{8E11A89C-A68A-E9DC-FE7A-FEEAB89B9EE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70572" y="6176404"/>
              <a:ext cx="529606" cy="529606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DAE3F63B-17C2-17E8-33D4-DB45CC2378B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73880" y="6103512"/>
              <a:ext cx="526298" cy="526298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CF7A4F46-C0C0-6BE3-051D-DAFD6C72385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75093" y="6028525"/>
              <a:ext cx="525085" cy="52508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6FBF60CD-5A28-71C3-F71E-FDCD8C6B4C20}"/>
                </a:ext>
              </a:extLst>
            </p:cNvPr>
            <p:cNvCxnSpPr/>
            <p:nvPr/>
          </p:nvCxnSpPr>
          <p:spPr>
            <a:xfrm rot="5400000">
              <a:off x="2705100" y="62103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1" name="Group 390">
            <a:extLst>
              <a:ext uri="{FF2B5EF4-FFF2-40B4-BE49-F238E27FC236}">
                <a16:creationId xmlns:a16="http://schemas.microsoft.com/office/drawing/2014/main" id="{1569935F-6E2C-FB02-0652-BE62659EE835}"/>
              </a:ext>
            </a:extLst>
          </p:cNvPr>
          <p:cNvGrpSpPr/>
          <p:nvPr/>
        </p:nvGrpSpPr>
        <p:grpSpPr>
          <a:xfrm>
            <a:off x="6754135" y="52289"/>
            <a:ext cx="304800" cy="2511950"/>
            <a:chOff x="4125276" y="455513"/>
            <a:chExt cx="304800" cy="2511950"/>
          </a:xfrm>
        </p:grpSpPr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222C05DF-31FA-69DE-C074-7350B30802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27231" y="455513"/>
              <a:ext cx="0" cy="22045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47D6BF95-F7B1-945F-942C-E8DA96A81B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01476" y="529063"/>
              <a:ext cx="0" cy="22098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id="{A4D8612A-3868-97ED-D643-3D7A900491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77676" y="605263"/>
              <a:ext cx="0" cy="22098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F2AA776D-5E65-B650-ADCF-16932CE46A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53876" y="680138"/>
              <a:ext cx="0" cy="221112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39B628B5-FB45-9823-1751-94FEF1C9FE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30076" y="756338"/>
              <a:ext cx="0" cy="221112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392679A2-4699-12A8-6F30-6AC07D410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7926" y="25102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3E43274D-CBCF-29AC-0F15-C910DD453285}"/>
                </a:ext>
              </a:extLst>
            </p:cNvPr>
            <p:cNvCxnSpPr>
              <a:cxnSpLocks/>
            </p:cNvCxnSpPr>
            <p:nvPr/>
          </p:nvCxnSpPr>
          <p:spPr>
            <a:xfrm>
              <a:off x="4127926" y="23578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3F62CDE6-2840-9C1C-6310-5BC2917F4F7B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22054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14142AB2-98C7-F510-FC40-AF00F7FE5078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20530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2C5102AC-F6DA-6662-929D-10AC2FCA37C4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19006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94C1108F-C84E-1CE0-260D-2182164D9D89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17482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>
              <a:extLst>
                <a:ext uri="{FF2B5EF4-FFF2-40B4-BE49-F238E27FC236}">
                  <a16:creationId xmlns:a16="http://schemas.microsoft.com/office/drawing/2014/main" id="{1BCB5651-F9D7-0275-5CEB-8EA127976C10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45551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362">
              <a:extLst>
                <a:ext uri="{FF2B5EF4-FFF2-40B4-BE49-F238E27FC236}">
                  <a16:creationId xmlns:a16="http://schemas.microsoft.com/office/drawing/2014/main" id="{39131C53-E99B-5034-1C37-C27D9EAD9A39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15958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>
              <a:extLst>
                <a:ext uri="{FF2B5EF4-FFF2-40B4-BE49-F238E27FC236}">
                  <a16:creationId xmlns:a16="http://schemas.microsoft.com/office/drawing/2014/main" id="{BE70B885-4438-A40A-26E0-66443F5359CF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14434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>
              <a:extLst>
                <a:ext uri="{FF2B5EF4-FFF2-40B4-BE49-F238E27FC236}">
                  <a16:creationId xmlns:a16="http://schemas.microsoft.com/office/drawing/2014/main" id="{870E41B7-FCB6-BF48-D518-B74E3DE794DB}"/>
                </a:ext>
              </a:extLst>
            </p:cNvPr>
            <p:cNvCxnSpPr>
              <a:cxnSpLocks/>
            </p:cNvCxnSpPr>
            <p:nvPr/>
          </p:nvCxnSpPr>
          <p:spPr>
            <a:xfrm>
              <a:off x="4127926" y="12910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>
              <a:extLst>
                <a:ext uri="{FF2B5EF4-FFF2-40B4-BE49-F238E27FC236}">
                  <a16:creationId xmlns:a16="http://schemas.microsoft.com/office/drawing/2014/main" id="{1F18D887-4B28-1CEC-874B-631E8CF4220B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12148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>
              <a:extLst>
                <a:ext uri="{FF2B5EF4-FFF2-40B4-BE49-F238E27FC236}">
                  <a16:creationId xmlns:a16="http://schemas.microsoft.com/office/drawing/2014/main" id="{3ACED5E4-93A7-FCA7-AB26-BE99C6A32A08}"/>
                </a:ext>
              </a:extLst>
            </p:cNvPr>
            <p:cNvCxnSpPr>
              <a:cxnSpLocks/>
            </p:cNvCxnSpPr>
            <p:nvPr/>
          </p:nvCxnSpPr>
          <p:spPr>
            <a:xfrm>
              <a:off x="4127926" y="13672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>
              <a:extLst>
                <a:ext uri="{FF2B5EF4-FFF2-40B4-BE49-F238E27FC236}">
                  <a16:creationId xmlns:a16="http://schemas.microsoft.com/office/drawing/2014/main" id="{EF652E71-2C60-BAC3-E72A-FF436527603D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15196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>
              <a:extLst>
                <a:ext uri="{FF2B5EF4-FFF2-40B4-BE49-F238E27FC236}">
                  <a16:creationId xmlns:a16="http://schemas.microsoft.com/office/drawing/2014/main" id="{F2EF2008-F46C-34D1-6BE6-8AFE78377631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5290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>
              <a:extLst>
                <a:ext uri="{FF2B5EF4-FFF2-40B4-BE49-F238E27FC236}">
                  <a16:creationId xmlns:a16="http://schemas.microsoft.com/office/drawing/2014/main" id="{DDEB355A-2AEF-7866-FE33-68B36260CA8D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6052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>
              <a:extLst>
                <a:ext uri="{FF2B5EF4-FFF2-40B4-BE49-F238E27FC236}">
                  <a16:creationId xmlns:a16="http://schemas.microsoft.com/office/drawing/2014/main" id="{2E9BCF18-E90C-0049-90AA-533A809CF1F1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6814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>
              <a:extLst>
                <a:ext uri="{FF2B5EF4-FFF2-40B4-BE49-F238E27FC236}">
                  <a16:creationId xmlns:a16="http://schemas.microsoft.com/office/drawing/2014/main" id="{93566979-8A97-F1C5-C6C6-FB4958CBF45A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7576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>
              <a:extLst>
                <a:ext uri="{FF2B5EF4-FFF2-40B4-BE49-F238E27FC236}">
                  <a16:creationId xmlns:a16="http://schemas.microsoft.com/office/drawing/2014/main" id="{9D331027-764E-84D7-A34E-5D0DC76FE58E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11386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>
              <a:extLst>
                <a:ext uri="{FF2B5EF4-FFF2-40B4-BE49-F238E27FC236}">
                  <a16:creationId xmlns:a16="http://schemas.microsoft.com/office/drawing/2014/main" id="{A609DA71-50BB-1CBE-3863-059F7824D407}"/>
                </a:ext>
              </a:extLst>
            </p:cNvPr>
            <p:cNvCxnSpPr>
              <a:cxnSpLocks/>
            </p:cNvCxnSpPr>
            <p:nvPr/>
          </p:nvCxnSpPr>
          <p:spPr>
            <a:xfrm>
              <a:off x="4127926" y="10624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>
              <a:extLst>
                <a:ext uri="{FF2B5EF4-FFF2-40B4-BE49-F238E27FC236}">
                  <a16:creationId xmlns:a16="http://schemas.microsoft.com/office/drawing/2014/main" id="{15D59C57-54E3-4AFD-1F8E-51B0A198965D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9862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>
              <a:extLst>
                <a:ext uri="{FF2B5EF4-FFF2-40B4-BE49-F238E27FC236}">
                  <a16:creationId xmlns:a16="http://schemas.microsoft.com/office/drawing/2014/main" id="{DD52C8D4-B404-E9E7-96D2-886CBE3DAC20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9100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>
              <a:extLst>
                <a:ext uri="{FF2B5EF4-FFF2-40B4-BE49-F238E27FC236}">
                  <a16:creationId xmlns:a16="http://schemas.microsoft.com/office/drawing/2014/main" id="{DBB60F20-D3C9-3554-F571-DF40E934A0EE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8338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>
              <a:extLst>
                <a:ext uri="{FF2B5EF4-FFF2-40B4-BE49-F238E27FC236}">
                  <a16:creationId xmlns:a16="http://schemas.microsoft.com/office/drawing/2014/main" id="{9ECBA0CD-C075-416C-12DF-FD3AD613AA44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16720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>
              <a:extLst>
                <a:ext uri="{FF2B5EF4-FFF2-40B4-BE49-F238E27FC236}">
                  <a16:creationId xmlns:a16="http://schemas.microsoft.com/office/drawing/2014/main" id="{23AFAD3C-D141-C849-4FFD-ECD99DD4EEBF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18244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>
              <a:extLst>
                <a:ext uri="{FF2B5EF4-FFF2-40B4-BE49-F238E27FC236}">
                  <a16:creationId xmlns:a16="http://schemas.microsoft.com/office/drawing/2014/main" id="{368386D5-7EF1-82F0-411B-BD8718936613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197951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>
              <a:extLst>
                <a:ext uri="{FF2B5EF4-FFF2-40B4-BE49-F238E27FC236}">
                  <a16:creationId xmlns:a16="http://schemas.microsoft.com/office/drawing/2014/main" id="{FE81DFA6-50BD-6B2F-8A23-1CF733BB47EA}"/>
                </a:ext>
              </a:extLst>
            </p:cNvPr>
            <p:cNvCxnSpPr>
              <a:cxnSpLocks/>
            </p:cNvCxnSpPr>
            <p:nvPr/>
          </p:nvCxnSpPr>
          <p:spPr>
            <a:xfrm>
              <a:off x="4127926" y="213191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>
              <a:extLst>
                <a:ext uri="{FF2B5EF4-FFF2-40B4-BE49-F238E27FC236}">
                  <a16:creationId xmlns:a16="http://schemas.microsoft.com/office/drawing/2014/main" id="{9BA6B7D6-2191-2BFF-F432-DF0EA701A749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228431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>
              <a:extLst>
                <a:ext uri="{FF2B5EF4-FFF2-40B4-BE49-F238E27FC236}">
                  <a16:creationId xmlns:a16="http://schemas.microsoft.com/office/drawing/2014/main" id="{0737653B-DD25-90A9-EFF4-A4FF299CB4B8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24340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>
              <a:extLst>
                <a:ext uri="{FF2B5EF4-FFF2-40B4-BE49-F238E27FC236}">
                  <a16:creationId xmlns:a16="http://schemas.microsoft.com/office/drawing/2014/main" id="{6876F8F3-EA6E-EDDA-EB37-FCA2AAC2C40A}"/>
                </a:ext>
              </a:extLst>
            </p:cNvPr>
            <p:cNvCxnSpPr>
              <a:cxnSpLocks/>
            </p:cNvCxnSpPr>
            <p:nvPr/>
          </p:nvCxnSpPr>
          <p:spPr>
            <a:xfrm>
              <a:off x="4127926" y="26626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>
              <a:extLst>
                <a:ext uri="{FF2B5EF4-FFF2-40B4-BE49-F238E27FC236}">
                  <a16:creationId xmlns:a16="http://schemas.microsoft.com/office/drawing/2014/main" id="{C6741806-FCBC-5E77-66EF-0908EA9EF2EE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25864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2" name="Group 391">
            <a:extLst>
              <a:ext uri="{FF2B5EF4-FFF2-40B4-BE49-F238E27FC236}">
                <a16:creationId xmlns:a16="http://schemas.microsoft.com/office/drawing/2014/main" id="{82708391-1C3C-BC63-693F-4884D8625DF6}"/>
              </a:ext>
            </a:extLst>
          </p:cNvPr>
          <p:cNvGrpSpPr/>
          <p:nvPr/>
        </p:nvGrpSpPr>
        <p:grpSpPr>
          <a:xfrm>
            <a:off x="6148197" y="58403"/>
            <a:ext cx="308775" cy="2511950"/>
            <a:chOff x="2819400" y="3660250"/>
            <a:chExt cx="308775" cy="2511950"/>
          </a:xfrm>
        </p:grpSpPr>
        <p:cxnSp>
          <p:nvCxnSpPr>
            <p:cNvPr id="393" name="Straight Connector 392">
              <a:extLst>
                <a:ext uri="{FF2B5EF4-FFF2-40B4-BE49-F238E27FC236}">
                  <a16:creationId xmlns:a16="http://schemas.microsoft.com/office/drawing/2014/main" id="{45A7657B-02E6-49B8-BF4F-E5599A188C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21355" y="3660250"/>
              <a:ext cx="0" cy="22045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Connector 393">
              <a:extLst>
                <a:ext uri="{FF2B5EF4-FFF2-40B4-BE49-F238E27FC236}">
                  <a16:creationId xmlns:a16="http://schemas.microsoft.com/office/drawing/2014/main" id="{0F532230-695A-876D-D781-B1BC79812C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95600" y="3733800"/>
              <a:ext cx="0" cy="22098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Straight Connector 394">
              <a:extLst>
                <a:ext uri="{FF2B5EF4-FFF2-40B4-BE49-F238E27FC236}">
                  <a16:creationId xmlns:a16="http://schemas.microsoft.com/office/drawing/2014/main" id="{8A92571C-9C47-7700-D811-D4882EFCDF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71800" y="5107387"/>
              <a:ext cx="0" cy="91241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Straight Connector 395">
              <a:extLst>
                <a:ext uri="{FF2B5EF4-FFF2-40B4-BE49-F238E27FC236}">
                  <a16:creationId xmlns:a16="http://schemas.microsoft.com/office/drawing/2014/main" id="{32592385-57B5-70B3-52B7-2BCDD279ED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48000" y="3884875"/>
              <a:ext cx="0" cy="221112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Straight Connector 396">
              <a:extLst>
                <a:ext uri="{FF2B5EF4-FFF2-40B4-BE49-F238E27FC236}">
                  <a16:creationId xmlns:a16="http://schemas.microsoft.com/office/drawing/2014/main" id="{C3A7BF0A-80FC-1C5F-9EC8-874CBADADE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24200" y="3961075"/>
              <a:ext cx="0" cy="221112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Straight Connector 397">
              <a:extLst>
                <a:ext uri="{FF2B5EF4-FFF2-40B4-BE49-F238E27FC236}">
                  <a16:creationId xmlns:a16="http://schemas.microsoft.com/office/drawing/2014/main" id="{7C5DD94A-4404-47DD-C4EE-946A7CFAFC44}"/>
                </a:ext>
              </a:extLst>
            </p:cNvPr>
            <p:cNvCxnSpPr>
              <a:cxnSpLocks/>
            </p:cNvCxnSpPr>
            <p:nvPr/>
          </p:nvCxnSpPr>
          <p:spPr>
            <a:xfrm>
              <a:off x="2822050" y="57150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Straight Connector 398">
              <a:extLst>
                <a:ext uri="{FF2B5EF4-FFF2-40B4-BE49-F238E27FC236}">
                  <a16:creationId xmlns:a16="http://schemas.microsoft.com/office/drawing/2014/main" id="{19D35192-EEAC-9113-58DD-8EEC2BF167A3}"/>
                </a:ext>
              </a:extLst>
            </p:cNvPr>
            <p:cNvCxnSpPr>
              <a:cxnSpLocks/>
            </p:cNvCxnSpPr>
            <p:nvPr/>
          </p:nvCxnSpPr>
          <p:spPr>
            <a:xfrm>
              <a:off x="2822050" y="55626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Straight Connector 400">
              <a:extLst>
                <a:ext uri="{FF2B5EF4-FFF2-40B4-BE49-F238E27FC236}">
                  <a16:creationId xmlns:a16="http://schemas.microsoft.com/office/drawing/2014/main" id="{DD0C4291-8B33-CAA6-7808-B691F4368C49}"/>
                </a:ext>
              </a:extLst>
            </p:cNvPr>
            <p:cNvCxnSpPr>
              <a:cxnSpLocks/>
            </p:cNvCxnSpPr>
            <p:nvPr/>
          </p:nvCxnSpPr>
          <p:spPr>
            <a:xfrm>
              <a:off x="2819400" y="54102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Connector 401">
              <a:extLst>
                <a:ext uri="{FF2B5EF4-FFF2-40B4-BE49-F238E27FC236}">
                  <a16:creationId xmlns:a16="http://schemas.microsoft.com/office/drawing/2014/main" id="{75E8783A-C0C5-97A5-D8FF-5033C629ACF8}"/>
                </a:ext>
              </a:extLst>
            </p:cNvPr>
            <p:cNvCxnSpPr>
              <a:cxnSpLocks/>
            </p:cNvCxnSpPr>
            <p:nvPr/>
          </p:nvCxnSpPr>
          <p:spPr>
            <a:xfrm>
              <a:off x="2819400" y="52578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Connector 402">
              <a:extLst>
                <a:ext uri="{FF2B5EF4-FFF2-40B4-BE49-F238E27FC236}">
                  <a16:creationId xmlns:a16="http://schemas.microsoft.com/office/drawing/2014/main" id="{F042EFAF-EDD5-12D0-69CE-12EBA13E98E2}"/>
                </a:ext>
              </a:extLst>
            </p:cNvPr>
            <p:cNvCxnSpPr>
              <a:cxnSpLocks/>
            </p:cNvCxnSpPr>
            <p:nvPr/>
          </p:nvCxnSpPr>
          <p:spPr>
            <a:xfrm>
              <a:off x="2819400" y="51054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Connector 403">
              <a:extLst>
                <a:ext uri="{FF2B5EF4-FFF2-40B4-BE49-F238E27FC236}">
                  <a16:creationId xmlns:a16="http://schemas.microsoft.com/office/drawing/2014/main" id="{6939D0E7-CE3D-C51E-E974-3B5649A973A6}"/>
                </a:ext>
              </a:extLst>
            </p:cNvPr>
            <p:cNvCxnSpPr>
              <a:cxnSpLocks/>
            </p:cNvCxnSpPr>
            <p:nvPr/>
          </p:nvCxnSpPr>
          <p:spPr>
            <a:xfrm>
              <a:off x="2819400" y="4953000"/>
              <a:ext cx="308775" cy="30877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406">
              <a:extLst>
                <a:ext uri="{FF2B5EF4-FFF2-40B4-BE49-F238E27FC236}">
                  <a16:creationId xmlns:a16="http://schemas.microsoft.com/office/drawing/2014/main" id="{A4F7672A-649B-D9A4-F18B-1DD8573D1B68}"/>
                </a:ext>
              </a:extLst>
            </p:cNvPr>
            <p:cNvCxnSpPr>
              <a:cxnSpLocks/>
            </p:cNvCxnSpPr>
            <p:nvPr/>
          </p:nvCxnSpPr>
          <p:spPr>
            <a:xfrm>
              <a:off x="2823311" y="366157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Connector 407">
              <a:extLst>
                <a:ext uri="{FF2B5EF4-FFF2-40B4-BE49-F238E27FC236}">
                  <a16:creationId xmlns:a16="http://schemas.microsoft.com/office/drawing/2014/main" id="{463A919A-1A75-7929-F7A7-BF27D5793379}"/>
                </a:ext>
              </a:extLst>
            </p:cNvPr>
            <p:cNvCxnSpPr>
              <a:cxnSpLocks/>
            </p:cNvCxnSpPr>
            <p:nvPr/>
          </p:nvCxnSpPr>
          <p:spPr>
            <a:xfrm>
              <a:off x="2819400" y="4800600"/>
              <a:ext cx="70900" cy="709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Straight Connector 408">
              <a:extLst>
                <a:ext uri="{FF2B5EF4-FFF2-40B4-BE49-F238E27FC236}">
                  <a16:creationId xmlns:a16="http://schemas.microsoft.com/office/drawing/2014/main" id="{02BD5EAE-45CE-5B66-36BF-93490FB7875C}"/>
                </a:ext>
              </a:extLst>
            </p:cNvPr>
            <p:cNvCxnSpPr>
              <a:cxnSpLocks/>
            </p:cNvCxnSpPr>
            <p:nvPr/>
          </p:nvCxnSpPr>
          <p:spPr>
            <a:xfrm>
              <a:off x="2819400" y="4648200"/>
              <a:ext cx="70900" cy="709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Connector 409">
              <a:extLst>
                <a:ext uri="{FF2B5EF4-FFF2-40B4-BE49-F238E27FC236}">
                  <a16:creationId xmlns:a16="http://schemas.microsoft.com/office/drawing/2014/main" id="{9F1D36C1-E75B-4513-23B3-DC917E586F00}"/>
                </a:ext>
              </a:extLst>
            </p:cNvPr>
            <p:cNvCxnSpPr>
              <a:cxnSpLocks/>
            </p:cNvCxnSpPr>
            <p:nvPr/>
          </p:nvCxnSpPr>
          <p:spPr>
            <a:xfrm>
              <a:off x="2822050" y="4495800"/>
              <a:ext cx="295525" cy="29552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>
              <a:extLst>
                <a:ext uri="{FF2B5EF4-FFF2-40B4-BE49-F238E27FC236}">
                  <a16:creationId xmlns:a16="http://schemas.microsoft.com/office/drawing/2014/main" id="{B759D552-1E5F-9C23-D69B-B00ED49D3DCC}"/>
                </a:ext>
              </a:extLst>
            </p:cNvPr>
            <p:cNvCxnSpPr>
              <a:cxnSpLocks/>
            </p:cNvCxnSpPr>
            <p:nvPr/>
          </p:nvCxnSpPr>
          <p:spPr>
            <a:xfrm>
              <a:off x="2819400" y="44196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>
              <a:extLst>
                <a:ext uri="{FF2B5EF4-FFF2-40B4-BE49-F238E27FC236}">
                  <a16:creationId xmlns:a16="http://schemas.microsoft.com/office/drawing/2014/main" id="{A3C3BE5A-2B91-028B-2023-D6E62E56D486}"/>
                </a:ext>
              </a:extLst>
            </p:cNvPr>
            <p:cNvCxnSpPr>
              <a:cxnSpLocks/>
            </p:cNvCxnSpPr>
            <p:nvPr/>
          </p:nvCxnSpPr>
          <p:spPr>
            <a:xfrm>
              <a:off x="2822050" y="45720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Connector 412">
              <a:extLst>
                <a:ext uri="{FF2B5EF4-FFF2-40B4-BE49-F238E27FC236}">
                  <a16:creationId xmlns:a16="http://schemas.microsoft.com/office/drawing/2014/main" id="{5E83A711-C02F-C631-0422-E0037D471DD9}"/>
                </a:ext>
              </a:extLst>
            </p:cNvPr>
            <p:cNvCxnSpPr>
              <a:cxnSpLocks/>
            </p:cNvCxnSpPr>
            <p:nvPr/>
          </p:nvCxnSpPr>
          <p:spPr>
            <a:xfrm>
              <a:off x="2819400" y="4724400"/>
              <a:ext cx="70900" cy="709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Connector 413">
              <a:extLst>
                <a:ext uri="{FF2B5EF4-FFF2-40B4-BE49-F238E27FC236}">
                  <a16:creationId xmlns:a16="http://schemas.microsoft.com/office/drawing/2014/main" id="{65C846DD-EDD2-9518-821D-43FBAB0507E7}"/>
                </a:ext>
              </a:extLst>
            </p:cNvPr>
            <p:cNvCxnSpPr>
              <a:cxnSpLocks/>
            </p:cNvCxnSpPr>
            <p:nvPr/>
          </p:nvCxnSpPr>
          <p:spPr>
            <a:xfrm>
              <a:off x="2819400" y="37338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Connector 414">
              <a:extLst>
                <a:ext uri="{FF2B5EF4-FFF2-40B4-BE49-F238E27FC236}">
                  <a16:creationId xmlns:a16="http://schemas.microsoft.com/office/drawing/2014/main" id="{85E6B2BA-9296-E2B9-B604-6B954018B3F0}"/>
                </a:ext>
              </a:extLst>
            </p:cNvPr>
            <p:cNvCxnSpPr>
              <a:cxnSpLocks/>
            </p:cNvCxnSpPr>
            <p:nvPr/>
          </p:nvCxnSpPr>
          <p:spPr>
            <a:xfrm>
              <a:off x="2819400" y="38100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Connector 423">
              <a:extLst>
                <a:ext uri="{FF2B5EF4-FFF2-40B4-BE49-F238E27FC236}">
                  <a16:creationId xmlns:a16="http://schemas.microsoft.com/office/drawing/2014/main" id="{A2FABC99-617D-3C10-60C8-82B71AAC2066}"/>
                </a:ext>
              </a:extLst>
            </p:cNvPr>
            <p:cNvCxnSpPr>
              <a:cxnSpLocks/>
            </p:cNvCxnSpPr>
            <p:nvPr/>
          </p:nvCxnSpPr>
          <p:spPr>
            <a:xfrm>
              <a:off x="2819400" y="38862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Straight Connector 424">
              <a:extLst>
                <a:ext uri="{FF2B5EF4-FFF2-40B4-BE49-F238E27FC236}">
                  <a16:creationId xmlns:a16="http://schemas.microsoft.com/office/drawing/2014/main" id="{B28AD06D-150D-DF7D-9FCB-A94C8E03F674}"/>
                </a:ext>
              </a:extLst>
            </p:cNvPr>
            <p:cNvCxnSpPr>
              <a:cxnSpLocks/>
            </p:cNvCxnSpPr>
            <p:nvPr/>
          </p:nvCxnSpPr>
          <p:spPr>
            <a:xfrm>
              <a:off x="2819400" y="39624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Straight Connector 425">
              <a:extLst>
                <a:ext uri="{FF2B5EF4-FFF2-40B4-BE49-F238E27FC236}">
                  <a16:creationId xmlns:a16="http://schemas.microsoft.com/office/drawing/2014/main" id="{5D55FB77-3723-ECAA-CEFA-90740FCF32D5}"/>
                </a:ext>
              </a:extLst>
            </p:cNvPr>
            <p:cNvCxnSpPr>
              <a:cxnSpLocks/>
            </p:cNvCxnSpPr>
            <p:nvPr/>
          </p:nvCxnSpPr>
          <p:spPr>
            <a:xfrm>
              <a:off x="2819400" y="43434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Straight Connector 426">
              <a:extLst>
                <a:ext uri="{FF2B5EF4-FFF2-40B4-BE49-F238E27FC236}">
                  <a16:creationId xmlns:a16="http://schemas.microsoft.com/office/drawing/2014/main" id="{BFEE7C69-961E-D470-96AE-9449D7B261B9}"/>
                </a:ext>
              </a:extLst>
            </p:cNvPr>
            <p:cNvCxnSpPr>
              <a:cxnSpLocks/>
            </p:cNvCxnSpPr>
            <p:nvPr/>
          </p:nvCxnSpPr>
          <p:spPr>
            <a:xfrm>
              <a:off x="2822050" y="42672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Straight Connector 427">
              <a:extLst>
                <a:ext uri="{FF2B5EF4-FFF2-40B4-BE49-F238E27FC236}">
                  <a16:creationId xmlns:a16="http://schemas.microsoft.com/office/drawing/2014/main" id="{E15B0B64-18B5-B2F7-AED2-A43591CB8ED6}"/>
                </a:ext>
              </a:extLst>
            </p:cNvPr>
            <p:cNvCxnSpPr>
              <a:cxnSpLocks/>
            </p:cNvCxnSpPr>
            <p:nvPr/>
          </p:nvCxnSpPr>
          <p:spPr>
            <a:xfrm>
              <a:off x="2819400" y="41910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Straight Connector 428">
              <a:extLst>
                <a:ext uri="{FF2B5EF4-FFF2-40B4-BE49-F238E27FC236}">
                  <a16:creationId xmlns:a16="http://schemas.microsoft.com/office/drawing/2014/main" id="{6EE8A36C-9CF8-BE0B-4B51-0F16B42B2535}"/>
                </a:ext>
              </a:extLst>
            </p:cNvPr>
            <p:cNvCxnSpPr>
              <a:cxnSpLocks/>
            </p:cNvCxnSpPr>
            <p:nvPr/>
          </p:nvCxnSpPr>
          <p:spPr>
            <a:xfrm>
              <a:off x="2819400" y="41148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Straight Connector 429">
              <a:extLst>
                <a:ext uri="{FF2B5EF4-FFF2-40B4-BE49-F238E27FC236}">
                  <a16:creationId xmlns:a16="http://schemas.microsoft.com/office/drawing/2014/main" id="{B25DFB8E-70EA-44FE-56C8-FC002587B801}"/>
                </a:ext>
              </a:extLst>
            </p:cNvPr>
            <p:cNvCxnSpPr>
              <a:cxnSpLocks/>
            </p:cNvCxnSpPr>
            <p:nvPr/>
          </p:nvCxnSpPr>
          <p:spPr>
            <a:xfrm>
              <a:off x="2819400" y="40386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Straight Connector 430">
              <a:extLst>
                <a:ext uri="{FF2B5EF4-FFF2-40B4-BE49-F238E27FC236}">
                  <a16:creationId xmlns:a16="http://schemas.microsoft.com/office/drawing/2014/main" id="{D4E65A46-3A83-8783-FB84-44342F605BBB}"/>
                </a:ext>
              </a:extLst>
            </p:cNvPr>
            <p:cNvCxnSpPr>
              <a:cxnSpLocks/>
            </p:cNvCxnSpPr>
            <p:nvPr/>
          </p:nvCxnSpPr>
          <p:spPr>
            <a:xfrm>
              <a:off x="2819400" y="4876800"/>
              <a:ext cx="70900" cy="709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Straight Connector 431">
              <a:extLst>
                <a:ext uri="{FF2B5EF4-FFF2-40B4-BE49-F238E27FC236}">
                  <a16:creationId xmlns:a16="http://schemas.microsoft.com/office/drawing/2014/main" id="{E6FA4791-ABA0-1329-B7EB-70BD8764F78C}"/>
                </a:ext>
              </a:extLst>
            </p:cNvPr>
            <p:cNvCxnSpPr>
              <a:cxnSpLocks/>
            </p:cNvCxnSpPr>
            <p:nvPr/>
          </p:nvCxnSpPr>
          <p:spPr>
            <a:xfrm>
              <a:off x="2819400" y="50292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3" name="Straight Connector 432">
              <a:extLst>
                <a:ext uri="{FF2B5EF4-FFF2-40B4-BE49-F238E27FC236}">
                  <a16:creationId xmlns:a16="http://schemas.microsoft.com/office/drawing/2014/main" id="{C550F5A8-1E47-123A-179B-E0C230FC3212}"/>
                </a:ext>
              </a:extLst>
            </p:cNvPr>
            <p:cNvCxnSpPr>
              <a:cxnSpLocks/>
            </p:cNvCxnSpPr>
            <p:nvPr/>
          </p:nvCxnSpPr>
          <p:spPr>
            <a:xfrm>
              <a:off x="2819400" y="518425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Straight Connector 436">
              <a:extLst>
                <a:ext uri="{FF2B5EF4-FFF2-40B4-BE49-F238E27FC236}">
                  <a16:creationId xmlns:a16="http://schemas.microsoft.com/office/drawing/2014/main" id="{F813A38F-EC15-CA34-8046-07451718F769}"/>
                </a:ext>
              </a:extLst>
            </p:cNvPr>
            <p:cNvCxnSpPr>
              <a:cxnSpLocks/>
            </p:cNvCxnSpPr>
            <p:nvPr/>
          </p:nvCxnSpPr>
          <p:spPr>
            <a:xfrm>
              <a:off x="2822050" y="533665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Straight Connector 511">
              <a:extLst>
                <a:ext uri="{FF2B5EF4-FFF2-40B4-BE49-F238E27FC236}">
                  <a16:creationId xmlns:a16="http://schemas.microsoft.com/office/drawing/2014/main" id="{668AB56A-C774-5789-F702-80A7EF91DBE2}"/>
                </a:ext>
              </a:extLst>
            </p:cNvPr>
            <p:cNvCxnSpPr>
              <a:cxnSpLocks/>
            </p:cNvCxnSpPr>
            <p:nvPr/>
          </p:nvCxnSpPr>
          <p:spPr>
            <a:xfrm>
              <a:off x="2819400" y="548905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Straight Connector 512">
              <a:extLst>
                <a:ext uri="{FF2B5EF4-FFF2-40B4-BE49-F238E27FC236}">
                  <a16:creationId xmlns:a16="http://schemas.microsoft.com/office/drawing/2014/main" id="{C0870C74-C12C-7CD1-AC46-6BEB872378BD}"/>
                </a:ext>
              </a:extLst>
            </p:cNvPr>
            <p:cNvCxnSpPr>
              <a:cxnSpLocks/>
            </p:cNvCxnSpPr>
            <p:nvPr/>
          </p:nvCxnSpPr>
          <p:spPr>
            <a:xfrm>
              <a:off x="2819400" y="56388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4" name="Straight Connector 513">
              <a:extLst>
                <a:ext uri="{FF2B5EF4-FFF2-40B4-BE49-F238E27FC236}">
                  <a16:creationId xmlns:a16="http://schemas.microsoft.com/office/drawing/2014/main" id="{99938F93-170D-0917-5A0A-6F23CBFE0E81}"/>
                </a:ext>
              </a:extLst>
            </p:cNvPr>
            <p:cNvCxnSpPr>
              <a:cxnSpLocks/>
            </p:cNvCxnSpPr>
            <p:nvPr/>
          </p:nvCxnSpPr>
          <p:spPr>
            <a:xfrm>
              <a:off x="2822050" y="58674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5" name="Straight Connector 514">
              <a:extLst>
                <a:ext uri="{FF2B5EF4-FFF2-40B4-BE49-F238E27FC236}">
                  <a16:creationId xmlns:a16="http://schemas.microsoft.com/office/drawing/2014/main" id="{0C7A12A1-96CF-E154-44E0-DB44A08EB524}"/>
                </a:ext>
              </a:extLst>
            </p:cNvPr>
            <p:cNvCxnSpPr>
              <a:cxnSpLocks/>
            </p:cNvCxnSpPr>
            <p:nvPr/>
          </p:nvCxnSpPr>
          <p:spPr>
            <a:xfrm>
              <a:off x="2819400" y="57912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6" name="Straight Connector 515">
              <a:extLst>
                <a:ext uri="{FF2B5EF4-FFF2-40B4-BE49-F238E27FC236}">
                  <a16:creationId xmlns:a16="http://schemas.microsoft.com/office/drawing/2014/main" id="{443E6612-4CD2-A20C-3C11-0BF50388C7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71800" y="3807350"/>
              <a:ext cx="0" cy="9117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7" name="Straight Connector 516">
              <a:extLst>
                <a:ext uri="{FF2B5EF4-FFF2-40B4-BE49-F238E27FC236}">
                  <a16:creationId xmlns:a16="http://schemas.microsoft.com/office/drawing/2014/main" id="{6E7386D8-2F03-9F37-A3DC-78BC65BAAD54}"/>
                </a:ext>
              </a:extLst>
            </p:cNvPr>
            <p:cNvCxnSpPr>
              <a:cxnSpLocks/>
            </p:cNvCxnSpPr>
            <p:nvPr/>
          </p:nvCxnSpPr>
          <p:spPr>
            <a:xfrm>
              <a:off x="3048000" y="4882100"/>
              <a:ext cx="70900" cy="709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8" name="Straight Connector 517">
              <a:extLst>
                <a:ext uri="{FF2B5EF4-FFF2-40B4-BE49-F238E27FC236}">
                  <a16:creationId xmlns:a16="http://schemas.microsoft.com/office/drawing/2014/main" id="{7B01C1F2-D190-AA54-A14E-80ADC4C23CC5}"/>
                </a:ext>
              </a:extLst>
            </p:cNvPr>
            <p:cNvCxnSpPr>
              <a:cxnSpLocks/>
            </p:cNvCxnSpPr>
            <p:nvPr/>
          </p:nvCxnSpPr>
          <p:spPr>
            <a:xfrm>
              <a:off x="3048000" y="4953000"/>
              <a:ext cx="70900" cy="709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9" name="Straight Connector 518">
              <a:extLst>
                <a:ext uri="{FF2B5EF4-FFF2-40B4-BE49-F238E27FC236}">
                  <a16:creationId xmlns:a16="http://schemas.microsoft.com/office/drawing/2014/main" id="{741A9638-E430-8631-AFD8-246E7FE0B0C9}"/>
                </a:ext>
              </a:extLst>
            </p:cNvPr>
            <p:cNvCxnSpPr>
              <a:cxnSpLocks/>
            </p:cNvCxnSpPr>
            <p:nvPr/>
          </p:nvCxnSpPr>
          <p:spPr>
            <a:xfrm>
              <a:off x="3048000" y="5110700"/>
              <a:ext cx="70900" cy="709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0" name="Straight Connector 519">
              <a:extLst>
                <a:ext uri="{FF2B5EF4-FFF2-40B4-BE49-F238E27FC236}">
                  <a16:creationId xmlns:a16="http://schemas.microsoft.com/office/drawing/2014/main" id="{8DFF6CE8-DD57-08F3-8A30-1C396EBDAC75}"/>
                </a:ext>
              </a:extLst>
            </p:cNvPr>
            <p:cNvCxnSpPr>
              <a:cxnSpLocks/>
            </p:cNvCxnSpPr>
            <p:nvPr/>
          </p:nvCxnSpPr>
          <p:spPr>
            <a:xfrm>
              <a:off x="3048000" y="5029200"/>
              <a:ext cx="70900" cy="709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1" name="Group 520">
            <a:extLst>
              <a:ext uri="{FF2B5EF4-FFF2-40B4-BE49-F238E27FC236}">
                <a16:creationId xmlns:a16="http://schemas.microsoft.com/office/drawing/2014/main" id="{F4FFDACA-A949-1C4F-A845-BBCA3E6A6898}"/>
              </a:ext>
            </a:extLst>
          </p:cNvPr>
          <p:cNvGrpSpPr/>
          <p:nvPr/>
        </p:nvGrpSpPr>
        <p:grpSpPr>
          <a:xfrm>
            <a:off x="5686609" y="820403"/>
            <a:ext cx="304800" cy="1747300"/>
            <a:chOff x="4267200" y="3431650"/>
            <a:chExt cx="304800" cy="1747300"/>
          </a:xfrm>
        </p:grpSpPr>
        <p:cxnSp>
          <p:nvCxnSpPr>
            <p:cNvPr id="522" name="Straight Connector 521">
              <a:extLst>
                <a:ext uri="{FF2B5EF4-FFF2-40B4-BE49-F238E27FC236}">
                  <a16:creationId xmlns:a16="http://schemas.microsoft.com/office/drawing/2014/main" id="{A5F5201C-ED39-145F-D168-89857817A5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9155" y="3431650"/>
              <a:ext cx="0" cy="145572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Straight Connector 522">
              <a:extLst>
                <a:ext uri="{FF2B5EF4-FFF2-40B4-BE49-F238E27FC236}">
                  <a16:creationId xmlns:a16="http://schemas.microsoft.com/office/drawing/2014/main" id="{CC66C67B-D1C6-FD68-36E3-EF945B0A1C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3400" y="3505200"/>
              <a:ext cx="0" cy="145572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Straight Connector 523">
              <a:extLst>
                <a:ext uri="{FF2B5EF4-FFF2-40B4-BE49-F238E27FC236}">
                  <a16:creationId xmlns:a16="http://schemas.microsoft.com/office/drawing/2014/main" id="{515E20C6-04C9-40DE-A09C-A59B0E1310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19600" y="3581400"/>
              <a:ext cx="0" cy="1445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Straight Connector 524">
              <a:extLst>
                <a:ext uri="{FF2B5EF4-FFF2-40B4-BE49-F238E27FC236}">
                  <a16:creationId xmlns:a16="http://schemas.microsoft.com/office/drawing/2014/main" id="{9A839F76-5719-33EB-D3DE-C03D101021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95800" y="3656275"/>
              <a:ext cx="0" cy="14570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" name="Straight Connector 525">
              <a:extLst>
                <a:ext uri="{FF2B5EF4-FFF2-40B4-BE49-F238E27FC236}">
                  <a16:creationId xmlns:a16="http://schemas.microsoft.com/office/drawing/2014/main" id="{81B613C6-3EFD-B8D0-74D5-A15592B9EC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72000" y="3732475"/>
              <a:ext cx="0" cy="144647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7" name="Straight Connector 526">
              <a:extLst>
                <a:ext uri="{FF2B5EF4-FFF2-40B4-BE49-F238E27FC236}">
                  <a16:creationId xmlns:a16="http://schemas.microsoft.com/office/drawing/2014/main" id="{DB78CA4B-B603-BFD3-7B83-789AD0F796A1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8768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>
              <a:extLst>
                <a:ext uri="{FF2B5EF4-FFF2-40B4-BE49-F238E27FC236}">
                  <a16:creationId xmlns:a16="http://schemas.microsoft.com/office/drawing/2014/main" id="{E3A93ABE-0C9E-CC63-60E8-1FA5D91DB7CE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7244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>
              <a:extLst>
                <a:ext uri="{FF2B5EF4-FFF2-40B4-BE49-F238E27FC236}">
                  <a16:creationId xmlns:a16="http://schemas.microsoft.com/office/drawing/2014/main" id="{B9BF1B24-29C3-D1AC-1A3D-12B2451DF442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343165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>
              <a:extLst>
                <a:ext uri="{FF2B5EF4-FFF2-40B4-BE49-F238E27FC236}">
                  <a16:creationId xmlns:a16="http://schemas.microsoft.com/office/drawing/2014/main" id="{15FA2F47-761B-7829-1150-244C3776AA2E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5720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>
              <a:extLst>
                <a:ext uri="{FF2B5EF4-FFF2-40B4-BE49-F238E27FC236}">
                  <a16:creationId xmlns:a16="http://schemas.microsoft.com/office/drawing/2014/main" id="{A345A90B-215E-DC20-BB45-8DA8A0DADA59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4196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>
              <a:extLst>
                <a:ext uri="{FF2B5EF4-FFF2-40B4-BE49-F238E27FC236}">
                  <a16:creationId xmlns:a16="http://schemas.microsoft.com/office/drawing/2014/main" id="{1EA67BC6-3BAE-725E-52A4-121FEA912C9D}"/>
                </a:ext>
              </a:extLst>
            </p:cNvPr>
            <p:cNvCxnSpPr>
              <a:cxnSpLocks/>
            </p:cNvCxnSpPr>
            <p:nvPr/>
          </p:nvCxnSpPr>
          <p:spPr>
            <a:xfrm>
              <a:off x="4269850" y="42672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>
              <a:extLst>
                <a:ext uri="{FF2B5EF4-FFF2-40B4-BE49-F238E27FC236}">
                  <a16:creationId xmlns:a16="http://schemas.microsoft.com/office/drawing/2014/main" id="{1672BC06-F446-AB04-F13D-8200F6EFBF74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1910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>
              <a:extLst>
                <a:ext uri="{FF2B5EF4-FFF2-40B4-BE49-F238E27FC236}">
                  <a16:creationId xmlns:a16="http://schemas.microsoft.com/office/drawing/2014/main" id="{5D185199-25C3-353A-A4AE-EFB7F0805EFF}"/>
                </a:ext>
              </a:extLst>
            </p:cNvPr>
            <p:cNvCxnSpPr>
              <a:cxnSpLocks/>
            </p:cNvCxnSpPr>
            <p:nvPr/>
          </p:nvCxnSpPr>
          <p:spPr>
            <a:xfrm>
              <a:off x="4269850" y="43434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>
              <a:extLst>
                <a:ext uri="{FF2B5EF4-FFF2-40B4-BE49-F238E27FC236}">
                  <a16:creationId xmlns:a16="http://schemas.microsoft.com/office/drawing/2014/main" id="{FEC88662-44AD-1BF0-4B1D-C31BC4802D6C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4958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>
              <a:extLst>
                <a:ext uri="{FF2B5EF4-FFF2-40B4-BE49-F238E27FC236}">
                  <a16:creationId xmlns:a16="http://schemas.microsoft.com/office/drawing/2014/main" id="{496BA8EA-90E6-E436-5500-39C21DC5E0C4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35052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7" name="Straight Connector 536">
              <a:extLst>
                <a:ext uri="{FF2B5EF4-FFF2-40B4-BE49-F238E27FC236}">
                  <a16:creationId xmlns:a16="http://schemas.microsoft.com/office/drawing/2014/main" id="{F5428466-6DEF-4231-9DAA-C4430D473E5E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35814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Straight Connector 537">
              <a:extLst>
                <a:ext uri="{FF2B5EF4-FFF2-40B4-BE49-F238E27FC236}">
                  <a16:creationId xmlns:a16="http://schemas.microsoft.com/office/drawing/2014/main" id="{F23E45A5-60AA-00B0-8820-7C32179B62B2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36576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9" name="Straight Connector 538">
              <a:extLst>
                <a:ext uri="{FF2B5EF4-FFF2-40B4-BE49-F238E27FC236}">
                  <a16:creationId xmlns:a16="http://schemas.microsoft.com/office/drawing/2014/main" id="{D0A9DBBF-9500-AD34-C4AA-437C4106273C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37338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Straight Connector 539">
              <a:extLst>
                <a:ext uri="{FF2B5EF4-FFF2-40B4-BE49-F238E27FC236}">
                  <a16:creationId xmlns:a16="http://schemas.microsoft.com/office/drawing/2014/main" id="{57EC987F-FAF2-B4F2-AC59-BBCA864BBADC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1148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1" name="Straight Connector 540">
              <a:extLst>
                <a:ext uri="{FF2B5EF4-FFF2-40B4-BE49-F238E27FC236}">
                  <a16:creationId xmlns:a16="http://schemas.microsoft.com/office/drawing/2014/main" id="{F2C06FD2-0DA2-819C-EC28-4B1659B7DB77}"/>
                </a:ext>
              </a:extLst>
            </p:cNvPr>
            <p:cNvCxnSpPr>
              <a:cxnSpLocks/>
            </p:cNvCxnSpPr>
            <p:nvPr/>
          </p:nvCxnSpPr>
          <p:spPr>
            <a:xfrm>
              <a:off x="4269850" y="40386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2" name="Straight Connector 541">
              <a:extLst>
                <a:ext uri="{FF2B5EF4-FFF2-40B4-BE49-F238E27FC236}">
                  <a16:creationId xmlns:a16="http://schemas.microsoft.com/office/drawing/2014/main" id="{073EADDD-9BFD-AC21-013B-B7315D293C1D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39624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Straight Connector 542">
              <a:extLst>
                <a:ext uri="{FF2B5EF4-FFF2-40B4-BE49-F238E27FC236}">
                  <a16:creationId xmlns:a16="http://schemas.microsoft.com/office/drawing/2014/main" id="{CA2335D5-B7B4-8B94-E3F6-63CFC4D5557E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38862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Straight Connector 543">
              <a:extLst>
                <a:ext uri="{FF2B5EF4-FFF2-40B4-BE49-F238E27FC236}">
                  <a16:creationId xmlns:a16="http://schemas.microsoft.com/office/drawing/2014/main" id="{E83E3154-5691-42FF-8A13-32DA8B8CF506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38100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Straight Connector 544">
              <a:extLst>
                <a:ext uri="{FF2B5EF4-FFF2-40B4-BE49-F238E27FC236}">
                  <a16:creationId xmlns:a16="http://schemas.microsoft.com/office/drawing/2014/main" id="{9134192B-B646-3CDD-7232-966F63A5470E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6482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Straight Connector 545">
              <a:extLst>
                <a:ext uri="{FF2B5EF4-FFF2-40B4-BE49-F238E27FC236}">
                  <a16:creationId xmlns:a16="http://schemas.microsoft.com/office/drawing/2014/main" id="{F6024757-D158-8A72-FA12-4169F0D2FE22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8006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7" name="Group 546">
            <a:extLst>
              <a:ext uri="{FF2B5EF4-FFF2-40B4-BE49-F238E27FC236}">
                <a16:creationId xmlns:a16="http://schemas.microsoft.com/office/drawing/2014/main" id="{E1913AB4-2C32-6AFE-EB1E-51986C805956}"/>
              </a:ext>
            </a:extLst>
          </p:cNvPr>
          <p:cNvGrpSpPr/>
          <p:nvPr/>
        </p:nvGrpSpPr>
        <p:grpSpPr>
          <a:xfrm>
            <a:off x="5168873" y="873951"/>
            <a:ext cx="310100" cy="1684325"/>
            <a:chOff x="3505200" y="3429000"/>
            <a:chExt cx="310100" cy="1684325"/>
          </a:xfrm>
        </p:grpSpPr>
        <p:cxnSp>
          <p:nvCxnSpPr>
            <p:cNvPr id="548" name="Straight Connector 547">
              <a:extLst>
                <a:ext uri="{FF2B5EF4-FFF2-40B4-BE49-F238E27FC236}">
                  <a16:creationId xmlns:a16="http://schemas.microsoft.com/office/drawing/2014/main" id="{736028F1-9A61-1302-D6D8-3C46C05198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05200" y="3429000"/>
              <a:ext cx="0" cy="13716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9" name="Straight Connector 548">
              <a:extLst>
                <a:ext uri="{FF2B5EF4-FFF2-40B4-BE49-F238E27FC236}">
                  <a16:creationId xmlns:a16="http://schemas.microsoft.com/office/drawing/2014/main" id="{8180C6B0-C631-9612-91EC-B4DBC9FC4B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2725" y="3505200"/>
              <a:ext cx="0" cy="138217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0" name="Straight Connector 549">
              <a:extLst>
                <a:ext uri="{FF2B5EF4-FFF2-40B4-BE49-F238E27FC236}">
                  <a16:creationId xmlns:a16="http://schemas.microsoft.com/office/drawing/2014/main" id="{A234B433-E3E6-1A5D-6515-70912A914E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58925" y="4508362"/>
              <a:ext cx="0" cy="45256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1" name="Straight Connector 550">
              <a:extLst>
                <a:ext uri="{FF2B5EF4-FFF2-40B4-BE49-F238E27FC236}">
                  <a16:creationId xmlns:a16="http://schemas.microsoft.com/office/drawing/2014/main" id="{E704AA1D-B62B-D8A7-ECC6-552F53782C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35125" y="3657600"/>
              <a:ext cx="0" cy="138217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Straight Connector 551">
              <a:extLst>
                <a:ext uri="{FF2B5EF4-FFF2-40B4-BE49-F238E27FC236}">
                  <a16:creationId xmlns:a16="http://schemas.microsoft.com/office/drawing/2014/main" id="{6C67FE59-F503-8190-9E4F-8E7509BAF0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11325" y="3733800"/>
              <a:ext cx="0" cy="137952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Straight Connector 552">
              <a:extLst>
                <a:ext uri="{FF2B5EF4-FFF2-40B4-BE49-F238E27FC236}">
                  <a16:creationId xmlns:a16="http://schemas.microsoft.com/office/drawing/2014/main" id="{77EEE8F9-52BD-8500-D091-46C8F9D7E985}"/>
                </a:ext>
              </a:extLst>
            </p:cNvPr>
            <p:cNvCxnSpPr>
              <a:cxnSpLocks/>
            </p:cNvCxnSpPr>
            <p:nvPr/>
          </p:nvCxnSpPr>
          <p:spPr>
            <a:xfrm>
              <a:off x="3506525" y="481117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4" name="Straight Connector 553">
              <a:extLst>
                <a:ext uri="{FF2B5EF4-FFF2-40B4-BE49-F238E27FC236}">
                  <a16:creationId xmlns:a16="http://schemas.microsoft.com/office/drawing/2014/main" id="{C9C8B21C-C32D-C28E-2267-A21BD6BE36FE}"/>
                </a:ext>
              </a:extLst>
            </p:cNvPr>
            <p:cNvCxnSpPr>
              <a:cxnSpLocks/>
            </p:cNvCxnSpPr>
            <p:nvPr/>
          </p:nvCxnSpPr>
          <p:spPr>
            <a:xfrm>
              <a:off x="3506525" y="465877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5" name="Straight Connector 554">
              <a:extLst>
                <a:ext uri="{FF2B5EF4-FFF2-40B4-BE49-F238E27FC236}">
                  <a16:creationId xmlns:a16="http://schemas.microsoft.com/office/drawing/2014/main" id="{3EB43AFE-94E4-D7C0-C24C-AECE97E949CA}"/>
                </a:ext>
              </a:extLst>
            </p:cNvPr>
            <p:cNvCxnSpPr>
              <a:cxnSpLocks/>
            </p:cNvCxnSpPr>
            <p:nvPr/>
          </p:nvCxnSpPr>
          <p:spPr>
            <a:xfrm>
              <a:off x="3506525" y="450637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Straight Connector 555">
              <a:extLst>
                <a:ext uri="{FF2B5EF4-FFF2-40B4-BE49-F238E27FC236}">
                  <a16:creationId xmlns:a16="http://schemas.microsoft.com/office/drawing/2014/main" id="{5240E2FE-7BE7-C665-7F63-D556A115E7F7}"/>
                </a:ext>
              </a:extLst>
            </p:cNvPr>
            <p:cNvCxnSpPr>
              <a:cxnSpLocks/>
            </p:cNvCxnSpPr>
            <p:nvPr/>
          </p:nvCxnSpPr>
          <p:spPr>
            <a:xfrm>
              <a:off x="3506525" y="4353975"/>
              <a:ext cx="308775" cy="30877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7" name="Straight Connector 556">
              <a:extLst>
                <a:ext uri="{FF2B5EF4-FFF2-40B4-BE49-F238E27FC236}">
                  <a16:creationId xmlns:a16="http://schemas.microsoft.com/office/drawing/2014/main" id="{48AA0AC1-55B1-7588-D83E-78AC0C97A2FE}"/>
                </a:ext>
              </a:extLst>
            </p:cNvPr>
            <p:cNvCxnSpPr>
              <a:cxnSpLocks/>
            </p:cNvCxnSpPr>
            <p:nvPr/>
          </p:nvCxnSpPr>
          <p:spPr>
            <a:xfrm>
              <a:off x="3506525" y="4201575"/>
              <a:ext cx="70900" cy="709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8" name="Straight Connector 557">
              <a:extLst>
                <a:ext uri="{FF2B5EF4-FFF2-40B4-BE49-F238E27FC236}">
                  <a16:creationId xmlns:a16="http://schemas.microsoft.com/office/drawing/2014/main" id="{E7B1A4C0-A855-3BC2-67DF-D19B3A945914}"/>
                </a:ext>
              </a:extLst>
            </p:cNvPr>
            <p:cNvCxnSpPr>
              <a:cxnSpLocks/>
            </p:cNvCxnSpPr>
            <p:nvPr/>
          </p:nvCxnSpPr>
          <p:spPr>
            <a:xfrm>
              <a:off x="3506525" y="4049175"/>
              <a:ext cx="70900" cy="709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9" name="Straight Connector 558">
              <a:extLst>
                <a:ext uri="{FF2B5EF4-FFF2-40B4-BE49-F238E27FC236}">
                  <a16:creationId xmlns:a16="http://schemas.microsoft.com/office/drawing/2014/main" id="{FE40BF6E-E6B5-066D-270D-2384FC4E7AB7}"/>
                </a:ext>
              </a:extLst>
            </p:cNvPr>
            <p:cNvCxnSpPr>
              <a:cxnSpLocks/>
            </p:cNvCxnSpPr>
            <p:nvPr/>
          </p:nvCxnSpPr>
          <p:spPr>
            <a:xfrm>
              <a:off x="3509175" y="3896775"/>
              <a:ext cx="295525" cy="29552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0" name="Straight Connector 559">
              <a:extLst>
                <a:ext uri="{FF2B5EF4-FFF2-40B4-BE49-F238E27FC236}">
                  <a16:creationId xmlns:a16="http://schemas.microsoft.com/office/drawing/2014/main" id="{81261992-B458-A8AF-B83E-212A38651B3C}"/>
                </a:ext>
              </a:extLst>
            </p:cNvPr>
            <p:cNvCxnSpPr>
              <a:cxnSpLocks/>
            </p:cNvCxnSpPr>
            <p:nvPr/>
          </p:nvCxnSpPr>
          <p:spPr>
            <a:xfrm>
              <a:off x="3506525" y="382057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1" name="Straight Connector 560">
              <a:extLst>
                <a:ext uri="{FF2B5EF4-FFF2-40B4-BE49-F238E27FC236}">
                  <a16:creationId xmlns:a16="http://schemas.microsoft.com/office/drawing/2014/main" id="{17C89AF4-4BE8-56F1-1F99-8AB93E7C1134}"/>
                </a:ext>
              </a:extLst>
            </p:cNvPr>
            <p:cNvCxnSpPr>
              <a:cxnSpLocks/>
            </p:cNvCxnSpPr>
            <p:nvPr/>
          </p:nvCxnSpPr>
          <p:spPr>
            <a:xfrm>
              <a:off x="3509175" y="397297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2" name="Straight Connector 561">
              <a:extLst>
                <a:ext uri="{FF2B5EF4-FFF2-40B4-BE49-F238E27FC236}">
                  <a16:creationId xmlns:a16="http://schemas.microsoft.com/office/drawing/2014/main" id="{787FAC8C-A336-1AF3-3A2E-68047366B18F}"/>
                </a:ext>
              </a:extLst>
            </p:cNvPr>
            <p:cNvCxnSpPr>
              <a:cxnSpLocks/>
            </p:cNvCxnSpPr>
            <p:nvPr/>
          </p:nvCxnSpPr>
          <p:spPr>
            <a:xfrm>
              <a:off x="3506525" y="4125375"/>
              <a:ext cx="70900" cy="709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3" name="Straight Connector 562">
              <a:extLst>
                <a:ext uri="{FF2B5EF4-FFF2-40B4-BE49-F238E27FC236}">
                  <a16:creationId xmlns:a16="http://schemas.microsoft.com/office/drawing/2014/main" id="{F1108948-D34B-AA27-B730-D6AE52691758}"/>
                </a:ext>
              </a:extLst>
            </p:cNvPr>
            <p:cNvCxnSpPr>
              <a:cxnSpLocks/>
            </p:cNvCxnSpPr>
            <p:nvPr/>
          </p:nvCxnSpPr>
          <p:spPr>
            <a:xfrm>
              <a:off x="3506525" y="374437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4" name="Straight Connector 563">
              <a:extLst>
                <a:ext uri="{FF2B5EF4-FFF2-40B4-BE49-F238E27FC236}">
                  <a16:creationId xmlns:a16="http://schemas.microsoft.com/office/drawing/2014/main" id="{3F28B6F5-7E99-81A9-B475-D56974DBE361}"/>
                </a:ext>
              </a:extLst>
            </p:cNvPr>
            <p:cNvCxnSpPr>
              <a:cxnSpLocks/>
            </p:cNvCxnSpPr>
            <p:nvPr/>
          </p:nvCxnSpPr>
          <p:spPr>
            <a:xfrm>
              <a:off x="3509175" y="366817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5" name="Straight Connector 564">
              <a:extLst>
                <a:ext uri="{FF2B5EF4-FFF2-40B4-BE49-F238E27FC236}">
                  <a16:creationId xmlns:a16="http://schemas.microsoft.com/office/drawing/2014/main" id="{170E9BEA-157C-9DCB-0758-19D32F0AABCE}"/>
                </a:ext>
              </a:extLst>
            </p:cNvPr>
            <p:cNvCxnSpPr>
              <a:cxnSpLocks/>
            </p:cNvCxnSpPr>
            <p:nvPr/>
          </p:nvCxnSpPr>
          <p:spPr>
            <a:xfrm>
              <a:off x="3506525" y="359197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6" name="Straight Connector 565">
              <a:extLst>
                <a:ext uri="{FF2B5EF4-FFF2-40B4-BE49-F238E27FC236}">
                  <a16:creationId xmlns:a16="http://schemas.microsoft.com/office/drawing/2014/main" id="{79AD7B6F-5457-E66E-09B7-640E03086A2A}"/>
                </a:ext>
              </a:extLst>
            </p:cNvPr>
            <p:cNvCxnSpPr>
              <a:cxnSpLocks/>
            </p:cNvCxnSpPr>
            <p:nvPr/>
          </p:nvCxnSpPr>
          <p:spPr>
            <a:xfrm>
              <a:off x="3506525" y="351577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7" name="Straight Connector 566">
              <a:extLst>
                <a:ext uri="{FF2B5EF4-FFF2-40B4-BE49-F238E27FC236}">
                  <a16:creationId xmlns:a16="http://schemas.microsoft.com/office/drawing/2014/main" id="{168FD3C7-654D-A2AC-AD70-EF96A977F4A6}"/>
                </a:ext>
              </a:extLst>
            </p:cNvPr>
            <p:cNvCxnSpPr>
              <a:cxnSpLocks/>
            </p:cNvCxnSpPr>
            <p:nvPr/>
          </p:nvCxnSpPr>
          <p:spPr>
            <a:xfrm>
              <a:off x="3507850" y="343957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8" name="Straight Connector 567">
              <a:extLst>
                <a:ext uri="{FF2B5EF4-FFF2-40B4-BE49-F238E27FC236}">
                  <a16:creationId xmlns:a16="http://schemas.microsoft.com/office/drawing/2014/main" id="{9E546D16-7B1B-FD34-86DF-696D237558FC}"/>
                </a:ext>
              </a:extLst>
            </p:cNvPr>
            <p:cNvCxnSpPr>
              <a:cxnSpLocks/>
            </p:cNvCxnSpPr>
            <p:nvPr/>
          </p:nvCxnSpPr>
          <p:spPr>
            <a:xfrm>
              <a:off x="3506525" y="4277775"/>
              <a:ext cx="70900" cy="709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9" name="Straight Connector 568">
              <a:extLst>
                <a:ext uri="{FF2B5EF4-FFF2-40B4-BE49-F238E27FC236}">
                  <a16:creationId xmlns:a16="http://schemas.microsoft.com/office/drawing/2014/main" id="{EB998D4B-390C-8324-539F-44DA0EDC3C69}"/>
                </a:ext>
              </a:extLst>
            </p:cNvPr>
            <p:cNvCxnSpPr>
              <a:cxnSpLocks/>
            </p:cNvCxnSpPr>
            <p:nvPr/>
          </p:nvCxnSpPr>
          <p:spPr>
            <a:xfrm>
              <a:off x="3506525" y="443017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0" name="Straight Connector 569">
              <a:extLst>
                <a:ext uri="{FF2B5EF4-FFF2-40B4-BE49-F238E27FC236}">
                  <a16:creationId xmlns:a16="http://schemas.microsoft.com/office/drawing/2014/main" id="{7BB96894-6EF0-C983-839F-BCCDB3B8EEBC}"/>
                </a:ext>
              </a:extLst>
            </p:cNvPr>
            <p:cNvCxnSpPr>
              <a:cxnSpLocks/>
            </p:cNvCxnSpPr>
            <p:nvPr/>
          </p:nvCxnSpPr>
          <p:spPr>
            <a:xfrm>
              <a:off x="3506525" y="458522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1" name="Straight Connector 570">
              <a:extLst>
                <a:ext uri="{FF2B5EF4-FFF2-40B4-BE49-F238E27FC236}">
                  <a16:creationId xmlns:a16="http://schemas.microsoft.com/office/drawing/2014/main" id="{D07CBFCA-002E-5DCB-AB4D-02923839F964}"/>
                </a:ext>
              </a:extLst>
            </p:cNvPr>
            <p:cNvCxnSpPr>
              <a:cxnSpLocks/>
            </p:cNvCxnSpPr>
            <p:nvPr/>
          </p:nvCxnSpPr>
          <p:spPr>
            <a:xfrm>
              <a:off x="3509175" y="473762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2" name="Straight Connector 571">
              <a:extLst>
                <a:ext uri="{FF2B5EF4-FFF2-40B4-BE49-F238E27FC236}">
                  <a16:creationId xmlns:a16="http://schemas.microsoft.com/office/drawing/2014/main" id="{B54DD8CB-927D-E517-C536-48DC3860AC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58925" y="3591975"/>
              <a:ext cx="0" cy="5281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3" name="Straight Connector 572">
              <a:extLst>
                <a:ext uri="{FF2B5EF4-FFF2-40B4-BE49-F238E27FC236}">
                  <a16:creationId xmlns:a16="http://schemas.microsoft.com/office/drawing/2014/main" id="{A307727A-5C40-8060-565A-BF17F5108FEA}"/>
                </a:ext>
              </a:extLst>
            </p:cNvPr>
            <p:cNvCxnSpPr>
              <a:cxnSpLocks/>
            </p:cNvCxnSpPr>
            <p:nvPr/>
          </p:nvCxnSpPr>
          <p:spPr>
            <a:xfrm>
              <a:off x="3735125" y="4283075"/>
              <a:ext cx="70900" cy="709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4" name="Straight Connector 573">
              <a:extLst>
                <a:ext uri="{FF2B5EF4-FFF2-40B4-BE49-F238E27FC236}">
                  <a16:creationId xmlns:a16="http://schemas.microsoft.com/office/drawing/2014/main" id="{F7E83C62-28B5-7F47-0D93-BCED1DD256A6}"/>
                </a:ext>
              </a:extLst>
            </p:cNvPr>
            <p:cNvCxnSpPr>
              <a:cxnSpLocks/>
            </p:cNvCxnSpPr>
            <p:nvPr/>
          </p:nvCxnSpPr>
          <p:spPr>
            <a:xfrm>
              <a:off x="3735125" y="4353975"/>
              <a:ext cx="70900" cy="709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5" name="Straight Connector 574">
              <a:extLst>
                <a:ext uri="{FF2B5EF4-FFF2-40B4-BE49-F238E27FC236}">
                  <a16:creationId xmlns:a16="http://schemas.microsoft.com/office/drawing/2014/main" id="{19AECCF2-B142-E0EC-A37A-8AFDA40792B7}"/>
                </a:ext>
              </a:extLst>
            </p:cNvPr>
            <p:cNvCxnSpPr>
              <a:cxnSpLocks/>
            </p:cNvCxnSpPr>
            <p:nvPr/>
          </p:nvCxnSpPr>
          <p:spPr>
            <a:xfrm>
              <a:off x="3735125" y="4511675"/>
              <a:ext cx="70900" cy="709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6" name="Straight Connector 575">
              <a:extLst>
                <a:ext uri="{FF2B5EF4-FFF2-40B4-BE49-F238E27FC236}">
                  <a16:creationId xmlns:a16="http://schemas.microsoft.com/office/drawing/2014/main" id="{D5E40B78-6E27-12E2-83C9-53E14B03B7E0}"/>
                </a:ext>
              </a:extLst>
            </p:cNvPr>
            <p:cNvCxnSpPr>
              <a:cxnSpLocks/>
            </p:cNvCxnSpPr>
            <p:nvPr/>
          </p:nvCxnSpPr>
          <p:spPr>
            <a:xfrm>
              <a:off x="3735125" y="4430175"/>
              <a:ext cx="70900" cy="709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7" name="Group 576">
            <a:extLst>
              <a:ext uri="{FF2B5EF4-FFF2-40B4-BE49-F238E27FC236}">
                <a16:creationId xmlns:a16="http://schemas.microsoft.com/office/drawing/2014/main" id="{F0D4D63A-6187-35F0-F4A9-408666B72199}"/>
              </a:ext>
            </a:extLst>
          </p:cNvPr>
          <p:cNvGrpSpPr/>
          <p:nvPr/>
        </p:nvGrpSpPr>
        <p:grpSpPr>
          <a:xfrm>
            <a:off x="1426715" y="2636235"/>
            <a:ext cx="549436" cy="1065777"/>
            <a:chOff x="3503249" y="3449065"/>
            <a:chExt cx="549436" cy="1065777"/>
          </a:xfrm>
        </p:grpSpPr>
        <p:cxnSp>
          <p:nvCxnSpPr>
            <p:cNvPr id="578" name="Straight Connector 577">
              <a:extLst>
                <a:ext uri="{FF2B5EF4-FFF2-40B4-BE49-F238E27FC236}">
                  <a16:creationId xmlns:a16="http://schemas.microsoft.com/office/drawing/2014/main" id="{16E9AB69-2296-901E-6838-2F25853593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06263" y="3461428"/>
              <a:ext cx="532337" cy="532337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9" name="Straight Connector 578">
              <a:extLst>
                <a:ext uri="{FF2B5EF4-FFF2-40B4-BE49-F238E27FC236}">
                  <a16:creationId xmlns:a16="http://schemas.microsoft.com/office/drawing/2014/main" id="{3FE81473-3398-ADD1-92E4-24EA2FFCDC1E}"/>
                </a:ext>
              </a:extLst>
            </p:cNvPr>
            <p:cNvCxnSpPr/>
            <p:nvPr/>
          </p:nvCxnSpPr>
          <p:spPr>
            <a:xfrm rot="5400000">
              <a:off x="3243727" y="4248142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0" name="Straight Connector 579">
              <a:extLst>
                <a:ext uri="{FF2B5EF4-FFF2-40B4-BE49-F238E27FC236}">
                  <a16:creationId xmlns:a16="http://schemas.microsoft.com/office/drawing/2014/main" id="{9ECFCD60-B0FC-246B-E55B-CD8B6D85BA15}"/>
                </a:ext>
              </a:extLst>
            </p:cNvPr>
            <p:cNvCxnSpPr/>
            <p:nvPr/>
          </p:nvCxnSpPr>
          <p:spPr>
            <a:xfrm rot="5400000">
              <a:off x="3319927" y="4186583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1" name="Straight Connector 580">
              <a:extLst>
                <a:ext uri="{FF2B5EF4-FFF2-40B4-BE49-F238E27FC236}">
                  <a16:creationId xmlns:a16="http://schemas.microsoft.com/office/drawing/2014/main" id="{38D7F2B1-7EB0-C61D-4D49-29F53C3FA0EF}"/>
                </a:ext>
              </a:extLst>
            </p:cNvPr>
            <p:cNvCxnSpPr/>
            <p:nvPr/>
          </p:nvCxnSpPr>
          <p:spPr>
            <a:xfrm rot="5400000">
              <a:off x="3396127" y="4095742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2" name="Straight Connector 581">
              <a:extLst>
                <a:ext uri="{FF2B5EF4-FFF2-40B4-BE49-F238E27FC236}">
                  <a16:creationId xmlns:a16="http://schemas.microsoft.com/office/drawing/2014/main" id="{84254158-40F3-6B35-CB43-6E22B9A0157C}"/>
                </a:ext>
              </a:extLst>
            </p:cNvPr>
            <p:cNvCxnSpPr/>
            <p:nvPr/>
          </p:nvCxnSpPr>
          <p:spPr>
            <a:xfrm rot="5400000">
              <a:off x="3472327" y="4023636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3" name="Straight Connector 582">
              <a:extLst>
                <a:ext uri="{FF2B5EF4-FFF2-40B4-BE49-F238E27FC236}">
                  <a16:creationId xmlns:a16="http://schemas.microsoft.com/office/drawing/2014/main" id="{348E4FBD-3CCE-0E67-F9D0-28CF53927411}"/>
                </a:ext>
              </a:extLst>
            </p:cNvPr>
            <p:cNvCxnSpPr/>
            <p:nvPr/>
          </p:nvCxnSpPr>
          <p:spPr>
            <a:xfrm rot="5400000">
              <a:off x="3548527" y="3943342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4" name="Straight Connector 583">
              <a:extLst>
                <a:ext uri="{FF2B5EF4-FFF2-40B4-BE49-F238E27FC236}">
                  <a16:creationId xmlns:a16="http://schemas.microsoft.com/office/drawing/2014/main" id="{AF89724F-BF04-1E13-AA95-6A10889B5973}"/>
                </a:ext>
              </a:extLst>
            </p:cNvPr>
            <p:cNvCxnSpPr/>
            <p:nvPr/>
          </p:nvCxnSpPr>
          <p:spPr>
            <a:xfrm rot="5400000">
              <a:off x="3624727" y="3867142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5" name="Straight Connector 584">
              <a:extLst>
                <a:ext uri="{FF2B5EF4-FFF2-40B4-BE49-F238E27FC236}">
                  <a16:creationId xmlns:a16="http://schemas.microsoft.com/office/drawing/2014/main" id="{8080124F-8EAB-6DBE-CAE1-19C5D6EE72CD}"/>
                </a:ext>
              </a:extLst>
            </p:cNvPr>
            <p:cNvCxnSpPr/>
            <p:nvPr/>
          </p:nvCxnSpPr>
          <p:spPr>
            <a:xfrm rot="5400000">
              <a:off x="3700927" y="3790942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6" name="Straight Connector 585">
              <a:extLst>
                <a:ext uri="{FF2B5EF4-FFF2-40B4-BE49-F238E27FC236}">
                  <a16:creationId xmlns:a16="http://schemas.microsoft.com/office/drawing/2014/main" id="{751A53D7-5E47-D64F-3F12-618050B79344}"/>
                </a:ext>
              </a:extLst>
            </p:cNvPr>
            <p:cNvCxnSpPr/>
            <p:nvPr/>
          </p:nvCxnSpPr>
          <p:spPr>
            <a:xfrm rot="5400000">
              <a:off x="3777127" y="3715765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7" name="Straight Connector 586">
              <a:extLst>
                <a:ext uri="{FF2B5EF4-FFF2-40B4-BE49-F238E27FC236}">
                  <a16:creationId xmlns:a16="http://schemas.microsoft.com/office/drawing/2014/main" id="{2A6F3E00-28FD-3A14-9255-570B279058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0427" y="3529469"/>
              <a:ext cx="528173" cy="52817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8" name="Straight Connector 587">
              <a:extLst>
                <a:ext uri="{FF2B5EF4-FFF2-40B4-BE49-F238E27FC236}">
                  <a16:creationId xmlns:a16="http://schemas.microsoft.com/office/drawing/2014/main" id="{86A88E4B-7BE4-9F43-6095-32914C35B4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0427" y="3605669"/>
              <a:ext cx="528173" cy="52817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9" name="Straight Connector 588">
              <a:extLst>
                <a:ext uri="{FF2B5EF4-FFF2-40B4-BE49-F238E27FC236}">
                  <a16:creationId xmlns:a16="http://schemas.microsoft.com/office/drawing/2014/main" id="{E6D65089-27DB-FFA7-E888-DEDE1F5D29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0427" y="3681869"/>
              <a:ext cx="528173" cy="52817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0" name="Straight Connector 589">
              <a:extLst>
                <a:ext uri="{FF2B5EF4-FFF2-40B4-BE49-F238E27FC236}">
                  <a16:creationId xmlns:a16="http://schemas.microsoft.com/office/drawing/2014/main" id="{0CB843F8-459A-B586-076B-A6118B2278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0427" y="3834269"/>
              <a:ext cx="528173" cy="52817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1" name="Straight Connector 590">
              <a:extLst>
                <a:ext uri="{FF2B5EF4-FFF2-40B4-BE49-F238E27FC236}">
                  <a16:creationId xmlns:a16="http://schemas.microsoft.com/office/drawing/2014/main" id="{5269CDD0-72C5-A1B5-C2DE-F1C1BCE20E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1450" y="3972584"/>
              <a:ext cx="541235" cy="54123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2" name="Straight Connector 591">
              <a:extLst>
                <a:ext uri="{FF2B5EF4-FFF2-40B4-BE49-F238E27FC236}">
                  <a16:creationId xmlns:a16="http://schemas.microsoft.com/office/drawing/2014/main" id="{7815A37F-DF3A-AC25-E0E3-788CE4E8B2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03249" y="3896444"/>
              <a:ext cx="548786" cy="548786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3" name="Straight Connector 592">
              <a:extLst>
                <a:ext uri="{FF2B5EF4-FFF2-40B4-BE49-F238E27FC236}">
                  <a16:creationId xmlns:a16="http://schemas.microsoft.com/office/drawing/2014/main" id="{BFC70A8C-C789-9598-ED5A-78E2CDA748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0427" y="3758069"/>
              <a:ext cx="528173" cy="52817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4" name="Group 593">
            <a:extLst>
              <a:ext uri="{FF2B5EF4-FFF2-40B4-BE49-F238E27FC236}">
                <a16:creationId xmlns:a16="http://schemas.microsoft.com/office/drawing/2014/main" id="{547AFC1A-2133-12D7-D19E-D464E8C51E1B}"/>
              </a:ext>
            </a:extLst>
          </p:cNvPr>
          <p:cNvGrpSpPr/>
          <p:nvPr/>
        </p:nvGrpSpPr>
        <p:grpSpPr>
          <a:xfrm>
            <a:off x="747676" y="2620808"/>
            <a:ext cx="551383" cy="1081733"/>
            <a:chOff x="2957137" y="5943600"/>
            <a:chExt cx="551383" cy="1081733"/>
          </a:xfrm>
        </p:grpSpPr>
        <p:cxnSp>
          <p:nvCxnSpPr>
            <p:cNvPr id="595" name="Straight Connector 594">
              <a:extLst>
                <a:ext uri="{FF2B5EF4-FFF2-40B4-BE49-F238E27FC236}">
                  <a16:creationId xmlns:a16="http://schemas.microsoft.com/office/drawing/2014/main" id="{8C13A882-E087-8097-4F7C-C06F9597026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79676" y="5964215"/>
              <a:ext cx="528844" cy="528844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6" name="Straight Connector 595">
              <a:extLst>
                <a:ext uri="{FF2B5EF4-FFF2-40B4-BE49-F238E27FC236}">
                  <a16:creationId xmlns:a16="http://schemas.microsoft.com/office/drawing/2014/main" id="{C0A59376-6905-0C5C-9BC5-B9FA82513B5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776073" y="6286705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7" name="Straight Connector 596">
              <a:extLst>
                <a:ext uri="{FF2B5EF4-FFF2-40B4-BE49-F238E27FC236}">
                  <a16:creationId xmlns:a16="http://schemas.microsoft.com/office/drawing/2014/main" id="{EA910A0D-40D2-1152-21F1-0A54339B7998}"/>
                </a:ext>
              </a:extLst>
            </p:cNvPr>
            <p:cNvCxnSpPr/>
            <p:nvPr/>
          </p:nvCxnSpPr>
          <p:spPr>
            <a:xfrm rot="5400000">
              <a:off x="2852273" y="6362905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8" name="Straight Connector 597">
              <a:extLst>
                <a:ext uri="{FF2B5EF4-FFF2-40B4-BE49-F238E27FC236}">
                  <a16:creationId xmlns:a16="http://schemas.microsoft.com/office/drawing/2014/main" id="{29BF72C9-4493-4D18-54EE-6C425608A525}"/>
                </a:ext>
              </a:extLst>
            </p:cNvPr>
            <p:cNvCxnSpPr/>
            <p:nvPr/>
          </p:nvCxnSpPr>
          <p:spPr>
            <a:xfrm rot="5400000">
              <a:off x="2928473" y="6439105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9" name="Straight Connector 598">
              <a:extLst>
                <a:ext uri="{FF2B5EF4-FFF2-40B4-BE49-F238E27FC236}">
                  <a16:creationId xmlns:a16="http://schemas.microsoft.com/office/drawing/2014/main" id="{0AF21038-76CF-DF4B-3C54-C019D8EE2203}"/>
                </a:ext>
              </a:extLst>
            </p:cNvPr>
            <p:cNvCxnSpPr/>
            <p:nvPr/>
          </p:nvCxnSpPr>
          <p:spPr>
            <a:xfrm rot="5400000">
              <a:off x="3004673" y="6515305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0" name="Straight Connector 599">
              <a:extLst>
                <a:ext uri="{FF2B5EF4-FFF2-40B4-BE49-F238E27FC236}">
                  <a16:creationId xmlns:a16="http://schemas.microsoft.com/office/drawing/2014/main" id="{E6A28D57-BCC7-7B52-A991-E8C92883889C}"/>
                </a:ext>
              </a:extLst>
            </p:cNvPr>
            <p:cNvCxnSpPr/>
            <p:nvPr/>
          </p:nvCxnSpPr>
          <p:spPr>
            <a:xfrm rot="5400000">
              <a:off x="3080873" y="6591505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1" name="Straight Connector 600">
              <a:extLst>
                <a:ext uri="{FF2B5EF4-FFF2-40B4-BE49-F238E27FC236}">
                  <a16:creationId xmlns:a16="http://schemas.microsoft.com/office/drawing/2014/main" id="{0D550C59-F843-6307-1DD1-F9B7CCD962CA}"/>
                </a:ext>
              </a:extLst>
            </p:cNvPr>
            <p:cNvCxnSpPr/>
            <p:nvPr/>
          </p:nvCxnSpPr>
          <p:spPr>
            <a:xfrm rot="5400000">
              <a:off x="3238500" y="6743905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2" name="Straight Connector 601">
              <a:extLst>
                <a:ext uri="{FF2B5EF4-FFF2-40B4-BE49-F238E27FC236}">
                  <a16:creationId xmlns:a16="http://schemas.microsoft.com/office/drawing/2014/main" id="{4FE0C578-224C-784C-07AB-BA536457416B}"/>
                </a:ext>
              </a:extLst>
            </p:cNvPr>
            <p:cNvCxnSpPr/>
            <p:nvPr/>
          </p:nvCxnSpPr>
          <p:spPr>
            <a:xfrm rot="5400000">
              <a:off x="3157073" y="6667705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3" name="Straight Connector 602">
              <a:extLst>
                <a:ext uri="{FF2B5EF4-FFF2-40B4-BE49-F238E27FC236}">
                  <a16:creationId xmlns:a16="http://schemas.microsoft.com/office/drawing/2014/main" id="{9F6A6044-ECEA-8CC9-E692-362AF980312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57137" y="6474475"/>
              <a:ext cx="550858" cy="550858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4" name="Straight Connector 603">
              <a:extLst>
                <a:ext uri="{FF2B5EF4-FFF2-40B4-BE49-F238E27FC236}">
                  <a16:creationId xmlns:a16="http://schemas.microsoft.com/office/drawing/2014/main" id="{169415BB-6EC3-793D-19CD-7D833EED387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73118" y="6407550"/>
              <a:ext cx="527060" cy="52706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5" name="Straight Connector 604">
              <a:extLst>
                <a:ext uri="{FF2B5EF4-FFF2-40B4-BE49-F238E27FC236}">
                  <a16:creationId xmlns:a16="http://schemas.microsoft.com/office/drawing/2014/main" id="{D95CED34-FEA9-72C3-7C89-509766FED14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77955" y="6336187"/>
              <a:ext cx="522223" cy="52222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6" name="Straight Connector 605">
              <a:extLst>
                <a:ext uri="{FF2B5EF4-FFF2-40B4-BE49-F238E27FC236}">
                  <a16:creationId xmlns:a16="http://schemas.microsoft.com/office/drawing/2014/main" id="{8FDB6E39-8061-0021-8ECB-24180728EF0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70572" y="6252604"/>
              <a:ext cx="529606" cy="529606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7" name="Straight Connector 606">
              <a:extLst>
                <a:ext uri="{FF2B5EF4-FFF2-40B4-BE49-F238E27FC236}">
                  <a16:creationId xmlns:a16="http://schemas.microsoft.com/office/drawing/2014/main" id="{DA2E0344-D38D-5F76-659E-BC53B5245ED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70572" y="6176404"/>
              <a:ext cx="529606" cy="529606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8" name="Straight Connector 607">
              <a:extLst>
                <a:ext uri="{FF2B5EF4-FFF2-40B4-BE49-F238E27FC236}">
                  <a16:creationId xmlns:a16="http://schemas.microsoft.com/office/drawing/2014/main" id="{5405EBC5-6890-D3AD-179C-9E0B67D7021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73880" y="6103512"/>
              <a:ext cx="526298" cy="526298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9" name="Straight Connector 608">
              <a:extLst>
                <a:ext uri="{FF2B5EF4-FFF2-40B4-BE49-F238E27FC236}">
                  <a16:creationId xmlns:a16="http://schemas.microsoft.com/office/drawing/2014/main" id="{78E9E2D5-C9E0-4FEC-4016-6F686E91284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75093" y="6028525"/>
              <a:ext cx="525085" cy="52508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0" name="Straight Connector 609">
              <a:extLst>
                <a:ext uri="{FF2B5EF4-FFF2-40B4-BE49-F238E27FC236}">
                  <a16:creationId xmlns:a16="http://schemas.microsoft.com/office/drawing/2014/main" id="{A9CE69DA-38A8-0889-599C-B44C9DDBF086}"/>
                </a:ext>
              </a:extLst>
            </p:cNvPr>
            <p:cNvCxnSpPr/>
            <p:nvPr/>
          </p:nvCxnSpPr>
          <p:spPr>
            <a:xfrm rot="5400000">
              <a:off x="2705100" y="62103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1" name="Group 610">
            <a:extLst>
              <a:ext uri="{FF2B5EF4-FFF2-40B4-BE49-F238E27FC236}">
                <a16:creationId xmlns:a16="http://schemas.microsoft.com/office/drawing/2014/main" id="{49E7E021-730F-25A0-E96E-FB7088932686}"/>
              </a:ext>
            </a:extLst>
          </p:cNvPr>
          <p:cNvGrpSpPr/>
          <p:nvPr/>
        </p:nvGrpSpPr>
        <p:grpSpPr>
          <a:xfrm>
            <a:off x="6906535" y="204689"/>
            <a:ext cx="304800" cy="2511950"/>
            <a:chOff x="4125276" y="455513"/>
            <a:chExt cx="304800" cy="2511950"/>
          </a:xfrm>
        </p:grpSpPr>
        <p:cxnSp>
          <p:nvCxnSpPr>
            <p:cNvPr id="612" name="Straight Connector 611">
              <a:extLst>
                <a:ext uri="{FF2B5EF4-FFF2-40B4-BE49-F238E27FC236}">
                  <a16:creationId xmlns:a16="http://schemas.microsoft.com/office/drawing/2014/main" id="{10380CE2-263B-1099-8278-06693821E6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27231" y="455513"/>
              <a:ext cx="0" cy="22045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3" name="Straight Connector 612">
              <a:extLst>
                <a:ext uri="{FF2B5EF4-FFF2-40B4-BE49-F238E27FC236}">
                  <a16:creationId xmlns:a16="http://schemas.microsoft.com/office/drawing/2014/main" id="{999B1740-26C9-8E8A-F83D-02E79EC608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01476" y="529063"/>
              <a:ext cx="0" cy="22098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4" name="Straight Connector 613">
              <a:extLst>
                <a:ext uri="{FF2B5EF4-FFF2-40B4-BE49-F238E27FC236}">
                  <a16:creationId xmlns:a16="http://schemas.microsoft.com/office/drawing/2014/main" id="{43B837C1-E066-BA7C-1AC3-ACC16C1C29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77676" y="605263"/>
              <a:ext cx="0" cy="22098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5" name="Straight Connector 614">
              <a:extLst>
                <a:ext uri="{FF2B5EF4-FFF2-40B4-BE49-F238E27FC236}">
                  <a16:creationId xmlns:a16="http://schemas.microsoft.com/office/drawing/2014/main" id="{AE103B6F-1358-E373-E591-7F7021E4F4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53876" y="680138"/>
              <a:ext cx="0" cy="221112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6" name="Straight Connector 615">
              <a:extLst>
                <a:ext uri="{FF2B5EF4-FFF2-40B4-BE49-F238E27FC236}">
                  <a16:creationId xmlns:a16="http://schemas.microsoft.com/office/drawing/2014/main" id="{A42BDF66-B116-2962-B7B4-C860953655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30076" y="756338"/>
              <a:ext cx="0" cy="221112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7" name="Straight Connector 616">
              <a:extLst>
                <a:ext uri="{FF2B5EF4-FFF2-40B4-BE49-F238E27FC236}">
                  <a16:creationId xmlns:a16="http://schemas.microsoft.com/office/drawing/2014/main" id="{C2DF01D3-61C6-3D48-61E3-681B01995286}"/>
                </a:ext>
              </a:extLst>
            </p:cNvPr>
            <p:cNvCxnSpPr>
              <a:cxnSpLocks/>
            </p:cNvCxnSpPr>
            <p:nvPr/>
          </p:nvCxnSpPr>
          <p:spPr>
            <a:xfrm>
              <a:off x="4127926" y="25102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8" name="Straight Connector 617">
              <a:extLst>
                <a:ext uri="{FF2B5EF4-FFF2-40B4-BE49-F238E27FC236}">
                  <a16:creationId xmlns:a16="http://schemas.microsoft.com/office/drawing/2014/main" id="{6519619E-13E5-4209-FD8A-81E4EDFACC40}"/>
                </a:ext>
              </a:extLst>
            </p:cNvPr>
            <p:cNvCxnSpPr>
              <a:cxnSpLocks/>
            </p:cNvCxnSpPr>
            <p:nvPr/>
          </p:nvCxnSpPr>
          <p:spPr>
            <a:xfrm>
              <a:off x="4127926" y="23578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9" name="Straight Connector 618">
              <a:extLst>
                <a:ext uri="{FF2B5EF4-FFF2-40B4-BE49-F238E27FC236}">
                  <a16:creationId xmlns:a16="http://schemas.microsoft.com/office/drawing/2014/main" id="{2932ADFC-8FF9-E27F-8781-02E9F0A4AA56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22054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0" name="Straight Connector 619">
              <a:extLst>
                <a:ext uri="{FF2B5EF4-FFF2-40B4-BE49-F238E27FC236}">
                  <a16:creationId xmlns:a16="http://schemas.microsoft.com/office/drawing/2014/main" id="{33667D91-0F9D-0816-51D2-12EC3BDCDEFE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20530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1" name="Straight Connector 620">
              <a:extLst>
                <a:ext uri="{FF2B5EF4-FFF2-40B4-BE49-F238E27FC236}">
                  <a16:creationId xmlns:a16="http://schemas.microsoft.com/office/drawing/2014/main" id="{B00EC9DE-DDB5-2503-CF8D-D085ED05847C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19006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2" name="Straight Connector 621">
              <a:extLst>
                <a:ext uri="{FF2B5EF4-FFF2-40B4-BE49-F238E27FC236}">
                  <a16:creationId xmlns:a16="http://schemas.microsoft.com/office/drawing/2014/main" id="{9300FB9B-6D9C-7329-F161-D180E7FD63E3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17482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3" name="Straight Connector 622">
              <a:extLst>
                <a:ext uri="{FF2B5EF4-FFF2-40B4-BE49-F238E27FC236}">
                  <a16:creationId xmlns:a16="http://schemas.microsoft.com/office/drawing/2014/main" id="{BAC05B4E-F4EA-9A21-5987-74C2F858B9D9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45551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4" name="Straight Connector 623">
              <a:extLst>
                <a:ext uri="{FF2B5EF4-FFF2-40B4-BE49-F238E27FC236}">
                  <a16:creationId xmlns:a16="http://schemas.microsoft.com/office/drawing/2014/main" id="{4488048A-3ACA-87D5-ECA6-18A171BE6210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15958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5" name="Straight Connector 624">
              <a:extLst>
                <a:ext uri="{FF2B5EF4-FFF2-40B4-BE49-F238E27FC236}">
                  <a16:creationId xmlns:a16="http://schemas.microsoft.com/office/drawing/2014/main" id="{4D331173-D639-DA2D-B782-F5DDBD797D5A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14434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6" name="Straight Connector 625">
              <a:extLst>
                <a:ext uri="{FF2B5EF4-FFF2-40B4-BE49-F238E27FC236}">
                  <a16:creationId xmlns:a16="http://schemas.microsoft.com/office/drawing/2014/main" id="{3FE31D54-0D1D-51A4-1E3E-65094AEE348D}"/>
                </a:ext>
              </a:extLst>
            </p:cNvPr>
            <p:cNvCxnSpPr>
              <a:cxnSpLocks/>
            </p:cNvCxnSpPr>
            <p:nvPr/>
          </p:nvCxnSpPr>
          <p:spPr>
            <a:xfrm>
              <a:off x="4127926" y="12910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7" name="Straight Connector 626">
              <a:extLst>
                <a:ext uri="{FF2B5EF4-FFF2-40B4-BE49-F238E27FC236}">
                  <a16:creationId xmlns:a16="http://schemas.microsoft.com/office/drawing/2014/main" id="{B068D74C-E502-7A02-8F8E-9845CB6C3884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12148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8" name="Straight Connector 627">
              <a:extLst>
                <a:ext uri="{FF2B5EF4-FFF2-40B4-BE49-F238E27FC236}">
                  <a16:creationId xmlns:a16="http://schemas.microsoft.com/office/drawing/2014/main" id="{230AD568-60DC-C9DB-310B-DEA8A7F58092}"/>
                </a:ext>
              </a:extLst>
            </p:cNvPr>
            <p:cNvCxnSpPr>
              <a:cxnSpLocks/>
            </p:cNvCxnSpPr>
            <p:nvPr/>
          </p:nvCxnSpPr>
          <p:spPr>
            <a:xfrm>
              <a:off x="4127926" y="13672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9" name="Straight Connector 628">
              <a:extLst>
                <a:ext uri="{FF2B5EF4-FFF2-40B4-BE49-F238E27FC236}">
                  <a16:creationId xmlns:a16="http://schemas.microsoft.com/office/drawing/2014/main" id="{7589BD3A-7E14-45FF-2466-F4CAFCD4F7F4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15196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0" name="Straight Connector 629">
              <a:extLst>
                <a:ext uri="{FF2B5EF4-FFF2-40B4-BE49-F238E27FC236}">
                  <a16:creationId xmlns:a16="http://schemas.microsoft.com/office/drawing/2014/main" id="{0A41C845-D3C6-5C19-92CB-D8054EEA1A36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5290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1" name="Straight Connector 630">
              <a:extLst>
                <a:ext uri="{FF2B5EF4-FFF2-40B4-BE49-F238E27FC236}">
                  <a16:creationId xmlns:a16="http://schemas.microsoft.com/office/drawing/2014/main" id="{ADD252EC-96BC-5788-F98E-FA746B915DBF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6052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2" name="Straight Connector 631">
              <a:extLst>
                <a:ext uri="{FF2B5EF4-FFF2-40B4-BE49-F238E27FC236}">
                  <a16:creationId xmlns:a16="http://schemas.microsoft.com/office/drawing/2014/main" id="{B907290A-C209-0C17-2A57-3D78E719E651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6814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3" name="Straight Connector 632">
              <a:extLst>
                <a:ext uri="{FF2B5EF4-FFF2-40B4-BE49-F238E27FC236}">
                  <a16:creationId xmlns:a16="http://schemas.microsoft.com/office/drawing/2014/main" id="{1C4F7950-6535-7887-F913-61AEEAA74F67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7576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4" name="Straight Connector 633">
              <a:extLst>
                <a:ext uri="{FF2B5EF4-FFF2-40B4-BE49-F238E27FC236}">
                  <a16:creationId xmlns:a16="http://schemas.microsoft.com/office/drawing/2014/main" id="{30CA3E11-C990-4E93-416E-DDB60350B2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11386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5" name="Straight Connector 634">
              <a:extLst>
                <a:ext uri="{FF2B5EF4-FFF2-40B4-BE49-F238E27FC236}">
                  <a16:creationId xmlns:a16="http://schemas.microsoft.com/office/drawing/2014/main" id="{BCB341E7-4B0F-D9E9-3A0E-3F57CF9DA768}"/>
                </a:ext>
              </a:extLst>
            </p:cNvPr>
            <p:cNvCxnSpPr>
              <a:cxnSpLocks/>
            </p:cNvCxnSpPr>
            <p:nvPr/>
          </p:nvCxnSpPr>
          <p:spPr>
            <a:xfrm>
              <a:off x="4127926" y="10624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6" name="Straight Connector 635">
              <a:extLst>
                <a:ext uri="{FF2B5EF4-FFF2-40B4-BE49-F238E27FC236}">
                  <a16:creationId xmlns:a16="http://schemas.microsoft.com/office/drawing/2014/main" id="{997E98E0-9C4A-D5B2-3276-4AA66DB31B16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9862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7" name="Straight Connector 636">
              <a:extLst>
                <a:ext uri="{FF2B5EF4-FFF2-40B4-BE49-F238E27FC236}">
                  <a16:creationId xmlns:a16="http://schemas.microsoft.com/office/drawing/2014/main" id="{B398616F-6E23-E613-A9DA-9AC9567C5509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9100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8" name="Straight Connector 637">
              <a:extLst>
                <a:ext uri="{FF2B5EF4-FFF2-40B4-BE49-F238E27FC236}">
                  <a16:creationId xmlns:a16="http://schemas.microsoft.com/office/drawing/2014/main" id="{166B910D-E9AF-B2E9-6229-AA69E48F1A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8338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9" name="Straight Connector 638">
              <a:extLst>
                <a:ext uri="{FF2B5EF4-FFF2-40B4-BE49-F238E27FC236}">
                  <a16:creationId xmlns:a16="http://schemas.microsoft.com/office/drawing/2014/main" id="{FE2D53D5-D10A-BC5E-787B-CB586EEB0821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16720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0" name="Straight Connector 639">
              <a:extLst>
                <a:ext uri="{FF2B5EF4-FFF2-40B4-BE49-F238E27FC236}">
                  <a16:creationId xmlns:a16="http://schemas.microsoft.com/office/drawing/2014/main" id="{EAAC2F5A-2AC9-45F7-5BAB-60E1D7F2E8D5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18244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1" name="Straight Connector 640">
              <a:extLst>
                <a:ext uri="{FF2B5EF4-FFF2-40B4-BE49-F238E27FC236}">
                  <a16:creationId xmlns:a16="http://schemas.microsoft.com/office/drawing/2014/main" id="{984E249A-C4E0-7043-B689-0B681B3D2DFC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197951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2" name="Straight Connector 641">
              <a:extLst>
                <a:ext uri="{FF2B5EF4-FFF2-40B4-BE49-F238E27FC236}">
                  <a16:creationId xmlns:a16="http://schemas.microsoft.com/office/drawing/2014/main" id="{E1075AC7-92DD-5DCC-3C45-A0EE90A7BC5A}"/>
                </a:ext>
              </a:extLst>
            </p:cNvPr>
            <p:cNvCxnSpPr>
              <a:cxnSpLocks/>
            </p:cNvCxnSpPr>
            <p:nvPr/>
          </p:nvCxnSpPr>
          <p:spPr>
            <a:xfrm>
              <a:off x="4127926" y="213191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3" name="Straight Connector 642">
              <a:extLst>
                <a:ext uri="{FF2B5EF4-FFF2-40B4-BE49-F238E27FC236}">
                  <a16:creationId xmlns:a16="http://schemas.microsoft.com/office/drawing/2014/main" id="{3E17D234-5BBC-359E-B2DE-0AF7BF807C07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228431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4" name="Straight Connector 643">
              <a:extLst>
                <a:ext uri="{FF2B5EF4-FFF2-40B4-BE49-F238E27FC236}">
                  <a16:creationId xmlns:a16="http://schemas.microsoft.com/office/drawing/2014/main" id="{DBC55C8F-5314-935F-E52C-CAFB3E8A0C96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24340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5" name="Straight Connector 644">
              <a:extLst>
                <a:ext uri="{FF2B5EF4-FFF2-40B4-BE49-F238E27FC236}">
                  <a16:creationId xmlns:a16="http://schemas.microsoft.com/office/drawing/2014/main" id="{15149C59-022E-0C33-B512-814050D2F8A5}"/>
                </a:ext>
              </a:extLst>
            </p:cNvPr>
            <p:cNvCxnSpPr>
              <a:cxnSpLocks/>
            </p:cNvCxnSpPr>
            <p:nvPr/>
          </p:nvCxnSpPr>
          <p:spPr>
            <a:xfrm>
              <a:off x="4127926" y="26626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6" name="Straight Connector 645">
              <a:extLst>
                <a:ext uri="{FF2B5EF4-FFF2-40B4-BE49-F238E27FC236}">
                  <a16:creationId xmlns:a16="http://schemas.microsoft.com/office/drawing/2014/main" id="{9E7FB367-A19B-14CD-4566-90D44DB7301C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25864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1712368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2025</TotalTime>
  <Words>313</Words>
  <Application>Microsoft Macintosh PowerPoint</Application>
  <PresentationFormat>Custom</PresentationFormat>
  <Paragraphs>42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Times New Roman</vt:lpstr>
      <vt:lpstr>Default Design</vt:lpstr>
      <vt:lpstr>PowerPoint Presentation</vt:lpstr>
      <vt:lpstr>Written Stage Briefing</vt:lpstr>
      <vt:lpstr>PowerPoint Presentation</vt:lpstr>
      <vt:lpstr>PowerPoint Presentation</vt:lpstr>
      <vt:lpstr>PowerPoint Presentation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Jeff Schroeder</cp:lastModifiedBy>
  <cp:revision>296</cp:revision>
  <dcterms:created xsi:type="dcterms:W3CDTF">2002-08-21T12:11:08Z</dcterms:created>
  <dcterms:modified xsi:type="dcterms:W3CDTF">2023-11-21T18:52:11Z</dcterms:modified>
  <cp:category>Shooting</cp:category>
</cp:coreProperties>
</file>