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2" autoAdjust="0"/>
    <p:restoredTop sz="94535" autoAdjust="0"/>
  </p:normalViewPr>
  <p:slideViewPr>
    <p:cSldViewPr>
      <p:cViewPr>
        <p:scale>
          <a:sx n="262" d="100"/>
          <a:sy n="262" d="100"/>
        </p:scale>
        <p:origin x="1976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28548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Different Look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touching either set of XXs, facing downrange.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22 rounds, 110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11 USPSA 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4BEF2-533A-63DE-7268-7174637EF229}"/>
              </a:ext>
            </a:extLst>
          </p:cNvPr>
          <p:cNvSpPr txBox="1"/>
          <p:nvPr/>
        </p:nvSpPr>
        <p:spPr>
          <a:xfrm>
            <a:off x="1159835" y="921508"/>
            <a:ext cx="2048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Stateman bay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750EA9-2669-5A12-C6F9-5E5144BC8324}"/>
              </a:ext>
            </a:extLst>
          </p:cNvPr>
          <p:cNvGrpSpPr/>
          <p:nvPr/>
        </p:nvGrpSpPr>
        <p:grpSpPr>
          <a:xfrm>
            <a:off x="1293437" y="6248400"/>
            <a:ext cx="1805989" cy="533400"/>
            <a:chOff x="261296" y="3258680"/>
            <a:chExt cx="1805989" cy="533400"/>
          </a:xfrm>
        </p:grpSpPr>
        <p:grpSp>
          <p:nvGrpSpPr>
            <p:cNvPr id="5" name="Group 107">
              <a:extLst>
                <a:ext uri="{FF2B5EF4-FFF2-40B4-BE49-F238E27FC236}">
                  <a16:creationId xmlns:a16="http://schemas.microsoft.com/office/drawing/2014/main" id="{07C4F614-59E7-2C3B-EFF9-C56F924FAC92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DC73ECE-3580-8B33-310B-4965B4593148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73C08DB-79F4-60B0-CEC3-DB2E9395A18D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FA1133F-CA71-5EFC-818F-AF19F626159B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3B06656-01A7-D9D6-84F6-D538EE11890D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3FEDF2B-A2F1-8221-77B5-6FD0A0E4E958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CBF2E36-A962-7126-7554-D4369E47C12F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EB5A248-0499-A681-E68A-D1933285453E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FB22A03-EF26-B89E-A9A6-14A1CABEB050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1C6A97-1775-6270-3C35-70578EA4E833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BEF7CF1-3101-4F10-0709-C58F7F0CDB8F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E5372A4-1A2C-AD5A-4D2F-5FAA6DCC88B9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BC81447-55D7-3FA7-65EA-F9E852678D5F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9AA4F2E-DCB1-531D-A289-A54092C3BA63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5995158-7F95-192F-508F-CF8AEE535D43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2ADA584-6905-1E3C-0EE0-7C4AF44E4FFE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36180CE-8237-6F3A-B075-096CE9A2172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A423918-5F4B-42CE-032A-DEE88EF10337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D7FB89-7290-3D4F-E872-9B3AF65F21E8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DD14676-5D42-52A6-166C-45F047451A5D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D504046-9122-81E4-C774-2E6C246314C1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F2E3148-0188-AA09-460C-0DC402A54C0D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D976638-D84B-433D-5766-AFA4759944EA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F592AC6-4D5A-F580-E6B4-20894A576A14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0DBC10-6E3A-BADE-4A6F-92372171F60A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CE44A39-478E-459B-9A29-0BB637D0A187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7127190-62A3-FB43-368F-BF810E08CFBC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0A1B757-DDF0-0295-C8C8-297554559CE5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AAC3884-799E-7258-47B1-24DD5BD42ED1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5B61C51-7817-9768-B159-10463E5D85CE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770CD9-F117-1E3E-7531-41F11F80DFF9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12" name="Group 25611">
            <a:extLst>
              <a:ext uri="{FF2B5EF4-FFF2-40B4-BE49-F238E27FC236}">
                <a16:creationId xmlns:a16="http://schemas.microsoft.com/office/drawing/2014/main" id="{C53E142D-4ABA-EC15-93E7-836950FBBCED}"/>
              </a:ext>
            </a:extLst>
          </p:cNvPr>
          <p:cNvGrpSpPr/>
          <p:nvPr/>
        </p:nvGrpSpPr>
        <p:grpSpPr>
          <a:xfrm>
            <a:off x="1505809" y="4719365"/>
            <a:ext cx="325438" cy="1233488"/>
            <a:chOff x="838200" y="239263"/>
            <a:chExt cx="325438" cy="1233488"/>
          </a:xfrm>
        </p:grpSpPr>
        <p:sp>
          <p:nvSpPr>
            <p:cNvPr id="25613" name="AutoShape 673">
              <a:extLst>
                <a:ext uri="{FF2B5EF4-FFF2-40B4-BE49-F238E27FC236}">
                  <a16:creationId xmlns:a16="http://schemas.microsoft.com/office/drawing/2014/main" id="{C6610B0A-A0C3-4FC6-92F0-5A4187DF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AutoShape 673">
              <a:extLst>
                <a:ext uri="{FF2B5EF4-FFF2-40B4-BE49-F238E27FC236}">
                  <a16:creationId xmlns:a16="http://schemas.microsoft.com/office/drawing/2014/main" id="{A61FA48B-18C2-42FC-9B27-1169831E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5" name="Group 25614">
            <a:extLst>
              <a:ext uri="{FF2B5EF4-FFF2-40B4-BE49-F238E27FC236}">
                <a16:creationId xmlns:a16="http://schemas.microsoft.com/office/drawing/2014/main" id="{252A3929-9CCD-3AC1-174E-D3EB6C1CBBC0}"/>
              </a:ext>
            </a:extLst>
          </p:cNvPr>
          <p:cNvGrpSpPr/>
          <p:nvPr/>
        </p:nvGrpSpPr>
        <p:grpSpPr>
          <a:xfrm>
            <a:off x="2502734" y="4671505"/>
            <a:ext cx="325438" cy="1233488"/>
            <a:chOff x="838200" y="239263"/>
            <a:chExt cx="325438" cy="1233488"/>
          </a:xfrm>
        </p:grpSpPr>
        <p:sp>
          <p:nvSpPr>
            <p:cNvPr id="25616" name="AutoShape 673">
              <a:extLst>
                <a:ext uri="{FF2B5EF4-FFF2-40B4-BE49-F238E27FC236}">
                  <a16:creationId xmlns:a16="http://schemas.microsoft.com/office/drawing/2014/main" id="{D2CC3F2E-BAD3-39B6-55AB-BDDBB7A66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AutoShape 673">
              <a:extLst>
                <a:ext uri="{FF2B5EF4-FFF2-40B4-BE49-F238E27FC236}">
                  <a16:creationId xmlns:a16="http://schemas.microsoft.com/office/drawing/2014/main" id="{8DCA3B7D-60C8-992C-C641-5B3B28D05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51" name="Group 25650">
            <a:extLst>
              <a:ext uri="{FF2B5EF4-FFF2-40B4-BE49-F238E27FC236}">
                <a16:creationId xmlns:a16="http://schemas.microsoft.com/office/drawing/2014/main" id="{ECECA32F-4D83-D047-D911-BF171A076DC3}"/>
              </a:ext>
            </a:extLst>
          </p:cNvPr>
          <p:cNvGrpSpPr/>
          <p:nvPr/>
        </p:nvGrpSpPr>
        <p:grpSpPr>
          <a:xfrm>
            <a:off x="1634047" y="3566939"/>
            <a:ext cx="304800" cy="1300063"/>
            <a:chOff x="5686609" y="3130512"/>
            <a:chExt cx="304800" cy="1300063"/>
          </a:xfrm>
        </p:grpSpPr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63B99D55-6CEB-4D6F-8306-16C41BA07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E645C9FC-0020-A4BD-3F7A-5F30AFE77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73CB542A-9EA0-8CB6-9F4C-D509B73DC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C0243F50-25FB-B3FF-19BA-9FA21438C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15BDBBC2-8780-C758-E8A5-2A4EA251C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E7CB76AC-A53B-18BB-B061-53B53588E1F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88DB2120-6712-9802-9629-4254F44223F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6A61908A-0B99-B474-DD94-87EA2F3A408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00A14E9A-324B-061C-D219-07B837ECB1C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4EB82866-67A8-2077-8D29-64FFA0EB0BC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FD8AF461-8EB6-AEA0-BF00-E941D0D8FE4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D19077E3-9E10-DBFF-6BCD-C0B5D0FE483C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E606D95-7F0F-02D0-31D2-791BFEB2F0D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8512C5-F697-F4C8-BFED-34543BEBD44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396E628-9C8D-A760-81B6-5796C1150ACB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A5C8158-7925-381C-6EA2-46F011D7A028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392B22E-F5F6-94C6-D0DC-22D3104149C6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0450547-9754-F2B7-49C2-53025DCB413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110154F-2A03-FE45-3368-1DABFEE79B40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18" name="Group 465">
            <a:extLst>
              <a:ext uri="{FF2B5EF4-FFF2-40B4-BE49-F238E27FC236}">
                <a16:creationId xmlns:a16="http://schemas.microsoft.com/office/drawing/2014/main" id="{A09C6C34-5C7E-DF09-B9C4-38C9A7F46652}"/>
              </a:ext>
            </a:extLst>
          </p:cNvPr>
          <p:cNvGrpSpPr>
            <a:grpSpLocks/>
          </p:cNvGrpSpPr>
          <p:nvPr/>
        </p:nvGrpSpPr>
        <p:grpSpPr bwMode="auto">
          <a:xfrm>
            <a:off x="1908668" y="3379203"/>
            <a:ext cx="703263" cy="836612"/>
            <a:chOff x="3360" y="816"/>
            <a:chExt cx="443" cy="527"/>
          </a:xfrm>
        </p:grpSpPr>
        <p:grpSp>
          <p:nvGrpSpPr>
            <p:cNvPr id="25619" name="Group 466">
              <a:extLst>
                <a:ext uri="{FF2B5EF4-FFF2-40B4-BE49-F238E27FC236}">
                  <a16:creationId xmlns:a16="http://schemas.microsoft.com/office/drawing/2014/main" id="{D0089077-310C-7D4E-60E2-8EBDD3107942}"/>
                </a:ext>
              </a:extLst>
            </p:cNvPr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25627" name="Freeform 467">
                <a:extLst>
                  <a:ext uri="{FF2B5EF4-FFF2-40B4-BE49-F238E27FC236}">
                    <a16:creationId xmlns:a16="http://schemas.microsoft.com/office/drawing/2014/main" id="{9204242D-9E11-B1CB-084F-02E9AD8FC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8" name="Freeform 468">
                <a:extLst>
                  <a:ext uri="{FF2B5EF4-FFF2-40B4-BE49-F238E27FC236}">
                    <a16:creationId xmlns:a16="http://schemas.microsoft.com/office/drawing/2014/main" id="{F2F0F470-F9C7-BA69-A5EA-054F1B1DA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0" name="Group 469">
              <a:extLst>
                <a:ext uri="{FF2B5EF4-FFF2-40B4-BE49-F238E27FC236}">
                  <a16:creationId xmlns:a16="http://schemas.microsoft.com/office/drawing/2014/main" id="{9D60978C-F80F-90C8-7265-9BCCDDB96148}"/>
                </a:ext>
              </a:extLst>
            </p:cNvPr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25625" name="Freeform 470">
                <a:extLst>
                  <a:ext uri="{FF2B5EF4-FFF2-40B4-BE49-F238E27FC236}">
                    <a16:creationId xmlns:a16="http://schemas.microsoft.com/office/drawing/2014/main" id="{7B25344E-DED8-0052-4027-A1480797D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6" name="Freeform 471">
                <a:extLst>
                  <a:ext uri="{FF2B5EF4-FFF2-40B4-BE49-F238E27FC236}">
                    <a16:creationId xmlns:a16="http://schemas.microsoft.com/office/drawing/2014/main" id="{C3D90A6E-24D7-9F91-F269-3FE61402B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1" name="Group 472">
              <a:extLst>
                <a:ext uri="{FF2B5EF4-FFF2-40B4-BE49-F238E27FC236}">
                  <a16:creationId xmlns:a16="http://schemas.microsoft.com/office/drawing/2014/main" id="{E2F6D893-9F73-CF46-F931-24B515FF7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25622" name="Freeform 473">
                <a:extLst>
                  <a:ext uri="{FF2B5EF4-FFF2-40B4-BE49-F238E27FC236}">
                    <a16:creationId xmlns:a16="http://schemas.microsoft.com/office/drawing/2014/main" id="{FFC55553-CA32-E494-1CCD-4B827642A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Freeform 474">
                <a:extLst>
                  <a:ext uri="{FF2B5EF4-FFF2-40B4-BE49-F238E27FC236}">
                    <a16:creationId xmlns:a16="http://schemas.microsoft.com/office/drawing/2014/main" id="{4B95D0DA-DC35-2E8F-A9C0-71C9D6EF9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4" name="Freeform 475">
                <a:extLst>
                  <a:ext uri="{FF2B5EF4-FFF2-40B4-BE49-F238E27FC236}">
                    <a16:creationId xmlns:a16="http://schemas.microsoft.com/office/drawing/2014/main" id="{4F59B2DD-78B4-79E0-52CC-37E44BF7E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30" name="Group 25629">
            <a:extLst>
              <a:ext uri="{FF2B5EF4-FFF2-40B4-BE49-F238E27FC236}">
                <a16:creationId xmlns:a16="http://schemas.microsoft.com/office/drawing/2014/main" id="{F7AC0152-451A-C72A-73DF-3E876F060D8A}"/>
              </a:ext>
            </a:extLst>
          </p:cNvPr>
          <p:cNvGrpSpPr/>
          <p:nvPr/>
        </p:nvGrpSpPr>
        <p:grpSpPr>
          <a:xfrm>
            <a:off x="2488900" y="3683570"/>
            <a:ext cx="304800" cy="1300063"/>
            <a:chOff x="5686609" y="3130512"/>
            <a:chExt cx="304800" cy="1300063"/>
          </a:xfrm>
        </p:grpSpPr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FE6D29A3-8B6B-7D9B-AA7E-579B35A85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DCBE6C4A-E58D-95DB-6051-565D708D4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B30EA9F9-A98F-F693-D9C8-192B55F49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96882096-2E81-FEB9-F636-E52FF8481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6ED88F0B-A60A-8441-7B21-BB9A11406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2FB40F5B-357C-B308-4811-A05D21D37303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A10A0184-4747-49FA-784F-109678D722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75D2DCF9-757B-3231-B5C8-EE896E2EDBF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0F91ECAA-77F6-ED65-0E94-6E28691B89F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B887AF21-DF55-E84E-D613-C0ABEA7BEF54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DCD26047-9DD0-B28B-3385-CAA9BED2F09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15612F12-A30C-C7AB-5BEE-91C118F66D1D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82B05FB0-99CD-08E4-0032-F17784F547D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4D9ECD9E-3FE4-17DC-4900-29700218579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8F71DB21-60D3-361A-6902-85F5EF043E4C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F80AABDC-C0CF-752A-64CF-E0D96469218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4D8A7CAF-1C7E-1D7B-1DA9-9D02C874C108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1449D7E4-A0EC-62E2-626B-5277DC4F059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629369B2-52F2-EDFA-67D9-FE9327E8A72B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368">
            <a:extLst>
              <a:ext uri="{FF2B5EF4-FFF2-40B4-BE49-F238E27FC236}">
                <a16:creationId xmlns:a16="http://schemas.microsoft.com/office/drawing/2014/main" id="{EE17A2F8-58D0-EA73-34C3-A3320E0797AB}"/>
              </a:ext>
            </a:extLst>
          </p:cNvPr>
          <p:cNvGrpSpPr>
            <a:grpSpLocks/>
          </p:cNvGrpSpPr>
          <p:nvPr/>
        </p:nvGrpSpPr>
        <p:grpSpPr bwMode="auto">
          <a:xfrm>
            <a:off x="2883497" y="3357626"/>
            <a:ext cx="228600" cy="862013"/>
            <a:chOff x="1488" y="768"/>
            <a:chExt cx="144" cy="543"/>
          </a:xfrm>
        </p:grpSpPr>
        <p:sp>
          <p:nvSpPr>
            <p:cNvPr id="78" name="Line 369">
              <a:extLst>
                <a:ext uri="{FF2B5EF4-FFF2-40B4-BE49-F238E27FC236}">
                  <a16:creationId xmlns:a16="http://schemas.microsoft.com/office/drawing/2014/main" id="{95D375D1-296C-5895-AFE0-098D59A62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370">
              <a:extLst>
                <a:ext uri="{FF2B5EF4-FFF2-40B4-BE49-F238E27FC236}">
                  <a16:creationId xmlns:a16="http://schemas.microsoft.com/office/drawing/2014/main" id="{537FB4D3-699B-A7C4-7F8B-2E79D6EB9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0" name="Group 371">
              <a:extLst>
                <a:ext uri="{FF2B5EF4-FFF2-40B4-BE49-F238E27FC236}">
                  <a16:creationId xmlns:a16="http://schemas.microsoft.com/office/drawing/2014/main" id="{E83C30EC-D346-C50A-9BB1-A5C04450E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81" name="Freeform 372">
                <a:extLst>
                  <a:ext uri="{FF2B5EF4-FFF2-40B4-BE49-F238E27FC236}">
                    <a16:creationId xmlns:a16="http://schemas.microsoft.com/office/drawing/2014/main" id="{8107A989-533E-F328-FD15-5F0F55C4B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73">
                <a:extLst>
                  <a:ext uri="{FF2B5EF4-FFF2-40B4-BE49-F238E27FC236}">
                    <a16:creationId xmlns:a16="http://schemas.microsoft.com/office/drawing/2014/main" id="{10FBC674-AA55-89A5-E340-5EABA6D3E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3" name="Group 356">
            <a:extLst>
              <a:ext uri="{FF2B5EF4-FFF2-40B4-BE49-F238E27FC236}">
                <a16:creationId xmlns:a16="http://schemas.microsoft.com/office/drawing/2014/main" id="{EDAA3AE2-E126-2088-8BF7-2A7E78BC7FFD}"/>
              </a:ext>
            </a:extLst>
          </p:cNvPr>
          <p:cNvGrpSpPr>
            <a:grpSpLocks/>
          </p:cNvGrpSpPr>
          <p:nvPr/>
        </p:nvGrpSpPr>
        <p:grpSpPr bwMode="auto">
          <a:xfrm>
            <a:off x="3216828" y="2984171"/>
            <a:ext cx="223838" cy="862012"/>
            <a:chOff x="1296" y="773"/>
            <a:chExt cx="141" cy="543"/>
          </a:xfrm>
        </p:grpSpPr>
        <p:sp>
          <p:nvSpPr>
            <p:cNvPr id="84" name="Line 357">
              <a:extLst>
                <a:ext uri="{FF2B5EF4-FFF2-40B4-BE49-F238E27FC236}">
                  <a16:creationId xmlns:a16="http://schemas.microsoft.com/office/drawing/2014/main" id="{A15991E1-54FC-C918-B148-601743F64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58">
              <a:extLst>
                <a:ext uri="{FF2B5EF4-FFF2-40B4-BE49-F238E27FC236}">
                  <a16:creationId xmlns:a16="http://schemas.microsoft.com/office/drawing/2014/main" id="{10AD006A-461A-8A05-99FF-FBDF6192F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6" name="Group 359">
              <a:extLst>
                <a:ext uri="{FF2B5EF4-FFF2-40B4-BE49-F238E27FC236}">
                  <a16:creationId xmlns:a16="http://schemas.microsoft.com/office/drawing/2014/main" id="{FAFA7264-D584-7F5E-FE09-AA94F4002C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87" name="Freeform 360">
                <a:extLst>
                  <a:ext uri="{FF2B5EF4-FFF2-40B4-BE49-F238E27FC236}">
                    <a16:creationId xmlns:a16="http://schemas.microsoft.com/office/drawing/2014/main" id="{16B0023A-7FCE-1A94-F8DA-A82AFD5F5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361">
                <a:extLst>
                  <a:ext uri="{FF2B5EF4-FFF2-40B4-BE49-F238E27FC236}">
                    <a16:creationId xmlns:a16="http://schemas.microsoft.com/office/drawing/2014/main" id="{EB579CC6-9A70-520C-6194-A8B49CFCB6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" name="Group 374">
            <a:extLst>
              <a:ext uri="{FF2B5EF4-FFF2-40B4-BE49-F238E27FC236}">
                <a16:creationId xmlns:a16="http://schemas.microsoft.com/office/drawing/2014/main" id="{59967186-0606-0705-6612-E3C0734514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28031" y="3357626"/>
            <a:ext cx="228600" cy="862013"/>
            <a:chOff x="1488" y="768"/>
            <a:chExt cx="144" cy="543"/>
          </a:xfrm>
        </p:grpSpPr>
        <p:sp>
          <p:nvSpPr>
            <p:cNvPr id="90" name="Line 375">
              <a:extLst>
                <a:ext uri="{FF2B5EF4-FFF2-40B4-BE49-F238E27FC236}">
                  <a16:creationId xmlns:a16="http://schemas.microsoft.com/office/drawing/2014/main" id="{632E9D2F-DCF0-26F8-739B-108825BD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76">
              <a:extLst>
                <a:ext uri="{FF2B5EF4-FFF2-40B4-BE49-F238E27FC236}">
                  <a16:creationId xmlns:a16="http://schemas.microsoft.com/office/drawing/2014/main" id="{93D8F697-44E8-2D21-3665-B476B002A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" name="Group 377">
              <a:extLst>
                <a:ext uri="{FF2B5EF4-FFF2-40B4-BE49-F238E27FC236}">
                  <a16:creationId xmlns:a16="http://schemas.microsoft.com/office/drawing/2014/main" id="{88ADD6A6-6D45-99F0-E3DB-9D9BB5FC0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93" name="Freeform 378">
                <a:extLst>
                  <a:ext uri="{FF2B5EF4-FFF2-40B4-BE49-F238E27FC236}">
                    <a16:creationId xmlns:a16="http://schemas.microsoft.com/office/drawing/2014/main" id="{FF278DAB-6DB5-4E7B-C30A-8E8E57B3E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379">
                <a:extLst>
                  <a:ext uri="{FF2B5EF4-FFF2-40B4-BE49-F238E27FC236}">
                    <a16:creationId xmlns:a16="http://schemas.microsoft.com/office/drawing/2014/main" id="{A4AE8A39-A377-CBF0-461B-42699989B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5" name="Group 362">
            <a:extLst>
              <a:ext uri="{FF2B5EF4-FFF2-40B4-BE49-F238E27FC236}">
                <a16:creationId xmlns:a16="http://schemas.microsoft.com/office/drawing/2014/main" id="{2C3752C6-1445-B8E2-4F23-1CEF2D8FCF7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295" y="2982333"/>
            <a:ext cx="223838" cy="862013"/>
            <a:chOff x="1296" y="773"/>
            <a:chExt cx="141" cy="543"/>
          </a:xfrm>
        </p:grpSpPr>
        <p:sp>
          <p:nvSpPr>
            <p:cNvPr id="96" name="Line 363">
              <a:extLst>
                <a:ext uri="{FF2B5EF4-FFF2-40B4-BE49-F238E27FC236}">
                  <a16:creationId xmlns:a16="http://schemas.microsoft.com/office/drawing/2014/main" id="{DFC0E181-B65E-4F45-AD1A-D09E2DB26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364">
              <a:extLst>
                <a:ext uri="{FF2B5EF4-FFF2-40B4-BE49-F238E27FC236}">
                  <a16:creationId xmlns:a16="http://schemas.microsoft.com/office/drawing/2014/main" id="{18F97C70-746E-9554-58E1-098D97A17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365">
              <a:extLst>
                <a:ext uri="{FF2B5EF4-FFF2-40B4-BE49-F238E27FC236}">
                  <a16:creationId xmlns:a16="http://schemas.microsoft.com/office/drawing/2014/main" id="{D5791309-3C79-A5C0-FB0E-857B00A80B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99" name="Freeform 366">
                <a:extLst>
                  <a:ext uri="{FF2B5EF4-FFF2-40B4-BE49-F238E27FC236}">
                    <a16:creationId xmlns:a16="http://schemas.microsoft.com/office/drawing/2014/main" id="{2A3BEC29-B1FF-0735-4B34-C3AD59433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367">
                <a:extLst>
                  <a:ext uri="{FF2B5EF4-FFF2-40B4-BE49-F238E27FC236}">
                    <a16:creationId xmlns:a16="http://schemas.microsoft.com/office/drawing/2014/main" id="{C4D7EBDB-AC66-64D1-5A6F-94B0CBB9A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1" name="Group 164">
            <a:extLst>
              <a:ext uri="{FF2B5EF4-FFF2-40B4-BE49-F238E27FC236}">
                <a16:creationId xmlns:a16="http://schemas.microsoft.com/office/drawing/2014/main" id="{EB4BDF63-6E37-0C0C-EB34-1C422FB6E6BF}"/>
              </a:ext>
            </a:extLst>
          </p:cNvPr>
          <p:cNvGrpSpPr>
            <a:grpSpLocks/>
          </p:cNvGrpSpPr>
          <p:nvPr/>
        </p:nvGrpSpPr>
        <p:grpSpPr bwMode="auto">
          <a:xfrm>
            <a:off x="360143" y="2777874"/>
            <a:ext cx="288925" cy="787400"/>
            <a:chOff x="1247" y="2496"/>
            <a:chExt cx="182" cy="496"/>
          </a:xfrm>
        </p:grpSpPr>
        <p:sp>
          <p:nvSpPr>
            <p:cNvPr id="102" name="Line 165">
              <a:extLst>
                <a:ext uri="{FF2B5EF4-FFF2-40B4-BE49-F238E27FC236}">
                  <a16:creationId xmlns:a16="http://schemas.microsoft.com/office/drawing/2014/main" id="{DABB60B7-8107-D95F-4AE2-CF4756C98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66">
              <a:extLst>
                <a:ext uri="{FF2B5EF4-FFF2-40B4-BE49-F238E27FC236}">
                  <a16:creationId xmlns:a16="http://schemas.microsoft.com/office/drawing/2014/main" id="{64A068C0-B822-AE40-5F14-199DCB7DA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4" name="Group 167">
              <a:extLst>
                <a:ext uri="{FF2B5EF4-FFF2-40B4-BE49-F238E27FC236}">
                  <a16:creationId xmlns:a16="http://schemas.microsoft.com/office/drawing/2014/main" id="{12416230-0C7C-29F9-1BE9-753974B47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5" name="Freeform 168">
                <a:extLst>
                  <a:ext uri="{FF2B5EF4-FFF2-40B4-BE49-F238E27FC236}">
                    <a16:creationId xmlns:a16="http://schemas.microsoft.com/office/drawing/2014/main" id="{9911DC58-8012-7D13-65D8-4CE48AA6B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169">
                <a:extLst>
                  <a:ext uri="{FF2B5EF4-FFF2-40B4-BE49-F238E27FC236}">
                    <a16:creationId xmlns:a16="http://schemas.microsoft.com/office/drawing/2014/main" id="{5BD83CBA-E9FE-64AD-C0EC-2CA5A5EAC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7" name="Group 164">
            <a:extLst>
              <a:ext uri="{FF2B5EF4-FFF2-40B4-BE49-F238E27FC236}">
                <a16:creationId xmlns:a16="http://schemas.microsoft.com/office/drawing/2014/main" id="{6644C1B3-F831-9CCF-EFDF-C2FC4171FDCB}"/>
              </a:ext>
            </a:extLst>
          </p:cNvPr>
          <p:cNvGrpSpPr>
            <a:grpSpLocks/>
          </p:cNvGrpSpPr>
          <p:nvPr/>
        </p:nvGrpSpPr>
        <p:grpSpPr bwMode="auto">
          <a:xfrm>
            <a:off x="3559091" y="2803274"/>
            <a:ext cx="288925" cy="787400"/>
            <a:chOff x="1247" y="2496"/>
            <a:chExt cx="182" cy="496"/>
          </a:xfrm>
        </p:grpSpPr>
        <p:sp>
          <p:nvSpPr>
            <p:cNvPr id="108" name="Line 165">
              <a:extLst>
                <a:ext uri="{FF2B5EF4-FFF2-40B4-BE49-F238E27FC236}">
                  <a16:creationId xmlns:a16="http://schemas.microsoft.com/office/drawing/2014/main" id="{6818533E-A8C4-412D-7C4B-4457C8FBA2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66">
              <a:extLst>
                <a:ext uri="{FF2B5EF4-FFF2-40B4-BE49-F238E27FC236}">
                  <a16:creationId xmlns:a16="http://schemas.microsoft.com/office/drawing/2014/main" id="{6C46844B-D7DE-092D-6F04-F710FAE73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0" name="Group 167">
              <a:extLst>
                <a:ext uri="{FF2B5EF4-FFF2-40B4-BE49-F238E27FC236}">
                  <a16:creationId xmlns:a16="http://schemas.microsoft.com/office/drawing/2014/main" id="{2697A18F-CD30-0CA5-412A-327E6297C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11" name="Freeform 168">
                <a:extLst>
                  <a:ext uri="{FF2B5EF4-FFF2-40B4-BE49-F238E27FC236}">
                    <a16:creationId xmlns:a16="http://schemas.microsoft.com/office/drawing/2014/main" id="{523CE214-C635-C942-A1FF-B2D3764CA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69">
                <a:extLst>
                  <a:ext uri="{FF2B5EF4-FFF2-40B4-BE49-F238E27FC236}">
                    <a16:creationId xmlns:a16="http://schemas.microsoft.com/office/drawing/2014/main" id="{EFD6CF3B-32B1-AA4D-CE64-CCE0BC280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F19A50-0C82-4928-1D40-3F8DE6E89CCE}"/>
              </a:ext>
            </a:extLst>
          </p:cNvPr>
          <p:cNvGrpSpPr/>
          <p:nvPr/>
        </p:nvGrpSpPr>
        <p:grpSpPr>
          <a:xfrm>
            <a:off x="1563569" y="5475115"/>
            <a:ext cx="304800" cy="1300063"/>
            <a:chOff x="5686609" y="3130512"/>
            <a:chExt cx="304800" cy="1300063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1A9F698-3F95-087C-24E6-1B215026F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FC2600F-A19E-6305-25D0-CC76071E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72B3FC1-CBE6-E9B6-1B2F-F5748B364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9883C07-75B1-CE8E-9625-B3AD49FA0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E2BB74B-FE73-6B9C-B8BE-6F7607A3E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F28E188-8EDB-70AA-1654-E1C9659AAAF2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3D4C8C-E3F1-53AE-CA98-72F16DFF553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CDA5A7E-F445-E953-A132-53B836B7724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8965C1-BB50-3C91-5EDC-A90980F448F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4F5985D-5D26-95C6-682A-97C66ACEA603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6FD25B5-3632-1DF4-753C-F3713EEC46B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F876027-5413-7088-6984-73131B7535E4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C07D48A-28F8-5D95-1D78-AC439CE1B61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5D322A-02D7-DE58-CABD-A8694A68A33B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4BB6CC1-46BE-ECA2-0793-90439C1488C5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440FE79-4F48-A410-ACDA-BADA7629BE2E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2A4904A-B7E7-4720-A046-B89D530CC31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4DED7A2-49BA-A428-BCA3-643628796D1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BD4D73-87E5-D930-FA17-80BEC6CF0750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7A38C30-5FE2-B6AC-839E-8B632B589496}"/>
              </a:ext>
            </a:extLst>
          </p:cNvPr>
          <p:cNvGrpSpPr/>
          <p:nvPr/>
        </p:nvGrpSpPr>
        <p:grpSpPr>
          <a:xfrm>
            <a:off x="2480541" y="5472617"/>
            <a:ext cx="304800" cy="1300063"/>
            <a:chOff x="5686609" y="3130512"/>
            <a:chExt cx="304800" cy="1300063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2CF392D-EF80-21AE-ACA5-F04F469B02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3528D9E-9BA5-F1AC-34C2-4EACFF2E4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8E0916C-F5F5-5FC0-FCA1-F92D43D8EF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240E64-B5A7-F365-D966-EC1E11C0A6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48EC431-0129-DF36-C42F-42B780D16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DD498E1-5551-E718-CE78-60A4EA4CA74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2FCE5B7-A2FF-B7BC-B632-7B577C51F9A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1A46A81-0784-6542-1288-7FB81002BF3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F939376-1142-82F6-040C-1FE664A8B6E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B7A0411-7AD6-5A08-1C82-9C10718BBFF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4347CE0-5900-AAF3-EA96-6981B1A086D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0B65E70-7E99-A7BA-E87C-C312015B820D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7532CDF-D4EB-847C-9C7B-69B39FE629F8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A4833EF-9DF2-4D8A-903C-BC31035F4CD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81E849C-7E81-E86F-147E-FD6687561B0F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A784D6D-AE4B-A385-6F2D-8C25C0335533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027D3EB-B62C-723A-65AC-8B71316E3673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AF04595-CFA1-85CA-D0A4-843A3AEFF6A6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9C47A64-E5B3-CCDC-7DDC-313E968A10A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3C2635D-65F2-986F-2E79-B3E05B965CBB}"/>
              </a:ext>
            </a:extLst>
          </p:cNvPr>
          <p:cNvCxnSpPr>
            <a:cxnSpLocks/>
          </p:cNvCxnSpPr>
          <p:nvPr/>
        </p:nvCxnSpPr>
        <p:spPr>
          <a:xfrm>
            <a:off x="1256108" y="6835927"/>
            <a:ext cx="1851227" cy="29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FA574E1-B66A-875D-71B7-F5B6B8AA32E9}"/>
              </a:ext>
            </a:extLst>
          </p:cNvPr>
          <p:cNvCxnSpPr>
            <a:cxnSpLocks/>
          </p:cNvCxnSpPr>
          <p:nvPr/>
        </p:nvCxnSpPr>
        <p:spPr>
          <a:xfrm flipV="1">
            <a:off x="3096955" y="685500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9A0E1F1-673E-F6FD-625F-241BD8E11D6F}"/>
              </a:ext>
            </a:extLst>
          </p:cNvPr>
          <p:cNvCxnSpPr>
            <a:cxnSpLocks/>
          </p:cNvCxnSpPr>
          <p:nvPr/>
        </p:nvCxnSpPr>
        <p:spPr>
          <a:xfrm flipV="1">
            <a:off x="1256108" y="6839277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B94006A-5C0E-37B1-E678-E757B5C0E73F}"/>
              </a:ext>
            </a:extLst>
          </p:cNvPr>
          <p:cNvCxnSpPr>
            <a:cxnSpLocks/>
          </p:cNvCxnSpPr>
          <p:nvPr/>
        </p:nvCxnSpPr>
        <p:spPr>
          <a:xfrm>
            <a:off x="1256108" y="7496054"/>
            <a:ext cx="185122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E7201DD-D883-9F77-63AA-8E5B526E9DE1}"/>
              </a:ext>
            </a:extLst>
          </p:cNvPr>
          <p:cNvCxnSpPr>
            <a:cxnSpLocks/>
          </p:cNvCxnSpPr>
          <p:nvPr/>
        </p:nvCxnSpPr>
        <p:spPr>
          <a:xfrm>
            <a:off x="5029200" y="8718253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DEECBC1-A7BA-767F-C737-18B2D829BD44}"/>
              </a:ext>
            </a:extLst>
          </p:cNvPr>
          <p:cNvCxnSpPr>
            <a:cxnSpLocks/>
          </p:cNvCxnSpPr>
          <p:nvPr/>
        </p:nvCxnSpPr>
        <p:spPr>
          <a:xfrm>
            <a:off x="5029200" y="8077200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8E6E10B-BEB1-C36F-090E-7F5A6407DBBE}"/>
              </a:ext>
            </a:extLst>
          </p:cNvPr>
          <p:cNvCxnSpPr>
            <a:cxnSpLocks/>
          </p:cNvCxnSpPr>
          <p:nvPr/>
        </p:nvCxnSpPr>
        <p:spPr>
          <a:xfrm flipV="1">
            <a:off x="5661572" y="80772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7CA3BD6-F46E-B110-E71C-B8674050FFEC}"/>
              </a:ext>
            </a:extLst>
          </p:cNvPr>
          <p:cNvCxnSpPr>
            <a:cxnSpLocks/>
          </p:cNvCxnSpPr>
          <p:nvPr/>
        </p:nvCxnSpPr>
        <p:spPr>
          <a:xfrm flipV="1">
            <a:off x="5029200" y="8065108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14D417E-ED5D-8718-9C22-C841F0627C29}"/>
              </a:ext>
            </a:extLst>
          </p:cNvPr>
          <p:cNvGrpSpPr/>
          <p:nvPr/>
        </p:nvGrpSpPr>
        <p:grpSpPr>
          <a:xfrm>
            <a:off x="4555271" y="7427168"/>
            <a:ext cx="304800" cy="1300063"/>
            <a:chOff x="5686609" y="3130512"/>
            <a:chExt cx="304800" cy="1300063"/>
          </a:xfrm>
        </p:grpSpPr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1910438-24F7-4034-E5C3-3BD080D50D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795CB0C-C899-5626-0CAA-61D0CDD11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BD4C021-75E7-37ED-D467-B8A8E3685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E491F8D-9936-E7F8-7039-518099E29C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267EDBD-401E-6164-3D9C-E5CB0F844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D5C44024-9D3E-DB43-6F91-6A30B0D8BA6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59F978E-D5ED-AFD3-1F36-C2EF07320E5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88283B5-DD2E-2C61-D8B9-79AE0E87B1B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9493E38-70AF-F7BD-6F22-EB978AD781E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615BE30-68FB-5936-3534-CE6C1F4EF155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2732105-9F71-05D1-ADEF-BB83337F67C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05F23D6-336F-9A57-651B-1C64D08B4906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79371E4-AA96-A5F0-7C26-DFF7E3AF1F1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A85B5EF-E83A-3241-D0A3-73720D3C126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0A4D6D5-46F8-37CE-8620-A3ECA5B0913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B93AEF4-024A-AC5C-E2C6-4D1B3876ED3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732C1FF-BC95-F75B-17FE-C0DEE44F913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7EC778A-02C0-CC5F-28A4-C5425E4D00C9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F2157694-347B-88CE-2FBF-71AFB4F76418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65" name="Group 25664">
            <a:extLst>
              <a:ext uri="{FF2B5EF4-FFF2-40B4-BE49-F238E27FC236}">
                <a16:creationId xmlns:a16="http://schemas.microsoft.com/office/drawing/2014/main" id="{909D332E-50B2-52B1-7810-F00B91E3BD2A}"/>
              </a:ext>
            </a:extLst>
          </p:cNvPr>
          <p:cNvGrpSpPr/>
          <p:nvPr/>
        </p:nvGrpSpPr>
        <p:grpSpPr>
          <a:xfrm>
            <a:off x="4526649" y="5375068"/>
            <a:ext cx="304800" cy="1747300"/>
            <a:chOff x="4267200" y="3431650"/>
            <a:chExt cx="304800" cy="1747300"/>
          </a:xfrm>
        </p:grpSpPr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C1C3832D-4B7D-4438-EE96-3B576CA7BD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3747663C-304B-6117-728B-D3F63F4AF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873CFC94-E002-A485-4C04-D2C1CA671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45BEE7A4-A26C-F9F5-233F-B02546FED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D85BF55A-D29D-F6DD-5BEC-15CCED33A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6D10EDBD-CFF8-8E10-7F13-1669AE073E9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38B67BED-9C76-194A-CD36-A45911E70F3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69422173-0825-E719-8B87-8FBF05B57E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F72E62CF-06D7-1570-E262-00DC198D392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DCFC3E6D-DBC8-4D18-1FEC-14B3628200B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810B8982-4F4A-6DAE-AD00-AABF6F96F31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D5D8B823-CC9E-444F-5C14-6A17D7A8026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2C630753-95E4-46A8-F644-53C68F8E30B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05173A2B-6978-B312-4202-442292A77CC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6C4AF2DE-84F4-3EA7-D27E-31090EF172C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DBA42559-97CC-E36C-C721-DBAB49AF825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49CDA0F7-0858-9B72-A770-C7AAB7049F9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A086FD85-1CD3-58E6-84D0-C7C99BA539E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397FA76D-C42F-AA09-649A-F75086FB6C4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DCA892A9-A9DC-67F2-FB0A-DC07AA243DD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C98D6959-455A-F670-6964-695BAEBAAD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C1DE7B45-5426-1919-088C-963EF437E3C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E0D97468-27C0-0145-E937-41873D3D27C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25735FB9-F0E7-602F-64B7-7112D074BC6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0" name="Straight Connector 25689">
              <a:extLst>
                <a:ext uri="{FF2B5EF4-FFF2-40B4-BE49-F238E27FC236}">
                  <a16:creationId xmlns:a16="http://schemas.microsoft.com/office/drawing/2014/main" id="{7C304D23-024B-5CBC-CFCF-51942A8A88C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17" name="Group 25716">
            <a:extLst>
              <a:ext uri="{FF2B5EF4-FFF2-40B4-BE49-F238E27FC236}">
                <a16:creationId xmlns:a16="http://schemas.microsoft.com/office/drawing/2014/main" id="{2772A3CE-AA69-072E-6563-4B5826E3059A}"/>
              </a:ext>
            </a:extLst>
          </p:cNvPr>
          <p:cNvGrpSpPr/>
          <p:nvPr/>
        </p:nvGrpSpPr>
        <p:grpSpPr>
          <a:xfrm>
            <a:off x="4545393" y="3538802"/>
            <a:ext cx="304800" cy="1747300"/>
            <a:chOff x="4267200" y="3431650"/>
            <a:chExt cx="304800" cy="1747300"/>
          </a:xfrm>
        </p:grpSpPr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7318F78D-A21E-B44B-D187-9106A57E9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9" name="Straight Connector 25718">
              <a:extLst>
                <a:ext uri="{FF2B5EF4-FFF2-40B4-BE49-F238E27FC236}">
                  <a16:creationId xmlns:a16="http://schemas.microsoft.com/office/drawing/2014/main" id="{0C6EFCEC-36E0-1E10-DDFA-9D48B143C5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0" name="Straight Connector 25719">
              <a:extLst>
                <a:ext uri="{FF2B5EF4-FFF2-40B4-BE49-F238E27FC236}">
                  <a16:creationId xmlns:a16="http://schemas.microsoft.com/office/drawing/2014/main" id="{1D5038E5-3C88-36F5-3755-24BCF021B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1" name="Straight Connector 25720">
              <a:extLst>
                <a:ext uri="{FF2B5EF4-FFF2-40B4-BE49-F238E27FC236}">
                  <a16:creationId xmlns:a16="http://schemas.microsoft.com/office/drawing/2014/main" id="{294B1697-3CAE-910C-E338-CABD85BCC7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2" name="Straight Connector 25721">
              <a:extLst>
                <a:ext uri="{FF2B5EF4-FFF2-40B4-BE49-F238E27FC236}">
                  <a16:creationId xmlns:a16="http://schemas.microsoft.com/office/drawing/2014/main" id="{AFFF4ACB-8395-0310-5D7A-F8E3D982DB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3" name="Straight Connector 25722">
              <a:extLst>
                <a:ext uri="{FF2B5EF4-FFF2-40B4-BE49-F238E27FC236}">
                  <a16:creationId xmlns:a16="http://schemas.microsoft.com/office/drawing/2014/main" id="{585F9F2A-BE71-2EA8-33BA-2B18AA62F26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4" name="Straight Connector 25723">
              <a:extLst>
                <a:ext uri="{FF2B5EF4-FFF2-40B4-BE49-F238E27FC236}">
                  <a16:creationId xmlns:a16="http://schemas.microsoft.com/office/drawing/2014/main" id="{6F229885-F16B-BDCC-2D47-43B486F4F5E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5" name="Straight Connector 25724">
              <a:extLst>
                <a:ext uri="{FF2B5EF4-FFF2-40B4-BE49-F238E27FC236}">
                  <a16:creationId xmlns:a16="http://schemas.microsoft.com/office/drawing/2014/main" id="{A40856DC-2E1E-B2DC-663F-5DDA3F40215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6" name="Straight Connector 25725">
              <a:extLst>
                <a:ext uri="{FF2B5EF4-FFF2-40B4-BE49-F238E27FC236}">
                  <a16:creationId xmlns:a16="http://schemas.microsoft.com/office/drawing/2014/main" id="{611F4ECF-DC1E-8522-A5FD-A1E02D12E38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7" name="Straight Connector 25726">
              <a:extLst>
                <a:ext uri="{FF2B5EF4-FFF2-40B4-BE49-F238E27FC236}">
                  <a16:creationId xmlns:a16="http://schemas.microsoft.com/office/drawing/2014/main" id="{AC4C663A-E04A-A97A-BCF8-FDFB26BBFA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8" name="Straight Connector 25727">
              <a:extLst>
                <a:ext uri="{FF2B5EF4-FFF2-40B4-BE49-F238E27FC236}">
                  <a16:creationId xmlns:a16="http://schemas.microsoft.com/office/drawing/2014/main" id="{218F2A5A-E93E-355A-395C-C77FEC5AC68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9" name="Straight Connector 25728">
              <a:extLst>
                <a:ext uri="{FF2B5EF4-FFF2-40B4-BE49-F238E27FC236}">
                  <a16:creationId xmlns:a16="http://schemas.microsoft.com/office/drawing/2014/main" id="{8882D9B0-480B-910B-C1F3-03982CB2699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0" name="Straight Connector 25729">
              <a:extLst>
                <a:ext uri="{FF2B5EF4-FFF2-40B4-BE49-F238E27FC236}">
                  <a16:creationId xmlns:a16="http://schemas.microsoft.com/office/drawing/2014/main" id="{04FE2184-7C3B-F71D-2025-C2C4EFA129D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1" name="Straight Connector 25730">
              <a:extLst>
                <a:ext uri="{FF2B5EF4-FFF2-40B4-BE49-F238E27FC236}">
                  <a16:creationId xmlns:a16="http://schemas.microsoft.com/office/drawing/2014/main" id="{A16844B5-A733-5913-931B-CBFE19E48B8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2" name="Straight Connector 25731">
              <a:extLst>
                <a:ext uri="{FF2B5EF4-FFF2-40B4-BE49-F238E27FC236}">
                  <a16:creationId xmlns:a16="http://schemas.microsoft.com/office/drawing/2014/main" id="{B5CAFF87-3D56-CC34-3035-B7AD8710D65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3" name="Straight Connector 25732">
              <a:extLst>
                <a:ext uri="{FF2B5EF4-FFF2-40B4-BE49-F238E27FC236}">
                  <a16:creationId xmlns:a16="http://schemas.microsoft.com/office/drawing/2014/main" id="{2A531B00-ABE8-D1AF-D042-3B91997AF60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4" name="Straight Connector 25733">
              <a:extLst>
                <a:ext uri="{FF2B5EF4-FFF2-40B4-BE49-F238E27FC236}">
                  <a16:creationId xmlns:a16="http://schemas.microsoft.com/office/drawing/2014/main" id="{D0622BC8-8140-1EE0-12E2-6DA7D8FB12D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5" name="Straight Connector 25734">
              <a:extLst>
                <a:ext uri="{FF2B5EF4-FFF2-40B4-BE49-F238E27FC236}">
                  <a16:creationId xmlns:a16="http://schemas.microsoft.com/office/drawing/2014/main" id="{33A9A1EA-C62D-5B09-FF9B-F65CFB09AC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6" name="Straight Connector 25735">
              <a:extLst>
                <a:ext uri="{FF2B5EF4-FFF2-40B4-BE49-F238E27FC236}">
                  <a16:creationId xmlns:a16="http://schemas.microsoft.com/office/drawing/2014/main" id="{C333CAC0-3053-6A56-6F2D-91FA87CBE96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7" name="Straight Connector 25736">
              <a:extLst>
                <a:ext uri="{FF2B5EF4-FFF2-40B4-BE49-F238E27FC236}">
                  <a16:creationId xmlns:a16="http://schemas.microsoft.com/office/drawing/2014/main" id="{00FDABD5-0266-8E8D-9542-031112927D0B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8" name="Straight Connector 25737">
              <a:extLst>
                <a:ext uri="{FF2B5EF4-FFF2-40B4-BE49-F238E27FC236}">
                  <a16:creationId xmlns:a16="http://schemas.microsoft.com/office/drawing/2014/main" id="{066450D0-8073-336D-2BE7-073C30D3857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9" name="Straight Connector 25738">
              <a:extLst>
                <a:ext uri="{FF2B5EF4-FFF2-40B4-BE49-F238E27FC236}">
                  <a16:creationId xmlns:a16="http://schemas.microsoft.com/office/drawing/2014/main" id="{D7FD4DA0-BFFB-328A-81B6-238EAA32025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0" name="Straight Connector 25739">
              <a:extLst>
                <a:ext uri="{FF2B5EF4-FFF2-40B4-BE49-F238E27FC236}">
                  <a16:creationId xmlns:a16="http://schemas.microsoft.com/office/drawing/2014/main" id="{8B7AE395-9D03-B1B9-03D5-C213807F644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1" name="Straight Connector 25740">
              <a:extLst>
                <a:ext uri="{FF2B5EF4-FFF2-40B4-BE49-F238E27FC236}">
                  <a16:creationId xmlns:a16="http://schemas.microsoft.com/office/drawing/2014/main" id="{DBAA9E69-4C42-A242-C63B-5660B4D8F76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2" name="Straight Connector 25741">
              <a:extLst>
                <a:ext uri="{FF2B5EF4-FFF2-40B4-BE49-F238E27FC236}">
                  <a16:creationId xmlns:a16="http://schemas.microsoft.com/office/drawing/2014/main" id="{BC55B2F5-3824-E6C4-03C1-7F4E2A0DA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43" name="Group 25742">
            <a:extLst>
              <a:ext uri="{FF2B5EF4-FFF2-40B4-BE49-F238E27FC236}">
                <a16:creationId xmlns:a16="http://schemas.microsoft.com/office/drawing/2014/main" id="{821211AC-48B6-6511-C230-8B941FE1BE78}"/>
              </a:ext>
            </a:extLst>
          </p:cNvPr>
          <p:cNvGrpSpPr/>
          <p:nvPr/>
        </p:nvGrpSpPr>
        <p:grpSpPr>
          <a:xfrm rot="16200000">
            <a:off x="2070443" y="7507599"/>
            <a:ext cx="251974" cy="448158"/>
            <a:chOff x="7022744" y="7638717"/>
            <a:chExt cx="251974" cy="646234"/>
          </a:xfrm>
        </p:grpSpPr>
        <p:grpSp>
          <p:nvGrpSpPr>
            <p:cNvPr id="25744" name="Group 25743">
              <a:extLst>
                <a:ext uri="{FF2B5EF4-FFF2-40B4-BE49-F238E27FC236}">
                  <a16:creationId xmlns:a16="http://schemas.microsoft.com/office/drawing/2014/main" id="{9E807DEB-87F7-A50E-B1FE-41F96C75EAE1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748" name="Straight Connector 25747">
                <a:extLst>
                  <a:ext uri="{FF2B5EF4-FFF2-40B4-BE49-F238E27FC236}">
                    <a16:creationId xmlns:a16="http://schemas.microsoft.com/office/drawing/2014/main" id="{CF6E7332-2036-382A-4361-3DCC337F47C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49" name="Straight Connector 25748">
                <a:extLst>
                  <a:ext uri="{FF2B5EF4-FFF2-40B4-BE49-F238E27FC236}">
                    <a16:creationId xmlns:a16="http://schemas.microsoft.com/office/drawing/2014/main" id="{1F5B2095-0EDA-0FCC-4968-659FECFEB929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45" name="Group 25744">
              <a:extLst>
                <a:ext uri="{FF2B5EF4-FFF2-40B4-BE49-F238E27FC236}">
                  <a16:creationId xmlns:a16="http://schemas.microsoft.com/office/drawing/2014/main" id="{7115EF63-2218-FDB8-BEE6-28C49EF0DCC2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746" name="Straight Connector 25745">
                <a:extLst>
                  <a:ext uri="{FF2B5EF4-FFF2-40B4-BE49-F238E27FC236}">
                    <a16:creationId xmlns:a16="http://schemas.microsoft.com/office/drawing/2014/main" id="{B95E6BE1-2307-4592-EAF8-7AAA9A7CB8C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47" name="Straight Connector 25746">
                <a:extLst>
                  <a:ext uri="{FF2B5EF4-FFF2-40B4-BE49-F238E27FC236}">
                    <a16:creationId xmlns:a16="http://schemas.microsoft.com/office/drawing/2014/main" id="{31788313-2B65-AD1C-4F6C-F84A1197C7B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50" name="Group 25749">
            <a:extLst>
              <a:ext uri="{FF2B5EF4-FFF2-40B4-BE49-F238E27FC236}">
                <a16:creationId xmlns:a16="http://schemas.microsoft.com/office/drawing/2014/main" id="{0E01A118-CFE7-6228-061A-DC5F343779E8}"/>
              </a:ext>
            </a:extLst>
          </p:cNvPr>
          <p:cNvGrpSpPr/>
          <p:nvPr/>
        </p:nvGrpSpPr>
        <p:grpSpPr>
          <a:xfrm rot="16200000">
            <a:off x="5217769" y="8759287"/>
            <a:ext cx="251974" cy="448158"/>
            <a:chOff x="7022744" y="7638717"/>
            <a:chExt cx="251974" cy="646234"/>
          </a:xfrm>
        </p:grpSpPr>
        <p:grpSp>
          <p:nvGrpSpPr>
            <p:cNvPr id="25751" name="Group 25750">
              <a:extLst>
                <a:ext uri="{FF2B5EF4-FFF2-40B4-BE49-F238E27FC236}">
                  <a16:creationId xmlns:a16="http://schemas.microsoft.com/office/drawing/2014/main" id="{82CEC5E0-7906-F569-797F-58DB90D899EE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755" name="Straight Connector 25754">
                <a:extLst>
                  <a:ext uri="{FF2B5EF4-FFF2-40B4-BE49-F238E27FC236}">
                    <a16:creationId xmlns:a16="http://schemas.microsoft.com/office/drawing/2014/main" id="{A8F09F15-27DE-8A7B-9D4E-43FC9273910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56" name="Straight Connector 25755">
                <a:extLst>
                  <a:ext uri="{FF2B5EF4-FFF2-40B4-BE49-F238E27FC236}">
                    <a16:creationId xmlns:a16="http://schemas.microsoft.com/office/drawing/2014/main" id="{C45CF791-6BE8-B795-0DA3-67F290CAC82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52" name="Group 25751">
              <a:extLst>
                <a:ext uri="{FF2B5EF4-FFF2-40B4-BE49-F238E27FC236}">
                  <a16:creationId xmlns:a16="http://schemas.microsoft.com/office/drawing/2014/main" id="{AF2B863B-D105-8188-0575-548C5EEA8B00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753" name="Straight Connector 25752">
                <a:extLst>
                  <a:ext uri="{FF2B5EF4-FFF2-40B4-BE49-F238E27FC236}">
                    <a16:creationId xmlns:a16="http://schemas.microsoft.com/office/drawing/2014/main" id="{CAE17AA6-D3E7-6E4A-CE36-93BDB5C0EE9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54" name="Straight Connector 25753">
                <a:extLst>
                  <a:ext uri="{FF2B5EF4-FFF2-40B4-BE49-F238E27FC236}">
                    <a16:creationId xmlns:a16="http://schemas.microsoft.com/office/drawing/2014/main" id="{47939396-B67D-10D1-43E9-B21112A4E58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757" name="Group 25756">
            <a:extLst>
              <a:ext uri="{FF2B5EF4-FFF2-40B4-BE49-F238E27FC236}">
                <a16:creationId xmlns:a16="http://schemas.microsoft.com/office/drawing/2014/main" id="{324F0FEB-A041-C18A-554A-89A9B5BCD9FE}"/>
              </a:ext>
            </a:extLst>
          </p:cNvPr>
          <p:cNvGrpSpPr/>
          <p:nvPr/>
        </p:nvGrpSpPr>
        <p:grpSpPr>
          <a:xfrm>
            <a:off x="4881528" y="3191662"/>
            <a:ext cx="868797" cy="1037259"/>
            <a:chOff x="3303684" y="2797396"/>
            <a:chExt cx="868797" cy="1037259"/>
          </a:xfrm>
        </p:grpSpPr>
        <p:sp>
          <p:nvSpPr>
            <p:cNvPr id="25758" name="Freeform 32">
              <a:extLst>
                <a:ext uri="{FF2B5EF4-FFF2-40B4-BE49-F238E27FC236}">
                  <a16:creationId xmlns:a16="http://schemas.microsoft.com/office/drawing/2014/main" id="{3FEFFB10-00C3-911D-164C-EF2B2518B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59" name="Freeform 32">
              <a:extLst>
                <a:ext uri="{FF2B5EF4-FFF2-40B4-BE49-F238E27FC236}">
                  <a16:creationId xmlns:a16="http://schemas.microsoft.com/office/drawing/2014/main" id="{8DF61DD0-FB71-297F-C85A-EBACC3C38EE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0" name="Freeform 32">
              <a:extLst>
                <a:ext uri="{FF2B5EF4-FFF2-40B4-BE49-F238E27FC236}">
                  <a16:creationId xmlns:a16="http://schemas.microsoft.com/office/drawing/2014/main" id="{D87A9975-90B4-3BE3-02C3-0628E2464C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61" name="Line 34">
              <a:extLst>
                <a:ext uri="{FF2B5EF4-FFF2-40B4-BE49-F238E27FC236}">
                  <a16:creationId xmlns:a16="http://schemas.microsoft.com/office/drawing/2014/main" id="{BFCC7329-5AA8-A784-1174-BE873C338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2" name="Line 35">
              <a:extLst>
                <a:ext uri="{FF2B5EF4-FFF2-40B4-BE49-F238E27FC236}">
                  <a16:creationId xmlns:a16="http://schemas.microsoft.com/office/drawing/2014/main" id="{21342382-6C7A-2B43-25D0-62B211DE4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3" name="Freeform 36">
              <a:extLst>
                <a:ext uri="{FF2B5EF4-FFF2-40B4-BE49-F238E27FC236}">
                  <a16:creationId xmlns:a16="http://schemas.microsoft.com/office/drawing/2014/main" id="{130500A3-908D-2852-AF7C-F1895E8C5C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64" name="TextBox 25763">
            <a:extLst>
              <a:ext uri="{FF2B5EF4-FFF2-40B4-BE49-F238E27FC236}">
                <a16:creationId xmlns:a16="http://schemas.microsoft.com/office/drawing/2014/main" id="{A5C176BE-F789-080B-AACD-8A5F8979BC2D}"/>
              </a:ext>
            </a:extLst>
          </p:cNvPr>
          <p:cNvSpPr txBox="1"/>
          <p:nvPr/>
        </p:nvSpPr>
        <p:spPr>
          <a:xfrm>
            <a:off x="3172531" y="720626"/>
            <a:ext cx="970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22 Rounds v1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117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300</cp:revision>
  <cp:lastPrinted>2024-02-22T16:41:46Z</cp:lastPrinted>
  <dcterms:created xsi:type="dcterms:W3CDTF">2002-08-21T12:11:08Z</dcterms:created>
  <dcterms:modified xsi:type="dcterms:W3CDTF">2024-02-22T16:42:59Z</dcterms:modified>
  <cp:category>Shooting</cp:category>
</cp:coreProperties>
</file>