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 autoAdjust="0"/>
    <p:restoredTop sz="94568" autoAdjust="0"/>
  </p:normalViewPr>
  <p:slideViewPr>
    <p:cSldViewPr>
      <p:cViewPr varScale="1">
        <p:scale>
          <a:sx n="135" d="100"/>
          <a:sy n="135" d="100"/>
        </p:scale>
        <p:origin x="4208" y="17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94">
            <a:extLst>
              <a:ext uri="{FF2B5EF4-FFF2-40B4-BE49-F238E27FC236}">
                <a16:creationId xmlns:a16="http://schemas.microsoft.com/office/drawing/2014/main" id="{CC6D3619-FF75-23EE-B56A-32E96D539681}"/>
              </a:ext>
            </a:extLst>
          </p:cNvPr>
          <p:cNvGrpSpPr>
            <a:grpSpLocks/>
          </p:cNvGrpSpPr>
          <p:nvPr/>
        </p:nvGrpSpPr>
        <p:grpSpPr bwMode="auto">
          <a:xfrm>
            <a:off x="4585075" y="4400389"/>
            <a:ext cx="198438" cy="984250"/>
            <a:chOff x="1799" y="2184"/>
            <a:chExt cx="125" cy="620"/>
          </a:xfrm>
        </p:grpSpPr>
        <p:grpSp>
          <p:nvGrpSpPr>
            <p:cNvPr id="162" name="Group 195">
              <a:extLst>
                <a:ext uri="{FF2B5EF4-FFF2-40B4-BE49-F238E27FC236}">
                  <a16:creationId xmlns:a16="http://schemas.microsoft.com/office/drawing/2014/main" id="{FC032C50-5A35-F62B-379F-356DA45823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67" name="Freeform 196">
                <a:extLst>
                  <a:ext uri="{FF2B5EF4-FFF2-40B4-BE49-F238E27FC236}">
                    <a16:creationId xmlns:a16="http://schemas.microsoft.com/office/drawing/2014/main" id="{752B79DB-6EB4-047B-65F3-856E9D679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97">
                <a:extLst>
                  <a:ext uri="{FF2B5EF4-FFF2-40B4-BE49-F238E27FC236}">
                    <a16:creationId xmlns:a16="http://schemas.microsoft.com/office/drawing/2014/main" id="{2AADB103-318B-F80A-52A3-D9656A481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" name="Group 198">
              <a:extLst>
                <a:ext uri="{FF2B5EF4-FFF2-40B4-BE49-F238E27FC236}">
                  <a16:creationId xmlns:a16="http://schemas.microsoft.com/office/drawing/2014/main" id="{62A66D93-8A70-A96C-9E41-40DA3B81D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64" name="Line 199">
                <a:extLst>
                  <a:ext uri="{FF2B5EF4-FFF2-40B4-BE49-F238E27FC236}">
                    <a16:creationId xmlns:a16="http://schemas.microsoft.com/office/drawing/2014/main" id="{F51F6BCC-5713-DA67-0442-33520E06C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200">
                <a:extLst>
                  <a:ext uri="{FF2B5EF4-FFF2-40B4-BE49-F238E27FC236}">
                    <a16:creationId xmlns:a16="http://schemas.microsoft.com/office/drawing/2014/main" id="{110F59D3-79E5-071E-696A-63A552621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Freeform 201">
                <a:extLst>
                  <a:ext uri="{FF2B5EF4-FFF2-40B4-BE49-F238E27FC236}">
                    <a16:creationId xmlns:a16="http://schemas.microsoft.com/office/drawing/2014/main" id="{FB4A3C49-1803-E607-2406-123936AB7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96044"/>
              </p:ext>
            </p:extLst>
          </p:nvPr>
        </p:nvGraphicFramePr>
        <p:xfrm>
          <a:off x="177801" y="165099"/>
          <a:ext cx="6997700" cy="237439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Around the Corner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outside the shooting areas, facing downrange.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from withing shooting area A,B,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or C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as they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become visible.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159718" y="904039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 3 or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8CA5C-786D-6FE0-7BB0-67ADFB2A2B99}"/>
              </a:ext>
            </a:extLst>
          </p:cNvPr>
          <p:cNvSpPr txBox="1"/>
          <p:nvPr/>
        </p:nvSpPr>
        <p:spPr>
          <a:xfrm>
            <a:off x="3126845" y="674751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24 Rounds V12</a:t>
            </a:r>
          </a:p>
        </p:txBody>
      </p:sp>
      <p:grpSp>
        <p:nvGrpSpPr>
          <p:cNvPr id="46" name="Group 107">
            <a:extLst>
              <a:ext uri="{FF2B5EF4-FFF2-40B4-BE49-F238E27FC236}">
                <a16:creationId xmlns:a16="http://schemas.microsoft.com/office/drawing/2014/main" id="{4EEC56C3-F773-5015-2FBF-E59C6493A016}"/>
              </a:ext>
            </a:extLst>
          </p:cNvPr>
          <p:cNvGrpSpPr/>
          <p:nvPr/>
        </p:nvGrpSpPr>
        <p:grpSpPr>
          <a:xfrm rot="5400000">
            <a:off x="1054280" y="4824143"/>
            <a:ext cx="533400" cy="1727560"/>
            <a:chOff x="1600200" y="3200400"/>
            <a:chExt cx="533400" cy="3505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37DE559-63EE-B168-DFFD-61E56C8D3C5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AFD546B-650A-4F2B-5D2F-15B6AA242A67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105AFE-DB2A-3361-8BBD-5E24D71BF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A492B4-C87F-7659-1670-ACA276473E7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061C379-3A75-BD07-36D9-1304E9A35564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28A186F-A0E6-098F-6EDB-11D294517F5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18F6115-09BE-CDB6-D9AC-A67207FCF03A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49D1002-5BD9-4969-8898-79D044021E95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D448342-CAF3-3ED6-5245-A05D29E2ACBD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1EB512A-7A0A-B95F-9BE4-E2F3F30400C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14EFD62-9062-E3B3-B54F-CA99033EA8EF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14F970F-59F7-F91A-7614-11B020070FF0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C9AC7DA-1E22-F0D9-BA1B-14DBB31598AA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923B947-C843-F10C-628B-FE0E1F80BEB2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30E519-90CD-1E3A-D860-C6E6449A02CF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D4E4E7-8813-4010-FBC8-A4012E7844F6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4AC51C8-04E3-1BFB-0BF5-5E9582EA814C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A530A4E2-E1D9-5772-EEA7-52E8C7E7ABB8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F34818B9-E7F5-530B-A939-7DE5830DBCD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B6D75F27-1061-1263-C416-AA9738C0570B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8C53AD95-96F0-B561-DAA2-02E4D6721AE6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57CDDA1E-0D3A-03A0-5020-30B95D07376A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16D6E2CD-BC5F-C00B-69FF-FD3E06BE1C4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B1F1C93B-BD01-7C5D-453D-ACF6A0400D28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930C6972-958B-0D5E-FE70-6C27E8D1D38C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6901E488-C404-93F8-9D74-0DD64C1D32A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235CA767-B8F4-9470-F196-8FA32B9746A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8AC36DAE-CC17-A8D4-4CFE-7AFE73581787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609DEBE4-5305-F8F8-3CC2-45492C0348D2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12" name="Group 25611">
            <a:extLst>
              <a:ext uri="{FF2B5EF4-FFF2-40B4-BE49-F238E27FC236}">
                <a16:creationId xmlns:a16="http://schemas.microsoft.com/office/drawing/2014/main" id="{492C8011-25A8-FB72-E79A-17E847097B7E}"/>
              </a:ext>
            </a:extLst>
          </p:cNvPr>
          <p:cNvGrpSpPr/>
          <p:nvPr/>
        </p:nvGrpSpPr>
        <p:grpSpPr>
          <a:xfrm>
            <a:off x="3811164" y="6383544"/>
            <a:ext cx="940847" cy="1447800"/>
            <a:chOff x="3301069" y="3357076"/>
            <a:chExt cx="940847" cy="1447800"/>
          </a:xfrm>
        </p:grpSpPr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0E0EB9BC-8361-D4DA-716C-799CC57DC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154" y="3367394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107A98C4-2039-0253-59A6-0911640B5A79}"/>
                </a:ext>
              </a:extLst>
            </p:cNvPr>
            <p:cNvCxnSpPr/>
            <p:nvPr/>
          </p:nvCxnSpPr>
          <p:spPr>
            <a:xfrm rot="5400000">
              <a:off x="3052618" y="45381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0C5D084E-8CF5-D75B-8003-CED8EF440D5D}"/>
                </a:ext>
              </a:extLst>
            </p:cNvPr>
            <p:cNvCxnSpPr/>
            <p:nvPr/>
          </p:nvCxnSpPr>
          <p:spPr>
            <a:xfrm rot="5400000">
              <a:off x="3128818" y="447661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1E587F78-9B76-CD97-C78B-363A36BEDA62}"/>
                </a:ext>
              </a:extLst>
            </p:cNvPr>
            <p:cNvCxnSpPr/>
            <p:nvPr/>
          </p:nvCxnSpPr>
          <p:spPr>
            <a:xfrm rot="5400000">
              <a:off x="3205018" y="43857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6ACB7C35-9CEC-CEFE-FE02-DC135035B8F5}"/>
                </a:ext>
              </a:extLst>
            </p:cNvPr>
            <p:cNvCxnSpPr/>
            <p:nvPr/>
          </p:nvCxnSpPr>
          <p:spPr>
            <a:xfrm rot="5400000">
              <a:off x="3281218" y="431367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0B825507-CAC6-4652-0E14-AD7D7B0F8229}"/>
                </a:ext>
              </a:extLst>
            </p:cNvPr>
            <p:cNvCxnSpPr/>
            <p:nvPr/>
          </p:nvCxnSpPr>
          <p:spPr>
            <a:xfrm rot="5400000">
              <a:off x="3357418" y="42333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98F65D5B-1D97-4DF8-9852-B9FD04FA6B92}"/>
                </a:ext>
              </a:extLst>
            </p:cNvPr>
            <p:cNvCxnSpPr/>
            <p:nvPr/>
          </p:nvCxnSpPr>
          <p:spPr>
            <a:xfrm rot="5400000">
              <a:off x="3433618" y="41571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BD0AA233-A067-D719-2531-BF41F3CC052B}"/>
                </a:ext>
              </a:extLst>
            </p:cNvPr>
            <p:cNvCxnSpPr/>
            <p:nvPr/>
          </p:nvCxnSpPr>
          <p:spPr>
            <a:xfrm rot="5400000">
              <a:off x="3586018" y="400579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8A64892B-773D-FEEB-70FD-E3AA76E0DA3D}"/>
                </a:ext>
              </a:extLst>
            </p:cNvPr>
            <p:cNvCxnSpPr/>
            <p:nvPr/>
          </p:nvCxnSpPr>
          <p:spPr>
            <a:xfrm rot="5400000">
              <a:off x="3662218" y="394321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65ACBD0D-7FB3-6116-1C9C-6B122BBB1841}"/>
                </a:ext>
              </a:extLst>
            </p:cNvPr>
            <p:cNvCxnSpPr/>
            <p:nvPr/>
          </p:nvCxnSpPr>
          <p:spPr>
            <a:xfrm rot="5400000">
              <a:off x="3738418" y="38523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706F8E7F-57AB-359B-BB5B-AF1362D5CA6C}"/>
                </a:ext>
              </a:extLst>
            </p:cNvPr>
            <p:cNvCxnSpPr/>
            <p:nvPr/>
          </p:nvCxnSpPr>
          <p:spPr>
            <a:xfrm rot="5400000">
              <a:off x="3814618" y="378289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1119E8DF-4C9C-F35F-6609-E650347F12B0}"/>
                </a:ext>
              </a:extLst>
            </p:cNvPr>
            <p:cNvCxnSpPr/>
            <p:nvPr/>
          </p:nvCxnSpPr>
          <p:spPr>
            <a:xfrm rot="5400000">
              <a:off x="3890818" y="371304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25285126-98A6-D557-2D4E-61CF145C5FD9}"/>
                </a:ext>
              </a:extLst>
            </p:cNvPr>
            <p:cNvCxnSpPr/>
            <p:nvPr/>
          </p:nvCxnSpPr>
          <p:spPr>
            <a:xfrm rot="5400000">
              <a:off x="3967018" y="36237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1FD50A95-D521-6AE4-FD4A-BCBAD6F8D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4332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AFC16D08-DCEA-126C-C900-36D63DC31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5094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8" name="Straight Connector 25627">
              <a:extLst>
                <a:ext uri="{FF2B5EF4-FFF2-40B4-BE49-F238E27FC236}">
                  <a16:creationId xmlns:a16="http://schemas.microsoft.com/office/drawing/2014/main" id="{E6D41DC6-0FEA-4F3F-E268-FF9B46B7E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8339" y="382559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0" name="Straight Connector 25629">
              <a:extLst>
                <a:ext uri="{FF2B5EF4-FFF2-40B4-BE49-F238E27FC236}">
                  <a16:creationId xmlns:a16="http://schemas.microsoft.com/office/drawing/2014/main" id="{046F0627-7533-DCB7-FE8C-EB9D30B25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7380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BEC34543-8BAF-5D0B-D538-4603E87F3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341" y="3890476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F4AAC1A1-B41E-3B8E-68C8-D874571B0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069" y="4125613"/>
              <a:ext cx="397427" cy="386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88587877-5891-F16C-5B6D-B163DC2C0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328" y="3680060"/>
              <a:ext cx="378411" cy="36556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B56922EE-E7C4-149F-81DD-AD33A1A2B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153" y="4208894"/>
              <a:ext cx="378411" cy="36556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15D8F57B-368B-71C0-EE0F-58A30E762E6B}"/>
                </a:ext>
              </a:extLst>
            </p:cNvPr>
            <p:cNvCxnSpPr>
              <a:cxnSpLocks/>
            </p:cNvCxnSpPr>
            <p:nvPr/>
          </p:nvCxnSpPr>
          <p:spPr>
            <a:xfrm>
              <a:off x="3787126" y="4190212"/>
              <a:ext cx="0" cy="14507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B855B4AC-5C97-6C44-294C-B1C56395A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489" y="3586518"/>
              <a:ext cx="397427" cy="386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ED8C416B-4FFD-C060-0769-D8589BAA69BE}"/>
                </a:ext>
              </a:extLst>
            </p:cNvPr>
            <p:cNvCxnSpPr>
              <a:cxnSpLocks/>
            </p:cNvCxnSpPr>
            <p:nvPr/>
          </p:nvCxnSpPr>
          <p:spPr>
            <a:xfrm>
              <a:off x="3771030" y="3835825"/>
              <a:ext cx="0" cy="14507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72E38B4-66A6-C4B3-4FBC-F4A7AB4E7FAE}"/>
              </a:ext>
            </a:extLst>
          </p:cNvPr>
          <p:cNvGrpSpPr/>
          <p:nvPr/>
        </p:nvGrpSpPr>
        <p:grpSpPr>
          <a:xfrm>
            <a:off x="4479821" y="5590103"/>
            <a:ext cx="304800" cy="1300063"/>
            <a:chOff x="5686609" y="3130512"/>
            <a:chExt cx="304800" cy="1300063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437A3CD-4E2F-E69C-5EBF-1C8D1B375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A4501A6-C5C2-7625-5B21-EAF779D5A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1D24906-EA6C-15A1-86CB-58EBFC2EF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1516B0-94B2-CA02-5106-7DF7FB687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CCCD399-4438-D7E9-6E23-E8187AF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D6E472-4B6F-BBEB-50D0-F746EA2025CF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515B50-C225-C38B-0879-A49320D56D2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C0905-F97E-179C-3260-CBECED2BD78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44D7F44-906F-F6EF-BA30-31EDCEF57FCA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3FBB80E-47CC-6872-4397-37F460115665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B2FC754-B40F-97D8-7663-A9AC6321DA3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4BFEE4C-4DBF-A3F1-AE7A-7911DFFBBFAA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22E9215-007C-FA5F-1CD0-2B1FEA20FB08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DD22E2A-3251-7DE0-53B9-40BC17364A7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A008F85-E16D-AAA8-9D27-6BC4504763FF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3E75822-B933-AF26-A0D6-9C23B9A9CF25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D4220CB-452A-1AB9-7C4B-1A1545BAE0BF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7CCCB2F-110A-CCAC-D507-F1E0636C62BE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41983D-45DB-A427-A2B9-48FF06624103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44DF4C1-63CE-5CE2-00B0-41D43D1B5C2B}"/>
              </a:ext>
            </a:extLst>
          </p:cNvPr>
          <p:cNvGrpSpPr/>
          <p:nvPr/>
        </p:nvGrpSpPr>
        <p:grpSpPr>
          <a:xfrm>
            <a:off x="5639964" y="3680715"/>
            <a:ext cx="304800" cy="1300063"/>
            <a:chOff x="5686609" y="3130512"/>
            <a:chExt cx="304800" cy="1300063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C380822-B772-073F-5532-DB20E7316A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6BB7042-F3FC-9F87-E9C7-678F189A5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2B292C1-7199-D655-FAE8-FFBB526EB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CDBDEF8-EB20-9EA6-2FBA-374F4FF42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7AFB812-95B3-B7E4-04AA-501EB0F97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366F74B-A3F5-C98B-1037-1E402C6603DA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C0653C4-76FF-BC68-DCA7-4F80201BAFF9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C5C5D30-47EC-D587-AB2F-19103B9879F2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25ACE37-8745-FC71-67ED-DD866214E8EE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D8F5B5D-4EAC-525F-4517-70495D034CC1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2BE53BC-EA24-AD7E-470E-A54BFC593F92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735E509-9328-0E70-8441-A6C86F9251AA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169AEC7-7AA6-609A-38C8-320CB147805B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B4C488E-426E-A786-9208-1C5AC129D05A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F725B5D-E31A-CF76-62D4-4B4951C28E18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4D979F0-3E2F-7F96-2D4B-D70272804862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FCC3EBC-B6D0-53DE-F83F-92E823FF79A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4543C41-1989-D588-BB20-011DCFB2B870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2CC4C5-D599-0747-C0CC-8C1681C5E663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B74CF61-78CF-4E7A-CC5A-0F87D3DA4961}"/>
              </a:ext>
            </a:extLst>
          </p:cNvPr>
          <p:cNvGrpSpPr/>
          <p:nvPr/>
        </p:nvGrpSpPr>
        <p:grpSpPr>
          <a:xfrm>
            <a:off x="4892512" y="4416019"/>
            <a:ext cx="1040458" cy="533400"/>
            <a:chOff x="164578" y="76347"/>
            <a:chExt cx="1040458" cy="5334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BCCAA95-5B86-558A-2D25-109A72EFDAFE}"/>
                </a:ext>
              </a:extLst>
            </p:cNvPr>
            <p:cNvSpPr/>
            <p:nvPr/>
          </p:nvSpPr>
          <p:spPr>
            <a:xfrm rot="5400000">
              <a:off x="414049" y="-173124"/>
              <a:ext cx="533400" cy="1032341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FD9204-0336-82C1-6559-CBA29DC45B80}"/>
                </a:ext>
              </a:extLst>
            </p:cNvPr>
            <p:cNvCxnSpPr/>
            <p:nvPr/>
          </p:nvCxnSpPr>
          <p:spPr>
            <a:xfrm rot="5400000">
              <a:off x="85203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6AA071E-045A-CEA9-499D-3FCDFF57DA3E}"/>
                </a:ext>
              </a:extLst>
            </p:cNvPr>
            <p:cNvCxnSpPr/>
            <p:nvPr/>
          </p:nvCxnSpPr>
          <p:spPr>
            <a:xfrm rot="5400000">
              <a:off x="772521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EC0ADE-E595-D096-6B7B-84A3F38EEF1F}"/>
                </a:ext>
              </a:extLst>
            </p:cNvPr>
            <p:cNvCxnSpPr/>
            <p:nvPr/>
          </p:nvCxnSpPr>
          <p:spPr>
            <a:xfrm rot="5400000">
              <a:off x="693008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E938D2F-8B85-25A5-23E7-C23A964AD54C}"/>
                </a:ext>
              </a:extLst>
            </p:cNvPr>
            <p:cNvCxnSpPr/>
            <p:nvPr/>
          </p:nvCxnSpPr>
          <p:spPr>
            <a:xfrm rot="5400000">
              <a:off x="61349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711CA4F-FA0F-90FA-F61B-1E42A830898E}"/>
                </a:ext>
              </a:extLst>
            </p:cNvPr>
            <p:cNvCxnSpPr/>
            <p:nvPr/>
          </p:nvCxnSpPr>
          <p:spPr>
            <a:xfrm rot="5400000">
              <a:off x="533982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23FC460-815B-2080-D166-90E2B8B5EF81}"/>
                </a:ext>
              </a:extLst>
            </p:cNvPr>
            <p:cNvCxnSpPr/>
            <p:nvPr/>
          </p:nvCxnSpPr>
          <p:spPr>
            <a:xfrm rot="5400000">
              <a:off x="45446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EA6B337-B7A5-3926-695B-C572302F5F83}"/>
                </a:ext>
              </a:extLst>
            </p:cNvPr>
            <p:cNvCxnSpPr/>
            <p:nvPr/>
          </p:nvCxnSpPr>
          <p:spPr>
            <a:xfrm rot="5400000">
              <a:off x="374956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1D6449C-56B8-A271-7D98-9EDB0C54DA5E}"/>
                </a:ext>
              </a:extLst>
            </p:cNvPr>
            <p:cNvCxnSpPr/>
            <p:nvPr/>
          </p:nvCxnSpPr>
          <p:spPr>
            <a:xfrm rot="5400000">
              <a:off x="295443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49C2659-E095-F5ED-1B75-5A5D1AD45E73}"/>
                </a:ext>
              </a:extLst>
            </p:cNvPr>
            <p:cNvCxnSpPr/>
            <p:nvPr/>
          </p:nvCxnSpPr>
          <p:spPr>
            <a:xfrm rot="5400000">
              <a:off x="215930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293DBF1-652F-999C-1FAE-634920973474}"/>
                </a:ext>
              </a:extLst>
            </p:cNvPr>
            <p:cNvCxnSpPr/>
            <p:nvPr/>
          </p:nvCxnSpPr>
          <p:spPr>
            <a:xfrm rot="5400000">
              <a:off x="136417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CEE3D0D-7C2C-BA7F-7C0D-B9F72EA568F6}"/>
                </a:ext>
              </a:extLst>
            </p:cNvPr>
            <p:cNvCxnSpPr/>
            <p:nvPr/>
          </p:nvCxnSpPr>
          <p:spPr>
            <a:xfrm rot="5400000">
              <a:off x="56904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1C8A719-BEC3-5C68-604C-F94FC50318F6}"/>
                </a:ext>
              </a:extLst>
            </p:cNvPr>
            <p:cNvCxnSpPr/>
            <p:nvPr/>
          </p:nvCxnSpPr>
          <p:spPr>
            <a:xfrm rot="5400000">
              <a:off x="-2260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32B0FE5-EB45-1AD5-0E28-D7E2FC7F4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457347"/>
              <a:ext cx="1040458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190C517-2B47-43EB-8D30-FEC83798A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152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F9E8EF-FCCE-B78A-26CF-DE2C2172A2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533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558F035-FE05-48B4-41CD-3A5C999A23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3810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F357D61-F175-8B0B-8008-4E22F5506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28" y="3048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F7A9A70-F21A-F942-695F-FE38C8722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2286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33">
            <a:extLst>
              <a:ext uri="{FF2B5EF4-FFF2-40B4-BE49-F238E27FC236}">
                <a16:creationId xmlns:a16="http://schemas.microsoft.com/office/drawing/2014/main" id="{71BF8AC6-7F3C-205F-8AD8-EDEA98737BE2}"/>
              </a:ext>
            </a:extLst>
          </p:cNvPr>
          <p:cNvGrpSpPr>
            <a:grpSpLocks/>
          </p:cNvGrpSpPr>
          <p:nvPr/>
        </p:nvGrpSpPr>
        <p:grpSpPr bwMode="auto">
          <a:xfrm>
            <a:off x="4902356" y="4420856"/>
            <a:ext cx="290513" cy="787400"/>
            <a:chOff x="2244" y="2118"/>
            <a:chExt cx="181" cy="499"/>
          </a:xfrm>
        </p:grpSpPr>
        <p:sp>
          <p:nvSpPr>
            <p:cNvPr id="155" name="Line 34">
              <a:extLst>
                <a:ext uri="{FF2B5EF4-FFF2-40B4-BE49-F238E27FC236}">
                  <a16:creationId xmlns:a16="http://schemas.microsoft.com/office/drawing/2014/main" id="{46437E6E-F875-D390-E5D2-0FD7DECE3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5">
              <a:extLst>
                <a:ext uri="{FF2B5EF4-FFF2-40B4-BE49-F238E27FC236}">
                  <a16:creationId xmlns:a16="http://schemas.microsoft.com/office/drawing/2014/main" id="{C78387A5-40B4-832E-83F2-45F967BF3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C9597D8C-46A2-35BE-14BA-B82DBAED3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F4BF84B-7DEC-65C0-CC87-4A77F57ABB1A}"/>
              </a:ext>
            </a:extLst>
          </p:cNvPr>
          <p:cNvGrpSpPr/>
          <p:nvPr/>
        </p:nvGrpSpPr>
        <p:grpSpPr>
          <a:xfrm>
            <a:off x="4339875" y="4264623"/>
            <a:ext cx="329764" cy="1280588"/>
            <a:chOff x="3224405" y="197325"/>
            <a:chExt cx="329764" cy="1280588"/>
          </a:xfrm>
        </p:grpSpPr>
        <p:sp>
          <p:nvSpPr>
            <p:cNvPr id="159" name="AutoShape 713">
              <a:extLst>
                <a:ext uri="{FF2B5EF4-FFF2-40B4-BE49-F238E27FC236}">
                  <a16:creationId xmlns:a16="http://schemas.microsoft.com/office/drawing/2014/main" id="{9263626A-9C78-10B0-E5FB-B7E5F8CBC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utoShape 713">
              <a:extLst>
                <a:ext uri="{FF2B5EF4-FFF2-40B4-BE49-F238E27FC236}">
                  <a16:creationId xmlns:a16="http://schemas.microsoft.com/office/drawing/2014/main" id="{EF661BD7-0BD8-5D1D-6D16-5C409CB6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9" name="Group 314">
            <a:extLst>
              <a:ext uri="{FF2B5EF4-FFF2-40B4-BE49-F238E27FC236}">
                <a16:creationId xmlns:a16="http://schemas.microsoft.com/office/drawing/2014/main" id="{A9C0F34F-F791-07D2-858E-7C6E3A442F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78587" y="5614880"/>
            <a:ext cx="222250" cy="858838"/>
            <a:chOff x="366" y="1371"/>
            <a:chExt cx="140" cy="541"/>
          </a:xfrm>
        </p:grpSpPr>
        <p:sp>
          <p:nvSpPr>
            <p:cNvPr id="170" name="Line 315">
              <a:extLst>
                <a:ext uri="{FF2B5EF4-FFF2-40B4-BE49-F238E27FC236}">
                  <a16:creationId xmlns:a16="http://schemas.microsoft.com/office/drawing/2014/main" id="{427A9DF8-D0B8-C00F-9A8A-210DDEBB4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316">
              <a:extLst>
                <a:ext uri="{FF2B5EF4-FFF2-40B4-BE49-F238E27FC236}">
                  <a16:creationId xmlns:a16="http://schemas.microsoft.com/office/drawing/2014/main" id="{A5785AAD-DFBD-2DDE-1936-24F9B0B69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317">
              <a:extLst>
                <a:ext uri="{FF2B5EF4-FFF2-40B4-BE49-F238E27FC236}">
                  <a16:creationId xmlns:a16="http://schemas.microsoft.com/office/drawing/2014/main" id="{57D7563A-68BE-F1E4-EABE-E80437E19A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3" name="Group 33">
            <a:extLst>
              <a:ext uri="{FF2B5EF4-FFF2-40B4-BE49-F238E27FC236}">
                <a16:creationId xmlns:a16="http://schemas.microsoft.com/office/drawing/2014/main" id="{A05986BC-4328-8620-03F0-51B3218C0DC3}"/>
              </a:ext>
            </a:extLst>
          </p:cNvPr>
          <p:cNvGrpSpPr>
            <a:grpSpLocks/>
          </p:cNvGrpSpPr>
          <p:nvPr/>
        </p:nvGrpSpPr>
        <p:grpSpPr bwMode="auto">
          <a:xfrm>
            <a:off x="1920360" y="5436826"/>
            <a:ext cx="290513" cy="787400"/>
            <a:chOff x="2244" y="2118"/>
            <a:chExt cx="181" cy="499"/>
          </a:xfrm>
        </p:grpSpPr>
        <p:sp>
          <p:nvSpPr>
            <p:cNvPr id="174" name="Line 34">
              <a:extLst>
                <a:ext uri="{FF2B5EF4-FFF2-40B4-BE49-F238E27FC236}">
                  <a16:creationId xmlns:a16="http://schemas.microsoft.com/office/drawing/2014/main" id="{222198A6-00B1-99CB-B759-5C31EDC0B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35">
              <a:extLst>
                <a:ext uri="{FF2B5EF4-FFF2-40B4-BE49-F238E27FC236}">
                  <a16:creationId xmlns:a16="http://schemas.microsoft.com/office/drawing/2014/main" id="{CA363975-3A50-7E69-5252-3AF4BCA0E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79D96306-FC67-CF3C-E3F6-D8E4C1E47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" name="Group 29">
            <a:extLst>
              <a:ext uri="{FF2B5EF4-FFF2-40B4-BE49-F238E27FC236}">
                <a16:creationId xmlns:a16="http://schemas.microsoft.com/office/drawing/2014/main" id="{E98CB7B0-43F1-BF3D-5465-2A259A1B390C}"/>
              </a:ext>
            </a:extLst>
          </p:cNvPr>
          <p:cNvGrpSpPr>
            <a:grpSpLocks/>
          </p:cNvGrpSpPr>
          <p:nvPr/>
        </p:nvGrpSpPr>
        <p:grpSpPr bwMode="auto">
          <a:xfrm>
            <a:off x="498630" y="2923082"/>
            <a:ext cx="287338" cy="790575"/>
            <a:chOff x="528" y="240"/>
            <a:chExt cx="181" cy="498"/>
          </a:xfrm>
        </p:grpSpPr>
        <p:sp>
          <p:nvSpPr>
            <p:cNvPr id="183" name="Line 30">
              <a:extLst>
                <a:ext uri="{FF2B5EF4-FFF2-40B4-BE49-F238E27FC236}">
                  <a16:creationId xmlns:a16="http://schemas.microsoft.com/office/drawing/2014/main" id="{576ABE84-E082-9EDA-4459-69AA8024C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31">
              <a:extLst>
                <a:ext uri="{FF2B5EF4-FFF2-40B4-BE49-F238E27FC236}">
                  <a16:creationId xmlns:a16="http://schemas.microsoft.com/office/drawing/2014/main" id="{C1F7BDF0-0062-C12C-FBB7-A08E31D83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32">
              <a:extLst>
                <a:ext uri="{FF2B5EF4-FFF2-40B4-BE49-F238E27FC236}">
                  <a16:creationId xmlns:a16="http://schemas.microsoft.com/office/drawing/2014/main" id="{2FE0556D-A311-EB64-0D7A-856CD78A9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" name="Group 29">
            <a:extLst>
              <a:ext uri="{FF2B5EF4-FFF2-40B4-BE49-F238E27FC236}">
                <a16:creationId xmlns:a16="http://schemas.microsoft.com/office/drawing/2014/main" id="{702B23F1-7C80-2ACF-8CD6-7CDBBB834B6C}"/>
              </a:ext>
            </a:extLst>
          </p:cNvPr>
          <p:cNvGrpSpPr>
            <a:grpSpLocks/>
          </p:cNvGrpSpPr>
          <p:nvPr/>
        </p:nvGrpSpPr>
        <p:grpSpPr bwMode="auto">
          <a:xfrm>
            <a:off x="1371599" y="2921227"/>
            <a:ext cx="287338" cy="790575"/>
            <a:chOff x="528" y="240"/>
            <a:chExt cx="181" cy="498"/>
          </a:xfrm>
        </p:grpSpPr>
        <p:sp>
          <p:nvSpPr>
            <p:cNvPr id="189" name="Line 30">
              <a:extLst>
                <a:ext uri="{FF2B5EF4-FFF2-40B4-BE49-F238E27FC236}">
                  <a16:creationId xmlns:a16="http://schemas.microsoft.com/office/drawing/2014/main" id="{514F9A04-C2DC-5D36-675E-9C4642E1D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1">
              <a:extLst>
                <a:ext uri="{FF2B5EF4-FFF2-40B4-BE49-F238E27FC236}">
                  <a16:creationId xmlns:a16="http://schemas.microsoft.com/office/drawing/2014/main" id="{8D86B2ED-F7DE-D61B-08A0-0412D08F4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307FA1C2-EF98-7BEE-23C0-8425F15CB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80" name="Group 362">
            <a:extLst>
              <a:ext uri="{FF2B5EF4-FFF2-40B4-BE49-F238E27FC236}">
                <a16:creationId xmlns:a16="http://schemas.microsoft.com/office/drawing/2014/main" id="{A3F931BA-B391-D10B-2473-23738D1961D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20070" y="2987553"/>
            <a:ext cx="223838" cy="862013"/>
            <a:chOff x="1296" y="773"/>
            <a:chExt cx="141" cy="543"/>
          </a:xfrm>
        </p:grpSpPr>
        <p:sp>
          <p:nvSpPr>
            <p:cNvPr id="25681" name="Line 363">
              <a:extLst>
                <a:ext uri="{FF2B5EF4-FFF2-40B4-BE49-F238E27FC236}">
                  <a16:creationId xmlns:a16="http://schemas.microsoft.com/office/drawing/2014/main" id="{E7484E01-87DD-D3D0-7C6C-1E8709E8E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2" name="Line 364">
              <a:extLst>
                <a:ext uri="{FF2B5EF4-FFF2-40B4-BE49-F238E27FC236}">
                  <a16:creationId xmlns:a16="http://schemas.microsoft.com/office/drawing/2014/main" id="{E8024460-50B8-16C5-C58E-AD5DCD89B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83" name="Group 365">
              <a:extLst>
                <a:ext uri="{FF2B5EF4-FFF2-40B4-BE49-F238E27FC236}">
                  <a16:creationId xmlns:a16="http://schemas.microsoft.com/office/drawing/2014/main" id="{265BAA90-73BC-B3B9-C7FA-91C562F7C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5684" name="Freeform 366">
                <a:extLst>
                  <a:ext uri="{FF2B5EF4-FFF2-40B4-BE49-F238E27FC236}">
                    <a16:creationId xmlns:a16="http://schemas.microsoft.com/office/drawing/2014/main" id="{29E9E88F-9301-ADA2-FA5F-297BCF89C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5" name="Freeform 367">
                <a:extLst>
                  <a:ext uri="{FF2B5EF4-FFF2-40B4-BE49-F238E27FC236}">
                    <a16:creationId xmlns:a16="http://schemas.microsoft.com/office/drawing/2014/main" id="{201C7651-A222-7327-F1A8-6A05F461D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86" name="Group 491">
            <a:extLst>
              <a:ext uri="{FF2B5EF4-FFF2-40B4-BE49-F238E27FC236}">
                <a16:creationId xmlns:a16="http://schemas.microsoft.com/office/drawing/2014/main" id="{8CDC35C6-C76A-BD2C-86AE-AEEB4374464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963427" y="3017774"/>
            <a:ext cx="198438" cy="984250"/>
            <a:chOff x="1799" y="2184"/>
            <a:chExt cx="125" cy="620"/>
          </a:xfrm>
        </p:grpSpPr>
        <p:grpSp>
          <p:nvGrpSpPr>
            <p:cNvPr id="25687" name="Group 492">
              <a:extLst>
                <a:ext uri="{FF2B5EF4-FFF2-40B4-BE49-F238E27FC236}">
                  <a16:creationId xmlns:a16="http://schemas.microsoft.com/office/drawing/2014/main" id="{2B85FB1D-BA46-C8BB-9958-95ABD0C4DE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5692" name="Freeform 493">
                <a:extLst>
                  <a:ext uri="{FF2B5EF4-FFF2-40B4-BE49-F238E27FC236}">
                    <a16:creationId xmlns:a16="http://schemas.microsoft.com/office/drawing/2014/main" id="{97AF5D23-5D62-50DE-EA83-D1C60696C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3" name="Freeform 494">
                <a:extLst>
                  <a:ext uri="{FF2B5EF4-FFF2-40B4-BE49-F238E27FC236}">
                    <a16:creationId xmlns:a16="http://schemas.microsoft.com/office/drawing/2014/main" id="{7F983ED8-5415-9430-38C7-70971B234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8" name="Group 495">
              <a:extLst>
                <a:ext uri="{FF2B5EF4-FFF2-40B4-BE49-F238E27FC236}">
                  <a16:creationId xmlns:a16="http://schemas.microsoft.com/office/drawing/2014/main" id="{3A06D5E8-F1C0-AB10-48D7-E8B08D84FA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5689" name="Line 496">
                <a:extLst>
                  <a:ext uri="{FF2B5EF4-FFF2-40B4-BE49-F238E27FC236}">
                    <a16:creationId xmlns:a16="http://schemas.microsoft.com/office/drawing/2014/main" id="{41AB7DD7-CD8D-6F27-9B7A-85277E43F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0" name="Line 497">
                <a:extLst>
                  <a:ext uri="{FF2B5EF4-FFF2-40B4-BE49-F238E27FC236}">
                    <a16:creationId xmlns:a16="http://schemas.microsoft.com/office/drawing/2014/main" id="{F617DFAA-7F05-3BBB-2CDE-719381C37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1" name="Freeform 498">
                <a:extLst>
                  <a:ext uri="{FF2B5EF4-FFF2-40B4-BE49-F238E27FC236}">
                    <a16:creationId xmlns:a16="http://schemas.microsoft.com/office/drawing/2014/main" id="{CAF5B850-0328-5917-6E0B-657462277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94" name="Group 374">
            <a:extLst>
              <a:ext uri="{FF2B5EF4-FFF2-40B4-BE49-F238E27FC236}">
                <a16:creationId xmlns:a16="http://schemas.microsoft.com/office/drawing/2014/main" id="{02CD938F-EDCB-E3A7-7464-B4AB80F868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96271" y="3317956"/>
            <a:ext cx="228600" cy="862013"/>
            <a:chOff x="1488" y="768"/>
            <a:chExt cx="144" cy="543"/>
          </a:xfrm>
        </p:grpSpPr>
        <p:sp>
          <p:nvSpPr>
            <p:cNvPr id="25695" name="Line 375">
              <a:extLst>
                <a:ext uri="{FF2B5EF4-FFF2-40B4-BE49-F238E27FC236}">
                  <a16:creationId xmlns:a16="http://schemas.microsoft.com/office/drawing/2014/main" id="{D647A7E2-365E-306A-0336-C400C8F60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6" name="Line 376">
              <a:extLst>
                <a:ext uri="{FF2B5EF4-FFF2-40B4-BE49-F238E27FC236}">
                  <a16:creationId xmlns:a16="http://schemas.microsoft.com/office/drawing/2014/main" id="{149B420A-080D-7012-689C-AC5F63047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97" name="Group 377">
              <a:extLst>
                <a:ext uri="{FF2B5EF4-FFF2-40B4-BE49-F238E27FC236}">
                  <a16:creationId xmlns:a16="http://schemas.microsoft.com/office/drawing/2014/main" id="{F19C08A0-FE4E-30EA-524B-06A7B6D801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5698" name="Freeform 378">
                <a:extLst>
                  <a:ext uri="{FF2B5EF4-FFF2-40B4-BE49-F238E27FC236}">
                    <a16:creationId xmlns:a16="http://schemas.microsoft.com/office/drawing/2014/main" id="{205DB74C-718C-D2D9-2D3F-2DBBFF9F3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9" name="Freeform 379">
                <a:extLst>
                  <a:ext uri="{FF2B5EF4-FFF2-40B4-BE49-F238E27FC236}">
                    <a16:creationId xmlns:a16="http://schemas.microsoft.com/office/drawing/2014/main" id="{A143EAF6-951A-DC6B-B0C0-E660ADA9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25700" name="Straight Connector 25699">
            <a:extLst>
              <a:ext uri="{FF2B5EF4-FFF2-40B4-BE49-F238E27FC236}">
                <a16:creationId xmlns:a16="http://schemas.microsoft.com/office/drawing/2014/main" id="{1AA95D34-120F-B321-5240-E66B2AC6EEFE}"/>
              </a:ext>
            </a:extLst>
          </p:cNvPr>
          <p:cNvCxnSpPr>
            <a:cxnSpLocks/>
          </p:cNvCxnSpPr>
          <p:nvPr/>
        </p:nvCxnSpPr>
        <p:spPr>
          <a:xfrm>
            <a:off x="498630" y="7183716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01" name="Straight Connector 25700">
            <a:extLst>
              <a:ext uri="{FF2B5EF4-FFF2-40B4-BE49-F238E27FC236}">
                <a16:creationId xmlns:a16="http://schemas.microsoft.com/office/drawing/2014/main" id="{A4CD7631-DAD3-AD6C-11D6-3B518B7EEADB}"/>
              </a:ext>
            </a:extLst>
          </p:cNvPr>
          <p:cNvCxnSpPr>
            <a:cxnSpLocks/>
          </p:cNvCxnSpPr>
          <p:nvPr/>
        </p:nvCxnSpPr>
        <p:spPr>
          <a:xfrm>
            <a:off x="498630" y="6542663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02" name="Straight Connector 25701">
            <a:extLst>
              <a:ext uri="{FF2B5EF4-FFF2-40B4-BE49-F238E27FC236}">
                <a16:creationId xmlns:a16="http://schemas.microsoft.com/office/drawing/2014/main" id="{EBC7B42C-2254-25C2-C3AA-267F01167FAF}"/>
              </a:ext>
            </a:extLst>
          </p:cNvPr>
          <p:cNvCxnSpPr>
            <a:cxnSpLocks/>
          </p:cNvCxnSpPr>
          <p:nvPr/>
        </p:nvCxnSpPr>
        <p:spPr>
          <a:xfrm flipV="1">
            <a:off x="1131002" y="654266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03" name="Straight Connector 25702">
            <a:extLst>
              <a:ext uri="{FF2B5EF4-FFF2-40B4-BE49-F238E27FC236}">
                <a16:creationId xmlns:a16="http://schemas.microsoft.com/office/drawing/2014/main" id="{9222F503-C131-3CA6-1BB6-B8911A4A5AA3}"/>
              </a:ext>
            </a:extLst>
          </p:cNvPr>
          <p:cNvCxnSpPr>
            <a:cxnSpLocks/>
          </p:cNvCxnSpPr>
          <p:nvPr/>
        </p:nvCxnSpPr>
        <p:spPr>
          <a:xfrm flipV="1">
            <a:off x="498630" y="653057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04" name="TextBox 25703">
            <a:extLst>
              <a:ext uri="{FF2B5EF4-FFF2-40B4-BE49-F238E27FC236}">
                <a16:creationId xmlns:a16="http://schemas.microsoft.com/office/drawing/2014/main" id="{0EC30F91-CAF2-729F-9BD8-F6463F827113}"/>
              </a:ext>
            </a:extLst>
          </p:cNvPr>
          <p:cNvSpPr txBox="1"/>
          <p:nvPr/>
        </p:nvSpPr>
        <p:spPr>
          <a:xfrm>
            <a:off x="643909" y="6685561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5705" name="Straight Connector 25704">
            <a:extLst>
              <a:ext uri="{FF2B5EF4-FFF2-40B4-BE49-F238E27FC236}">
                <a16:creationId xmlns:a16="http://schemas.microsoft.com/office/drawing/2014/main" id="{341E4327-5C4E-0B79-01F9-D85A5A1E03AD}"/>
              </a:ext>
            </a:extLst>
          </p:cNvPr>
          <p:cNvCxnSpPr>
            <a:cxnSpLocks/>
          </p:cNvCxnSpPr>
          <p:nvPr/>
        </p:nvCxnSpPr>
        <p:spPr>
          <a:xfrm>
            <a:off x="6225628" y="8106212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06" name="Straight Connector 25705">
            <a:extLst>
              <a:ext uri="{FF2B5EF4-FFF2-40B4-BE49-F238E27FC236}">
                <a16:creationId xmlns:a16="http://schemas.microsoft.com/office/drawing/2014/main" id="{6CFC0208-8697-478A-F23F-F0B23F9AA1AA}"/>
              </a:ext>
            </a:extLst>
          </p:cNvPr>
          <p:cNvCxnSpPr>
            <a:cxnSpLocks/>
          </p:cNvCxnSpPr>
          <p:nvPr/>
        </p:nvCxnSpPr>
        <p:spPr>
          <a:xfrm>
            <a:off x="6225628" y="7465159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07" name="Straight Connector 25706">
            <a:extLst>
              <a:ext uri="{FF2B5EF4-FFF2-40B4-BE49-F238E27FC236}">
                <a16:creationId xmlns:a16="http://schemas.microsoft.com/office/drawing/2014/main" id="{C678D4F1-3B84-9DF1-2068-713B83B7B961}"/>
              </a:ext>
            </a:extLst>
          </p:cNvPr>
          <p:cNvCxnSpPr>
            <a:cxnSpLocks/>
          </p:cNvCxnSpPr>
          <p:nvPr/>
        </p:nvCxnSpPr>
        <p:spPr>
          <a:xfrm flipV="1">
            <a:off x="6858000" y="746515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08" name="Straight Connector 25707">
            <a:extLst>
              <a:ext uri="{FF2B5EF4-FFF2-40B4-BE49-F238E27FC236}">
                <a16:creationId xmlns:a16="http://schemas.microsoft.com/office/drawing/2014/main" id="{B3576236-F2A6-7448-F500-56624D0DE0EE}"/>
              </a:ext>
            </a:extLst>
          </p:cNvPr>
          <p:cNvCxnSpPr>
            <a:cxnSpLocks/>
          </p:cNvCxnSpPr>
          <p:nvPr/>
        </p:nvCxnSpPr>
        <p:spPr>
          <a:xfrm flipV="1">
            <a:off x="6225628" y="7453067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09" name="TextBox 25708">
            <a:extLst>
              <a:ext uri="{FF2B5EF4-FFF2-40B4-BE49-F238E27FC236}">
                <a16:creationId xmlns:a16="http://schemas.microsoft.com/office/drawing/2014/main" id="{1F3E3C97-973B-DDBD-06FC-617EE0A0C840}"/>
              </a:ext>
            </a:extLst>
          </p:cNvPr>
          <p:cNvSpPr txBox="1"/>
          <p:nvPr/>
        </p:nvSpPr>
        <p:spPr>
          <a:xfrm>
            <a:off x="6370907" y="7608057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5710" name="Straight Connector 25709">
            <a:extLst>
              <a:ext uri="{FF2B5EF4-FFF2-40B4-BE49-F238E27FC236}">
                <a16:creationId xmlns:a16="http://schemas.microsoft.com/office/drawing/2014/main" id="{7BEA4C42-3FF5-3CBB-FA40-FEEAA62C5C51}"/>
              </a:ext>
            </a:extLst>
          </p:cNvPr>
          <p:cNvCxnSpPr>
            <a:cxnSpLocks/>
          </p:cNvCxnSpPr>
          <p:nvPr/>
        </p:nvCxnSpPr>
        <p:spPr>
          <a:xfrm>
            <a:off x="4238412" y="7699767"/>
            <a:ext cx="392484" cy="41406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1" name="Straight Connector 25710">
            <a:extLst>
              <a:ext uri="{FF2B5EF4-FFF2-40B4-BE49-F238E27FC236}">
                <a16:creationId xmlns:a16="http://schemas.microsoft.com/office/drawing/2014/main" id="{E550DEF6-45F3-A9EB-F91C-5D8E3E93DC83}"/>
              </a:ext>
            </a:extLst>
          </p:cNvPr>
          <p:cNvCxnSpPr>
            <a:cxnSpLocks/>
          </p:cNvCxnSpPr>
          <p:nvPr/>
        </p:nvCxnSpPr>
        <p:spPr>
          <a:xfrm flipV="1">
            <a:off x="4229840" y="7283278"/>
            <a:ext cx="452111" cy="42641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2" name="Straight Connector 25711">
            <a:extLst>
              <a:ext uri="{FF2B5EF4-FFF2-40B4-BE49-F238E27FC236}">
                <a16:creationId xmlns:a16="http://schemas.microsoft.com/office/drawing/2014/main" id="{67BB680F-F762-021A-1648-0529F052D72B}"/>
              </a:ext>
            </a:extLst>
          </p:cNvPr>
          <p:cNvCxnSpPr>
            <a:cxnSpLocks/>
          </p:cNvCxnSpPr>
          <p:nvPr/>
        </p:nvCxnSpPr>
        <p:spPr>
          <a:xfrm flipH="1" flipV="1">
            <a:off x="4671882" y="7309117"/>
            <a:ext cx="378169" cy="40372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14" name="TextBox 25713">
            <a:extLst>
              <a:ext uri="{FF2B5EF4-FFF2-40B4-BE49-F238E27FC236}">
                <a16:creationId xmlns:a16="http://schemas.microsoft.com/office/drawing/2014/main" id="{B18F8B06-DCE0-3E2B-E3BD-C8C85012A594}"/>
              </a:ext>
            </a:extLst>
          </p:cNvPr>
          <p:cNvSpPr txBox="1"/>
          <p:nvPr/>
        </p:nvSpPr>
        <p:spPr>
          <a:xfrm>
            <a:off x="4483089" y="7509259"/>
            <a:ext cx="35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5728" name="Straight Connector 25727">
            <a:extLst>
              <a:ext uri="{FF2B5EF4-FFF2-40B4-BE49-F238E27FC236}">
                <a16:creationId xmlns:a16="http://schemas.microsoft.com/office/drawing/2014/main" id="{8B4DF3CD-5B97-0EC7-1014-5829C305BA6D}"/>
              </a:ext>
            </a:extLst>
          </p:cNvPr>
          <p:cNvCxnSpPr>
            <a:cxnSpLocks/>
          </p:cNvCxnSpPr>
          <p:nvPr/>
        </p:nvCxnSpPr>
        <p:spPr>
          <a:xfrm flipV="1">
            <a:off x="4630896" y="7721965"/>
            <a:ext cx="421445" cy="40484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32" name="Group 499">
            <a:extLst>
              <a:ext uri="{FF2B5EF4-FFF2-40B4-BE49-F238E27FC236}">
                <a16:creationId xmlns:a16="http://schemas.microsoft.com/office/drawing/2014/main" id="{BD5B51EB-E53A-F5A6-A98A-D2016C041CD0}"/>
              </a:ext>
            </a:extLst>
          </p:cNvPr>
          <p:cNvGrpSpPr>
            <a:grpSpLocks/>
          </p:cNvGrpSpPr>
          <p:nvPr/>
        </p:nvGrpSpPr>
        <p:grpSpPr bwMode="auto">
          <a:xfrm>
            <a:off x="930209" y="2756840"/>
            <a:ext cx="293688" cy="965199"/>
            <a:chOff x="3504" y="1392"/>
            <a:chExt cx="185" cy="608"/>
          </a:xfrm>
        </p:grpSpPr>
        <p:grpSp>
          <p:nvGrpSpPr>
            <p:cNvPr id="25733" name="Group 500">
              <a:extLst>
                <a:ext uri="{FF2B5EF4-FFF2-40B4-BE49-F238E27FC236}">
                  <a16:creationId xmlns:a16="http://schemas.microsoft.com/office/drawing/2014/main" id="{5DD136BA-E3C0-935E-7D19-BB40975009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25735" name="Freeform 501">
                <a:extLst>
                  <a:ext uri="{FF2B5EF4-FFF2-40B4-BE49-F238E27FC236}">
                    <a16:creationId xmlns:a16="http://schemas.microsoft.com/office/drawing/2014/main" id="{858E5E15-649B-093F-3ACD-A33D9A710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36" name="Freeform 502">
                <a:extLst>
                  <a:ext uri="{FF2B5EF4-FFF2-40B4-BE49-F238E27FC236}">
                    <a16:creationId xmlns:a16="http://schemas.microsoft.com/office/drawing/2014/main" id="{8D2FA983-973E-8332-015D-33F15481D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737" name="Group 503">
                <a:extLst>
                  <a:ext uri="{FF2B5EF4-FFF2-40B4-BE49-F238E27FC236}">
                    <a16:creationId xmlns:a16="http://schemas.microsoft.com/office/drawing/2014/main" id="{8E7EF051-BDAD-9EA5-CC81-57BF62454E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25738" name="Freeform 504">
                  <a:extLst>
                    <a:ext uri="{FF2B5EF4-FFF2-40B4-BE49-F238E27FC236}">
                      <a16:creationId xmlns:a16="http://schemas.microsoft.com/office/drawing/2014/main" id="{36AB884B-5D73-3A57-3AE3-E5DD068A8E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39" name="Freeform 505">
                  <a:extLst>
                    <a:ext uri="{FF2B5EF4-FFF2-40B4-BE49-F238E27FC236}">
                      <a16:creationId xmlns:a16="http://schemas.microsoft.com/office/drawing/2014/main" id="{323A3D3D-D1D7-DEE1-1D51-D6C6FCFF9A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734" name="Freeform 506">
              <a:extLst>
                <a:ext uri="{FF2B5EF4-FFF2-40B4-BE49-F238E27FC236}">
                  <a16:creationId xmlns:a16="http://schemas.microsoft.com/office/drawing/2014/main" id="{1078B02D-667B-68FF-7A67-6950D8B6E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40" name="Group 499">
            <a:extLst>
              <a:ext uri="{FF2B5EF4-FFF2-40B4-BE49-F238E27FC236}">
                <a16:creationId xmlns:a16="http://schemas.microsoft.com/office/drawing/2014/main" id="{4D17DC76-6BEE-BEF8-332B-4604A27FDC19}"/>
              </a:ext>
            </a:extLst>
          </p:cNvPr>
          <p:cNvGrpSpPr>
            <a:grpSpLocks/>
          </p:cNvGrpSpPr>
          <p:nvPr/>
        </p:nvGrpSpPr>
        <p:grpSpPr bwMode="auto">
          <a:xfrm>
            <a:off x="6417748" y="3019571"/>
            <a:ext cx="293688" cy="965199"/>
            <a:chOff x="3504" y="1392"/>
            <a:chExt cx="185" cy="608"/>
          </a:xfrm>
        </p:grpSpPr>
        <p:grpSp>
          <p:nvGrpSpPr>
            <p:cNvPr id="25741" name="Group 500">
              <a:extLst>
                <a:ext uri="{FF2B5EF4-FFF2-40B4-BE49-F238E27FC236}">
                  <a16:creationId xmlns:a16="http://schemas.microsoft.com/office/drawing/2014/main" id="{AF08D797-B8FD-0272-1AA7-3E9961D156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25743" name="Freeform 501">
                <a:extLst>
                  <a:ext uri="{FF2B5EF4-FFF2-40B4-BE49-F238E27FC236}">
                    <a16:creationId xmlns:a16="http://schemas.microsoft.com/office/drawing/2014/main" id="{9188652F-D2A6-CE99-3949-9009F1ACC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44" name="Freeform 502">
                <a:extLst>
                  <a:ext uri="{FF2B5EF4-FFF2-40B4-BE49-F238E27FC236}">
                    <a16:creationId xmlns:a16="http://schemas.microsoft.com/office/drawing/2014/main" id="{52557E2F-CB2F-72C2-1646-D4D16BD9A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745" name="Group 503">
                <a:extLst>
                  <a:ext uri="{FF2B5EF4-FFF2-40B4-BE49-F238E27FC236}">
                    <a16:creationId xmlns:a16="http://schemas.microsoft.com/office/drawing/2014/main" id="{5B15F0A4-7236-80CC-D2FA-B27F600B0D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25746" name="Freeform 504">
                  <a:extLst>
                    <a:ext uri="{FF2B5EF4-FFF2-40B4-BE49-F238E27FC236}">
                      <a16:creationId xmlns:a16="http://schemas.microsoft.com/office/drawing/2014/main" id="{B30B4073-4E16-CB93-A492-1D0B422DF6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47" name="Freeform 505">
                  <a:extLst>
                    <a:ext uri="{FF2B5EF4-FFF2-40B4-BE49-F238E27FC236}">
                      <a16:creationId xmlns:a16="http://schemas.microsoft.com/office/drawing/2014/main" id="{CACB013D-E08D-0129-7D81-05E76C68A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742" name="Freeform 506">
              <a:extLst>
                <a:ext uri="{FF2B5EF4-FFF2-40B4-BE49-F238E27FC236}">
                  <a16:creationId xmlns:a16="http://schemas.microsoft.com/office/drawing/2014/main" id="{353C4065-D07C-91D2-DB8E-92E6D96DA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126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303</cp:revision>
  <cp:lastPrinted>2024-03-24T05:10:34Z</cp:lastPrinted>
  <dcterms:created xsi:type="dcterms:W3CDTF">2002-08-21T12:11:08Z</dcterms:created>
  <dcterms:modified xsi:type="dcterms:W3CDTF">2024-03-24T05:10:44Z</dcterms:modified>
  <cp:category>Shooting</cp:category>
</cp:coreProperties>
</file>