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89" autoAdjust="0"/>
    <p:restoredTop sz="94538" autoAdjust="0"/>
  </p:normalViewPr>
  <p:slideViewPr>
    <p:cSldViewPr>
      <p:cViewPr varScale="1">
        <p:scale>
          <a:sx n="150" d="100"/>
          <a:sy n="150" d="100"/>
        </p:scale>
        <p:origin x="4704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3" name="Group 25682">
            <a:extLst>
              <a:ext uri="{FF2B5EF4-FFF2-40B4-BE49-F238E27FC236}">
                <a16:creationId xmlns:a16="http://schemas.microsoft.com/office/drawing/2014/main" id="{83E7386D-59A4-39B1-A762-0A962342645B}"/>
              </a:ext>
            </a:extLst>
          </p:cNvPr>
          <p:cNvGrpSpPr/>
          <p:nvPr/>
        </p:nvGrpSpPr>
        <p:grpSpPr>
          <a:xfrm>
            <a:off x="2780670" y="2929587"/>
            <a:ext cx="293688" cy="1117599"/>
            <a:chOff x="3837430" y="4051302"/>
            <a:chExt cx="293688" cy="11175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63C9521-6F4D-6EB2-EDE9-BD790C4C4775}"/>
                </a:ext>
              </a:extLst>
            </p:cNvPr>
            <p:cNvGrpSpPr/>
            <p:nvPr/>
          </p:nvGrpSpPr>
          <p:grpSpPr>
            <a:xfrm>
              <a:off x="3837430" y="4051302"/>
              <a:ext cx="293688" cy="1117599"/>
              <a:chOff x="1981200" y="4572000"/>
              <a:chExt cx="293688" cy="1117599"/>
            </a:xfrm>
          </p:grpSpPr>
          <p:grpSp>
            <p:nvGrpSpPr>
              <p:cNvPr id="38" name="Group 500">
                <a:extLst>
                  <a:ext uri="{FF2B5EF4-FFF2-40B4-BE49-F238E27FC236}">
                    <a16:creationId xmlns:a16="http://schemas.microsoft.com/office/drawing/2014/main" id="{5DDC909F-8D00-6D10-B730-E967367581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1200" y="4572000"/>
                <a:ext cx="288925" cy="1117599"/>
                <a:chOff x="3504" y="1296"/>
                <a:chExt cx="182" cy="704"/>
              </a:xfrm>
            </p:grpSpPr>
            <p:sp>
              <p:nvSpPr>
                <p:cNvPr id="41" name="Freeform 501">
                  <a:extLst>
                    <a:ext uri="{FF2B5EF4-FFF2-40B4-BE49-F238E27FC236}">
                      <a16:creationId xmlns:a16="http://schemas.microsoft.com/office/drawing/2014/main" id="{0B7E2532-6BE7-8634-7B48-DC2A24A4C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4" y="1636"/>
                  <a:ext cx="1" cy="364"/>
                </a:xfrm>
                <a:custGeom>
                  <a:avLst/>
                  <a:gdLst>
                    <a:gd name="T0" fmla="*/ 1 w 1"/>
                    <a:gd name="T1" fmla="*/ 0 h 364"/>
                    <a:gd name="T2" fmla="*/ 0 w 1"/>
                    <a:gd name="T3" fmla="*/ 364 h 364"/>
                    <a:gd name="T4" fmla="*/ 0 60000 65536"/>
                    <a:gd name="T5" fmla="*/ 0 60000 65536"/>
                    <a:gd name="T6" fmla="*/ 0 w 1"/>
                    <a:gd name="T7" fmla="*/ 0 h 364"/>
                    <a:gd name="T8" fmla="*/ 1 w 1"/>
                    <a:gd name="T9" fmla="*/ 364 h 3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4">
                      <a:moveTo>
                        <a:pt x="1" y="0"/>
                      </a:moveTo>
                      <a:lnTo>
                        <a:pt x="0" y="36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502">
                  <a:extLst>
                    <a:ext uri="{FF2B5EF4-FFF2-40B4-BE49-F238E27FC236}">
                      <a16:creationId xmlns:a16="http://schemas.microsoft.com/office/drawing/2014/main" id="{69895556-F0B6-5E63-6B0F-72B3A30CE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" y="1636"/>
                  <a:ext cx="1" cy="360"/>
                </a:xfrm>
                <a:custGeom>
                  <a:avLst/>
                  <a:gdLst>
                    <a:gd name="T0" fmla="*/ 0 w 1"/>
                    <a:gd name="T1" fmla="*/ 0 h 360"/>
                    <a:gd name="T2" fmla="*/ 0 w 1"/>
                    <a:gd name="T3" fmla="*/ 360 h 360"/>
                    <a:gd name="T4" fmla="*/ 0 60000 65536"/>
                    <a:gd name="T5" fmla="*/ 0 60000 65536"/>
                    <a:gd name="T6" fmla="*/ 0 w 1"/>
                    <a:gd name="T7" fmla="*/ 0 h 360"/>
                    <a:gd name="T8" fmla="*/ 1 w 1"/>
                    <a:gd name="T9" fmla="*/ 360 h 36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0">
                      <a:moveTo>
                        <a:pt x="0" y="0"/>
                      </a:moveTo>
                      <a:lnTo>
                        <a:pt x="0" y="36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" name="Group 503">
                  <a:extLst>
                    <a:ext uri="{FF2B5EF4-FFF2-40B4-BE49-F238E27FC236}">
                      <a16:creationId xmlns:a16="http://schemas.microsoft.com/office/drawing/2014/main" id="{6083154A-DD34-AA20-BD7A-35169EAFEC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4" y="1296"/>
                  <a:ext cx="182" cy="426"/>
                  <a:chOff x="1008" y="2496"/>
                  <a:chExt cx="182" cy="426"/>
                </a:xfrm>
              </p:grpSpPr>
              <p:sp>
                <p:nvSpPr>
                  <p:cNvPr id="44" name="Freeform 504">
                    <a:extLst>
                      <a:ext uri="{FF2B5EF4-FFF2-40B4-BE49-F238E27FC236}">
                        <a16:creationId xmlns:a16="http://schemas.microsoft.com/office/drawing/2014/main" id="{44BAA8FE-520F-19BC-B88B-A53A437409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9" y="2496"/>
                    <a:ext cx="181" cy="331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505">
                    <a:extLst>
                      <a:ext uri="{FF2B5EF4-FFF2-40B4-BE49-F238E27FC236}">
                        <a16:creationId xmlns:a16="http://schemas.microsoft.com/office/drawing/2014/main" id="{BA1FF225-DC4C-4512-811A-BC73A4B4AC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8" y="2685"/>
                    <a:ext cx="182" cy="237"/>
                  </a:xfrm>
                  <a:custGeom>
                    <a:avLst/>
                    <a:gdLst>
                      <a:gd name="T0" fmla="*/ 0 w 182"/>
                      <a:gd name="T1" fmla="*/ 0 h 237"/>
                      <a:gd name="T2" fmla="*/ 182 w 182"/>
                      <a:gd name="T3" fmla="*/ 0 h 237"/>
                      <a:gd name="T4" fmla="*/ 182 w 182"/>
                      <a:gd name="T5" fmla="*/ 170 h 237"/>
                      <a:gd name="T6" fmla="*/ 146 w 182"/>
                      <a:gd name="T7" fmla="*/ 237 h 237"/>
                      <a:gd name="T8" fmla="*/ 35 w 182"/>
                      <a:gd name="T9" fmla="*/ 237 h 237"/>
                      <a:gd name="T10" fmla="*/ 0 w 182"/>
                      <a:gd name="T11" fmla="*/ 173 h 237"/>
                      <a:gd name="T12" fmla="*/ 0 w 182"/>
                      <a:gd name="T13" fmla="*/ 0 h 2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2"/>
                      <a:gd name="T22" fmla="*/ 0 h 237"/>
                      <a:gd name="T23" fmla="*/ 182 w 182"/>
                      <a:gd name="T24" fmla="*/ 237 h 2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2" h="237">
                        <a:moveTo>
                          <a:pt x="0" y="0"/>
                        </a:moveTo>
                        <a:lnTo>
                          <a:pt x="182" y="0"/>
                        </a:lnTo>
                        <a:lnTo>
                          <a:pt x="182" y="170"/>
                        </a:lnTo>
                        <a:lnTo>
                          <a:pt x="146" y="237"/>
                        </a:lnTo>
                        <a:lnTo>
                          <a:pt x="35" y="237"/>
                        </a:lnTo>
                        <a:lnTo>
                          <a:pt x="0" y="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" name="Freeform 506">
                <a:extLst>
                  <a:ext uri="{FF2B5EF4-FFF2-40B4-BE49-F238E27FC236}">
                    <a16:creationId xmlns:a16="http://schemas.microsoft.com/office/drawing/2014/main" id="{CBCA371E-A9E0-CBB1-9A84-AB841519B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550" y="4895850"/>
                <a:ext cx="287338" cy="52704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7439E2C-8580-A894-6E60-D093338F87A0}"/>
                  </a:ext>
                </a:extLst>
              </p:cNvPr>
              <p:cNvSpPr/>
              <p:nvPr/>
            </p:nvSpPr>
            <p:spPr>
              <a:xfrm>
                <a:off x="1987549" y="4870447"/>
                <a:ext cx="287327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82" name="Freeform 25681">
              <a:extLst>
                <a:ext uri="{FF2B5EF4-FFF2-40B4-BE49-F238E27FC236}">
                  <a16:creationId xmlns:a16="http://schemas.microsoft.com/office/drawing/2014/main" id="{382EE625-56FD-EB53-5E1D-6C2DD6148CB3}"/>
                </a:ext>
              </a:extLst>
            </p:cNvPr>
            <p:cNvSpPr/>
            <p:nvPr/>
          </p:nvSpPr>
          <p:spPr>
            <a:xfrm>
              <a:off x="4035425" y="4156075"/>
              <a:ext cx="95250" cy="752475"/>
            </a:xfrm>
            <a:custGeom>
              <a:avLst/>
              <a:gdLst>
                <a:gd name="connsiteX0" fmla="*/ 0 w 95250"/>
                <a:gd name="connsiteY0" fmla="*/ 0 h 752475"/>
                <a:gd name="connsiteX1" fmla="*/ 31750 w 95250"/>
                <a:gd name="connsiteY1" fmla="*/ 6350 h 752475"/>
                <a:gd name="connsiteX2" fmla="*/ 85725 w 95250"/>
                <a:gd name="connsiteY2" fmla="*/ 31750 h 752475"/>
                <a:gd name="connsiteX3" fmla="*/ 95250 w 95250"/>
                <a:gd name="connsiteY3" fmla="*/ 654050 h 752475"/>
                <a:gd name="connsiteX4" fmla="*/ 38100 w 95250"/>
                <a:gd name="connsiteY4" fmla="*/ 752475 h 752475"/>
                <a:gd name="connsiteX5" fmla="*/ 9525 w 95250"/>
                <a:gd name="connsiteY5" fmla="*/ 749300 h 752475"/>
                <a:gd name="connsiteX6" fmla="*/ 0 w 95250"/>
                <a:gd name="connsiteY6" fmla="*/ 0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52475">
                  <a:moveTo>
                    <a:pt x="0" y="0"/>
                  </a:moveTo>
                  <a:lnTo>
                    <a:pt x="31750" y="6350"/>
                  </a:lnTo>
                  <a:lnTo>
                    <a:pt x="85725" y="31750"/>
                  </a:lnTo>
                  <a:lnTo>
                    <a:pt x="95250" y="654050"/>
                  </a:lnTo>
                  <a:lnTo>
                    <a:pt x="38100" y="752475"/>
                  </a:lnTo>
                  <a:lnTo>
                    <a:pt x="9525" y="749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CDD9492-4E5D-47C1-30A3-36FD3DC38345}"/>
              </a:ext>
            </a:extLst>
          </p:cNvPr>
          <p:cNvGrpSpPr/>
          <p:nvPr/>
        </p:nvGrpSpPr>
        <p:grpSpPr>
          <a:xfrm>
            <a:off x="5012417" y="2730263"/>
            <a:ext cx="198438" cy="1055008"/>
            <a:chOff x="1066800" y="3276603"/>
            <a:chExt cx="198438" cy="1055008"/>
          </a:xfrm>
        </p:grpSpPr>
        <p:grpSp>
          <p:nvGrpSpPr>
            <p:cNvPr id="173" name="Group 492">
              <a:extLst>
                <a:ext uri="{FF2B5EF4-FFF2-40B4-BE49-F238E27FC236}">
                  <a16:creationId xmlns:a16="http://schemas.microsoft.com/office/drawing/2014/main" id="{4A5AC56B-B503-C14E-056E-63AFBE5C3C0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66800" y="3276603"/>
              <a:ext cx="195263" cy="561976"/>
              <a:chOff x="1598" y="2410"/>
              <a:chExt cx="125" cy="354"/>
            </a:xfrm>
          </p:grpSpPr>
          <p:sp>
            <p:nvSpPr>
              <p:cNvPr id="179" name="Freeform 493">
                <a:extLst>
                  <a:ext uri="{FF2B5EF4-FFF2-40B4-BE49-F238E27FC236}">
                    <a16:creationId xmlns:a16="http://schemas.microsoft.com/office/drawing/2014/main" id="{19DEB595-97D3-AE0F-2F6C-59832E055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494">
                <a:extLst>
                  <a:ext uri="{FF2B5EF4-FFF2-40B4-BE49-F238E27FC236}">
                    <a16:creationId xmlns:a16="http://schemas.microsoft.com/office/drawing/2014/main" id="{DEF68167-7351-F51B-B304-1CAD1E5E4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2554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" name="Group 495">
              <a:extLst>
                <a:ext uri="{FF2B5EF4-FFF2-40B4-BE49-F238E27FC236}">
                  <a16:creationId xmlns:a16="http://schemas.microsoft.com/office/drawing/2014/main" id="{ACDC4B49-B500-412D-5714-CA9EF52D8BF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66800" y="3556911"/>
              <a:ext cx="198438" cy="774700"/>
              <a:chOff x="1425" y="2304"/>
              <a:chExt cx="173" cy="560"/>
            </a:xfrm>
          </p:grpSpPr>
          <p:sp>
            <p:nvSpPr>
              <p:cNvPr id="176" name="Line 496">
                <a:extLst>
                  <a:ext uri="{FF2B5EF4-FFF2-40B4-BE49-F238E27FC236}">
                    <a16:creationId xmlns:a16="http://schemas.microsoft.com/office/drawing/2014/main" id="{64511E6E-9B4D-4CCA-5480-770F5A1FF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497">
                <a:extLst>
                  <a:ext uri="{FF2B5EF4-FFF2-40B4-BE49-F238E27FC236}">
                    <a16:creationId xmlns:a16="http://schemas.microsoft.com/office/drawing/2014/main" id="{260FB1CC-C655-25B7-8676-EC8D54E27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498">
                <a:extLst>
                  <a:ext uri="{FF2B5EF4-FFF2-40B4-BE49-F238E27FC236}">
                    <a16:creationId xmlns:a16="http://schemas.microsoft.com/office/drawing/2014/main" id="{A712834B-E6C7-D0F7-E04C-C6A6DCA9D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96822F6-8BD2-7148-D637-D45A350F4664}"/>
                </a:ext>
              </a:extLst>
            </p:cNvPr>
            <p:cNvSpPr/>
            <p:nvPr/>
          </p:nvSpPr>
          <p:spPr>
            <a:xfrm>
              <a:off x="1066800" y="3505200"/>
              <a:ext cx="197104" cy="217424"/>
            </a:xfrm>
            <a:custGeom>
              <a:avLst/>
              <a:gdLst>
                <a:gd name="connsiteX0" fmla="*/ 0 w 191008"/>
                <a:gd name="connsiteY0" fmla="*/ 0 h 207264"/>
                <a:gd name="connsiteX1" fmla="*/ 0 w 191008"/>
                <a:gd name="connsiteY1" fmla="*/ 0 h 207264"/>
                <a:gd name="connsiteX2" fmla="*/ 32512 w 191008"/>
                <a:gd name="connsiteY2" fmla="*/ 12192 h 207264"/>
                <a:gd name="connsiteX3" fmla="*/ 44704 w 191008"/>
                <a:gd name="connsiteY3" fmla="*/ 16256 h 207264"/>
                <a:gd name="connsiteX4" fmla="*/ 69088 w 191008"/>
                <a:gd name="connsiteY4" fmla="*/ 20320 h 207264"/>
                <a:gd name="connsiteX5" fmla="*/ 93472 w 191008"/>
                <a:gd name="connsiteY5" fmla="*/ 28448 h 207264"/>
                <a:gd name="connsiteX6" fmla="*/ 113792 w 191008"/>
                <a:gd name="connsiteY6" fmla="*/ 32512 h 207264"/>
                <a:gd name="connsiteX7" fmla="*/ 138176 w 191008"/>
                <a:gd name="connsiteY7" fmla="*/ 40640 h 207264"/>
                <a:gd name="connsiteX8" fmla="*/ 150368 w 191008"/>
                <a:gd name="connsiteY8" fmla="*/ 44704 h 207264"/>
                <a:gd name="connsiteX9" fmla="*/ 178816 w 191008"/>
                <a:gd name="connsiteY9" fmla="*/ 56896 h 207264"/>
                <a:gd name="connsiteX10" fmla="*/ 191008 w 191008"/>
                <a:gd name="connsiteY10" fmla="*/ 56896 h 207264"/>
                <a:gd name="connsiteX11" fmla="*/ 191008 w 191008"/>
                <a:gd name="connsiteY11" fmla="*/ 56896 h 207264"/>
                <a:gd name="connsiteX12" fmla="*/ 186944 w 191008"/>
                <a:gd name="connsiteY12" fmla="*/ 207264 h 207264"/>
                <a:gd name="connsiteX13" fmla="*/ 0 w 191008"/>
                <a:gd name="connsiteY13" fmla="*/ 158496 h 207264"/>
                <a:gd name="connsiteX14" fmla="*/ 0 w 191008"/>
                <a:gd name="connsiteY14" fmla="*/ 0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1008" h="207264">
                  <a:moveTo>
                    <a:pt x="0" y="0"/>
                  </a:moveTo>
                  <a:lnTo>
                    <a:pt x="0" y="0"/>
                  </a:lnTo>
                  <a:lnTo>
                    <a:pt x="32512" y="12192"/>
                  </a:lnTo>
                  <a:cubicBezTo>
                    <a:pt x="36538" y="13656"/>
                    <a:pt x="40522" y="15327"/>
                    <a:pt x="44704" y="16256"/>
                  </a:cubicBezTo>
                  <a:cubicBezTo>
                    <a:pt x="52748" y="18044"/>
                    <a:pt x="61094" y="18321"/>
                    <a:pt x="69088" y="20320"/>
                  </a:cubicBezTo>
                  <a:cubicBezTo>
                    <a:pt x="77400" y="22398"/>
                    <a:pt x="85071" y="26768"/>
                    <a:pt x="93472" y="28448"/>
                  </a:cubicBezTo>
                  <a:cubicBezTo>
                    <a:pt x="100245" y="29803"/>
                    <a:pt x="107128" y="30695"/>
                    <a:pt x="113792" y="32512"/>
                  </a:cubicBezTo>
                  <a:cubicBezTo>
                    <a:pt x="122058" y="34766"/>
                    <a:pt x="130048" y="37931"/>
                    <a:pt x="138176" y="40640"/>
                  </a:cubicBezTo>
                  <a:cubicBezTo>
                    <a:pt x="142240" y="41995"/>
                    <a:pt x="146536" y="42788"/>
                    <a:pt x="150368" y="44704"/>
                  </a:cubicBezTo>
                  <a:cubicBezTo>
                    <a:pt x="157771" y="48405"/>
                    <a:pt x="169846" y="55401"/>
                    <a:pt x="178816" y="56896"/>
                  </a:cubicBezTo>
                  <a:cubicBezTo>
                    <a:pt x="182825" y="57564"/>
                    <a:pt x="186944" y="56896"/>
                    <a:pt x="191008" y="56896"/>
                  </a:cubicBezTo>
                  <a:lnTo>
                    <a:pt x="191008" y="56896"/>
                  </a:lnTo>
                  <a:lnTo>
                    <a:pt x="186944" y="207264"/>
                  </a:lnTo>
                  <a:lnTo>
                    <a:pt x="0" y="158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29">
            <a:extLst>
              <a:ext uri="{FF2B5EF4-FFF2-40B4-BE49-F238E27FC236}">
                <a16:creationId xmlns:a16="http://schemas.microsoft.com/office/drawing/2014/main" id="{4DF9A99A-0C25-9D65-0F3E-A6E2E3B5698D}"/>
              </a:ext>
            </a:extLst>
          </p:cNvPr>
          <p:cNvGrpSpPr>
            <a:grpSpLocks/>
          </p:cNvGrpSpPr>
          <p:nvPr/>
        </p:nvGrpSpPr>
        <p:grpSpPr bwMode="auto">
          <a:xfrm>
            <a:off x="5288779" y="3436257"/>
            <a:ext cx="287338" cy="790575"/>
            <a:chOff x="528" y="240"/>
            <a:chExt cx="181" cy="498"/>
          </a:xfrm>
        </p:grpSpPr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9C4C7B56-04E2-EB0D-AB26-0D3A04E36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1">
              <a:extLst>
                <a:ext uri="{FF2B5EF4-FFF2-40B4-BE49-F238E27FC236}">
                  <a16:creationId xmlns:a16="http://schemas.microsoft.com/office/drawing/2014/main" id="{A6B5EE5E-5458-809E-DCF6-DD4C59BB3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968777C5-8EFB-7806-C2DF-B5B0879AC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5969"/>
              </p:ext>
            </p:extLst>
          </p:nvPr>
        </p:nvGraphicFramePr>
        <p:xfrm>
          <a:off x="177801" y="165099"/>
          <a:ext cx="6997700" cy="234696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 4 Barrels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completely outside the shooting area, for hand gunners, hands touching high outside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on barrel. PCC muzzled touching low center X on barrel.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120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the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4BEF2-533A-63DE-7268-7174637EF229}"/>
              </a:ext>
            </a:extLst>
          </p:cNvPr>
          <p:cNvSpPr txBox="1"/>
          <p:nvPr/>
        </p:nvSpPr>
        <p:spPr>
          <a:xfrm>
            <a:off x="1201209" y="936546"/>
            <a:ext cx="2048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Stateman bay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1FA77-21DC-0CE5-A7D0-828871E38E87}"/>
              </a:ext>
            </a:extLst>
          </p:cNvPr>
          <p:cNvGrpSpPr/>
          <p:nvPr/>
        </p:nvGrpSpPr>
        <p:grpSpPr>
          <a:xfrm>
            <a:off x="1447800" y="2559121"/>
            <a:ext cx="796215" cy="1231683"/>
            <a:chOff x="3593012" y="7609174"/>
            <a:chExt cx="796215" cy="1231683"/>
          </a:xfrm>
        </p:grpSpPr>
        <p:sp>
          <p:nvSpPr>
            <p:cNvPr id="5" name="Line 34">
              <a:extLst>
                <a:ext uri="{FF2B5EF4-FFF2-40B4-BE49-F238E27FC236}">
                  <a16:creationId xmlns:a16="http://schemas.microsoft.com/office/drawing/2014/main" id="{77BCF75E-9BE8-CF9C-4B36-11B204749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862" y="8229601"/>
              <a:ext cx="4011" cy="611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5">
              <a:extLst>
                <a:ext uri="{FF2B5EF4-FFF2-40B4-BE49-F238E27FC236}">
                  <a16:creationId xmlns:a16="http://schemas.microsoft.com/office/drawing/2014/main" id="{BF0A890C-911E-7C8D-9BBF-EE716A248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201" y="8229601"/>
              <a:ext cx="2918" cy="611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EBB41131-7F60-85C2-5E13-C79AC3270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012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4F78F6B7-E1D0-6630-47F2-468E7066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889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9AE74D08-BB85-5735-8E5B-411EEE166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451" y="813622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26B6C05E-FEF5-5E2A-614C-D702DCD42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874" y="760917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BC8E7B93-C4DF-1B00-37E5-DFACC82E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863" y="788896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D5A4B1-FF0C-F38E-F76B-E8DC74AF42A1}"/>
              </a:ext>
            </a:extLst>
          </p:cNvPr>
          <p:cNvGrpSpPr/>
          <p:nvPr/>
        </p:nvGrpSpPr>
        <p:grpSpPr>
          <a:xfrm>
            <a:off x="1681026" y="3349696"/>
            <a:ext cx="329764" cy="1280588"/>
            <a:chOff x="3224405" y="197325"/>
            <a:chExt cx="329764" cy="1280588"/>
          </a:xfrm>
        </p:grpSpPr>
        <p:sp>
          <p:nvSpPr>
            <p:cNvPr id="16" name="AutoShape 713">
              <a:extLst>
                <a:ext uri="{FF2B5EF4-FFF2-40B4-BE49-F238E27FC236}">
                  <a16:creationId xmlns:a16="http://schemas.microsoft.com/office/drawing/2014/main" id="{40CD0725-4246-F9B8-C380-B8915438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713">
              <a:extLst>
                <a:ext uri="{FF2B5EF4-FFF2-40B4-BE49-F238E27FC236}">
                  <a16:creationId xmlns:a16="http://schemas.microsoft.com/office/drawing/2014/main" id="{D892AC08-6B03-81FD-7CB8-A8B87F84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50DD27-81F0-EFAE-8833-F0A0CFD85969}"/>
              </a:ext>
            </a:extLst>
          </p:cNvPr>
          <p:cNvGrpSpPr/>
          <p:nvPr/>
        </p:nvGrpSpPr>
        <p:grpSpPr>
          <a:xfrm rot="16200000">
            <a:off x="1719345" y="3584820"/>
            <a:ext cx="251974" cy="448158"/>
            <a:chOff x="7022744" y="7638717"/>
            <a:chExt cx="251974" cy="6462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5943E2-0597-EF78-E37D-62D591F76333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02A2DB3-7759-04C8-3AE3-2A78DCC269F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E42C7D6-83F7-65DA-0FE5-85FE04B034D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BC8000-73D4-E645-A162-3605E47E9B1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E12DAC5-EFAC-9A15-92DA-A1D47269485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E8BE59-3046-D538-D8F7-6CAB8A033C3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B23EE1-3501-B56E-C4A6-417D247B1A49}"/>
              </a:ext>
            </a:extLst>
          </p:cNvPr>
          <p:cNvGrpSpPr/>
          <p:nvPr/>
        </p:nvGrpSpPr>
        <p:grpSpPr>
          <a:xfrm>
            <a:off x="1719345" y="3987643"/>
            <a:ext cx="251974" cy="251974"/>
            <a:chOff x="3866202" y="8284902"/>
            <a:chExt cx="251974" cy="25197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9CD7AC-D016-E194-E76E-777C9BEF994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5DA759-88C2-FF84-739C-69FFBEB149B1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415AE-32A0-3875-057F-D4ED5A5894F9}"/>
              </a:ext>
            </a:extLst>
          </p:cNvPr>
          <p:cNvCxnSpPr>
            <a:cxnSpLocks/>
          </p:cNvCxnSpPr>
          <p:nvPr/>
        </p:nvCxnSpPr>
        <p:spPr>
          <a:xfrm flipV="1">
            <a:off x="1339878" y="4937284"/>
            <a:ext cx="1022306" cy="80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914E80-B267-94C0-D854-2D932CD0BAFB}"/>
              </a:ext>
            </a:extLst>
          </p:cNvPr>
          <p:cNvGrpSpPr/>
          <p:nvPr/>
        </p:nvGrpSpPr>
        <p:grpSpPr>
          <a:xfrm>
            <a:off x="2616396" y="3212908"/>
            <a:ext cx="228600" cy="1007269"/>
            <a:chOff x="3794125" y="7242969"/>
            <a:chExt cx="228600" cy="100726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41DC65B-2627-3091-9DB8-DF2825F67E99}"/>
                </a:ext>
              </a:extLst>
            </p:cNvPr>
            <p:cNvGrpSpPr/>
            <p:nvPr/>
          </p:nvGrpSpPr>
          <p:grpSpPr>
            <a:xfrm>
              <a:off x="3800475" y="7391400"/>
              <a:ext cx="222250" cy="858838"/>
              <a:chOff x="3800475" y="7391400"/>
              <a:chExt cx="222250" cy="858838"/>
            </a:xfrm>
          </p:grpSpPr>
          <p:sp>
            <p:nvSpPr>
              <p:cNvPr id="51" name="Line 297">
                <a:extLst>
                  <a:ext uri="{FF2B5EF4-FFF2-40B4-BE49-F238E27FC236}">
                    <a16:creationId xmlns:a16="http://schemas.microsoft.com/office/drawing/2014/main" id="{ED5BB1B8-EACD-4901-7F70-17B7CF3FC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6375" y="7856538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98">
                <a:extLst>
                  <a:ext uri="{FF2B5EF4-FFF2-40B4-BE49-F238E27FC236}">
                    <a16:creationId xmlns:a16="http://schemas.microsoft.com/office/drawing/2014/main" id="{A396EFD0-EE58-9E8F-9A0C-E00A02AA3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1588" y="7796213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299">
                <a:extLst>
                  <a:ext uri="{FF2B5EF4-FFF2-40B4-BE49-F238E27FC236}">
                    <a16:creationId xmlns:a16="http://schemas.microsoft.com/office/drawing/2014/main" id="{6C058043-B8B8-14AF-9707-11BC206B027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00475" y="7391400"/>
                <a:ext cx="222250" cy="577850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Freeform 299">
              <a:extLst>
                <a:ext uri="{FF2B5EF4-FFF2-40B4-BE49-F238E27FC236}">
                  <a16:creationId xmlns:a16="http://schemas.microsoft.com/office/drawing/2014/main" id="{732E7539-574A-F539-C882-8B73A9D7DC8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794125" y="7242969"/>
              <a:ext cx="222250" cy="57785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31" name="Straight Connector 25630">
            <a:extLst>
              <a:ext uri="{FF2B5EF4-FFF2-40B4-BE49-F238E27FC236}">
                <a16:creationId xmlns:a16="http://schemas.microsoft.com/office/drawing/2014/main" id="{5D8454FA-5A37-C9EA-7CE7-E980A18F4F32}"/>
              </a:ext>
            </a:extLst>
          </p:cNvPr>
          <p:cNvCxnSpPr>
            <a:cxnSpLocks/>
          </p:cNvCxnSpPr>
          <p:nvPr/>
        </p:nvCxnSpPr>
        <p:spPr>
          <a:xfrm>
            <a:off x="2766333" y="7239000"/>
            <a:ext cx="317726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3" name="Straight Connector 25632">
            <a:extLst>
              <a:ext uri="{FF2B5EF4-FFF2-40B4-BE49-F238E27FC236}">
                <a16:creationId xmlns:a16="http://schemas.microsoft.com/office/drawing/2014/main" id="{F01AE805-3A01-B8D4-B774-CB346181A002}"/>
              </a:ext>
            </a:extLst>
          </p:cNvPr>
          <p:cNvCxnSpPr>
            <a:cxnSpLocks/>
          </p:cNvCxnSpPr>
          <p:nvPr/>
        </p:nvCxnSpPr>
        <p:spPr>
          <a:xfrm flipH="1" flipV="1">
            <a:off x="2761570" y="5668251"/>
            <a:ext cx="9526" cy="157074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BC1F1E-1FE0-BF5E-BBA4-479C915BFF3C}"/>
              </a:ext>
            </a:extLst>
          </p:cNvPr>
          <p:cNvGrpSpPr/>
          <p:nvPr/>
        </p:nvGrpSpPr>
        <p:grpSpPr>
          <a:xfrm>
            <a:off x="3463451" y="6245863"/>
            <a:ext cx="2080916" cy="869210"/>
            <a:chOff x="2729939" y="5858816"/>
            <a:chExt cx="2080916" cy="869210"/>
          </a:xfrm>
        </p:grpSpPr>
        <p:grpSp>
          <p:nvGrpSpPr>
            <p:cNvPr id="25636" name="Group 25635">
              <a:extLst>
                <a:ext uri="{FF2B5EF4-FFF2-40B4-BE49-F238E27FC236}">
                  <a16:creationId xmlns:a16="http://schemas.microsoft.com/office/drawing/2014/main" id="{DBF3534C-14C9-8D06-895F-1401D9F29B3B}"/>
                </a:ext>
              </a:extLst>
            </p:cNvPr>
            <p:cNvGrpSpPr/>
            <p:nvPr/>
          </p:nvGrpSpPr>
          <p:grpSpPr>
            <a:xfrm>
              <a:off x="2729939" y="5866871"/>
              <a:ext cx="1040458" cy="533400"/>
              <a:chOff x="164578" y="76347"/>
              <a:chExt cx="1040458" cy="533400"/>
            </a:xfrm>
          </p:grpSpPr>
          <p:sp>
            <p:nvSpPr>
              <p:cNvPr id="25637" name="Rectangle 25636">
                <a:extLst>
                  <a:ext uri="{FF2B5EF4-FFF2-40B4-BE49-F238E27FC236}">
                    <a16:creationId xmlns:a16="http://schemas.microsoft.com/office/drawing/2014/main" id="{D54C6B3A-3A94-366E-120B-66AAD0C590F2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38" name="Straight Connector 25637">
                <a:extLst>
                  <a:ext uri="{FF2B5EF4-FFF2-40B4-BE49-F238E27FC236}">
                    <a16:creationId xmlns:a16="http://schemas.microsoft.com/office/drawing/2014/main" id="{2A83EDBD-6D12-7258-9E61-D3F4F40F730D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39" name="Straight Connector 25638">
                <a:extLst>
                  <a:ext uri="{FF2B5EF4-FFF2-40B4-BE49-F238E27FC236}">
                    <a16:creationId xmlns:a16="http://schemas.microsoft.com/office/drawing/2014/main" id="{00FCC956-1337-23D3-BAB2-3BACE65D2DC5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0" name="Straight Connector 25639">
                <a:extLst>
                  <a:ext uri="{FF2B5EF4-FFF2-40B4-BE49-F238E27FC236}">
                    <a16:creationId xmlns:a16="http://schemas.microsoft.com/office/drawing/2014/main" id="{35710E0C-FB5A-FB88-9BD9-0425271DF7F7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1" name="Straight Connector 25640">
                <a:extLst>
                  <a:ext uri="{FF2B5EF4-FFF2-40B4-BE49-F238E27FC236}">
                    <a16:creationId xmlns:a16="http://schemas.microsoft.com/office/drawing/2014/main" id="{A65F772C-C883-357F-8B9E-3D853BD7ACAE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2" name="Straight Connector 25641">
                <a:extLst>
                  <a:ext uri="{FF2B5EF4-FFF2-40B4-BE49-F238E27FC236}">
                    <a16:creationId xmlns:a16="http://schemas.microsoft.com/office/drawing/2014/main" id="{F9B1862E-B34F-AF52-0CE2-084376D4EAEA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3" name="Straight Connector 25642">
                <a:extLst>
                  <a:ext uri="{FF2B5EF4-FFF2-40B4-BE49-F238E27FC236}">
                    <a16:creationId xmlns:a16="http://schemas.microsoft.com/office/drawing/2014/main" id="{1F78C76B-26FC-0E3A-F1F7-B65091FD0133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4" name="Straight Connector 25643">
                <a:extLst>
                  <a:ext uri="{FF2B5EF4-FFF2-40B4-BE49-F238E27FC236}">
                    <a16:creationId xmlns:a16="http://schemas.microsoft.com/office/drawing/2014/main" id="{A67A6B1E-8740-C68F-7F1D-038EC17DA520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5" name="Straight Connector 25644">
                <a:extLst>
                  <a:ext uri="{FF2B5EF4-FFF2-40B4-BE49-F238E27FC236}">
                    <a16:creationId xmlns:a16="http://schemas.microsoft.com/office/drawing/2014/main" id="{E985D4C4-F870-9221-4BE8-1D10D28C04D8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6" name="Straight Connector 25645">
                <a:extLst>
                  <a:ext uri="{FF2B5EF4-FFF2-40B4-BE49-F238E27FC236}">
                    <a16:creationId xmlns:a16="http://schemas.microsoft.com/office/drawing/2014/main" id="{D1BEB016-87E1-D2D5-2138-1664C53E2A45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7" name="Straight Connector 25646">
                <a:extLst>
                  <a:ext uri="{FF2B5EF4-FFF2-40B4-BE49-F238E27FC236}">
                    <a16:creationId xmlns:a16="http://schemas.microsoft.com/office/drawing/2014/main" id="{DCC5852C-3BB5-E715-1874-EF7AC7F95D65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8" name="Straight Connector 25647">
                <a:extLst>
                  <a:ext uri="{FF2B5EF4-FFF2-40B4-BE49-F238E27FC236}">
                    <a16:creationId xmlns:a16="http://schemas.microsoft.com/office/drawing/2014/main" id="{779D4CBA-6FD5-E5DE-2CE7-77803AB9AACD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9" name="Straight Connector 25648">
                <a:extLst>
                  <a:ext uri="{FF2B5EF4-FFF2-40B4-BE49-F238E27FC236}">
                    <a16:creationId xmlns:a16="http://schemas.microsoft.com/office/drawing/2014/main" id="{2DA7B5EA-7891-1CF1-C166-1CAECB7BD55F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0" name="Straight Connector 25649">
                <a:extLst>
                  <a:ext uri="{FF2B5EF4-FFF2-40B4-BE49-F238E27FC236}">
                    <a16:creationId xmlns:a16="http://schemas.microsoft.com/office/drawing/2014/main" id="{B6853CD2-3972-EB1E-9E42-D32F1E83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1" name="Straight Connector 25650">
                <a:extLst>
                  <a:ext uri="{FF2B5EF4-FFF2-40B4-BE49-F238E27FC236}">
                    <a16:creationId xmlns:a16="http://schemas.microsoft.com/office/drawing/2014/main" id="{54045C55-F82D-B5A5-59E3-20EE18C504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2" name="Straight Connector 25651">
                <a:extLst>
                  <a:ext uri="{FF2B5EF4-FFF2-40B4-BE49-F238E27FC236}">
                    <a16:creationId xmlns:a16="http://schemas.microsoft.com/office/drawing/2014/main" id="{9BB5D747-65C9-F1FE-AD61-6AD5FA0B8F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3" name="Straight Connector 25652">
                <a:extLst>
                  <a:ext uri="{FF2B5EF4-FFF2-40B4-BE49-F238E27FC236}">
                    <a16:creationId xmlns:a16="http://schemas.microsoft.com/office/drawing/2014/main" id="{8CF684CF-D19B-51A2-5DD3-4D945D64E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4" name="Straight Connector 25653">
                <a:extLst>
                  <a:ext uri="{FF2B5EF4-FFF2-40B4-BE49-F238E27FC236}">
                    <a16:creationId xmlns:a16="http://schemas.microsoft.com/office/drawing/2014/main" id="{AADFEC25-999E-32F6-DB96-521EE6DF7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5" name="Straight Connector 25654">
                <a:extLst>
                  <a:ext uri="{FF2B5EF4-FFF2-40B4-BE49-F238E27FC236}">
                    <a16:creationId xmlns:a16="http://schemas.microsoft.com/office/drawing/2014/main" id="{19B070BB-4BFD-A0D8-D794-C1A28C5FA0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56" name="Line 30">
              <a:extLst>
                <a:ext uri="{FF2B5EF4-FFF2-40B4-BE49-F238E27FC236}">
                  <a16:creationId xmlns:a16="http://schemas.microsoft.com/office/drawing/2014/main" id="{B42396D1-9416-408E-97F3-ECA24FFAA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397" y="5866870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Line 30">
              <a:extLst>
                <a:ext uri="{FF2B5EF4-FFF2-40B4-BE49-F238E27FC236}">
                  <a16:creationId xmlns:a16="http://schemas.microsoft.com/office/drawing/2014/main" id="{41B8CF21-2032-3CA0-1986-01184C16F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056" y="5858817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58" name="Group 25657">
              <a:extLst>
                <a:ext uri="{FF2B5EF4-FFF2-40B4-BE49-F238E27FC236}">
                  <a16:creationId xmlns:a16="http://schemas.microsoft.com/office/drawing/2014/main" id="{8D7FAC9F-DDE5-99AB-DDC7-FC43FFB50FCE}"/>
                </a:ext>
              </a:extLst>
            </p:cNvPr>
            <p:cNvGrpSpPr/>
            <p:nvPr/>
          </p:nvGrpSpPr>
          <p:grpSpPr>
            <a:xfrm>
              <a:off x="3770397" y="5866870"/>
              <a:ext cx="1040458" cy="533400"/>
              <a:chOff x="164578" y="76347"/>
              <a:chExt cx="1040458" cy="533400"/>
            </a:xfrm>
          </p:grpSpPr>
          <p:sp>
            <p:nvSpPr>
              <p:cNvPr id="25659" name="Rectangle 25658">
                <a:extLst>
                  <a:ext uri="{FF2B5EF4-FFF2-40B4-BE49-F238E27FC236}">
                    <a16:creationId xmlns:a16="http://schemas.microsoft.com/office/drawing/2014/main" id="{3D865704-D037-35CC-8D6C-D6BDDD71B900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60" name="Straight Connector 25659">
                <a:extLst>
                  <a:ext uri="{FF2B5EF4-FFF2-40B4-BE49-F238E27FC236}">
                    <a16:creationId xmlns:a16="http://schemas.microsoft.com/office/drawing/2014/main" id="{84A8029F-111A-5861-A13A-3D53EC318822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61" name="Straight Connector 25660">
                <a:extLst>
                  <a:ext uri="{FF2B5EF4-FFF2-40B4-BE49-F238E27FC236}">
                    <a16:creationId xmlns:a16="http://schemas.microsoft.com/office/drawing/2014/main" id="{2A369D0C-C872-4A73-4994-576B940BF03E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62" name="Straight Connector 25661">
                <a:extLst>
                  <a:ext uri="{FF2B5EF4-FFF2-40B4-BE49-F238E27FC236}">
                    <a16:creationId xmlns:a16="http://schemas.microsoft.com/office/drawing/2014/main" id="{63AAF6D7-00A6-E8C6-EEB5-16C9F0707D48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63" name="Straight Connector 25662">
                <a:extLst>
                  <a:ext uri="{FF2B5EF4-FFF2-40B4-BE49-F238E27FC236}">
                    <a16:creationId xmlns:a16="http://schemas.microsoft.com/office/drawing/2014/main" id="{35C685BA-5C4F-F41B-159B-42482375A403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7756DCB-4FFD-B110-B8A9-78EB554E41CB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25A9856-B269-22B8-5724-0AAD3A93396A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13C3C50-DD7F-9F08-6907-CCB5364469E7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D5B67C7-1766-86B5-4ABC-36095BD78B0F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CC26D03-35AE-90E7-5429-ED3D0F5AF0EB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0CAD5AA-9965-1451-D669-51AC9E2A89B7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8031141-BB86-0187-053C-C049B45F322C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017FCD7-7C33-412E-B91A-0185EA0903ED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5F1C3D4-ECFC-E1E8-361F-BE13CABFD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CF581C-E8F9-1AF7-464F-387CD3431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D20B9DF-1FFC-31F2-C179-3C2325747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FD412-93D4-9B7C-40BB-99A7F28A13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3CF6DAF-D373-A8CA-5E4E-51F59E1AF9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66E2CFB-3DBE-13FC-DE2C-AAF4043AA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1E7CEE7A-FCC4-54E1-FCD9-8FB99AAF4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0855" y="586686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D154B116-FECC-61BC-96F1-7044B9589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514" y="5858816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F0E2AD0-54D3-5FD9-31B3-DBAE95F82EB7}"/>
              </a:ext>
            </a:extLst>
          </p:cNvPr>
          <p:cNvGrpSpPr/>
          <p:nvPr/>
        </p:nvGrpSpPr>
        <p:grpSpPr>
          <a:xfrm>
            <a:off x="3030919" y="3134558"/>
            <a:ext cx="129739" cy="1805562"/>
            <a:chOff x="2990148" y="1442981"/>
            <a:chExt cx="129739" cy="180556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83B6308-A92D-E63C-E336-448763FF99D1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EA08FE-E128-E059-4B7D-0C3D1A893570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CDA61E6-7A74-B995-2702-037AC0718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9FBDCF4-F6D2-5C47-FC82-FB6CDCDB2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FE3F20-2A70-25A6-818E-7E737E0247BB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F6BA5EF5-610C-3930-7113-4DB54CF52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63569436-5823-397F-1985-B9C7AF4F4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1BD9C24-1446-AA53-B9BB-AE636AC8E58B}"/>
              </a:ext>
            </a:extLst>
          </p:cNvPr>
          <p:cNvGrpSpPr/>
          <p:nvPr/>
        </p:nvGrpSpPr>
        <p:grpSpPr>
          <a:xfrm>
            <a:off x="3016496" y="4045102"/>
            <a:ext cx="129739" cy="1805562"/>
            <a:chOff x="2990148" y="1442981"/>
            <a:chExt cx="129739" cy="1805562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9132742-4E1D-7CAF-BC02-9FB891A818EF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F40BBBC-E96B-87D7-596E-E36FC43D674A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651A51-3222-3ACC-E9F3-8B3E81723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F367E0E-04C9-B533-0A6C-7DB65B525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B5119ED-2558-DE62-659D-37EC866232CB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6BE06FB2-726F-9706-B03D-0CC778BD6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C09D9346-32A7-5F60-0B41-F8DCCF8C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981856-2F63-F242-3AC8-2852F30D7CAA}"/>
              </a:ext>
            </a:extLst>
          </p:cNvPr>
          <p:cNvGrpSpPr/>
          <p:nvPr/>
        </p:nvGrpSpPr>
        <p:grpSpPr>
          <a:xfrm rot="7726946">
            <a:off x="3022518" y="4996654"/>
            <a:ext cx="549436" cy="1065777"/>
            <a:chOff x="4851208" y="3645377"/>
            <a:chExt cx="549436" cy="106577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6B91954-A07A-A53B-1FCA-ACD922E451F5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A0244AE-C524-94BE-C72C-E2B6ED68A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23B642D-1E93-DBA9-B61F-AA3806A639AA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1FEFCD-4926-8383-4F9C-0EB64DBACD81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E0082B7-4CF0-E66E-C817-83D239A3FBC6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85853F2-8AC7-C857-A543-EED790956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4B5A2CA-58AE-DFD5-CD94-C24AFD888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05DD959-BE7C-B146-4D55-C9975EBE49A3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F579318-8697-3DED-77C7-105BE056A156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759F198-48B9-94FC-F685-ADC33F1C7EBB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81319F7-5A5F-0E60-D999-3EF4F157C1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76184E4-3955-EF3F-F442-8D134C1EA7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5BF0A82-F2F7-C574-5E1A-790E8354E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B2CC04C-7AC8-41C6-3FD2-395D889DDD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1A6EFD3-1E12-33AC-1E06-2DC9A5C74C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80FFCFE-F0C5-BDEB-2948-FFE537417C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F30E0DE-5CE1-0986-6D35-2A8397BDFB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E07503-9780-9A14-D095-86ED4A7C1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D0E6D65-B0EB-DE1E-27F6-32DEB9C41304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A8D8CCC-16A3-80C4-EECD-E9B2A687DC7A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71E8322-23A1-433B-C80D-4BF0D21A9E41}"/>
              </a:ext>
            </a:extLst>
          </p:cNvPr>
          <p:cNvGrpSpPr/>
          <p:nvPr/>
        </p:nvGrpSpPr>
        <p:grpSpPr>
          <a:xfrm>
            <a:off x="3455831" y="5313536"/>
            <a:ext cx="129739" cy="1805562"/>
            <a:chOff x="2990148" y="1442981"/>
            <a:chExt cx="129739" cy="180556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9DFC95D-EF7E-FB52-00A2-544FF778BB78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2D8C577-8D1E-E6EE-A514-CBCB433173CB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9CC623-BC69-F101-CFD3-2F995DE11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5C64513-CFC5-C5D8-E1A5-81D928378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3C1734-E3D8-40E7-E240-0F64EDBDD209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BFAE4972-C106-2E0E-74BE-2BBA35E6F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6D0F835E-9BF9-D373-E955-92401BCC2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1799BDB-6F05-1FF2-2301-436C9B01D3EB}"/>
              </a:ext>
            </a:extLst>
          </p:cNvPr>
          <p:cNvGrpSpPr/>
          <p:nvPr/>
        </p:nvGrpSpPr>
        <p:grpSpPr>
          <a:xfrm>
            <a:off x="5029200" y="3179548"/>
            <a:ext cx="329764" cy="1280588"/>
            <a:chOff x="3224405" y="197325"/>
            <a:chExt cx="329764" cy="1280588"/>
          </a:xfrm>
        </p:grpSpPr>
        <p:sp>
          <p:nvSpPr>
            <p:cNvPr id="139" name="AutoShape 713">
              <a:extLst>
                <a:ext uri="{FF2B5EF4-FFF2-40B4-BE49-F238E27FC236}">
                  <a16:creationId xmlns:a16="http://schemas.microsoft.com/office/drawing/2014/main" id="{4770AB7F-2778-BDFE-4330-83C82E7A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713">
              <a:extLst>
                <a:ext uri="{FF2B5EF4-FFF2-40B4-BE49-F238E27FC236}">
                  <a16:creationId xmlns:a16="http://schemas.microsoft.com/office/drawing/2014/main" id="{48E4F7D9-ED0A-E5B0-3C0C-05B91C68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Line 357">
            <a:extLst>
              <a:ext uri="{FF2B5EF4-FFF2-40B4-BE49-F238E27FC236}">
                <a16:creationId xmlns:a16="http://schemas.microsoft.com/office/drawing/2014/main" id="{456B7431-429E-2D11-08DF-B27A48ADB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502" y="3524147"/>
            <a:ext cx="1" cy="501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358">
            <a:extLst>
              <a:ext uri="{FF2B5EF4-FFF2-40B4-BE49-F238E27FC236}">
                <a16:creationId xmlns:a16="http://schemas.microsoft.com/office/drawing/2014/main" id="{4A1C8944-EF40-0513-FD27-D4F78996C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939" y="3401024"/>
            <a:ext cx="1" cy="5593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" name="Group 359">
            <a:extLst>
              <a:ext uri="{FF2B5EF4-FFF2-40B4-BE49-F238E27FC236}">
                <a16:creationId xmlns:a16="http://schemas.microsoft.com/office/drawing/2014/main" id="{72519471-AF14-6DE1-AC8C-E085036A066E}"/>
              </a:ext>
            </a:extLst>
          </p:cNvPr>
          <p:cNvGrpSpPr>
            <a:grpSpLocks/>
          </p:cNvGrpSpPr>
          <p:nvPr/>
        </p:nvGrpSpPr>
        <p:grpSpPr bwMode="auto">
          <a:xfrm>
            <a:off x="3192942" y="3043639"/>
            <a:ext cx="223838" cy="577850"/>
            <a:chOff x="1296" y="773"/>
            <a:chExt cx="141" cy="364"/>
          </a:xfrm>
        </p:grpSpPr>
        <p:sp>
          <p:nvSpPr>
            <p:cNvPr id="154" name="Freeform 360">
              <a:extLst>
                <a:ext uri="{FF2B5EF4-FFF2-40B4-BE49-F238E27FC236}">
                  <a16:creationId xmlns:a16="http://schemas.microsoft.com/office/drawing/2014/main" id="{3D9A9422-2759-FEF3-8D7A-508EF407D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773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61">
              <a:extLst>
                <a:ext uri="{FF2B5EF4-FFF2-40B4-BE49-F238E27FC236}">
                  <a16:creationId xmlns:a16="http://schemas.microsoft.com/office/drawing/2014/main" id="{6063DC36-306B-853B-CC90-087644D0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851"/>
              <a:ext cx="56" cy="283"/>
            </a:xfrm>
            <a:custGeom>
              <a:avLst/>
              <a:gdLst>
                <a:gd name="T0" fmla="*/ 0 w 56"/>
                <a:gd name="T1" fmla="*/ 230 h 283"/>
                <a:gd name="T2" fmla="*/ 36 w 56"/>
                <a:gd name="T3" fmla="*/ 283 h 283"/>
                <a:gd name="T4" fmla="*/ 56 w 56"/>
                <a:gd name="T5" fmla="*/ 277 h 283"/>
                <a:gd name="T6" fmla="*/ 56 w 56"/>
                <a:gd name="T7" fmla="*/ 0 h 283"/>
                <a:gd name="T8" fmla="*/ 36 w 56"/>
                <a:gd name="T9" fmla="*/ 6 h 283"/>
                <a:gd name="T10" fmla="*/ 0 w 56"/>
                <a:gd name="T11" fmla="*/ 45 h 283"/>
                <a:gd name="T12" fmla="*/ 0 w 56"/>
                <a:gd name="T13" fmla="*/ 230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83"/>
                <a:gd name="T23" fmla="*/ 56 w 56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83">
                  <a:moveTo>
                    <a:pt x="0" y="230"/>
                  </a:moveTo>
                  <a:lnTo>
                    <a:pt x="36" y="283"/>
                  </a:lnTo>
                  <a:lnTo>
                    <a:pt x="56" y="277"/>
                  </a:lnTo>
                  <a:lnTo>
                    <a:pt x="56" y="0"/>
                  </a:lnTo>
                  <a:lnTo>
                    <a:pt x="36" y="6"/>
                  </a:lnTo>
                  <a:lnTo>
                    <a:pt x="0" y="45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Line 293">
            <a:extLst>
              <a:ext uri="{FF2B5EF4-FFF2-40B4-BE49-F238E27FC236}">
                <a16:creationId xmlns:a16="http://schemas.microsoft.com/office/drawing/2014/main" id="{88316296-9EF1-2D71-15DD-382CFEB33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983" y="3540579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294">
            <a:extLst>
              <a:ext uri="{FF2B5EF4-FFF2-40B4-BE49-F238E27FC236}">
                <a16:creationId xmlns:a16="http://schemas.microsoft.com/office/drawing/2014/main" id="{F39A8EB6-1E5D-9F76-01E3-7C2AF5254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771" y="3480254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295">
            <a:extLst>
              <a:ext uri="{FF2B5EF4-FFF2-40B4-BE49-F238E27FC236}">
                <a16:creationId xmlns:a16="http://schemas.microsoft.com/office/drawing/2014/main" id="{0ACD0204-3E1E-03C6-A017-774E0D68CEA7}"/>
              </a:ext>
            </a:extLst>
          </p:cNvPr>
          <p:cNvSpPr>
            <a:spLocks/>
          </p:cNvSpPr>
          <p:nvPr/>
        </p:nvSpPr>
        <p:spPr bwMode="auto">
          <a:xfrm>
            <a:off x="3468106" y="3196250"/>
            <a:ext cx="222250" cy="577850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4" name="Group 292">
            <a:extLst>
              <a:ext uri="{FF2B5EF4-FFF2-40B4-BE49-F238E27FC236}">
                <a16:creationId xmlns:a16="http://schemas.microsoft.com/office/drawing/2014/main" id="{01CA1361-C77D-6D9A-5B72-8F5FA9B70B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89386" y="3624593"/>
            <a:ext cx="222250" cy="858838"/>
            <a:chOff x="384" y="816"/>
            <a:chExt cx="140" cy="541"/>
          </a:xfrm>
        </p:grpSpPr>
        <p:sp>
          <p:nvSpPr>
            <p:cNvPr id="165" name="Line 293">
              <a:extLst>
                <a:ext uri="{FF2B5EF4-FFF2-40B4-BE49-F238E27FC236}">
                  <a16:creationId xmlns:a16="http://schemas.microsoft.com/office/drawing/2014/main" id="{3D021F22-408F-52FD-D246-B46FECB82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94">
              <a:extLst>
                <a:ext uri="{FF2B5EF4-FFF2-40B4-BE49-F238E27FC236}">
                  <a16:creationId xmlns:a16="http://schemas.microsoft.com/office/drawing/2014/main" id="{7D3AF78F-C884-09F2-EB38-A4893F0BD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295">
              <a:extLst>
                <a:ext uri="{FF2B5EF4-FFF2-40B4-BE49-F238E27FC236}">
                  <a16:creationId xmlns:a16="http://schemas.microsoft.com/office/drawing/2014/main" id="{80F4A1FF-48BE-0EF2-D564-D45839F230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296">
            <a:extLst>
              <a:ext uri="{FF2B5EF4-FFF2-40B4-BE49-F238E27FC236}">
                <a16:creationId xmlns:a16="http://schemas.microsoft.com/office/drawing/2014/main" id="{272F2ACE-80C8-ABB1-D450-79239FFA3D54}"/>
              </a:ext>
            </a:extLst>
          </p:cNvPr>
          <p:cNvGrpSpPr>
            <a:grpSpLocks/>
          </p:cNvGrpSpPr>
          <p:nvPr/>
        </p:nvGrpSpPr>
        <p:grpSpPr bwMode="auto">
          <a:xfrm>
            <a:off x="4749060" y="3728559"/>
            <a:ext cx="222250" cy="858838"/>
            <a:chOff x="366" y="1371"/>
            <a:chExt cx="140" cy="541"/>
          </a:xfrm>
        </p:grpSpPr>
        <p:sp>
          <p:nvSpPr>
            <p:cNvPr id="169" name="Line 297">
              <a:extLst>
                <a:ext uri="{FF2B5EF4-FFF2-40B4-BE49-F238E27FC236}">
                  <a16:creationId xmlns:a16="http://schemas.microsoft.com/office/drawing/2014/main" id="{3E1A07EF-9F73-E16E-BBDC-C2DAC4891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98">
              <a:extLst>
                <a:ext uri="{FF2B5EF4-FFF2-40B4-BE49-F238E27FC236}">
                  <a16:creationId xmlns:a16="http://schemas.microsoft.com/office/drawing/2014/main" id="{F4C9D8E3-3386-9CCB-987E-17B0924A4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99">
              <a:extLst>
                <a:ext uri="{FF2B5EF4-FFF2-40B4-BE49-F238E27FC236}">
                  <a16:creationId xmlns:a16="http://schemas.microsoft.com/office/drawing/2014/main" id="{774B9A6C-959C-8420-DFC6-D74746F1EF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3870EDC-8A8C-362E-B9F2-6FC380E32E6E}"/>
              </a:ext>
            </a:extLst>
          </p:cNvPr>
          <p:cNvCxnSpPr>
            <a:cxnSpLocks/>
          </p:cNvCxnSpPr>
          <p:nvPr/>
        </p:nvCxnSpPr>
        <p:spPr>
          <a:xfrm flipH="1" flipV="1">
            <a:off x="2362184" y="4937284"/>
            <a:ext cx="397069" cy="7309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65" name="Straight Connector 25664">
            <a:extLst>
              <a:ext uri="{FF2B5EF4-FFF2-40B4-BE49-F238E27FC236}">
                <a16:creationId xmlns:a16="http://schemas.microsoft.com/office/drawing/2014/main" id="{E99AB6EB-5039-3642-4D93-F6AA43CFFB7A}"/>
              </a:ext>
            </a:extLst>
          </p:cNvPr>
          <p:cNvCxnSpPr>
            <a:cxnSpLocks/>
          </p:cNvCxnSpPr>
          <p:nvPr/>
        </p:nvCxnSpPr>
        <p:spPr>
          <a:xfrm flipV="1">
            <a:off x="5943600" y="7247053"/>
            <a:ext cx="0" cy="52534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68" name="Straight Connector 25667">
            <a:extLst>
              <a:ext uri="{FF2B5EF4-FFF2-40B4-BE49-F238E27FC236}">
                <a16:creationId xmlns:a16="http://schemas.microsoft.com/office/drawing/2014/main" id="{5F9900C9-68D9-72A8-E451-6DDA7375D27D}"/>
              </a:ext>
            </a:extLst>
          </p:cNvPr>
          <p:cNvCxnSpPr>
            <a:cxnSpLocks/>
          </p:cNvCxnSpPr>
          <p:nvPr/>
        </p:nvCxnSpPr>
        <p:spPr>
          <a:xfrm>
            <a:off x="1339878" y="7772400"/>
            <a:ext cx="4603722" cy="541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71" name="Straight Connector 25670">
            <a:extLst>
              <a:ext uri="{FF2B5EF4-FFF2-40B4-BE49-F238E27FC236}">
                <a16:creationId xmlns:a16="http://schemas.microsoft.com/office/drawing/2014/main" id="{660F72B4-AF94-A9E5-BEE6-B6D0D2DB90CA}"/>
              </a:ext>
            </a:extLst>
          </p:cNvPr>
          <p:cNvCxnSpPr>
            <a:cxnSpLocks/>
          </p:cNvCxnSpPr>
          <p:nvPr/>
        </p:nvCxnSpPr>
        <p:spPr>
          <a:xfrm flipV="1">
            <a:off x="1339878" y="4937284"/>
            <a:ext cx="0" cy="28351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73" name="TextBox 25672">
            <a:extLst>
              <a:ext uri="{FF2B5EF4-FFF2-40B4-BE49-F238E27FC236}">
                <a16:creationId xmlns:a16="http://schemas.microsoft.com/office/drawing/2014/main" id="{4FD5B0A2-C4DC-268D-9E76-D14D4958BF97}"/>
              </a:ext>
            </a:extLst>
          </p:cNvPr>
          <p:cNvSpPr txBox="1"/>
          <p:nvPr/>
        </p:nvSpPr>
        <p:spPr>
          <a:xfrm>
            <a:off x="1416469" y="6038445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grpSp>
        <p:nvGrpSpPr>
          <p:cNvPr id="25686" name="Group 33">
            <a:extLst>
              <a:ext uri="{FF2B5EF4-FFF2-40B4-BE49-F238E27FC236}">
                <a16:creationId xmlns:a16="http://schemas.microsoft.com/office/drawing/2014/main" id="{787DD1CD-09AB-F132-9C1A-696ECCEB53C8}"/>
              </a:ext>
            </a:extLst>
          </p:cNvPr>
          <p:cNvGrpSpPr>
            <a:grpSpLocks/>
          </p:cNvGrpSpPr>
          <p:nvPr/>
        </p:nvGrpSpPr>
        <p:grpSpPr bwMode="auto">
          <a:xfrm>
            <a:off x="3139039" y="6321415"/>
            <a:ext cx="290513" cy="787400"/>
            <a:chOff x="2244" y="2118"/>
            <a:chExt cx="181" cy="499"/>
          </a:xfrm>
        </p:grpSpPr>
        <p:sp>
          <p:nvSpPr>
            <p:cNvPr id="25687" name="Line 34">
              <a:extLst>
                <a:ext uri="{FF2B5EF4-FFF2-40B4-BE49-F238E27FC236}">
                  <a16:creationId xmlns:a16="http://schemas.microsoft.com/office/drawing/2014/main" id="{860D485F-D199-9386-9745-D4D0AE9D0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8" name="Line 35">
              <a:extLst>
                <a:ext uri="{FF2B5EF4-FFF2-40B4-BE49-F238E27FC236}">
                  <a16:creationId xmlns:a16="http://schemas.microsoft.com/office/drawing/2014/main" id="{5F2DD587-2CBF-CFAF-A159-7606A0FAC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Freeform 36">
              <a:extLst>
                <a:ext uri="{FF2B5EF4-FFF2-40B4-BE49-F238E27FC236}">
                  <a16:creationId xmlns:a16="http://schemas.microsoft.com/office/drawing/2014/main" id="{AEAF0EF5-3AD5-7B6C-D4B8-BAAFE8CA1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0" name="TextBox 25689">
            <a:extLst>
              <a:ext uri="{FF2B5EF4-FFF2-40B4-BE49-F238E27FC236}">
                <a16:creationId xmlns:a16="http://schemas.microsoft.com/office/drawing/2014/main" id="{DA2FB93A-75B2-3992-A821-73A80C45C89D}"/>
              </a:ext>
            </a:extLst>
          </p:cNvPr>
          <p:cNvSpPr txBox="1"/>
          <p:nvPr/>
        </p:nvSpPr>
        <p:spPr>
          <a:xfrm>
            <a:off x="3126845" y="674751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24 Rounds V13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117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304</cp:revision>
  <cp:lastPrinted>2024-12-19T21:18:17Z</cp:lastPrinted>
  <dcterms:created xsi:type="dcterms:W3CDTF">2002-08-21T12:11:08Z</dcterms:created>
  <dcterms:modified xsi:type="dcterms:W3CDTF">2024-12-19T21:18:43Z</dcterms:modified>
  <cp:category>Shooting</cp:category>
</cp:coreProperties>
</file>