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332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258352"/>
              </p:ext>
            </p:extLst>
          </p:nvPr>
        </p:nvGraphicFramePr>
        <p:xfrm>
          <a:off x="177801" y="165099"/>
          <a:ext cx="6997700" cy="2374393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ABC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 B, facing downrange.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within the shooting areas.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C915F6-1448-7D2E-37A4-C1C6BBAAB0EE}"/>
              </a:ext>
            </a:extLst>
          </p:cNvPr>
          <p:cNvSpPr txBox="1"/>
          <p:nvPr/>
        </p:nvSpPr>
        <p:spPr>
          <a:xfrm>
            <a:off x="1159718" y="904039"/>
            <a:ext cx="18934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Designed for CGC bays 3 or 4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F90115-74D2-D6DE-3CD7-5F77B7BE7C9D}"/>
              </a:ext>
            </a:extLst>
          </p:cNvPr>
          <p:cNvGrpSpPr/>
          <p:nvPr/>
        </p:nvGrpSpPr>
        <p:grpSpPr>
          <a:xfrm>
            <a:off x="1275446" y="2793441"/>
            <a:ext cx="288925" cy="1050924"/>
            <a:chOff x="4716844" y="3597043"/>
            <a:chExt cx="288925" cy="1050924"/>
          </a:xfrm>
        </p:grpSpPr>
        <p:grpSp>
          <p:nvGrpSpPr>
            <p:cNvPr id="57" name="Group 500">
              <a:extLst>
                <a:ext uri="{FF2B5EF4-FFF2-40B4-BE49-F238E27FC236}">
                  <a16:creationId xmlns:a16="http://schemas.microsoft.com/office/drawing/2014/main" id="{E5947A20-F0A4-4C98-3D87-87821BA872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59" name="Freeform 501">
                <a:extLst>
                  <a:ext uri="{FF2B5EF4-FFF2-40B4-BE49-F238E27FC236}">
                    <a16:creationId xmlns:a16="http://schemas.microsoft.com/office/drawing/2014/main" id="{533D68A9-ACB4-738D-1FCF-F0A29A51F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Freeform 502">
                <a:extLst>
                  <a:ext uri="{FF2B5EF4-FFF2-40B4-BE49-F238E27FC236}">
                    <a16:creationId xmlns:a16="http://schemas.microsoft.com/office/drawing/2014/main" id="{2C74185B-14F3-EF20-3278-2C35B3B1F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1" name="Group 503">
                <a:extLst>
                  <a:ext uri="{FF2B5EF4-FFF2-40B4-BE49-F238E27FC236}">
                    <a16:creationId xmlns:a16="http://schemas.microsoft.com/office/drawing/2014/main" id="{9C96FCD8-0397-C2AF-6AB1-DAD9F28476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62" name="Freeform 504">
                  <a:extLst>
                    <a:ext uri="{FF2B5EF4-FFF2-40B4-BE49-F238E27FC236}">
                      <a16:creationId xmlns:a16="http://schemas.microsoft.com/office/drawing/2014/main" id="{5A8CC69D-240E-E208-8F54-FCC6E3AFAE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505">
                  <a:extLst>
                    <a:ext uri="{FF2B5EF4-FFF2-40B4-BE49-F238E27FC236}">
                      <a16:creationId xmlns:a16="http://schemas.microsoft.com/office/drawing/2014/main" id="{7D9FF270-BF84-FF0C-D727-37CCB57D2C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 506">
              <a:extLst>
                <a:ext uri="{FF2B5EF4-FFF2-40B4-BE49-F238E27FC236}">
                  <a16:creationId xmlns:a16="http://schemas.microsoft.com/office/drawing/2014/main" id="{8C97A3AE-8747-2664-4488-6EEA6511D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00" name="Group 25599">
            <a:extLst>
              <a:ext uri="{FF2B5EF4-FFF2-40B4-BE49-F238E27FC236}">
                <a16:creationId xmlns:a16="http://schemas.microsoft.com/office/drawing/2014/main" id="{2B762405-A893-B151-95D8-76F74F57ED1A}"/>
              </a:ext>
            </a:extLst>
          </p:cNvPr>
          <p:cNvGrpSpPr/>
          <p:nvPr/>
        </p:nvGrpSpPr>
        <p:grpSpPr>
          <a:xfrm>
            <a:off x="5919154" y="2873748"/>
            <a:ext cx="288925" cy="1050924"/>
            <a:chOff x="4716844" y="3597043"/>
            <a:chExt cx="288925" cy="1050924"/>
          </a:xfrm>
        </p:grpSpPr>
        <p:grpSp>
          <p:nvGrpSpPr>
            <p:cNvPr id="25601" name="Group 500">
              <a:extLst>
                <a:ext uri="{FF2B5EF4-FFF2-40B4-BE49-F238E27FC236}">
                  <a16:creationId xmlns:a16="http://schemas.microsoft.com/office/drawing/2014/main" id="{BDF63196-106E-51FE-E012-3834A6313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5603" name="Freeform 501">
                <a:extLst>
                  <a:ext uri="{FF2B5EF4-FFF2-40B4-BE49-F238E27FC236}">
                    <a16:creationId xmlns:a16="http://schemas.microsoft.com/office/drawing/2014/main" id="{42DD7285-2B9D-9C91-0825-838761F74E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04" name="Freeform 502">
                <a:extLst>
                  <a:ext uri="{FF2B5EF4-FFF2-40B4-BE49-F238E27FC236}">
                    <a16:creationId xmlns:a16="http://schemas.microsoft.com/office/drawing/2014/main" id="{BD47A379-5766-ECB7-6421-E5EEF17895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5605" name="Group 503">
                <a:extLst>
                  <a:ext uri="{FF2B5EF4-FFF2-40B4-BE49-F238E27FC236}">
                    <a16:creationId xmlns:a16="http://schemas.microsoft.com/office/drawing/2014/main" id="{C08D4DCD-4C7B-F452-F9C1-A1F490BE36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606" name="Freeform 504">
                  <a:extLst>
                    <a:ext uri="{FF2B5EF4-FFF2-40B4-BE49-F238E27FC236}">
                      <a16:creationId xmlns:a16="http://schemas.microsoft.com/office/drawing/2014/main" id="{20C40F95-8877-D05A-3702-83E295A34D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07" name="Freeform 505">
                  <a:extLst>
                    <a:ext uri="{FF2B5EF4-FFF2-40B4-BE49-F238E27FC236}">
                      <a16:creationId xmlns:a16="http://schemas.microsoft.com/office/drawing/2014/main" id="{4926545D-6B49-8E53-0A35-4F06D0B572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5602" name="Freeform 506">
              <a:extLst>
                <a:ext uri="{FF2B5EF4-FFF2-40B4-BE49-F238E27FC236}">
                  <a16:creationId xmlns:a16="http://schemas.microsoft.com/office/drawing/2014/main" id="{3B6E4B8A-1DD7-2971-C114-A7EC80902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EDECEDE-2FD4-8646-876C-65B832B0870E}"/>
              </a:ext>
            </a:extLst>
          </p:cNvPr>
          <p:cNvGrpSpPr/>
          <p:nvPr/>
        </p:nvGrpSpPr>
        <p:grpSpPr>
          <a:xfrm>
            <a:off x="1390562" y="3429239"/>
            <a:ext cx="304800" cy="1747300"/>
            <a:chOff x="4267200" y="3431650"/>
            <a:chExt cx="304800" cy="17473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54051E-964A-6B30-8CC1-9D6BFA76A5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87465DD-01EC-2829-04F5-D3EF0A5B5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FDE0E2-6C12-8D9C-100C-1EBC8AB8B3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9EF8E8-FFD5-FC8D-61F2-8C5EB1CB35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6649376-876B-A844-FF69-B767DCD430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08FF4-EDAD-DBE2-B6B7-02DC1206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66FEEBE-44CC-FF3E-11AB-2AB6C2D09DE3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23DEA4C-DB03-26A6-79AC-51549142CA7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57DE833-41F3-6385-6BF5-6E7871F5D67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F687365-7C8F-B11C-7BD7-B8336A6F61E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8520FD-6E6B-C59F-E80D-C30B07CD282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3FC8896-E83A-0E57-7051-E5C2E017B2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D7D6A3-62DD-ADE9-40D6-91FC540A8F56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A896835-2BC5-4297-433A-51696708547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161B78-0FB6-AC07-3705-016D2E46151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4A6CCBD-C451-F9C5-13EF-F8ECC5C5DBE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D02C2F-31BB-2665-DF33-E7D43120733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E857BCA-35D2-7383-01E2-43D13BAE694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E9F7B7-433E-4137-86F7-7E74D9EFCAC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51D77E-ADCC-F5B9-5793-17275FD2DB6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EDFDE63-73AE-7804-2061-399D4835DB4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B312FFB-DB3C-AF52-B28A-8D57C80C879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675ACB-EC3D-DF51-339D-F10FF45ECE4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DC12643-4395-53A3-9B83-8D9038E232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4B0D242-F8A8-B209-B724-A37B4D73AFB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08" name="Group 292">
            <a:extLst>
              <a:ext uri="{FF2B5EF4-FFF2-40B4-BE49-F238E27FC236}">
                <a16:creationId xmlns:a16="http://schemas.microsoft.com/office/drawing/2014/main" id="{8C1EB319-5BDE-0747-F292-ADA14EA75A9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808567" y="2939605"/>
            <a:ext cx="222250" cy="858838"/>
            <a:chOff x="384" y="816"/>
            <a:chExt cx="140" cy="541"/>
          </a:xfrm>
        </p:grpSpPr>
        <p:sp>
          <p:nvSpPr>
            <p:cNvPr id="25609" name="Line 293">
              <a:extLst>
                <a:ext uri="{FF2B5EF4-FFF2-40B4-BE49-F238E27FC236}">
                  <a16:creationId xmlns:a16="http://schemas.microsoft.com/office/drawing/2014/main" id="{628F9D0E-1F38-43E7-5B95-01F760531A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294">
              <a:extLst>
                <a:ext uri="{FF2B5EF4-FFF2-40B4-BE49-F238E27FC236}">
                  <a16:creationId xmlns:a16="http://schemas.microsoft.com/office/drawing/2014/main" id="{982F2132-1B33-DD18-21DC-A2C7E006C7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Freeform 295">
              <a:extLst>
                <a:ext uri="{FF2B5EF4-FFF2-40B4-BE49-F238E27FC236}">
                  <a16:creationId xmlns:a16="http://schemas.microsoft.com/office/drawing/2014/main" id="{4F70D65E-0F64-9BE9-F5DE-8DCAD2946E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2" name="Group 292">
            <a:extLst>
              <a:ext uri="{FF2B5EF4-FFF2-40B4-BE49-F238E27FC236}">
                <a16:creationId xmlns:a16="http://schemas.microsoft.com/office/drawing/2014/main" id="{1D43FDD7-78FA-98E6-F654-EDABC65F7BF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130035" y="2760329"/>
            <a:ext cx="222250" cy="858838"/>
            <a:chOff x="384" y="816"/>
            <a:chExt cx="140" cy="541"/>
          </a:xfrm>
        </p:grpSpPr>
        <p:sp>
          <p:nvSpPr>
            <p:cNvPr id="25613" name="Line 293">
              <a:extLst>
                <a:ext uri="{FF2B5EF4-FFF2-40B4-BE49-F238E27FC236}">
                  <a16:creationId xmlns:a16="http://schemas.microsoft.com/office/drawing/2014/main" id="{97FAA2AE-4BAA-711B-CCBA-903C9493E2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Line 294">
              <a:extLst>
                <a:ext uri="{FF2B5EF4-FFF2-40B4-BE49-F238E27FC236}">
                  <a16:creationId xmlns:a16="http://schemas.microsoft.com/office/drawing/2014/main" id="{A029AEB0-924A-5CDB-43CC-9C797EF857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Freeform 295">
              <a:extLst>
                <a:ext uri="{FF2B5EF4-FFF2-40B4-BE49-F238E27FC236}">
                  <a16:creationId xmlns:a16="http://schemas.microsoft.com/office/drawing/2014/main" id="{01AB42BC-AF44-DFE4-2FDD-25871F6A1B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6" name="Group 25615">
            <a:extLst>
              <a:ext uri="{FF2B5EF4-FFF2-40B4-BE49-F238E27FC236}">
                <a16:creationId xmlns:a16="http://schemas.microsoft.com/office/drawing/2014/main" id="{79D2F576-0B6E-9130-CD9A-AA4BD0469E36}"/>
              </a:ext>
            </a:extLst>
          </p:cNvPr>
          <p:cNvGrpSpPr/>
          <p:nvPr/>
        </p:nvGrpSpPr>
        <p:grpSpPr>
          <a:xfrm>
            <a:off x="4791216" y="4444084"/>
            <a:ext cx="922947" cy="1447800"/>
            <a:chOff x="2590800" y="4343400"/>
            <a:chExt cx="922947" cy="1447800"/>
          </a:xfrm>
        </p:grpSpPr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283C38A4-4947-5236-B16C-305BA877A0C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46708B5E-A2A9-6FB6-F30C-CA88C4615183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304E7BB9-1E89-9C11-E485-C50C2D306687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6CB3C162-70A8-90C6-0DAD-DD77B58062FD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12C8A6CC-84E4-3F95-0204-B2FF53A85D4D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10219ACB-2F69-5F81-912C-35C41CABD2F8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57DF880F-8BE8-CAC1-49A7-E8629C06E6A6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39F8E05D-7DA0-45E2-3227-7B2BCD9FC0A4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0EAFB268-2358-F47C-1268-0244FE4F5DB3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EDFB31A6-D9A0-6610-69CB-E99431D9976F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F142D2C0-590A-F027-6CA0-1FB11774A1BA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8" name="Straight Connector 25627">
              <a:extLst>
                <a:ext uri="{FF2B5EF4-FFF2-40B4-BE49-F238E27FC236}">
                  <a16:creationId xmlns:a16="http://schemas.microsoft.com/office/drawing/2014/main" id="{6F43953D-FC8C-367C-1537-ED70F4EEA800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0" name="Straight Connector 25629">
              <a:extLst>
                <a:ext uri="{FF2B5EF4-FFF2-40B4-BE49-F238E27FC236}">
                  <a16:creationId xmlns:a16="http://schemas.microsoft.com/office/drawing/2014/main" id="{BD074C5B-5E38-9412-F0BB-85676AB7FA65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1" name="Straight Connector 25630">
              <a:extLst>
                <a:ext uri="{FF2B5EF4-FFF2-40B4-BE49-F238E27FC236}">
                  <a16:creationId xmlns:a16="http://schemas.microsoft.com/office/drawing/2014/main" id="{7A0EDF78-D220-CFE6-D4FD-D6C63E368F78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2" name="Straight Connector 25631">
              <a:extLst>
                <a:ext uri="{FF2B5EF4-FFF2-40B4-BE49-F238E27FC236}">
                  <a16:creationId xmlns:a16="http://schemas.microsoft.com/office/drawing/2014/main" id="{D6DB4A46-3ECB-CEFB-7778-006818F39E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3" name="Straight Connector 25632">
              <a:extLst>
                <a:ext uri="{FF2B5EF4-FFF2-40B4-BE49-F238E27FC236}">
                  <a16:creationId xmlns:a16="http://schemas.microsoft.com/office/drawing/2014/main" id="{4E48DB1A-6184-D6F5-409E-6B0F8A5120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4" name="Straight Connector 25633">
              <a:extLst>
                <a:ext uri="{FF2B5EF4-FFF2-40B4-BE49-F238E27FC236}">
                  <a16:creationId xmlns:a16="http://schemas.microsoft.com/office/drawing/2014/main" id="{D96EFBD9-70DA-C15F-529A-8C690CBCFF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5" name="Straight Connector 25634">
              <a:extLst>
                <a:ext uri="{FF2B5EF4-FFF2-40B4-BE49-F238E27FC236}">
                  <a16:creationId xmlns:a16="http://schemas.microsoft.com/office/drawing/2014/main" id="{E83A143A-8F27-44C2-92E2-ABFEB4ABE2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6" name="Straight Connector 25635">
              <a:extLst>
                <a:ext uri="{FF2B5EF4-FFF2-40B4-BE49-F238E27FC236}">
                  <a16:creationId xmlns:a16="http://schemas.microsoft.com/office/drawing/2014/main" id="{7B555824-DC25-78FE-E53B-B6495557D2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7" name="Straight Connector 25636">
              <a:extLst>
                <a:ext uri="{FF2B5EF4-FFF2-40B4-BE49-F238E27FC236}">
                  <a16:creationId xmlns:a16="http://schemas.microsoft.com/office/drawing/2014/main" id="{01D81293-5480-C3FF-E6C3-DC889F6F00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38" name="Straight Connector 25637">
              <a:extLst>
                <a:ext uri="{FF2B5EF4-FFF2-40B4-BE49-F238E27FC236}">
                  <a16:creationId xmlns:a16="http://schemas.microsoft.com/office/drawing/2014/main" id="{E6714229-0C3E-6D47-2DD6-8B34343D38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39" name="Group 25638">
            <a:extLst>
              <a:ext uri="{FF2B5EF4-FFF2-40B4-BE49-F238E27FC236}">
                <a16:creationId xmlns:a16="http://schemas.microsoft.com/office/drawing/2014/main" id="{0762C132-3A17-681A-5D92-D3DD76023742}"/>
              </a:ext>
            </a:extLst>
          </p:cNvPr>
          <p:cNvGrpSpPr/>
          <p:nvPr/>
        </p:nvGrpSpPr>
        <p:grpSpPr>
          <a:xfrm>
            <a:off x="1657558" y="4490739"/>
            <a:ext cx="918564" cy="1447800"/>
            <a:chOff x="3577236" y="4343400"/>
            <a:chExt cx="918564" cy="1447800"/>
          </a:xfrm>
        </p:grpSpPr>
        <p:cxnSp>
          <p:nvCxnSpPr>
            <p:cNvPr id="25640" name="Straight Connector 25639">
              <a:extLst>
                <a:ext uri="{FF2B5EF4-FFF2-40B4-BE49-F238E27FC236}">
                  <a16:creationId xmlns:a16="http://schemas.microsoft.com/office/drawing/2014/main" id="{9EAE8118-D4A2-4E1C-6120-E9B75CDEE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1" name="Straight Connector 25640">
              <a:extLst>
                <a:ext uri="{FF2B5EF4-FFF2-40B4-BE49-F238E27FC236}">
                  <a16:creationId xmlns:a16="http://schemas.microsoft.com/office/drawing/2014/main" id="{7EB5BF08-45FB-FE7C-3A33-CF6DADFF278E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2" name="Straight Connector 25641">
              <a:extLst>
                <a:ext uri="{FF2B5EF4-FFF2-40B4-BE49-F238E27FC236}">
                  <a16:creationId xmlns:a16="http://schemas.microsoft.com/office/drawing/2014/main" id="{02BB4027-5BBF-59D0-B16E-E49221923D1C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3" name="Straight Connector 25642">
              <a:extLst>
                <a:ext uri="{FF2B5EF4-FFF2-40B4-BE49-F238E27FC236}">
                  <a16:creationId xmlns:a16="http://schemas.microsoft.com/office/drawing/2014/main" id="{2F17F440-8E76-DEE4-8976-5E91010C22A5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4" name="Straight Connector 25643">
              <a:extLst>
                <a:ext uri="{FF2B5EF4-FFF2-40B4-BE49-F238E27FC236}">
                  <a16:creationId xmlns:a16="http://schemas.microsoft.com/office/drawing/2014/main" id="{3E23F748-DFC7-640E-1D0A-0BE322B826B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5" name="Straight Connector 25644">
              <a:extLst>
                <a:ext uri="{FF2B5EF4-FFF2-40B4-BE49-F238E27FC236}">
                  <a16:creationId xmlns:a16="http://schemas.microsoft.com/office/drawing/2014/main" id="{5CD0127B-A5B5-D53F-CB43-3DA53A9FAF1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6" name="Straight Connector 25645">
              <a:extLst>
                <a:ext uri="{FF2B5EF4-FFF2-40B4-BE49-F238E27FC236}">
                  <a16:creationId xmlns:a16="http://schemas.microsoft.com/office/drawing/2014/main" id="{9D6BD63C-24ED-9B9B-358F-87709E81007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7" name="Straight Connector 25646">
              <a:extLst>
                <a:ext uri="{FF2B5EF4-FFF2-40B4-BE49-F238E27FC236}">
                  <a16:creationId xmlns:a16="http://schemas.microsoft.com/office/drawing/2014/main" id="{278B4D95-3EBF-947E-AA36-E9B0C6391C1D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8" name="Straight Connector 25647">
              <a:extLst>
                <a:ext uri="{FF2B5EF4-FFF2-40B4-BE49-F238E27FC236}">
                  <a16:creationId xmlns:a16="http://schemas.microsoft.com/office/drawing/2014/main" id="{52F79789-2234-A3DB-F03E-96CE93A8288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49" name="Straight Connector 25648">
              <a:extLst>
                <a:ext uri="{FF2B5EF4-FFF2-40B4-BE49-F238E27FC236}">
                  <a16:creationId xmlns:a16="http://schemas.microsoft.com/office/drawing/2014/main" id="{D44205DB-E082-4EB1-2907-C4A92E66D465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0" name="Straight Connector 25649">
              <a:extLst>
                <a:ext uri="{FF2B5EF4-FFF2-40B4-BE49-F238E27FC236}">
                  <a16:creationId xmlns:a16="http://schemas.microsoft.com/office/drawing/2014/main" id="{9BD6B06C-B6FA-FFA3-21BD-D9A4F19A1675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1" name="Straight Connector 25650">
              <a:extLst>
                <a:ext uri="{FF2B5EF4-FFF2-40B4-BE49-F238E27FC236}">
                  <a16:creationId xmlns:a16="http://schemas.microsoft.com/office/drawing/2014/main" id="{C8B5A5C7-BACF-FC97-E8DB-82EDB0A4EB07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2" name="Straight Connector 25651">
              <a:extLst>
                <a:ext uri="{FF2B5EF4-FFF2-40B4-BE49-F238E27FC236}">
                  <a16:creationId xmlns:a16="http://schemas.microsoft.com/office/drawing/2014/main" id="{DAD2113E-8FB9-AC93-3CC6-4AD8DA68319F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3" name="Straight Connector 25652">
              <a:extLst>
                <a:ext uri="{FF2B5EF4-FFF2-40B4-BE49-F238E27FC236}">
                  <a16:creationId xmlns:a16="http://schemas.microsoft.com/office/drawing/2014/main" id="{EB860AAA-0D5E-F19B-3DC5-81BAA69B4C3C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4" name="Straight Connector 25653">
              <a:extLst>
                <a:ext uri="{FF2B5EF4-FFF2-40B4-BE49-F238E27FC236}">
                  <a16:creationId xmlns:a16="http://schemas.microsoft.com/office/drawing/2014/main" id="{EF5F7C3F-410B-A731-E2AA-6D8701A03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5" name="Straight Connector 25654">
              <a:extLst>
                <a:ext uri="{FF2B5EF4-FFF2-40B4-BE49-F238E27FC236}">
                  <a16:creationId xmlns:a16="http://schemas.microsoft.com/office/drawing/2014/main" id="{0AF6C43B-2AA8-0031-74CD-D26F6C0AC6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6" name="Straight Connector 25655">
              <a:extLst>
                <a:ext uri="{FF2B5EF4-FFF2-40B4-BE49-F238E27FC236}">
                  <a16:creationId xmlns:a16="http://schemas.microsoft.com/office/drawing/2014/main" id="{1D7329EF-5763-3FB1-54A5-1639B19B9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5B0B9C36-ACE1-A0E5-6413-EAF555F711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0F3C21FA-6FD7-5D74-B6FD-0A287D8ED2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11F189CF-0C16-B728-13A2-A748EAE3C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518FCC2A-C2E2-6433-5957-3D78CBA308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288">
            <a:extLst>
              <a:ext uri="{FF2B5EF4-FFF2-40B4-BE49-F238E27FC236}">
                <a16:creationId xmlns:a16="http://schemas.microsoft.com/office/drawing/2014/main" id="{2042858A-AC9F-7D70-A9A1-0E3C3721A158}"/>
              </a:ext>
            </a:extLst>
          </p:cNvPr>
          <p:cNvGrpSpPr>
            <a:grpSpLocks/>
          </p:cNvGrpSpPr>
          <p:nvPr/>
        </p:nvGrpSpPr>
        <p:grpSpPr bwMode="auto">
          <a:xfrm>
            <a:off x="5468675" y="2996675"/>
            <a:ext cx="222250" cy="858838"/>
            <a:chOff x="384" y="816"/>
            <a:chExt cx="140" cy="541"/>
          </a:xfrm>
        </p:grpSpPr>
        <p:sp>
          <p:nvSpPr>
            <p:cNvPr id="99" name="Line 289">
              <a:extLst>
                <a:ext uri="{FF2B5EF4-FFF2-40B4-BE49-F238E27FC236}">
                  <a16:creationId xmlns:a16="http://schemas.microsoft.com/office/drawing/2014/main" id="{1B3D2321-35B4-FEDF-08E3-AE25527DD4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290">
              <a:extLst>
                <a:ext uri="{FF2B5EF4-FFF2-40B4-BE49-F238E27FC236}">
                  <a16:creationId xmlns:a16="http://schemas.microsoft.com/office/drawing/2014/main" id="{8C2FE0AE-C9B2-C545-4329-6E719519AE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291">
              <a:extLst>
                <a:ext uri="{FF2B5EF4-FFF2-40B4-BE49-F238E27FC236}">
                  <a16:creationId xmlns:a16="http://schemas.microsoft.com/office/drawing/2014/main" id="{98367CE9-23AD-BAAA-ED6A-245B16C5852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88">
            <a:extLst>
              <a:ext uri="{FF2B5EF4-FFF2-40B4-BE49-F238E27FC236}">
                <a16:creationId xmlns:a16="http://schemas.microsoft.com/office/drawing/2014/main" id="{7296CAB7-A682-A82B-ECE9-483FB639098F}"/>
              </a:ext>
            </a:extLst>
          </p:cNvPr>
          <p:cNvGrpSpPr>
            <a:grpSpLocks/>
          </p:cNvGrpSpPr>
          <p:nvPr/>
        </p:nvGrpSpPr>
        <p:grpSpPr bwMode="auto">
          <a:xfrm>
            <a:off x="5189553" y="2914090"/>
            <a:ext cx="222250" cy="858838"/>
            <a:chOff x="384" y="816"/>
            <a:chExt cx="140" cy="541"/>
          </a:xfrm>
        </p:grpSpPr>
        <p:sp>
          <p:nvSpPr>
            <p:cNvPr id="103" name="Line 289">
              <a:extLst>
                <a:ext uri="{FF2B5EF4-FFF2-40B4-BE49-F238E27FC236}">
                  <a16:creationId xmlns:a16="http://schemas.microsoft.com/office/drawing/2014/main" id="{3476F583-4086-7D87-8649-3A71B218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290">
              <a:extLst>
                <a:ext uri="{FF2B5EF4-FFF2-40B4-BE49-F238E27FC236}">
                  <a16:creationId xmlns:a16="http://schemas.microsoft.com/office/drawing/2014/main" id="{C6A306C3-B2A1-FEB4-8A3B-865991F329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291">
              <a:extLst>
                <a:ext uri="{FF2B5EF4-FFF2-40B4-BE49-F238E27FC236}">
                  <a16:creationId xmlns:a16="http://schemas.microsoft.com/office/drawing/2014/main" id="{E3DFDB94-D78B-296F-3EEA-991B573670E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DC72C3-18B2-4699-FBF8-E9372B02C7A1}"/>
              </a:ext>
            </a:extLst>
          </p:cNvPr>
          <p:cNvGrpSpPr/>
          <p:nvPr/>
        </p:nvGrpSpPr>
        <p:grpSpPr>
          <a:xfrm>
            <a:off x="5477016" y="3257709"/>
            <a:ext cx="304800" cy="1747300"/>
            <a:chOff x="4267200" y="3431650"/>
            <a:chExt cx="304800" cy="174730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06A4CD-5484-B2AC-7379-098D1DB5A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7748406-4D86-FE07-CADB-46A348A1A1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88693FB-B2CB-C1B4-671C-409D519A83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ADC0E6-F5CC-0591-DCE3-A7BDD99A63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382207B-9704-DA85-4AF2-51C9B695D7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A12676-B004-EB2D-165D-A1291D22D78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C61A7E2-DCBA-D647-8F25-6B82B8C34A5A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B8F7238-CB70-2BA7-99D8-D3396C44284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C09DC0-0F7F-86EF-8453-C28960171F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2CE6865-A6FE-B1EF-A962-D1AB0F3D5185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227AADC-C0CF-3DAC-541E-32E47D0D5B54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C873F2-50EF-AA83-88DA-238C603ACD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6BB34FC-ABC1-7876-68A6-2740CBB9E6F9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64269-7A3E-4E04-3254-AFEF3C4659F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362B6FC-58A4-3FBB-7BDB-43ADF2B95AD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BAD5866-A143-D584-BBBF-069F1667DDD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2C024EF-ED5A-C5D7-7529-3312B4F436E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CA4FA43-3B6A-31F2-533B-0C06428A2CE0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171BECF-0AFF-5D20-354D-8FFEE0D8EBE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F631142-2427-F3DD-1CE8-2B84D4EEDFC1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9E70D2D-FC8A-7069-A414-50D94B7F90EB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584DD64-4519-2084-88CB-BE51BDF997A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65FAFE9-269B-8AA6-B415-B5F2B6FEF73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F76336D-72AE-7B7E-0BC2-4FC9280FD5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9352563-703B-7E73-6311-C7382A9692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oup 107">
            <a:extLst>
              <a:ext uri="{FF2B5EF4-FFF2-40B4-BE49-F238E27FC236}">
                <a16:creationId xmlns:a16="http://schemas.microsoft.com/office/drawing/2014/main" id="{33C82CDF-EDFA-506C-A90A-88987FBF0E63}"/>
              </a:ext>
            </a:extLst>
          </p:cNvPr>
          <p:cNvGrpSpPr/>
          <p:nvPr/>
        </p:nvGrpSpPr>
        <p:grpSpPr>
          <a:xfrm rot="5400000">
            <a:off x="3483694" y="5256092"/>
            <a:ext cx="533400" cy="1441095"/>
            <a:chOff x="1600200" y="3200400"/>
            <a:chExt cx="533400" cy="350520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948198-D3B1-E157-12DE-B638C859AF8F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D61F532-0EEE-0F31-E33A-BFFEA6D1583F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E3D0C19-B865-43BB-BAE6-B3428992BB9F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4ECB069D-BB5B-F8CB-2982-9EF521DC518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3E8DBD2-5996-6FBC-CE81-3A16E5FC1475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3442D0E-488D-0906-6009-BD21DAB2AD5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C67B439-03E6-D0F0-9D65-4C925C6F431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4B235282-49D2-05C6-43DA-B89EC2B0E39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9F82688-7C7F-4E02-4524-C0D68C9D6664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B1FB8A0-B8A1-AF18-8796-122822501A3F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4EF074D-CE49-8515-68CE-B6712B1BFCC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D57ED4C-1A22-C017-7115-B28CA210A0D5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45C3258-00B1-34DF-DFA6-58B1E3A053D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6C43A29-B2D0-5EF4-534B-B796530A43FE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A7F2AEF-9ACF-6BC7-8CBF-18A4C77BBC4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4F7D468F-944D-E51A-95A7-73BC70ACBD09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8838BED8-2F20-817B-7635-27A0F80174C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7D3F002-38F8-8232-F158-2B27730AC2E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3D77CA-4539-D95A-AB9F-938BABCD548F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F03FE8BD-DD4C-9BBD-0E4A-BE2AEED2248C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05C9A85-3067-7B5B-CD48-1F1B26522B0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4DE1FB7-20FF-EDEB-8445-136670E7E3A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2E1D132-40D0-14FC-C650-AFA173E1863E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C795FB2-A6AF-A516-5D49-83E4D503B2E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4042057-ACEC-7EB7-20A0-94916F647CA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E27F58F-EEFB-9924-5A8A-80C6D39B5A5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208366C-3362-F74C-AEAE-0759099341FA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E7FFFD2A-98DF-DC7B-937D-5613EA1D58BF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E7CA1C2-A102-F8B0-84CC-A8B9415B9C5F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314">
            <a:extLst>
              <a:ext uri="{FF2B5EF4-FFF2-40B4-BE49-F238E27FC236}">
                <a16:creationId xmlns:a16="http://schemas.microsoft.com/office/drawing/2014/main" id="{4D2BC6E0-D74F-81A2-4862-ED45D6EC6C8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420950" y="4639045"/>
            <a:ext cx="222250" cy="858838"/>
            <a:chOff x="366" y="1371"/>
            <a:chExt cx="140" cy="541"/>
          </a:xfrm>
        </p:grpSpPr>
        <p:sp>
          <p:nvSpPr>
            <p:cNvPr id="137" name="Line 315">
              <a:extLst>
                <a:ext uri="{FF2B5EF4-FFF2-40B4-BE49-F238E27FC236}">
                  <a16:creationId xmlns:a16="http://schemas.microsoft.com/office/drawing/2014/main" id="{4D202137-3304-A135-AABB-0662A29F6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316">
              <a:extLst>
                <a:ext uri="{FF2B5EF4-FFF2-40B4-BE49-F238E27FC236}">
                  <a16:creationId xmlns:a16="http://schemas.microsoft.com/office/drawing/2014/main" id="{5167B8C4-D4EB-0342-4C03-B0730820D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Freeform 317">
              <a:extLst>
                <a:ext uri="{FF2B5EF4-FFF2-40B4-BE49-F238E27FC236}">
                  <a16:creationId xmlns:a16="http://schemas.microsoft.com/office/drawing/2014/main" id="{324C3D45-3AD2-6BE2-0AF5-D6BDD83AFDC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0" name="Group 296">
            <a:extLst>
              <a:ext uri="{FF2B5EF4-FFF2-40B4-BE49-F238E27FC236}">
                <a16:creationId xmlns:a16="http://schemas.microsoft.com/office/drawing/2014/main" id="{CD95FC74-D1DB-79A8-8E59-2D7B3C3EE53B}"/>
              </a:ext>
            </a:extLst>
          </p:cNvPr>
          <p:cNvGrpSpPr>
            <a:grpSpLocks/>
          </p:cNvGrpSpPr>
          <p:nvPr/>
        </p:nvGrpSpPr>
        <p:grpSpPr bwMode="auto">
          <a:xfrm>
            <a:off x="4784996" y="4549018"/>
            <a:ext cx="222250" cy="858838"/>
            <a:chOff x="366" y="1371"/>
            <a:chExt cx="140" cy="541"/>
          </a:xfrm>
        </p:grpSpPr>
        <p:sp>
          <p:nvSpPr>
            <p:cNvPr id="141" name="Line 297">
              <a:extLst>
                <a:ext uri="{FF2B5EF4-FFF2-40B4-BE49-F238E27FC236}">
                  <a16:creationId xmlns:a16="http://schemas.microsoft.com/office/drawing/2014/main" id="{A8F65C9A-58C6-00DB-8615-83CF7D6BC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298">
              <a:extLst>
                <a:ext uri="{FF2B5EF4-FFF2-40B4-BE49-F238E27FC236}">
                  <a16:creationId xmlns:a16="http://schemas.microsoft.com/office/drawing/2014/main" id="{E9B697CD-F4FD-3C7E-9B95-57D4EA6644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Freeform 299">
              <a:extLst>
                <a:ext uri="{FF2B5EF4-FFF2-40B4-BE49-F238E27FC236}">
                  <a16:creationId xmlns:a16="http://schemas.microsoft.com/office/drawing/2014/main" id="{91F33063-2A03-FB02-EE02-96EE6B845DC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4" name="Group 33">
            <a:extLst>
              <a:ext uri="{FF2B5EF4-FFF2-40B4-BE49-F238E27FC236}">
                <a16:creationId xmlns:a16="http://schemas.microsoft.com/office/drawing/2014/main" id="{A155B66D-F463-42B5-21B6-D02F96BB7719}"/>
              </a:ext>
            </a:extLst>
          </p:cNvPr>
          <p:cNvGrpSpPr>
            <a:grpSpLocks/>
          </p:cNvGrpSpPr>
          <p:nvPr/>
        </p:nvGrpSpPr>
        <p:grpSpPr bwMode="auto">
          <a:xfrm>
            <a:off x="3030528" y="5761718"/>
            <a:ext cx="290513" cy="787400"/>
            <a:chOff x="2244" y="2118"/>
            <a:chExt cx="181" cy="499"/>
          </a:xfrm>
        </p:grpSpPr>
        <p:sp>
          <p:nvSpPr>
            <p:cNvPr id="145" name="Line 34">
              <a:extLst>
                <a:ext uri="{FF2B5EF4-FFF2-40B4-BE49-F238E27FC236}">
                  <a16:creationId xmlns:a16="http://schemas.microsoft.com/office/drawing/2014/main" id="{4A064FD1-5CBF-13E6-06B6-746DCEA9F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35">
              <a:extLst>
                <a:ext uri="{FF2B5EF4-FFF2-40B4-BE49-F238E27FC236}">
                  <a16:creationId xmlns:a16="http://schemas.microsoft.com/office/drawing/2014/main" id="{18771660-F282-0848-7925-13BEEC3F09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Freeform 36">
              <a:extLst>
                <a:ext uri="{FF2B5EF4-FFF2-40B4-BE49-F238E27FC236}">
                  <a16:creationId xmlns:a16="http://schemas.microsoft.com/office/drawing/2014/main" id="{2E5F9C54-D4A2-AA2D-B21C-9BBD1075B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8" name="Group 33">
            <a:extLst>
              <a:ext uri="{FF2B5EF4-FFF2-40B4-BE49-F238E27FC236}">
                <a16:creationId xmlns:a16="http://schemas.microsoft.com/office/drawing/2014/main" id="{848EEBB6-9DA5-2BE7-9444-3A29CDBB456C}"/>
              </a:ext>
            </a:extLst>
          </p:cNvPr>
          <p:cNvGrpSpPr>
            <a:grpSpLocks/>
          </p:cNvGrpSpPr>
          <p:nvPr/>
        </p:nvGrpSpPr>
        <p:grpSpPr bwMode="auto">
          <a:xfrm>
            <a:off x="4200372" y="5801371"/>
            <a:ext cx="290513" cy="787400"/>
            <a:chOff x="2244" y="2118"/>
            <a:chExt cx="181" cy="499"/>
          </a:xfrm>
        </p:grpSpPr>
        <p:sp>
          <p:nvSpPr>
            <p:cNvPr id="149" name="Line 34">
              <a:extLst>
                <a:ext uri="{FF2B5EF4-FFF2-40B4-BE49-F238E27FC236}">
                  <a16:creationId xmlns:a16="http://schemas.microsoft.com/office/drawing/2014/main" id="{9F64CA86-7A7D-E3EE-C431-02B91B009C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Line 35">
              <a:extLst>
                <a:ext uri="{FF2B5EF4-FFF2-40B4-BE49-F238E27FC236}">
                  <a16:creationId xmlns:a16="http://schemas.microsoft.com/office/drawing/2014/main" id="{627F14A5-94F6-CCCD-9AC7-B2725C8DE2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Freeform 36">
              <a:extLst>
                <a:ext uri="{FF2B5EF4-FFF2-40B4-BE49-F238E27FC236}">
                  <a16:creationId xmlns:a16="http://schemas.microsoft.com/office/drawing/2014/main" id="{B8DFF3C8-DFC7-B539-C37A-5C182B6BA1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2C388C6-6819-5959-4D88-78C084B42AD2}"/>
              </a:ext>
            </a:extLst>
          </p:cNvPr>
          <p:cNvCxnSpPr>
            <a:cxnSpLocks/>
          </p:cNvCxnSpPr>
          <p:nvPr/>
        </p:nvCxnSpPr>
        <p:spPr>
          <a:xfrm>
            <a:off x="2599070" y="7162799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D50D4D74-E467-F5CB-02CC-4D2AD92423A7}"/>
              </a:ext>
            </a:extLst>
          </p:cNvPr>
          <p:cNvCxnSpPr>
            <a:cxnSpLocks/>
          </p:cNvCxnSpPr>
          <p:nvPr/>
        </p:nvCxnSpPr>
        <p:spPr>
          <a:xfrm>
            <a:off x="1302304" y="78038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C1F0D267-EBF3-3949-351E-164DF599DA0F}"/>
              </a:ext>
            </a:extLst>
          </p:cNvPr>
          <p:cNvCxnSpPr>
            <a:cxnSpLocks/>
          </p:cNvCxnSpPr>
          <p:nvPr/>
        </p:nvCxnSpPr>
        <p:spPr>
          <a:xfrm>
            <a:off x="1302304" y="71628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C4AC732-C232-6CA5-5B41-C759BFC1D9FD}"/>
              </a:ext>
            </a:extLst>
          </p:cNvPr>
          <p:cNvCxnSpPr>
            <a:cxnSpLocks/>
          </p:cNvCxnSpPr>
          <p:nvPr/>
        </p:nvCxnSpPr>
        <p:spPr>
          <a:xfrm flipV="1">
            <a:off x="1934676" y="7162800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BB9E8F-13D4-231D-C579-44B7FDD861A9}"/>
              </a:ext>
            </a:extLst>
          </p:cNvPr>
          <p:cNvCxnSpPr>
            <a:cxnSpLocks/>
          </p:cNvCxnSpPr>
          <p:nvPr/>
        </p:nvCxnSpPr>
        <p:spPr>
          <a:xfrm>
            <a:off x="5616028" y="7803853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5FB8C95-B2C7-5DD6-4B01-56A8B5E88886}"/>
              </a:ext>
            </a:extLst>
          </p:cNvPr>
          <p:cNvCxnSpPr>
            <a:cxnSpLocks/>
          </p:cNvCxnSpPr>
          <p:nvPr/>
        </p:nvCxnSpPr>
        <p:spPr>
          <a:xfrm>
            <a:off x="5616028" y="7162800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535A49F-7E4D-863A-CB77-08533F51C854}"/>
              </a:ext>
            </a:extLst>
          </p:cNvPr>
          <p:cNvCxnSpPr>
            <a:cxnSpLocks/>
          </p:cNvCxnSpPr>
          <p:nvPr/>
        </p:nvCxnSpPr>
        <p:spPr>
          <a:xfrm flipV="1">
            <a:off x="5607561" y="716279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FF78F4D4-4D63-30ED-5BC6-F28E28E33409}"/>
              </a:ext>
            </a:extLst>
          </p:cNvPr>
          <p:cNvCxnSpPr>
            <a:cxnSpLocks/>
          </p:cNvCxnSpPr>
          <p:nvPr/>
        </p:nvCxnSpPr>
        <p:spPr>
          <a:xfrm flipV="1">
            <a:off x="4901717" y="717852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1DD6547-A053-9158-26D0-2053A13FD420}"/>
              </a:ext>
            </a:extLst>
          </p:cNvPr>
          <p:cNvCxnSpPr>
            <a:cxnSpLocks/>
          </p:cNvCxnSpPr>
          <p:nvPr/>
        </p:nvCxnSpPr>
        <p:spPr>
          <a:xfrm flipV="1">
            <a:off x="2617972" y="7178523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8DAC204C-BC3D-F362-C2DB-15192B17D2A5}"/>
              </a:ext>
            </a:extLst>
          </p:cNvPr>
          <p:cNvCxnSpPr>
            <a:cxnSpLocks/>
          </p:cNvCxnSpPr>
          <p:nvPr/>
        </p:nvCxnSpPr>
        <p:spPr>
          <a:xfrm>
            <a:off x="2631223" y="7819576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4588672-5DE5-4559-346A-934A2C29DC3A}"/>
              </a:ext>
            </a:extLst>
          </p:cNvPr>
          <p:cNvCxnSpPr>
            <a:cxnSpLocks/>
          </p:cNvCxnSpPr>
          <p:nvPr/>
        </p:nvCxnSpPr>
        <p:spPr>
          <a:xfrm flipV="1">
            <a:off x="6245141" y="7177316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19C665C1-9E75-578F-8F75-FA11F96D6CF7}"/>
              </a:ext>
            </a:extLst>
          </p:cNvPr>
          <p:cNvCxnSpPr>
            <a:cxnSpLocks/>
          </p:cNvCxnSpPr>
          <p:nvPr/>
        </p:nvCxnSpPr>
        <p:spPr>
          <a:xfrm flipV="1">
            <a:off x="1302304" y="7150708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9F5BB8C2-08EC-5D4D-2BAF-2CEA1A27C4C4}"/>
              </a:ext>
            </a:extLst>
          </p:cNvPr>
          <p:cNvSpPr txBox="1"/>
          <p:nvPr/>
        </p:nvSpPr>
        <p:spPr>
          <a:xfrm>
            <a:off x="1447583" y="7305698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4AD839C-E258-F192-5624-6E47C1BD4E5B}"/>
              </a:ext>
            </a:extLst>
          </p:cNvPr>
          <p:cNvSpPr txBox="1"/>
          <p:nvPr/>
        </p:nvSpPr>
        <p:spPr>
          <a:xfrm>
            <a:off x="3589188" y="7298661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A4717CF7-399D-C1EB-536A-7A72DC19EA25}"/>
              </a:ext>
            </a:extLst>
          </p:cNvPr>
          <p:cNvSpPr txBox="1"/>
          <p:nvPr/>
        </p:nvSpPr>
        <p:spPr>
          <a:xfrm>
            <a:off x="5750662" y="729866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177" name="Group 283">
            <a:extLst>
              <a:ext uri="{FF2B5EF4-FFF2-40B4-BE49-F238E27FC236}">
                <a16:creationId xmlns:a16="http://schemas.microsoft.com/office/drawing/2014/main" id="{A86667E8-3F2D-4FA4-C023-A1BCD5FDDF9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531594" y="2735918"/>
            <a:ext cx="287338" cy="787400"/>
            <a:chOff x="2208" y="240"/>
            <a:chExt cx="181" cy="496"/>
          </a:xfrm>
        </p:grpSpPr>
        <p:sp>
          <p:nvSpPr>
            <p:cNvPr id="178" name="Line 284">
              <a:extLst>
                <a:ext uri="{FF2B5EF4-FFF2-40B4-BE49-F238E27FC236}">
                  <a16:creationId xmlns:a16="http://schemas.microsoft.com/office/drawing/2014/main" id="{800D9391-3E85-4216-2924-CDDC939A3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85">
              <a:extLst>
                <a:ext uri="{FF2B5EF4-FFF2-40B4-BE49-F238E27FC236}">
                  <a16:creationId xmlns:a16="http://schemas.microsoft.com/office/drawing/2014/main" id="{E85933C2-3B0B-EEA3-AAD2-DC84C7821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Freeform 286">
              <a:extLst>
                <a:ext uri="{FF2B5EF4-FFF2-40B4-BE49-F238E27FC236}">
                  <a16:creationId xmlns:a16="http://schemas.microsoft.com/office/drawing/2014/main" id="{89D8EB20-B5BC-93C7-7951-C790CE0D8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287">
              <a:extLst>
                <a:ext uri="{FF2B5EF4-FFF2-40B4-BE49-F238E27FC236}">
                  <a16:creationId xmlns:a16="http://schemas.microsoft.com/office/drawing/2014/main" id="{A1D74907-0433-17CE-117E-35014C0FD95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2" name="Group 278">
            <a:extLst>
              <a:ext uri="{FF2B5EF4-FFF2-40B4-BE49-F238E27FC236}">
                <a16:creationId xmlns:a16="http://schemas.microsoft.com/office/drawing/2014/main" id="{8FDD19D6-29D8-F4DC-0729-923DD7FB3656}"/>
              </a:ext>
            </a:extLst>
          </p:cNvPr>
          <p:cNvGrpSpPr>
            <a:grpSpLocks/>
          </p:cNvGrpSpPr>
          <p:nvPr/>
        </p:nvGrpSpPr>
        <p:grpSpPr bwMode="auto">
          <a:xfrm>
            <a:off x="2615852" y="2732175"/>
            <a:ext cx="287338" cy="787400"/>
            <a:chOff x="2208" y="240"/>
            <a:chExt cx="181" cy="496"/>
          </a:xfrm>
        </p:grpSpPr>
        <p:sp>
          <p:nvSpPr>
            <p:cNvPr id="183" name="Line 279">
              <a:extLst>
                <a:ext uri="{FF2B5EF4-FFF2-40B4-BE49-F238E27FC236}">
                  <a16:creationId xmlns:a16="http://schemas.microsoft.com/office/drawing/2014/main" id="{04FD7C56-A5D8-8A5D-9161-1359E9D519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80">
              <a:extLst>
                <a:ext uri="{FF2B5EF4-FFF2-40B4-BE49-F238E27FC236}">
                  <a16:creationId xmlns:a16="http://schemas.microsoft.com/office/drawing/2014/main" id="{C07CEFF2-887F-85AC-34DB-516FF2ED3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Freeform 281">
              <a:extLst>
                <a:ext uri="{FF2B5EF4-FFF2-40B4-BE49-F238E27FC236}">
                  <a16:creationId xmlns:a16="http://schemas.microsoft.com/office/drawing/2014/main" id="{B6E9DE27-B083-FD58-FF37-027AC0D3D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Freeform 282">
              <a:extLst>
                <a:ext uri="{FF2B5EF4-FFF2-40B4-BE49-F238E27FC236}">
                  <a16:creationId xmlns:a16="http://schemas.microsoft.com/office/drawing/2014/main" id="{B36401EC-F193-1B0B-0B43-4302249C14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9" name="Group 283">
            <a:extLst>
              <a:ext uri="{FF2B5EF4-FFF2-40B4-BE49-F238E27FC236}">
                <a16:creationId xmlns:a16="http://schemas.microsoft.com/office/drawing/2014/main" id="{E69BEDAD-8863-85A3-F15C-82F9408805E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134532" y="2731024"/>
            <a:ext cx="287338" cy="787400"/>
            <a:chOff x="2208" y="240"/>
            <a:chExt cx="181" cy="496"/>
          </a:xfrm>
        </p:grpSpPr>
        <p:sp>
          <p:nvSpPr>
            <p:cNvPr id="190" name="Line 284">
              <a:extLst>
                <a:ext uri="{FF2B5EF4-FFF2-40B4-BE49-F238E27FC236}">
                  <a16:creationId xmlns:a16="http://schemas.microsoft.com/office/drawing/2014/main" id="{73181120-FA96-6BEB-6075-7BBED474FF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1" name="Line 285">
              <a:extLst>
                <a:ext uri="{FF2B5EF4-FFF2-40B4-BE49-F238E27FC236}">
                  <a16:creationId xmlns:a16="http://schemas.microsoft.com/office/drawing/2014/main" id="{F98A286B-5BE2-70C4-C2EB-D56556A02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4" name="Freeform 286">
              <a:extLst>
                <a:ext uri="{FF2B5EF4-FFF2-40B4-BE49-F238E27FC236}">
                  <a16:creationId xmlns:a16="http://schemas.microsoft.com/office/drawing/2014/main" id="{FC4C6628-A4BD-EB1A-CD68-C3CD5C257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665" name="Freeform 287">
              <a:extLst>
                <a:ext uri="{FF2B5EF4-FFF2-40B4-BE49-F238E27FC236}">
                  <a16:creationId xmlns:a16="http://schemas.microsoft.com/office/drawing/2014/main" id="{3D0BB3E3-2E52-BA4F-FE29-5209ED342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66" name="Group 278">
            <a:extLst>
              <a:ext uri="{FF2B5EF4-FFF2-40B4-BE49-F238E27FC236}">
                <a16:creationId xmlns:a16="http://schemas.microsoft.com/office/drawing/2014/main" id="{9562D164-E505-B9B5-10B5-6288DC461F36}"/>
              </a:ext>
            </a:extLst>
          </p:cNvPr>
          <p:cNvGrpSpPr>
            <a:grpSpLocks/>
          </p:cNvGrpSpPr>
          <p:nvPr/>
        </p:nvGrpSpPr>
        <p:grpSpPr bwMode="auto">
          <a:xfrm>
            <a:off x="4079687" y="2734326"/>
            <a:ext cx="287338" cy="787400"/>
            <a:chOff x="2208" y="240"/>
            <a:chExt cx="181" cy="496"/>
          </a:xfrm>
        </p:grpSpPr>
        <p:sp>
          <p:nvSpPr>
            <p:cNvPr id="25667" name="Line 279">
              <a:extLst>
                <a:ext uri="{FF2B5EF4-FFF2-40B4-BE49-F238E27FC236}">
                  <a16:creationId xmlns:a16="http://schemas.microsoft.com/office/drawing/2014/main" id="{5AD05791-7FD7-FE45-1C8E-3E113212DE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8" name="Line 280">
              <a:extLst>
                <a:ext uri="{FF2B5EF4-FFF2-40B4-BE49-F238E27FC236}">
                  <a16:creationId xmlns:a16="http://schemas.microsoft.com/office/drawing/2014/main" id="{F0E591B4-5EA9-29C8-5255-D4822E7AD6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69" name="Freeform 281">
              <a:extLst>
                <a:ext uri="{FF2B5EF4-FFF2-40B4-BE49-F238E27FC236}">
                  <a16:creationId xmlns:a16="http://schemas.microsoft.com/office/drawing/2014/main" id="{7B984376-4129-E3BE-EA1C-331794899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70" name="Freeform 282">
              <a:extLst>
                <a:ext uri="{FF2B5EF4-FFF2-40B4-BE49-F238E27FC236}">
                  <a16:creationId xmlns:a16="http://schemas.microsoft.com/office/drawing/2014/main" id="{2097E264-7ACA-0E03-7826-27E6C5C9A8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74" name="Group 25673">
            <a:extLst>
              <a:ext uri="{FF2B5EF4-FFF2-40B4-BE49-F238E27FC236}">
                <a16:creationId xmlns:a16="http://schemas.microsoft.com/office/drawing/2014/main" id="{AFEEB183-8A69-6461-C560-EB234AF64E36}"/>
              </a:ext>
            </a:extLst>
          </p:cNvPr>
          <p:cNvGrpSpPr/>
          <p:nvPr/>
        </p:nvGrpSpPr>
        <p:grpSpPr>
          <a:xfrm>
            <a:off x="3549860" y="3720343"/>
            <a:ext cx="325438" cy="1233488"/>
            <a:chOff x="838200" y="239263"/>
            <a:chExt cx="325438" cy="1233488"/>
          </a:xfrm>
        </p:grpSpPr>
        <p:sp>
          <p:nvSpPr>
            <p:cNvPr id="25675" name="AutoShape 673">
              <a:extLst>
                <a:ext uri="{FF2B5EF4-FFF2-40B4-BE49-F238E27FC236}">
                  <a16:creationId xmlns:a16="http://schemas.microsoft.com/office/drawing/2014/main" id="{BDDB3298-F644-033C-BF96-A6058ADD2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6" name="AutoShape 673">
              <a:extLst>
                <a:ext uri="{FF2B5EF4-FFF2-40B4-BE49-F238E27FC236}">
                  <a16:creationId xmlns:a16="http://schemas.microsoft.com/office/drawing/2014/main" id="{8CB397E3-4069-6A4B-C178-9E50AFF1B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77" name="Group 29">
            <a:extLst>
              <a:ext uri="{FF2B5EF4-FFF2-40B4-BE49-F238E27FC236}">
                <a16:creationId xmlns:a16="http://schemas.microsoft.com/office/drawing/2014/main" id="{18C5B524-BD2A-BE00-0B17-55618EF32547}"/>
              </a:ext>
            </a:extLst>
          </p:cNvPr>
          <p:cNvGrpSpPr>
            <a:grpSpLocks/>
          </p:cNvGrpSpPr>
          <p:nvPr/>
        </p:nvGrpSpPr>
        <p:grpSpPr bwMode="auto">
          <a:xfrm>
            <a:off x="3606949" y="2741191"/>
            <a:ext cx="287338" cy="790575"/>
            <a:chOff x="528" y="240"/>
            <a:chExt cx="181" cy="498"/>
          </a:xfrm>
        </p:grpSpPr>
        <p:sp>
          <p:nvSpPr>
            <p:cNvPr id="25678" name="Line 30">
              <a:extLst>
                <a:ext uri="{FF2B5EF4-FFF2-40B4-BE49-F238E27FC236}">
                  <a16:creationId xmlns:a16="http://schemas.microsoft.com/office/drawing/2014/main" id="{E0B06565-A7F9-011F-C5C0-8B23872417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79" name="Line 31">
              <a:extLst>
                <a:ext uri="{FF2B5EF4-FFF2-40B4-BE49-F238E27FC236}">
                  <a16:creationId xmlns:a16="http://schemas.microsoft.com/office/drawing/2014/main" id="{D2FF4650-602D-3AAE-D0BE-B1ACE183AC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0" name="Freeform 32">
              <a:extLst>
                <a:ext uri="{FF2B5EF4-FFF2-40B4-BE49-F238E27FC236}">
                  <a16:creationId xmlns:a16="http://schemas.microsoft.com/office/drawing/2014/main" id="{43BAAE32-B4F3-93B7-91A5-A9D3B2F54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85" name="TextBox 25684">
            <a:extLst>
              <a:ext uri="{FF2B5EF4-FFF2-40B4-BE49-F238E27FC236}">
                <a16:creationId xmlns:a16="http://schemas.microsoft.com/office/drawing/2014/main" id="{07A6EFD3-5A57-837A-BCEE-81E2685756BA}"/>
              </a:ext>
            </a:extLst>
          </p:cNvPr>
          <p:cNvSpPr txBox="1"/>
          <p:nvPr/>
        </p:nvSpPr>
        <p:spPr>
          <a:xfrm>
            <a:off x="3134532" y="695773"/>
            <a:ext cx="1101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(26 Rounds v6)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CEC3F-DF0E-160C-5DCF-9C01519537C1}"/>
              </a:ext>
            </a:extLst>
          </p:cNvPr>
          <p:cNvSpPr txBox="1"/>
          <p:nvPr/>
        </p:nvSpPr>
        <p:spPr>
          <a:xfrm>
            <a:off x="1219517" y="2581574"/>
            <a:ext cx="3914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T1,2</a:t>
            </a:r>
          </a:p>
        </p:txBody>
      </p:sp>
      <p:sp>
        <p:nvSpPr>
          <p:cNvPr id="25661" name="TextBox 25660">
            <a:extLst>
              <a:ext uri="{FF2B5EF4-FFF2-40B4-BE49-F238E27FC236}">
                <a16:creationId xmlns:a16="http://schemas.microsoft.com/office/drawing/2014/main" id="{F5D44BF8-08E0-2BA1-FAFB-F3CBE80D1C24}"/>
              </a:ext>
            </a:extLst>
          </p:cNvPr>
          <p:cNvSpPr txBox="1"/>
          <p:nvPr/>
        </p:nvSpPr>
        <p:spPr>
          <a:xfrm>
            <a:off x="1737922" y="271536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T3</a:t>
            </a:r>
          </a:p>
        </p:txBody>
      </p:sp>
      <p:sp>
        <p:nvSpPr>
          <p:cNvPr id="25662" name="TextBox 25661">
            <a:extLst>
              <a:ext uri="{FF2B5EF4-FFF2-40B4-BE49-F238E27FC236}">
                <a16:creationId xmlns:a16="http://schemas.microsoft.com/office/drawing/2014/main" id="{4278BBF1-4079-ACE9-D559-4474922BED3C}"/>
              </a:ext>
            </a:extLst>
          </p:cNvPr>
          <p:cNvSpPr txBox="1"/>
          <p:nvPr/>
        </p:nvSpPr>
        <p:spPr>
          <a:xfrm>
            <a:off x="2076230" y="256420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T4</a:t>
            </a:r>
          </a:p>
        </p:txBody>
      </p:sp>
      <p:sp>
        <p:nvSpPr>
          <p:cNvPr id="25663" name="TextBox 25662">
            <a:extLst>
              <a:ext uri="{FF2B5EF4-FFF2-40B4-BE49-F238E27FC236}">
                <a16:creationId xmlns:a16="http://schemas.microsoft.com/office/drawing/2014/main" id="{4F8F678D-71B8-B220-E4F0-F9F0466342C5}"/>
              </a:ext>
            </a:extLst>
          </p:cNvPr>
          <p:cNvSpPr txBox="1"/>
          <p:nvPr/>
        </p:nvSpPr>
        <p:spPr>
          <a:xfrm>
            <a:off x="2599326" y="254866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41BB5D0-2AE6-9D39-4811-379BCD3B5520}"/>
              </a:ext>
            </a:extLst>
          </p:cNvPr>
          <p:cNvSpPr txBox="1"/>
          <p:nvPr/>
        </p:nvSpPr>
        <p:spPr>
          <a:xfrm>
            <a:off x="3111894" y="253800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395EF8B-C59E-9BE5-33DB-8E7E1AD81830}"/>
              </a:ext>
            </a:extLst>
          </p:cNvPr>
          <p:cNvSpPr txBox="1"/>
          <p:nvPr/>
        </p:nvSpPr>
        <p:spPr>
          <a:xfrm>
            <a:off x="3595153" y="2538004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T7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BBD6659-BB49-6E6E-04DB-19A0C8BCB6B9}"/>
              </a:ext>
            </a:extLst>
          </p:cNvPr>
          <p:cNvSpPr txBox="1"/>
          <p:nvPr/>
        </p:nvSpPr>
        <p:spPr>
          <a:xfrm>
            <a:off x="4070379" y="2546595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34DB41-E10F-4171-1CCE-17DCF09835E9}"/>
              </a:ext>
            </a:extLst>
          </p:cNvPr>
          <p:cNvSpPr txBox="1"/>
          <p:nvPr/>
        </p:nvSpPr>
        <p:spPr>
          <a:xfrm>
            <a:off x="4522817" y="252790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6B9460-E7EE-8484-06B5-EECFD06D1344}"/>
              </a:ext>
            </a:extLst>
          </p:cNvPr>
          <p:cNvSpPr txBox="1"/>
          <p:nvPr/>
        </p:nvSpPr>
        <p:spPr>
          <a:xfrm>
            <a:off x="5148232" y="268840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T10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6F0911-FE74-9C6D-494C-418F41D726B4}"/>
              </a:ext>
            </a:extLst>
          </p:cNvPr>
          <p:cNvSpPr txBox="1"/>
          <p:nvPr/>
        </p:nvSpPr>
        <p:spPr>
          <a:xfrm>
            <a:off x="5445770" y="2781503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T11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BF615FF-B768-E887-0535-E254A831C133}"/>
              </a:ext>
            </a:extLst>
          </p:cNvPr>
          <p:cNvSpPr txBox="1"/>
          <p:nvPr/>
        </p:nvSpPr>
        <p:spPr>
          <a:xfrm>
            <a:off x="5838310" y="2663545"/>
            <a:ext cx="549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T12,13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A114C6F-B6BC-43B3-FEC0-117B584F46E2}"/>
              </a:ext>
            </a:extLst>
          </p:cNvPr>
          <p:cNvSpPr txBox="1"/>
          <p:nvPr/>
        </p:nvSpPr>
        <p:spPr>
          <a:xfrm>
            <a:off x="128552" y="8618499"/>
            <a:ext cx="5902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r>
              <a:rPr lang="en-US" sz="1000" dirty="0"/>
              <a:t>T1,2,10 and 11 should be visible at A but not at B or C. This is a force position.</a:t>
            </a:r>
            <a:br>
              <a:rPr lang="en-US" sz="1000" dirty="0"/>
            </a:br>
            <a:r>
              <a:rPr lang="en-US" sz="1000" dirty="0"/>
              <a:t>T3,4,12 and 13 should be visible at C but not at A or B . This is a force position.</a:t>
            </a:r>
            <a:br>
              <a:rPr lang="en-US" sz="1000" dirty="0"/>
            </a:br>
            <a:r>
              <a:rPr lang="en-US" sz="1000" dirty="0"/>
              <a:t>Use the barrels, no-shoots and size of shooting area B to ban the hosing of the center array of targets.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3334</TotalTime>
  <Words>207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302</cp:revision>
  <cp:lastPrinted>2024-01-25T21:29:59Z</cp:lastPrinted>
  <dcterms:created xsi:type="dcterms:W3CDTF">2002-08-21T12:11:08Z</dcterms:created>
  <dcterms:modified xsi:type="dcterms:W3CDTF">2024-01-25T21:36:45Z</dcterms:modified>
  <cp:category>Shooting</cp:category>
</cp:coreProperties>
</file>