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4" autoAdjust="0"/>
    <p:restoredTop sz="94575" autoAdjust="0"/>
  </p:normalViewPr>
  <p:slideViewPr>
    <p:cSldViewPr>
      <p:cViewPr>
        <p:scale>
          <a:sx n="144" d="100"/>
          <a:sy n="144" d="100"/>
        </p:scale>
        <p:origin x="2800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1" name="Line 31">
            <a:extLst>
              <a:ext uri="{FF2B5EF4-FFF2-40B4-BE49-F238E27FC236}">
                <a16:creationId xmlns:a16="http://schemas.microsoft.com/office/drawing/2014/main" id="{E5458168-FBB5-5582-1E1E-F4C826F23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8805" y="3352800"/>
            <a:ext cx="0" cy="5584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52" name="Group 531">
            <a:extLst>
              <a:ext uri="{FF2B5EF4-FFF2-40B4-BE49-F238E27FC236}">
                <a16:creationId xmlns:a16="http://schemas.microsoft.com/office/drawing/2014/main" id="{665C758F-159B-FC2E-0199-3211BD84397D}"/>
              </a:ext>
            </a:extLst>
          </p:cNvPr>
          <p:cNvGrpSpPr>
            <a:grpSpLocks/>
          </p:cNvGrpSpPr>
          <p:nvPr/>
        </p:nvGrpSpPr>
        <p:grpSpPr bwMode="auto">
          <a:xfrm>
            <a:off x="4016267" y="4596521"/>
            <a:ext cx="133350" cy="985838"/>
            <a:chOff x="3936" y="3648"/>
            <a:chExt cx="197" cy="769"/>
          </a:xfrm>
        </p:grpSpPr>
        <p:sp>
          <p:nvSpPr>
            <p:cNvPr id="25760" name="Line 532">
              <a:extLst>
                <a:ext uri="{FF2B5EF4-FFF2-40B4-BE49-F238E27FC236}">
                  <a16:creationId xmlns:a16="http://schemas.microsoft.com/office/drawing/2014/main" id="{D3E5CA8F-8B96-F2EB-3D28-EA9ED2BDA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3" y="4067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1" name="Line 533">
              <a:extLst>
                <a:ext uri="{FF2B5EF4-FFF2-40B4-BE49-F238E27FC236}">
                  <a16:creationId xmlns:a16="http://schemas.microsoft.com/office/drawing/2014/main" id="{F77B264F-6E0D-84AB-1393-ECD99CF6B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" y="4009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2" name="Freeform 534">
              <a:extLst>
                <a:ext uri="{FF2B5EF4-FFF2-40B4-BE49-F238E27FC236}">
                  <a16:creationId xmlns:a16="http://schemas.microsoft.com/office/drawing/2014/main" id="{2404A88C-C461-1180-C3FE-63DD59EFB4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6" y="3648"/>
              <a:ext cx="197" cy="515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ACA73D4-80D8-E193-7FB7-B0860FA241A7}"/>
              </a:ext>
            </a:extLst>
          </p:cNvPr>
          <p:cNvCxnSpPr>
            <a:cxnSpLocks/>
          </p:cNvCxnSpPr>
          <p:nvPr/>
        </p:nvCxnSpPr>
        <p:spPr>
          <a:xfrm flipV="1">
            <a:off x="4003437" y="4223084"/>
            <a:ext cx="0" cy="3352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40610"/>
              </p:ext>
            </p:extLst>
          </p:nvPr>
        </p:nvGraphicFramePr>
        <p:xfrm>
          <a:off x="177801" y="165099"/>
          <a:ext cx="6997700" cy="234696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 gunners, hands touch any two outside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on the barrel.  PCC, buttstock on belt, muzzle touching center X on the barrel.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shooting areas A, B, or C.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4BEF2-533A-63DE-7268-7174637EF229}"/>
              </a:ext>
            </a:extLst>
          </p:cNvPr>
          <p:cNvSpPr txBox="1"/>
          <p:nvPr/>
        </p:nvSpPr>
        <p:spPr>
          <a:xfrm>
            <a:off x="1209676" y="896779"/>
            <a:ext cx="2048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Stateman bay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10206F-CFEB-A1A0-8CCC-04452F323C53}"/>
              </a:ext>
            </a:extLst>
          </p:cNvPr>
          <p:cNvGrpSpPr/>
          <p:nvPr/>
        </p:nvGrpSpPr>
        <p:grpSpPr>
          <a:xfrm>
            <a:off x="2954565" y="3500537"/>
            <a:ext cx="304800" cy="1300063"/>
            <a:chOff x="5686609" y="3130512"/>
            <a:chExt cx="304800" cy="1300063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43FFDE8-2343-966A-5D9F-53E467817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39CAC64-E59F-5848-4050-40980AE04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63BEEEC-1804-D855-B9B2-EC3AAE2D5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7B325D-BA01-197A-C6ED-BF64D2EBF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CF27E2-CB9D-6D86-BDE5-DB45705E3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D8B172-0C5F-A6BE-A693-7A3305182DB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44CB070-1C8C-0B5B-6BE5-2733E307865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5341E65-833A-5B5A-435A-9D7DEF19995B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EB34EDD-F854-1EA2-0F14-AE8AD468E49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5B6E38-EC83-D03C-A89D-E6072A040F95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81C16D-E118-477B-9E20-E3812FCF563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2451E3A-C7EE-80E6-55E7-736BDFB5ED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90D2322-0D4E-E5FB-D0B3-4D0A2491956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C4C77C-B1A0-18A9-0629-91503BE0751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90E2D17-1F53-ACCA-4861-B1EA41A2F35B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555CC06-CB89-317A-F818-FA8ED9E112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3BD8DB-F353-18FD-B6F5-AF9539C700B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5995132-D123-928B-2F80-12DCF02FE10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43D890C-2F49-405F-887E-789953833BC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44DC1D4-049D-87B7-21B5-D2EE53FA7591}"/>
              </a:ext>
            </a:extLst>
          </p:cNvPr>
          <p:cNvCxnSpPr>
            <a:cxnSpLocks/>
          </p:cNvCxnSpPr>
          <p:nvPr/>
        </p:nvCxnSpPr>
        <p:spPr>
          <a:xfrm flipV="1">
            <a:off x="3387158" y="4223084"/>
            <a:ext cx="0" cy="3352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57" name="Group 25656">
            <a:extLst>
              <a:ext uri="{FF2B5EF4-FFF2-40B4-BE49-F238E27FC236}">
                <a16:creationId xmlns:a16="http://schemas.microsoft.com/office/drawing/2014/main" id="{1D34B466-23A5-25DA-0C14-4069BDC51309}"/>
              </a:ext>
            </a:extLst>
          </p:cNvPr>
          <p:cNvGrpSpPr/>
          <p:nvPr/>
        </p:nvGrpSpPr>
        <p:grpSpPr>
          <a:xfrm>
            <a:off x="3940274" y="3500973"/>
            <a:ext cx="308775" cy="2511950"/>
            <a:chOff x="2819400" y="3660250"/>
            <a:chExt cx="308775" cy="2511950"/>
          </a:xfrm>
        </p:grpSpPr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015CEACA-4FC0-FEB0-70A4-5FE771B23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D9187AFA-5817-EECB-A0C0-68F6611F3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89C25CC9-4198-12B5-46B7-4C358B0D8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BFB11C43-7FDD-1445-9F13-2DD1A07DA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8B14DDE3-9081-6CBA-A04A-707A6785F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0454C36F-F5A1-FA14-1663-70C9ACFBE4DB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D2AC28D-CC1E-893C-D718-75DF77774E1A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B0B929B-F10D-C9E1-052E-F3C50353780A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18B161-9B1A-DC8C-E2A2-4394F64E044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6B587FD-6DD3-B0C6-D775-EDBF29FABA8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615772-4010-7CED-F831-7830FE5AF17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E891073-0624-D6C5-549B-A7C7EF1C1333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1FF385-D6CA-342A-C955-64E492CD0F7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A3BBD66-C5CC-3C4E-5AF2-3985B40418BE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51C79A-6D19-1D96-39E0-1B78A9977A2B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51910D-4B4C-4424-B12D-03AF8BE132F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3472C4-F4ED-4492-A4B0-1F7907EFEC2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EEB7FA-27BA-0C3E-C908-4786177890C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CB62F8-3E5F-67D2-B595-7C5B1B63A8A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D120B4-D569-7389-D51F-66515F16494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D1D03D4-2203-2B72-11E5-030626BB77F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B64764-19A4-5DF0-E512-27EA12E55A4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4EFE31-0886-8112-C39E-23A11372B5A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5335C9-BD9F-2201-EB71-694BF083A5C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7D8194-18A6-6E51-3F4D-44B12CE207D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EFC413-6956-7521-6EEF-2DC95951077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6241D4B-A9FC-0586-395D-DF923FB09FF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B346C65-7D95-5343-474D-F7F5928A514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44ABD5-E2A3-12A1-9A03-61D4600D3ACA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2C78ADC-8A7E-742F-DF41-2E0E00C65B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58F2CC-ECC7-2A39-4937-44C51F373988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22CB4E3-F55D-BB77-19E4-076850B8A69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4EB232-D91D-424C-832C-B144579A0F8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EE19A3-F6F5-217F-D0E2-5AF6303061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E2D13A-97FD-02AE-F0DE-E4AC4D39FE1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3FDDF2A-8488-3180-9434-87DF79163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C301F0D-7F59-D840-E738-46A7B9656786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B019F2-66FE-34E3-806F-73D3ED0397F6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A5EAD1-63A2-E803-69D4-5D4B98B1169F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7B9519C-BA9D-FD17-86BA-34AB6539B5C3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B365822-89E1-44F7-380D-92E6BB86950E}"/>
              </a:ext>
            </a:extLst>
          </p:cNvPr>
          <p:cNvGrpSpPr/>
          <p:nvPr/>
        </p:nvGrpSpPr>
        <p:grpSpPr>
          <a:xfrm>
            <a:off x="2960961" y="4495800"/>
            <a:ext cx="310100" cy="1684325"/>
            <a:chOff x="3505200" y="3429000"/>
            <a:chExt cx="310100" cy="168432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43C7D8F-E11C-55A7-3487-4303677C3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EA66C9E-1B62-87A6-3DD8-6473F78CE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56C65D5-C89C-02CC-A693-EA12B7AA6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C8948EE-9304-13DE-B6AA-F81329AD7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7948024-4AA4-82C8-6176-10D03A778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DB34CF8-A5B3-0C7B-8AFD-D5FAA2BCCF4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1CBCBA-9A7E-EF1D-5F2F-37DD0C0D1FC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8F4390A3-D81E-A8D9-E6E1-065D88E06EB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BBFF4DD1-FB1A-B703-23A9-9202A7DAA98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53271038-010D-CEDC-2D89-A705816DFBC0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487EA2A3-03CB-3027-8D3E-0A43417FBF6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EBFC1D74-B0F2-9368-B2EA-9E7BCD625902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5906990B-75D5-AF65-45E4-57CFE267A8C6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CDD2E324-1D9E-832E-125C-419820D2BCC8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7A5B0C02-4D75-094B-55A2-C39C3B63BA73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B03AD1A4-B10D-5FC7-04DF-5C330D3537C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A5FD4F23-8B26-A73B-7BD7-8D91284A5D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213161E2-04C1-822A-0319-EAE34584F80B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59348504-8DEA-8F4D-800F-9C8A428FE6B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16E54E71-BC6B-B04D-C383-7CA2FA7EBFDF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43DEE231-68C2-B47C-0285-C350F158DA4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0582C79E-BAC7-1A03-E249-E343F783818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C6C3E5E1-3580-D88D-3AAF-055DEE55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7C5751CC-DF69-1479-A220-12B7DC4F24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4F4A4246-3E9B-D5B6-838C-4106D277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AC388904-321C-A2CF-530B-89A471F7DC8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63DBB9D3-6BAB-E08B-0547-DC95CFBA7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A230D1ED-D4F5-FCB2-83FA-96BD5A7043E3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5DAD1A67-456C-4059-934A-B1B00E39A18C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09" name="Group 25708">
            <a:extLst>
              <a:ext uri="{FF2B5EF4-FFF2-40B4-BE49-F238E27FC236}">
                <a16:creationId xmlns:a16="http://schemas.microsoft.com/office/drawing/2014/main" id="{6410C62E-33D8-6733-BB44-139422BAFAD9}"/>
              </a:ext>
            </a:extLst>
          </p:cNvPr>
          <p:cNvGrpSpPr/>
          <p:nvPr/>
        </p:nvGrpSpPr>
        <p:grpSpPr>
          <a:xfrm>
            <a:off x="3513931" y="2543015"/>
            <a:ext cx="287338" cy="625007"/>
            <a:chOff x="727760" y="6414417"/>
            <a:chExt cx="287338" cy="625007"/>
          </a:xfrm>
        </p:grpSpPr>
        <p:sp>
          <p:nvSpPr>
            <p:cNvPr id="25710" name="Line 30">
              <a:extLst>
                <a:ext uri="{FF2B5EF4-FFF2-40B4-BE49-F238E27FC236}">
                  <a16:creationId xmlns:a16="http://schemas.microsoft.com/office/drawing/2014/main" id="{2A5AD6CC-6C84-0F22-C79D-706A362EA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0" y="66377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1" name="Line 31">
              <a:extLst>
                <a:ext uri="{FF2B5EF4-FFF2-40B4-BE49-F238E27FC236}">
                  <a16:creationId xmlns:a16="http://schemas.microsoft.com/office/drawing/2014/main" id="{2D73572B-0AAC-6FFF-3ECC-2BF2C64FF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880" y="663509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2" name="Freeform 32">
              <a:extLst>
                <a:ext uri="{FF2B5EF4-FFF2-40B4-BE49-F238E27FC236}">
                  <a16:creationId xmlns:a16="http://schemas.microsoft.com/office/drawing/2014/main" id="{95DBA618-0164-3E07-97ED-C96A2A16D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60" y="641441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84A7D2-E7A8-4827-4792-8AB4D22A5B07}"/>
              </a:ext>
            </a:extLst>
          </p:cNvPr>
          <p:cNvGrpSpPr/>
          <p:nvPr/>
        </p:nvGrpSpPr>
        <p:grpSpPr>
          <a:xfrm>
            <a:off x="3492718" y="2743200"/>
            <a:ext cx="329764" cy="1280588"/>
            <a:chOff x="3224405" y="197325"/>
            <a:chExt cx="329764" cy="1280588"/>
          </a:xfrm>
        </p:grpSpPr>
        <p:sp>
          <p:nvSpPr>
            <p:cNvPr id="5" name="AutoShape 713">
              <a:extLst>
                <a:ext uri="{FF2B5EF4-FFF2-40B4-BE49-F238E27FC236}">
                  <a16:creationId xmlns:a16="http://schemas.microsoft.com/office/drawing/2014/main" id="{EBA7A0CB-C93E-7596-A8E9-D0F6494E2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13">
              <a:extLst>
                <a:ext uri="{FF2B5EF4-FFF2-40B4-BE49-F238E27FC236}">
                  <a16:creationId xmlns:a16="http://schemas.microsoft.com/office/drawing/2014/main" id="{DD82EB73-3D69-C56F-EF2F-800323A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20" name="TextBox 25719">
            <a:extLst>
              <a:ext uri="{FF2B5EF4-FFF2-40B4-BE49-F238E27FC236}">
                <a16:creationId xmlns:a16="http://schemas.microsoft.com/office/drawing/2014/main" id="{52F1D4F6-E065-F663-AB54-4A922AD602EC}"/>
              </a:ext>
            </a:extLst>
          </p:cNvPr>
          <p:cNvSpPr txBox="1"/>
          <p:nvPr/>
        </p:nvSpPr>
        <p:spPr>
          <a:xfrm>
            <a:off x="3447448" y="3121350"/>
            <a:ext cx="508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XXX</a:t>
            </a:r>
          </a:p>
        </p:txBody>
      </p:sp>
      <p:cxnSp>
        <p:nvCxnSpPr>
          <p:cNvPr id="25721" name="Straight Connector 25720">
            <a:extLst>
              <a:ext uri="{FF2B5EF4-FFF2-40B4-BE49-F238E27FC236}">
                <a16:creationId xmlns:a16="http://schemas.microsoft.com/office/drawing/2014/main" id="{EE177CA2-7B46-4717-CEC1-41303AF6AD8A}"/>
              </a:ext>
            </a:extLst>
          </p:cNvPr>
          <p:cNvCxnSpPr>
            <a:cxnSpLocks/>
          </p:cNvCxnSpPr>
          <p:nvPr/>
        </p:nvCxnSpPr>
        <p:spPr>
          <a:xfrm>
            <a:off x="4184650" y="864205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2" name="Straight Connector 25721">
            <a:extLst>
              <a:ext uri="{FF2B5EF4-FFF2-40B4-BE49-F238E27FC236}">
                <a16:creationId xmlns:a16="http://schemas.microsoft.com/office/drawing/2014/main" id="{7FAE2DAD-F206-F60D-81C9-F72F1829AB94}"/>
              </a:ext>
            </a:extLst>
          </p:cNvPr>
          <p:cNvCxnSpPr>
            <a:cxnSpLocks/>
          </p:cNvCxnSpPr>
          <p:nvPr/>
        </p:nvCxnSpPr>
        <p:spPr>
          <a:xfrm>
            <a:off x="4191000" y="800100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3" name="Straight Connector 25722">
            <a:extLst>
              <a:ext uri="{FF2B5EF4-FFF2-40B4-BE49-F238E27FC236}">
                <a16:creationId xmlns:a16="http://schemas.microsoft.com/office/drawing/2014/main" id="{FC80E648-7CF7-AEB1-D6BC-168BAB23A12F}"/>
              </a:ext>
            </a:extLst>
          </p:cNvPr>
          <p:cNvCxnSpPr>
            <a:cxnSpLocks/>
          </p:cNvCxnSpPr>
          <p:nvPr/>
        </p:nvCxnSpPr>
        <p:spPr>
          <a:xfrm flipV="1">
            <a:off x="4820113" y="800099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4" name="Straight Connector 25723">
            <a:extLst>
              <a:ext uri="{FF2B5EF4-FFF2-40B4-BE49-F238E27FC236}">
                <a16:creationId xmlns:a16="http://schemas.microsoft.com/office/drawing/2014/main" id="{75FECFB7-9692-8673-D9B4-92758AA5FFFB}"/>
              </a:ext>
            </a:extLst>
          </p:cNvPr>
          <p:cNvCxnSpPr>
            <a:cxnSpLocks/>
          </p:cNvCxnSpPr>
          <p:nvPr/>
        </p:nvCxnSpPr>
        <p:spPr>
          <a:xfrm flipV="1">
            <a:off x="4191000" y="80010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25" name="TextBox 25724">
            <a:extLst>
              <a:ext uri="{FF2B5EF4-FFF2-40B4-BE49-F238E27FC236}">
                <a16:creationId xmlns:a16="http://schemas.microsoft.com/office/drawing/2014/main" id="{25C78487-EB86-65D9-3F93-BF33FB42FEE8}"/>
              </a:ext>
            </a:extLst>
          </p:cNvPr>
          <p:cNvSpPr txBox="1"/>
          <p:nvPr/>
        </p:nvSpPr>
        <p:spPr>
          <a:xfrm>
            <a:off x="1241760" y="90391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5726" name="Straight Connector 25725">
            <a:extLst>
              <a:ext uri="{FF2B5EF4-FFF2-40B4-BE49-F238E27FC236}">
                <a16:creationId xmlns:a16="http://schemas.microsoft.com/office/drawing/2014/main" id="{48B786C7-32D0-06E0-8C1F-CEDDDB264D0A}"/>
              </a:ext>
            </a:extLst>
          </p:cNvPr>
          <p:cNvCxnSpPr>
            <a:cxnSpLocks/>
          </p:cNvCxnSpPr>
          <p:nvPr/>
        </p:nvCxnSpPr>
        <p:spPr>
          <a:xfrm>
            <a:off x="1118848" y="955645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7" name="Straight Connector 25726">
            <a:extLst>
              <a:ext uri="{FF2B5EF4-FFF2-40B4-BE49-F238E27FC236}">
                <a16:creationId xmlns:a16="http://schemas.microsoft.com/office/drawing/2014/main" id="{9B76B736-1AB2-E486-9210-37FCECE6633A}"/>
              </a:ext>
            </a:extLst>
          </p:cNvPr>
          <p:cNvCxnSpPr>
            <a:cxnSpLocks/>
          </p:cNvCxnSpPr>
          <p:nvPr/>
        </p:nvCxnSpPr>
        <p:spPr>
          <a:xfrm>
            <a:off x="1118848" y="891540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8" name="Straight Connector 25727">
            <a:extLst>
              <a:ext uri="{FF2B5EF4-FFF2-40B4-BE49-F238E27FC236}">
                <a16:creationId xmlns:a16="http://schemas.microsoft.com/office/drawing/2014/main" id="{2E93945C-879B-B6D7-46A8-A5EA1DE137A0}"/>
              </a:ext>
            </a:extLst>
          </p:cNvPr>
          <p:cNvCxnSpPr>
            <a:cxnSpLocks/>
          </p:cNvCxnSpPr>
          <p:nvPr/>
        </p:nvCxnSpPr>
        <p:spPr>
          <a:xfrm flipV="1">
            <a:off x="1751220" y="89154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9" name="Straight Connector 25728">
            <a:extLst>
              <a:ext uri="{FF2B5EF4-FFF2-40B4-BE49-F238E27FC236}">
                <a16:creationId xmlns:a16="http://schemas.microsoft.com/office/drawing/2014/main" id="{03D6CEAC-DE4A-CF20-C41D-DD3566FD68B9}"/>
              </a:ext>
            </a:extLst>
          </p:cNvPr>
          <p:cNvCxnSpPr>
            <a:cxnSpLocks/>
          </p:cNvCxnSpPr>
          <p:nvPr/>
        </p:nvCxnSpPr>
        <p:spPr>
          <a:xfrm flipV="1">
            <a:off x="1118848" y="890330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30" name="TextBox 25729">
            <a:extLst>
              <a:ext uri="{FF2B5EF4-FFF2-40B4-BE49-F238E27FC236}">
                <a16:creationId xmlns:a16="http://schemas.microsoft.com/office/drawing/2014/main" id="{2013C90F-2E44-14BF-827A-C8BD2EAD666D}"/>
              </a:ext>
            </a:extLst>
          </p:cNvPr>
          <p:cNvSpPr txBox="1"/>
          <p:nvPr/>
        </p:nvSpPr>
        <p:spPr>
          <a:xfrm>
            <a:off x="4336279" y="8136861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5732" name="Straight Connector 25731">
            <a:extLst>
              <a:ext uri="{FF2B5EF4-FFF2-40B4-BE49-F238E27FC236}">
                <a16:creationId xmlns:a16="http://schemas.microsoft.com/office/drawing/2014/main" id="{303C33CD-C148-899F-54A4-80F99BC8326F}"/>
              </a:ext>
            </a:extLst>
          </p:cNvPr>
          <p:cNvCxnSpPr>
            <a:cxnSpLocks/>
          </p:cNvCxnSpPr>
          <p:nvPr/>
        </p:nvCxnSpPr>
        <p:spPr>
          <a:xfrm>
            <a:off x="3387158" y="4223084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35" name="TextBox 25734">
            <a:extLst>
              <a:ext uri="{FF2B5EF4-FFF2-40B4-BE49-F238E27FC236}">
                <a16:creationId xmlns:a16="http://schemas.microsoft.com/office/drawing/2014/main" id="{BF6B9A90-019C-1FE9-3EE0-DA8EB735AD9A}"/>
              </a:ext>
            </a:extLst>
          </p:cNvPr>
          <p:cNvSpPr txBox="1"/>
          <p:nvPr/>
        </p:nvSpPr>
        <p:spPr>
          <a:xfrm>
            <a:off x="3532436" y="539769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736" name="Straight Connector 25735">
            <a:extLst>
              <a:ext uri="{FF2B5EF4-FFF2-40B4-BE49-F238E27FC236}">
                <a16:creationId xmlns:a16="http://schemas.microsoft.com/office/drawing/2014/main" id="{3F6D18E9-9C86-096A-0FD0-7CBD08BE371E}"/>
              </a:ext>
            </a:extLst>
          </p:cNvPr>
          <p:cNvCxnSpPr>
            <a:cxnSpLocks/>
          </p:cNvCxnSpPr>
          <p:nvPr/>
        </p:nvCxnSpPr>
        <p:spPr>
          <a:xfrm>
            <a:off x="3387157" y="7575884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65" name="Group 25764">
            <a:extLst>
              <a:ext uri="{FF2B5EF4-FFF2-40B4-BE49-F238E27FC236}">
                <a16:creationId xmlns:a16="http://schemas.microsoft.com/office/drawing/2014/main" id="{7DC2E6E3-F1BD-4043-D10E-DB1406119569}"/>
              </a:ext>
            </a:extLst>
          </p:cNvPr>
          <p:cNvGrpSpPr/>
          <p:nvPr/>
        </p:nvGrpSpPr>
        <p:grpSpPr>
          <a:xfrm>
            <a:off x="2954305" y="5723590"/>
            <a:ext cx="304800" cy="2511950"/>
            <a:chOff x="4125276" y="455513"/>
            <a:chExt cx="304800" cy="2511950"/>
          </a:xfrm>
        </p:grpSpPr>
        <p:cxnSp>
          <p:nvCxnSpPr>
            <p:cNvPr id="25766" name="Straight Connector 25765">
              <a:extLst>
                <a:ext uri="{FF2B5EF4-FFF2-40B4-BE49-F238E27FC236}">
                  <a16:creationId xmlns:a16="http://schemas.microsoft.com/office/drawing/2014/main" id="{C406A5DA-F470-EECD-1285-D8E389EAD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7" name="Straight Connector 25766">
              <a:extLst>
                <a:ext uri="{FF2B5EF4-FFF2-40B4-BE49-F238E27FC236}">
                  <a16:creationId xmlns:a16="http://schemas.microsoft.com/office/drawing/2014/main" id="{60D20CD9-884C-9ED0-0C36-48A391EBA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8" name="Straight Connector 25767">
              <a:extLst>
                <a:ext uri="{FF2B5EF4-FFF2-40B4-BE49-F238E27FC236}">
                  <a16:creationId xmlns:a16="http://schemas.microsoft.com/office/drawing/2014/main" id="{11AF01FB-9E83-7890-25DB-55C15DDEF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9" name="Straight Connector 25768">
              <a:extLst>
                <a:ext uri="{FF2B5EF4-FFF2-40B4-BE49-F238E27FC236}">
                  <a16:creationId xmlns:a16="http://schemas.microsoft.com/office/drawing/2014/main" id="{32A57DC4-9027-7710-1CE6-776451FBD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0" name="Straight Connector 25769">
              <a:extLst>
                <a:ext uri="{FF2B5EF4-FFF2-40B4-BE49-F238E27FC236}">
                  <a16:creationId xmlns:a16="http://schemas.microsoft.com/office/drawing/2014/main" id="{084ACE69-041F-0903-339E-488A6AD2D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1" name="Straight Connector 25770">
              <a:extLst>
                <a:ext uri="{FF2B5EF4-FFF2-40B4-BE49-F238E27FC236}">
                  <a16:creationId xmlns:a16="http://schemas.microsoft.com/office/drawing/2014/main" id="{7DBB424D-E56E-D6FB-207B-84343C34C75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2" name="Straight Connector 25771">
              <a:extLst>
                <a:ext uri="{FF2B5EF4-FFF2-40B4-BE49-F238E27FC236}">
                  <a16:creationId xmlns:a16="http://schemas.microsoft.com/office/drawing/2014/main" id="{9729062D-D55D-E5BA-7053-7C9E2E30BD99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3" name="Straight Connector 25772">
              <a:extLst>
                <a:ext uri="{FF2B5EF4-FFF2-40B4-BE49-F238E27FC236}">
                  <a16:creationId xmlns:a16="http://schemas.microsoft.com/office/drawing/2014/main" id="{AE149C58-E053-20A6-CB71-CAAD2A59F1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4" name="Straight Connector 25773">
              <a:extLst>
                <a:ext uri="{FF2B5EF4-FFF2-40B4-BE49-F238E27FC236}">
                  <a16:creationId xmlns:a16="http://schemas.microsoft.com/office/drawing/2014/main" id="{4C6762AF-80C8-0BBC-B386-92F6F24727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5" name="Straight Connector 25774">
              <a:extLst>
                <a:ext uri="{FF2B5EF4-FFF2-40B4-BE49-F238E27FC236}">
                  <a16:creationId xmlns:a16="http://schemas.microsoft.com/office/drawing/2014/main" id="{26E6A10F-84E6-2E76-058E-30429722642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6" name="Straight Connector 25775">
              <a:extLst>
                <a:ext uri="{FF2B5EF4-FFF2-40B4-BE49-F238E27FC236}">
                  <a16:creationId xmlns:a16="http://schemas.microsoft.com/office/drawing/2014/main" id="{BDE6EA34-689B-E1E6-1EA3-57F6DFA6FA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7" name="Straight Connector 25776">
              <a:extLst>
                <a:ext uri="{FF2B5EF4-FFF2-40B4-BE49-F238E27FC236}">
                  <a16:creationId xmlns:a16="http://schemas.microsoft.com/office/drawing/2014/main" id="{0705A9B9-431F-2F1F-6743-026C050F674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8" name="Straight Connector 25777">
              <a:extLst>
                <a:ext uri="{FF2B5EF4-FFF2-40B4-BE49-F238E27FC236}">
                  <a16:creationId xmlns:a16="http://schemas.microsoft.com/office/drawing/2014/main" id="{81BDB51A-0FB2-B2EB-E812-1A09BD1942C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9" name="Straight Connector 25778">
              <a:extLst>
                <a:ext uri="{FF2B5EF4-FFF2-40B4-BE49-F238E27FC236}">
                  <a16:creationId xmlns:a16="http://schemas.microsoft.com/office/drawing/2014/main" id="{B77B8647-D660-CDF3-E04D-3692C92FD42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0" name="Straight Connector 25779">
              <a:extLst>
                <a:ext uri="{FF2B5EF4-FFF2-40B4-BE49-F238E27FC236}">
                  <a16:creationId xmlns:a16="http://schemas.microsoft.com/office/drawing/2014/main" id="{AE34E8E7-B136-1E58-B9BA-E2DEC5BA703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1" name="Straight Connector 25780">
              <a:extLst>
                <a:ext uri="{FF2B5EF4-FFF2-40B4-BE49-F238E27FC236}">
                  <a16:creationId xmlns:a16="http://schemas.microsoft.com/office/drawing/2014/main" id="{F3B59DEC-7FFF-54D2-17D2-9046B5CB848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2" name="Straight Connector 25781">
              <a:extLst>
                <a:ext uri="{FF2B5EF4-FFF2-40B4-BE49-F238E27FC236}">
                  <a16:creationId xmlns:a16="http://schemas.microsoft.com/office/drawing/2014/main" id="{548E928C-2566-496A-C7E2-28F89208F259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3" name="Straight Connector 25782">
              <a:extLst>
                <a:ext uri="{FF2B5EF4-FFF2-40B4-BE49-F238E27FC236}">
                  <a16:creationId xmlns:a16="http://schemas.microsoft.com/office/drawing/2014/main" id="{0680DB06-56F4-E28A-F8AD-D8F40FEF7DB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4" name="Straight Connector 25783">
              <a:extLst>
                <a:ext uri="{FF2B5EF4-FFF2-40B4-BE49-F238E27FC236}">
                  <a16:creationId xmlns:a16="http://schemas.microsoft.com/office/drawing/2014/main" id="{F3BE0CAF-9687-8302-584B-E050DAB46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5" name="Straight Connector 25784">
              <a:extLst>
                <a:ext uri="{FF2B5EF4-FFF2-40B4-BE49-F238E27FC236}">
                  <a16:creationId xmlns:a16="http://schemas.microsoft.com/office/drawing/2014/main" id="{BF36727C-4D81-9620-E46E-F5148B47120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6" name="Straight Connector 25785">
              <a:extLst>
                <a:ext uri="{FF2B5EF4-FFF2-40B4-BE49-F238E27FC236}">
                  <a16:creationId xmlns:a16="http://schemas.microsoft.com/office/drawing/2014/main" id="{CE44AB55-70AB-BB4E-BFEE-D5DF1DD7E37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7" name="Straight Connector 25786">
              <a:extLst>
                <a:ext uri="{FF2B5EF4-FFF2-40B4-BE49-F238E27FC236}">
                  <a16:creationId xmlns:a16="http://schemas.microsoft.com/office/drawing/2014/main" id="{19F19042-0D33-C617-A439-A5F60B19BDA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8" name="Straight Connector 25787">
              <a:extLst>
                <a:ext uri="{FF2B5EF4-FFF2-40B4-BE49-F238E27FC236}">
                  <a16:creationId xmlns:a16="http://schemas.microsoft.com/office/drawing/2014/main" id="{D3559DF0-9574-DF19-E035-A1778BAD6DB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9" name="Straight Connector 25788">
              <a:extLst>
                <a:ext uri="{FF2B5EF4-FFF2-40B4-BE49-F238E27FC236}">
                  <a16:creationId xmlns:a16="http://schemas.microsoft.com/office/drawing/2014/main" id="{9769D9B0-CC8E-22D2-5323-E7BFF8EF1943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0" name="Straight Connector 25789">
              <a:extLst>
                <a:ext uri="{FF2B5EF4-FFF2-40B4-BE49-F238E27FC236}">
                  <a16:creationId xmlns:a16="http://schemas.microsoft.com/office/drawing/2014/main" id="{FFCB9BBC-AF15-4BE2-F239-1C592D06051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1" name="Straight Connector 25790">
              <a:extLst>
                <a:ext uri="{FF2B5EF4-FFF2-40B4-BE49-F238E27FC236}">
                  <a16:creationId xmlns:a16="http://schemas.microsoft.com/office/drawing/2014/main" id="{94C21400-E211-5E12-B391-421F2CB4EA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2" name="Straight Connector 25791">
              <a:extLst>
                <a:ext uri="{FF2B5EF4-FFF2-40B4-BE49-F238E27FC236}">
                  <a16:creationId xmlns:a16="http://schemas.microsoft.com/office/drawing/2014/main" id="{EB9A0C17-EB19-31D0-51EE-A478946C558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3" name="Straight Connector 25792">
              <a:extLst>
                <a:ext uri="{FF2B5EF4-FFF2-40B4-BE49-F238E27FC236}">
                  <a16:creationId xmlns:a16="http://schemas.microsoft.com/office/drawing/2014/main" id="{0A830326-66A0-6A1A-813C-5D3DF479EF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4" name="Straight Connector 25793">
              <a:extLst>
                <a:ext uri="{FF2B5EF4-FFF2-40B4-BE49-F238E27FC236}">
                  <a16:creationId xmlns:a16="http://schemas.microsoft.com/office/drawing/2014/main" id="{93E5A397-E3AE-6CA6-1643-1B097258FFE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5" name="Straight Connector 25794">
              <a:extLst>
                <a:ext uri="{FF2B5EF4-FFF2-40B4-BE49-F238E27FC236}">
                  <a16:creationId xmlns:a16="http://schemas.microsoft.com/office/drawing/2014/main" id="{4286081E-2E0F-38B1-90C7-0DBCCEC6F7B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6" name="Straight Connector 25795">
              <a:extLst>
                <a:ext uri="{FF2B5EF4-FFF2-40B4-BE49-F238E27FC236}">
                  <a16:creationId xmlns:a16="http://schemas.microsoft.com/office/drawing/2014/main" id="{1051685F-573F-0A87-F8FB-BEC44E87EC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7" name="Straight Connector 25796">
              <a:extLst>
                <a:ext uri="{FF2B5EF4-FFF2-40B4-BE49-F238E27FC236}">
                  <a16:creationId xmlns:a16="http://schemas.microsoft.com/office/drawing/2014/main" id="{93A86335-AB3A-20C7-3348-98F94646078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8" name="Straight Connector 25797">
              <a:extLst>
                <a:ext uri="{FF2B5EF4-FFF2-40B4-BE49-F238E27FC236}">
                  <a16:creationId xmlns:a16="http://schemas.microsoft.com/office/drawing/2014/main" id="{A302394A-478D-918B-1851-2AE7CC3343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9" name="Straight Connector 25798">
              <a:extLst>
                <a:ext uri="{FF2B5EF4-FFF2-40B4-BE49-F238E27FC236}">
                  <a16:creationId xmlns:a16="http://schemas.microsoft.com/office/drawing/2014/main" id="{C8A5111F-A3BF-EE6F-10F8-5E4475D611C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0" name="Straight Connector 25799">
              <a:extLst>
                <a:ext uri="{FF2B5EF4-FFF2-40B4-BE49-F238E27FC236}">
                  <a16:creationId xmlns:a16="http://schemas.microsoft.com/office/drawing/2014/main" id="{9731CF52-9B1F-1A9A-976F-D1A33416675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01" name="Group 25800">
            <a:extLst>
              <a:ext uri="{FF2B5EF4-FFF2-40B4-BE49-F238E27FC236}">
                <a16:creationId xmlns:a16="http://schemas.microsoft.com/office/drawing/2014/main" id="{93587F97-45CE-EBB9-5056-0493A1389F82}"/>
              </a:ext>
            </a:extLst>
          </p:cNvPr>
          <p:cNvGrpSpPr/>
          <p:nvPr/>
        </p:nvGrpSpPr>
        <p:grpSpPr>
          <a:xfrm>
            <a:off x="3942747" y="5257800"/>
            <a:ext cx="304800" cy="2511950"/>
            <a:chOff x="4125276" y="455513"/>
            <a:chExt cx="304800" cy="2511950"/>
          </a:xfrm>
        </p:grpSpPr>
        <p:cxnSp>
          <p:nvCxnSpPr>
            <p:cNvPr id="25802" name="Straight Connector 25801">
              <a:extLst>
                <a:ext uri="{FF2B5EF4-FFF2-40B4-BE49-F238E27FC236}">
                  <a16:creationId xmlns:a16="http://schemas.microsoft.com/office/drawing/2014/main" id="{E43FE44D-0345-A9A8-CF2B-D58EFC40E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3" name="Straight Connector 25802">
              <a:extLst>
                <a:ext uri="{FF2B5EF4-FFF2-40B4-BE49-F238E27FC236}">
                  <a16:creationId xmlns:a16="http://schemas.microsoft.com/office/drawing/2014/main" id="{43E54D25-EB6D-EF5A-560A-8F0211CA7B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4" name="Straight Connector 25803">
              <a:extLst>
                <a:ext uri="{FF2B5EF4-FFF2-40B4-BE49-F238E27FC236}">
                  <a16:creationId xmlns:a16="http://schemas.microsoft.com/office/drawing/2014/main" id="{EA1C258E-C4F6-058F-ADC2-DF84561CD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5" name="Straight Connector 25804">
              <a:extLst>
                <a:ext uri="{FF2B5EF4-FFF2-40B4-BE49-F238E27FC236}">
                  <a16:creationId xmlns:a16="http://schemas.microsoft.com/office/drawing/2014/main" id="{5F95F2BF-A07F-AC5D-E4FE-4C6A11943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6" name="Straight Connector 25805">
              <a:extLst>
                <a:ext uri="{FF2B5EF4-FFF2-40B4-BE49-F238E27FC236}">
                  <a16:creationId xmlns:a16="http://schemas.microsoft.com/office/drawing/2014/main" id="{F8A8D600-2EBD-50F5-307D-B346AFF7D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7" name="Straight Connector 25806">
              <a:extLst>
                <a:ext uri="{FF2B5EF4-FFF2-40B4-BE49-F238E27FC236}">
                  <a16:creationId xmlns:a16="http://schemas.microsoft.com/office/drawing/2014/main" id="{EF92B35C-6853-5101-8E3F-02B38453EDA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8" name="Straight Connector 25807">
              <a:extLst>
                <a:ext uri="{FF2B5EF4-FFF2-40B4-BE49-F238E27FC236}">
                  <a16:creationId xmlns:a16="http://schemas.microsoft.com/office/drawing/2014/main" id="{0BE87873-D2A2-4D10-DED2-84D9598178B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9" name="Straight Connector 25808">
              <a:extLst>
                <a:ext uri="{FF2B5EF4-FFF2-40B4-BE49-F238E27FC236}">
                  <a16:creationId xmlns:a16="http://schemas.microsoft.com/office/drawing/2014/main" id="{9EF8A8B7-5C8F-CC6D-FDF9-57F93FE49C6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0" name="Straight Connector 25809">
              <a:extLst>
                <a:ext uri="{FF2B5EF4-FFF2-40B4-BE49-F238E27FC236}">
                  <a16:creationId xmlns:a16="http://schemas.microsoft.com/office/drawing/2014/main" id="{FD43C806-8048-994C-A450-4EFDB4C2AE2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1" name="Straight Connector 25810">
              <a:extLst>
                <a:ext uri="{FF2B5EF4-FFF2-40B4-BE49-F238E27FC236}">
                  <a16:creationId xmlns:a16="http://schemas.microsoft.com/office/drawing/2014/main" id="{2A7F5885-8438-08FD-CE22-D026202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2" name="Straight Connector 25811">
              <a:extLst>
                <a:ext uri="{FF2B5EF4-FFF2-40B4-BE49-F238E27FC236}">
                  <a16:creationId xmlns:a16="http://schemas.microsoft.com/office/drawing/2014/main" id="{F82D4B60-5DB9-1EEA-B202-5608BA550B2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3" name="Straight Connector 25812">
              <a:extLst>
                <a:ext uri="{FF2B5EF4-FFF2-40B4-BE49-F238E27FC236}">
                  <a16:creationId xmlns:a16="http://schemas.microsoft.com/office/drawing/2014/main" id="{34F3EAE0-3C26-4492-3B61-BAFED39F03E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4" name="Straight Connector 25813">
              <a:extLst>
                <a:ext uri="{FF2B5EF4-FFF2-40B4-BE49-F238E27FC236}">
                  <a16:creationId xmlns:a16="http://schemas.microsoft.com/office/drawing/2014/main" id="{45D1E1F1-C8A6-6F39-48BE-212A4ACDA5D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5" name="Straight Connector 25814">
              <a:extLst>
                <a:ext uri="{FF2B5EF4-FFF2-40B4-BE49-F238E27FC236}">
                  <a16:creationId xmlns:a16="http://schemas.microsoft.com/office/drawing/2014/main" id="{FE30980D-3091-14DD-6338-55264F759E0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6" name="Straight Connector 25815">
              <a:extLst>
                <a:ext uri="{FF2B5EF4-FFF2-40B4-BE49-F238E27FC236}">
                  <a16:creationId xmlns:a16="http://schemas.microsoft.com/office/drawing/2014/main" id="{EE6BBD5D-6D01-96C3-846C-DDE4731C350F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7" name="Straight Connector 25816">
              <a:extLst>
                <a:ext uri="{FF2B5EF4-FFF2-40B4-BE49-F238E27FC236}">
                  <a16:creationId xmlns:a16="http://schemas.microsoft.com/office/drawing/2014/main" id="{F34675B4-F37F-8B23-392C-861277EB9A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8" name="Straight Connector 25817">
              <a:extLst>
                <a:ext uri="{FF2B5EF4-FFF2-40B4-BE49-F238E27FC236}">
                  <a16:creationId xmlns:a16="http://schemas.microsoft.com/office/drawing/2014/main" id="{F6DC63D1-1F37-9E43-9B92-12A1E5A81D7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9" name="Straight Connector 25818">
              <a:extLst>
                <a:ext uri="{FF2B5EF4-FFF2-40B4-BE49-F238E27FC236}">
                  <a16:creationId xmlns:a16="http://schemas.microsoft.com/office/drawing/2014/main" id="{CEB5CCEE-5EB8-F8B6-C090-E57EACF0EC7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0" name="Straight Connector 25819">
              <a:extLst>
                <a:ext uri="{FF2B5EF4-FFF2-40B4-BE49-F238E27FC236}">
                  <a16:creationId xmlns:a16="http://schemas.microsoft.com/office/drawing/2014/main" id="{CE4670C5-F1FC-AD3E-25D7-5B1F33119DE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1" name="Straight Connector 25820">
              <a:extLst>
                <a:ext uri="{FF2B5EF4-FFF2-40B4-BE49-F238E27FC236}">
                  <a16:creationId xmlns:a16="http://schemas.microsoft.com/office/drawing/2014/main" id="{2AC34112-5CB6-90F8-3833-DF2BC9504B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2" name="Straight Connector 25821">
              <a:extLst>
                <a:ext uri="{FF2B5EF4-FFF2-40B4-BE49-F238E27FC236}">
                  <a16:creationId xmlns:a16="http://schemas.microsoft.com/office/drawing/2014/main" id="{5295F34A-4364-C74D-3F4E-299E4F5B397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3" name="Straight Connector 25822">
              <a:extLst>
                <a:ext uri="{FF2B5EF4-FFF2-40B4-BE49-F238E27FC236}">
                  <a16:creationId xmlns:a16="http://schemas.microsoft.com/office/drawing/2014/main" id="{89CAE8EE-8D94-67B3-49E7-E8AF89CF47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4" name="Straight Connector 25823">
              <a:extLst>
                <a:ext uri="{FF2B5EF4-FFF2-40B4-BE49-F238E27FC236}">
                  <a16:creationId xmlns:a16="http://schemas.microsoft.com/office/drawing/2014/main" id="{B32350B0-624F-D2BE-C59F-972258BC7AC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5" name="Straight Connector 25824">
              <a:extLst>
                <a:ext uri="{FF2B5EF4-FFF2-40B4-BE49-F238E27FC236}">
                  <a16:creationId xmlns:a16="http://schemas.microsoft.com/office/drawing/2014/main" id="{B6ABDEDE-0D4D-D80E-E61F-BDD8DB883AF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6" name="Straight Connector 25825">
              <a:extLst>
                <a:ext uri="{FF2B5EF4-FFF2-40B4-BE49-F238E27FC236}">
                  <a16:creationId xmlns:a16="http://schemas.microsoft.com/office/drawing/2014/main" id="{BC6A735D-FF50-7759-71A7-D22BFF06B95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7" name="Straight Connector 25826">
              <a:extLst>
                <a:ext uri="{FF2B5EF4-FFF2-40B4-BE49-F238E27FC236}">
                  <a16:creationId xmlns:a16="http://schemas.microsoft.com/office/drawing/2014/main" id="{11B15ADD-C5E9-D0E9-92DA-0DA763220F3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8" name="Straight Connector 25827">
              <a:extLst>
                <a:ext uri="{FF2B5EF4-FFF2-40B4-BE49-F238E27FC236}">
                  <a16:creationId xmlns:a16="http://schemas.microsoft.com/office/drawing/2014/main" id="{10988357-3147-1D25-E933-6B197914B3C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9" name="Straight Connector 25828">
              <a:extLst>
                <a:ext uri="{FF2B5EF4-FFF2-40B4-BE49-F238E27FC236}">
                  <a16:creationId xmlns:a16="http://schemas.microsoft.com/office/drawing/2014/main" id="{FD37346C-12C1-C8E0-386C-0472ABABA6D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0" name="Straight Connector 25829">
              <a:extLst>
                <a:ext uri="{FF2B5EF4-FFF2-40B4-BE49-F238E27FC236}">
                  <a16:creationId xmlns:a16="http://schemas.microsoft.com/office/drawing/2014/main" id="{C3714F34-EAF2-8374-1E4F-D4E25FC1406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1" name="Straight Connector 25830">
              <a:extLst>
                <a:ext uri="{FF2B5EF4-FFF2-40B4-BE49-F238E27FC236}">
                  <a16:creationId xmlns:a16="http://schemas.microsoft.com/office/drawing/2014/main" id="{E10CAB6F-C30C-EC7D-3385-17FB89CD408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2" name="Straight Connector 25831">
              <a:extLst>
                <a:ext uri="{FF2B5EF4-FFF2-40B4-BE49-F238E27FC236}">
                  <a16:creationId xmlns:a16="http://schemas.microsoft.com/office/drawing/2014/main" id="{E422D8A0-ADA7-2F2B-4FB0-F484A388E90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3" name="Straight Connector 25832">
              <a:extLst>
                <a:ext uri="{FF2B5EF4-FFF2-40B4-BE49-F238E27FC236}">
                  <a16:creationId xmlns:a16="http://schemas.microsoft.com/office/drawing/2014/main" id="{7D95DE45-924C-B90B-D21E-BE2328A165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4" name="Straight Connector 25833">
              <a:extLst>
                <a:ext uri="{FF2B5EF4-FFF2-40B4-BE49-F238E27FC236}">
                  <a16:creationId xmlns:a16="http://schemas.microsoft.com/office/drawing/2014/main" id="{20BCF0C6-5779-EC0A-0446-6B380227638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5" name="Straight Connector 25834">
              <a:extLst>
                <a:ext uri="{FF2B5EF4-FFF2-40B4-BE49-F238E27FC236}">
                  <a16:creationId xmlns:a16="http://schemas.microsoft.com/office/drawing/2014/main" id="{E6C67312-BC93-A8AE-9C3F-28EB9694B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6" name="Straight Connector 25835">
              <a:extLst>
                <a:ext uri="{FF2B5EF4-FFF2-40B4-BE49-F238E27FC236}">
                  <a16:creationId xmlns:a16="http://schemas.microsoft.com/office/drawing/2014/main" id="{333E34C5-61D9-C584-F4A8-403CEC9399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37" name="Group 25836">
            <a:extLst>
              <a:ext uri="{FF2B5EF4-FFF2-40B4-BE49-F238E27FC236}">
                <a16:creationId xmlns:a16="http://schemas.microsoft.com/office/drawing/2014/main" id="{E0D44687-C382-BE8D-E9E4-614A4E086FE2}"/>
              </a:ext>
            </a:extLst>
          </p:cNvPr>
          <p:cNvGrpSpPr/>
          <p:nvPr/>
        </p:nvGrpSpPr>
        <p:grpSpPr>
          <a:xfrm>
            <a:off x="4615705" y="5668493"/>
            <a:ext cx="304800" cy="1747300"/>
            <a:chOff x="4267200" y="3431650"/>
            <a:chExt cx="304800" cy="1747300"/>
          </a:xfrm>
        </p:grpSpPr>
        <p:cxnSp>
          <p:nvCxnSpPr>
            <p:cNvPr id="25838" name="Straight Connector 25837">
              <a:extLst>
                <a:ext uri="{FF2B5EF4-FFF2-40B4-BE49-F238E27FC236}">
                  <a16:creationId xmlns:a16="http://schemas.microsoft.com/office/drawing/2014/main" id="{91965DE4-8313-0061-713A-BE7B6615A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9" name="Straight Connector 25838">
              <a:extLst>
                <a:ext uri="{FF2B5EF4-FFF2-40B4-BE49-F238E27FC236}">
                  <a16:creationId xmlns:a16="http://schemas.microsoft.com/office/drawing/2014/main" id="{BBA30CC1-1D92-54DF-64D0-9D321F65A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0" name="Straight Connector 25839">
              <a:extLst>
                <a:ext uri="{FF2B5EF4-FFF2-40B4-BE49-F238E27FC236}">
                  <a16:creationId xmlns:a16="http://schemas.microsoft.com/office/drawing/2014/main" id="{6D423C79-ADA3-1F52-5FDA-115181EC3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1" name="Straight Connector 25840">
              <a:extLst>
                <a:ext uri="{FF2B5EF4-FFF2-40B4-BE49-F238E27FC236}">
                  <a16:creationId xmlns:a16="http://schemas.microsoft.com/office/drawing/2014/main" id="{ED004799-452D-EA96-A8CD-CBA64D39C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2" name="Straight Connector 25841">
              <a:extLst>
                <a:ext uri="{FF2B5EF4-FFF2-40B4-BE49-F238E27FC236}">
                  <a16:creationId xmlns:a16="http://schemas.microsoft.com/office/drawing/2014/main" id="{F7DF9EAB-9CAE-2747-9DE7-930F6F142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3" name="Straight Connector 25842">
              <a:extLst>
                <a:ext uri="{FF2B5EF4-FFF2-40B4-BE49-F238E27FC236}">
                  <a16:creationId xmlns:a16="http://schemas.microsoft.com/office/drawing/2014/main" id="{796E1E4D-523E-7295-2D2A-57A46501F1F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4" name="Straight Connector 25843">
              <a:extLst>
                <a:ext uri="{FF2B5EF4-FFF2-40B4-BE49-F238E27FC236}">
                  <a16:creationId xmlns:a16="http://schemas.microsoft.com/office/drawing/2014/main" id="{0E6A7553-0DFD-0C31-EE55-A6D5354D11C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5" name="Straight Connector 25844">
              <a:extLst>
                <a:ext uri="{FF2B5EF4-FFF2-40B4-BE49-F238E27FC236}">
                  <a16:creationId xmlns:a16="http://schemas.microsoft.com/office/drawing/2014/main" id="{C9890401-5FEF-DE5C-9205-E5B4908EA1C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6" name="Straight Connector 25845">
              <a:extLst>
                <a:ext uri="{FF2B5EF4-FFF2-40B4-BE49-F238E27FC236}">
                  <a16:creationId xmlns:a16="http://schemas.microsoft.com/office/drawing/2014/main" id="{15313374-1469-554C-8D5E-63476927429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7" name="Straight Connector 25846">
              <a:extLst>
                <a:ext uri="{FF2B5EF4-FFF2-40B4-BE49-F238E27FC236}">
                  <a16:creationId xmlns:a16="http://schemas.microsoft.com/office/drawing/2014/main" id="{AA737978-8AE1-2EEC-C67D-EA928D4DDB3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8" name="Straight Connector 25847">
              <a:extLst>
                <a:ext uri="{FF2B5EF4-FFF2-40B4-BE49-F238E27FC236}">
                  <a16:creationId xmlns:a16="http://schemas.microsoft.com/office/drawing/2014/main" id="{1D7BE7C8-68A4-380F-A5B0-7CBDE9C89A0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49" name="Straight Connector 25848">
              <a:extLst>
                <a:ext uri="{FF2B5EF4-FFF2-40B4-BE49-F238E27FC236}">
                  <a16:creationId xmlns:a16="http://schemas.microsoft.com/office/drawing/2014/main" id="{CF6157B0-7AC3-9484-C9F0-16F6320A70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0" name="Straight Connector 25849">
              <a:extLst>
                <a:ext uri="{FF2B5EF4-FFF2-40B4-BE49-F238E27FC236}">
                  <a16:creationId xmlns:a16="http://schemas.microsoft.com/office/drawing/2014/main" id="{2A17FDD1-69F0-21A8-FE2C-D10C67E8877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1" name="Straight Connector 25850">
              <a:extLst>
                <a:ext uri="{FF2B5EF4-FFF2-40B4-BE49-F238E27FC236}">
                  <a16:creationId xmlns:a16="http://schemas.microsoft.com/office/drawing/2014/main" id="{3BF78AFC-46DF-71E6-503F-F8F7BB4D6D3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2" name="Straight Connector 25851">
              <a:extLst>
                <a:ext uri="{FF2B5EF4-FFF2-40B4-BE49-F238E27FC236}">
                  <a16:creationId xmlns:a16="http://schemas.microsoft.com/office/drawing/2014/main" id="{5AD6D0EC-9D37-2D80-D3DA-A26DC4AC31D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3" name="Straight Connector 25852">
              <a:extLst>
                <a:ext uri="{FF2B5EF4-FFF2-40B4-BE49-F238E27FC236}">
                  <a16:creationId xmlns:a16="http://schemas.microsoft.com/office/drawing/2014/main" id="{F3E62307-4CA0-6BE1-F2C2-6791209FB3D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4" name="Straight Connector 25853">
              <a:extLst>
                <a:ext uri="{FF2B5EF4-FFF2-40B4-BE49-F238E27FC236}">
                  <a16:creationId xmlns:a16="http://schemas.microsoft.com/office/drawing/2014/main" id="{64716DA5-092C-0077-0087-2975A4CA325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5" name="Straight Connector 25854">
              <a:extLst>
                <a:ext uri="{FF2B5EF4-FFF2-40B4-BE49-F238E27FC236}">
                  <a16:creationId xmlns:a16="http://schemas.microsoft.com/office/drawing/2014/main" id="{F5683B01-1369-8550-9239-D1A55B3A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6" name="Straight Connector 25855">
              <a:extLst>
                <a:ext uri="{FF2B5EF4-FFF2-40B4-BE49-F238E27FC236}">
                  <a16:creationId xmlns:a16="http://schemas.microsoft.com/office/drawing/2014/main" id="{5A3731DE-848B-6F1A-1B8B-66E9F9C5EFE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7" name="Straight Connector 25856">
              <a:extLst>
                <a:ext uri="{FF2B5EF4-FFF2-40B4-BE49-F238E27FC236}">
                  <a16:creationId xmlns:a16="http://schemas.microsoft.com/office/drawing/2014/main" id="{E3B52EE2-A87B-658F-DBBB-753FA9AA1A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8" name="Straight Connector 25857">
              <a:extLst>
                <a:ext uri="{FF2B5EF4-FFF2-40B4-BE49-F238E27FC236}">
                  <a16:creationId xmlns:a16="http://schemas.microsoft.com/office/drawing/2014/main" id="{C48726A9-A69C-477E-6EC4-67AD04C185A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59" name="Straight Connector 25858">
              <a:extLst>
                <a:ext uri="{FF2B5EF4-FFF2-40B4-BE49-F238E27FC236}">
                  <a16:creationId xmlns:a16="http://schemas.microsoft.com/office/drawing/2014/main" id="{155D2A27-AB08-D702-45AB-F379845A87C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0" name="Straight Connector 25859">
              <a:extLst>
                <a:ext uri="{FF2B5EF4-FFF2-40B4-BE49-F238E27FC236}">
                  <a16:creationId xmlns:a16="http://schemas.microsoft.com/office/drawing/2014/main" id="{C7B53D52-12B0-66CE-ABA5-54EE1B651A7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1" name="Straight Connector 25860">
              <a:extLst>
                <a:ext uri="{FF2B5EF4-FFF2-40B4-BE49-F238E27FC236}">
                  <a16:creationId xmlns:a16="http://schemas.microsoft.com/office/drawing/2014/main" id="{4347BA3C-2FDB-ADAA-E086-80BBC57C388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2" name="Straight Connector 25861">
              <a:extLst>
                <a:ext uri="{FF2B5EF4-FFF2-40B4-BE49-F238E27FC236}">
                  <a16:creationId xmlns:a16="http://schemas.microsoft.com/office/drawing/2014/main" id="{95074E3D-CA4F-4E72-6CEB-9C7359B5511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63" name="Group 25862">
            <a:extLst>
              <a:ext uri="{FF2B5EF4-FFF2-40B4-BE49-F238E27FC236}">
                <a16:creationId xmlns:a16="http://schemas.microsoft.com/office/drawing/2014/main" id="{21B82198-AB0E-C96A-B237-DBF7B18DDE0A}"/>
              </a:ext>
            </a:extLst>
          </p:cNvPr>
          <p:cNvGrpSpPr/>
          <p:nvPr/>
        </p:nvGrpSpPr>
        <p:grpSpPr>
          <a:xfrm>
            <a:off x="4988171" y="6695440"/>
            <a:ext cx="325438" cy="1233488"/>
            <a:chOff x="838200" y="239263"/>
            <a:chExt cx="325438" cy="1233488"/>
          </a:xfrm>
        </p:grpSpPr>
        <p:sp>
          <p:nvSpPr>
            <p:cNvPr id="25864" name="AutoShape 673">
              <a:extLst>
                <a:ext uri="{FF2B5EF4-FFF2-40B4-BE49-F238E27FC236}">
                  <a16:creationId xmlns:a16="http://schemas.microsoft.com/office/drawing/2014/main" id="{EFAECC20-576B-73C7-A60E-CBD3B766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65" name="AutoShape 673">
              <a:extLst>
                <a:ext uri="{FF2B5EF4-FFF2-40B4-BE49-F238E27FC236}">
                  <a16:creationId xmlns:a16="http://schemas.microsoft.com/office/drawing/2014/main" id="{E4F0836E-7147-D02A-960D-7900CBAF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874" name="Group 25873">
            <a:extLst>
              <a:ext uri="{FF2B5EF4-FFF2-40B4-BE49-F238E27FC236}">
                <a16:creationId xmlns:a16="http://schemas.microsoft.com/office/drawing/2014/main" id="{EF71E402-859B-20AF-6181-F81E6AC63ADE}"/>
              </a:ext>
            </a:extLst>
          </p:cNvPr>
          <p:cNvGrpSpPr/>
          <p:nvPr/>
        </p:nvGrpSpPr>
        <p:grpSpPr>
          <a:xfrm>
            <a:off x="533400" y="2543015"/>
            <a:ext cx="293688" cy="1123949"/>
            <a:chOff x="387350" y="3437422"/>
            <a:chExt cx="293688" cy="1123949"/>
          </a:xfrm>
        </p:grpSpPr>
        <p:grpSp>
          <p:nvGrpSpPr>
            <p:cNvPr id="25867" name="Group 500">
              <a:extLst>
                <a:ext uri="{FF2B5EF4-FFF2-40B4-BE49-F238E27FC236}">
                  <a16:creationId xmlns:a16="http://schemas.microsoft.com/office/drawing/2014/main" id="{CB12B281-ACC5-8C54-8D74-C68DACEB0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50" y="3437422"/>
              <a:ext cx="288925" cy="1123949"/>
              <a:chOff x="3504" y="1292"/>
              <a:chExt cx="182" cy="708"/>
            </a:xfrm>
          </p:grpSpPr>
          <p:sp>
            <p:nvSpPr>
              <p:cNvPr id="25869" name="Freeform 501">
                <a:extLst>
                  <a:ext uri="{FF2B5EF4-FFF2-40B4-BE49-F238E27FC236}">
                    <a16:creationId xmlns:a16="http://schemas.microsoft.com/office/drawing/2014/main" id="{01C78580-9C46-A4D5-4AE0-57D9043F7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70" name="Freeform 502">
                <a:extLst>
                  <a:ext uri="{FF2B5EF4-FFF2-40B4-BE49-F238E27FC236}">
                    <a16:creationId xmlns:a16="http://schemas.microsoft.com/office/drawing/2014/main" id="{22065C06-2D31-5FC4-D1C1-78942B6B6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871" name="Group 503">
                <a:extLst>
                  <a:ext uri="{FF2B5EF4-FFF2-40B4-BE49-F238E27FC236}">
                    <a16:creationId xmlns:a16="http://schemas.microsoft.com/office/drawing/2014/main" id="{F63E46BB-27E2-52E1-D28B-7938C3339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2"/>
                <a:ext cx="182" cy="430"/>
                <a:chOff x="1008" y="2492"/>
                <a:chExt cx="182" cy="430"/>
              </a:xfrm>
            </p:grpSpPr>
            <p:sp>
              <p:nvSpPr>
                <p:cNvPr id="25872" name="Freeform 504">
                  <a:extLst>
                    <a:ext uri="{FF2B5EF4-FFF2-40B4-BE49-F238E27FC236}">
                      <a16:creationId xmlns:a16="http://schemas.microsoft.com/office/drawing/2014/main" id="{E077C0C6-97C6-FC8E-74DD-3B0901619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73" name="Freeform 505">
                  <a:extLst>
                    <a:ext uri="{FF2B5EF4-FFF2-40B4-BE49-F238E27FC236}">
                      <a16:creationId xmlns:a16="http://schemas.microsoft.com/office/drawing/2014/main" id="{CAEEE44B-B88C-8E2C-F44E-8E4B7A240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868" name="Freeform 506">
              <a:extLst>
                <a:ext uri="{FF2B5EF4-FFF2-40B4-BE49-F238E27FC236}">
                  <a16:creationId xmlns:a16="http://schemas.microsoft.com/office/drawing/2014/main" id="{668C65AB-006F-0AAF-ABFB-E5D8CB29B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0" y="3767623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75" name="Group 25874">
            <a:extLst>
              <a:ext uri="{FF2B5EF4-FFF2-40B4-BE49-F238E27FC236}">
                <a16:creationId xmlns:a16="http://schemas.microsoft.com/office/drawing/2014/main" id="{FC5FB871-754B-2DF6-F46B-375509E7B061}"/>
              </a:ext>
            </a:extLst>
          </p:cNvPr>
          <p:cNvGrpSpPr/>
          <p:nvPr/>
        </p:nvGrpSpPr>
        <p:grpSpPr>
          <a:xfrm>
            <a:off x="6553993" y="2543015"/>
            <a:ext cx="293688" cy="1123949"/>
            <a:chOff x="387350" y="3437422"/>
            <a:chExt cx="293688" cy="1123949"/>
          </a:xfrm>
        </p:grpSpPr>
        <p:grpSp>
          <p:nvGrpSpPr>
            <p:cNvPr id="25876" name="Group 500">
              <a:extLst>
                <a:ext uri="{FF2B5EF4-FFF2-40B4-BE49-F238E27FC236}">
                  <a16:creationId xmlns:a16="http://schemas.microsoft.com/office/drawing/2014/main" id="{868AD27E-5C05-96C9-2A7C-5010FB2E3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350" y="3437422"/>
              <a:ext cx="288925" cy="1123949"/>
              <a:chOff x="3504" y="1292"/>
              <a:chExt cx="182" cy="708"/>
            </a:xfrm>
          </p:grpSpPr>
          <p:sp>
            <p:nvSpPr>
              <p:cNvPr id="25878" name="Freeform 501">
                <a:extLst>
                  <a:ext uri="{FF2B5EF4-FFF2-40B4-BE49-F238E27FC236}">
                    <a16:creationId xmlns:a16="http://schemas.microsoft.com/office/drawing/2014/main" id="{5689C772-C09D-E58E-7D19-06BD0FF6D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79" name="Freeform 502">
                <a:extLst>
                  <a:ext uri="{FF2B5EF4-FFF2-40B4-BE49-F238E27FC236}">
                    <a16:creationId xmlns:a16="http://schemas.microsoft.com/office/drawing/2014/main" id="{5D8AC3D4-4AB6-5E46-CA3F-9BF5476B2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880" name="Group 503">
                <a:extLst>
                  <a:ext uri="{FF2B5EF4-FFF2-40B4-BE49-F238E27FC236}">
                    <a16:creationId xmlns:a16="http://schemas.microsoft.com/office/drawing/2014/main" id="{8F79F95E-61CC-48EB-C104-F571EC1370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2"/>
                <a:ext cx="182" cy="430"/>
                <a:chOff x="1008" y="2492"/>
                <a:chExt cx="182" cy="430"/>
              </a:xfrm>
            </p:grpSpPr>
            <p:sp>
              <p:nvSpPr>
                <p:cNvPr id="25881" name="Freeform 504">
                  <a:extLst>
                    <a:ext uri="{FF2B5EF4-FFF2-40B4-BE49-F238E27FC236}">
                      <a16:creationId xmlns:a16="http://schemas.microsoft.com/office/drawing/2014/main" id="{63228DEB-B0B4-021D-B80D-640CAD994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82" name="Freeform 505">
                  <a:extLst>
                    <a:ext uri="{FF2B5EF4-FFF2-40B4-BE49-F238E27FC236}">
                      <a16:creationId xmlns:a16="http://schemas.microsoft.com/office/drawing/2014/main" id="{DD615ABE-9963-530A-B777-C432263D1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877" name="Freeform 506">
              <a:extLst>
                <a:ext uri="{FF2B5EF4-FFF2-40B4-BE49-F238E27FC236}">
                  <a16:creationId xmlns:a16="http://schemas.microsoft.com/office/drawing/2014/main" id="{64144E45-F91A-9579-1B2B-0ADC9C220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00" y="3767623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84" name="Line 30">
            <a:extLst>
              <a:ext uri="{FF2B5EF4-FFF2-40B4-BE49-F238E27FC236}">
                <a16:creationId xmlns:a16="http://schemas.microsoft.com/office/drawing/2014/main" id="{A21C1FCD-294D-061F-2565-2CDFC79D8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646" y="3148923"/>
            <a:ext cx="0" cy="527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5" name="Line 31">
            <a:extLst>
              <a:ext uri="{FF2B5EF4-FFF2-40B4-BE49-F238E27FC236}">
                <a16:creationId xmlns:a16="http://schemas.microsoft.com/office/drawing/2014/main" id="{23FE4909-4744-04DA-7595-6D9F8AC7C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0625" y="3148923"/>
            <a:ext cx="0" cy="5180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6" name="Freeform 32">
            <a:extLst>
              <a:ext uri="{FF2B5EF4-FFF2-40B4-BE49-F238E27FC236}">
                <a16:creationId xmlns:a16="http://schemas.microsoft.com/office/drawing/2014/main" id="{E443929B-4593-8758-52BA-419C473E68DC}"/>
              </a:ext>
            </a:extLst>
          </p:cNvPr>
          <p:cNvSpPr>
            <a:spLocks/>
          </p:cNvSpPr>
          <p:nvPr/>
        </p:nvSpPr>
        <p:spPr bwMode="auto">
          <a:xfrm>
            <a:off x="915987" y="2743200"/>
            <a:ext cx="287338" cy="527051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88" name="Line 30">
            <a:extLst>
              <a:ext uri="{FF2B5EF4-FFF2-40B4-BE49-F238E27FC236}">
                <a16:creationId xmlns:a16="http://schemas.microsoft.com/office/drawing/2014/main" id="{482F2CCD-F23B-F632-5F1D-4786C51959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199" y="3139915"/>
            <a:ext cx="1" cy="527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89" name="Line 31">
            <a:extLst>
              <a:ext uri="{FF2B5EF4-FFF2-40B4-BE49-F238E27FC236}">
                <a16:creationId xmlns:a16="http://schemas.microsoft.com/office/drawing/2014/main" id="{44972F41-6383-51CC-B8E3-FF824FAC4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179" y="3139915"/>
            <a:ext cx="0" cy="527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90" name="Freeform 32">
            <a:extLst>
              <a:ext uri="{FF2B5EF4-FFF2-40B4-BE49-F238E27FC236}">
                <a16:creationId xmlns:a16="http://schemas.microsoft.com/office/drawing/2014/main" id="{CD4E707C-620B-38C5-DE43-5628F82B699B}"/>
              </a:ext>
            </a:extLst>
          </p:cNvPr>
          <p:cNvSpPr>
            <a:spLocks/>
          </p:cNvSpPr>
          <p:nvPr/>
        </p:nvSpPr>
        <p:spPr bwMode="auto">
          <a:xfrm>
            <a:off x="6162541" y="2743200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891" name="Group 25890">
            <a:extLst>
              <a:ext uri="{FF2B5EF4-FFF2-40B4-BE49-F238E27FC236}">
                <a16:creationId xmlns:a16="http://schemas.microsoft.com/office/drawing/2014/main" id="{FE5BDDBB-C574-F6D9-1C8D-AF60FDD36E30}"/>
              </a:ext>
            </a:extLst>
          </p:cNvPr>
          <p:cNvGrpSpPr/>
          <p:nvPr/>
        </p:nvGrpSpPr>
        <p:grpSpPr>
          <a:xfrm>
            <a:off x="265094" y="5291360"/>
            <a:ext cx="1505874" cy="336522"/>
            <a:chOff x="2199506" y="8030118"/>
            <a:chExt cx="1505874" cy="336522"/>
          </a:xfrm>
        </p:grpSpPr>
        <p:cxnSp>
          <p:nvCxnSpPr>
            <p:cNvPr id="25892" name="Straight Connector 25891">
              <a:extLst>
                <a:ext uri="{FF2B5EF4-FFF2-40B4-BE49-F238E27FC236}">
                  <a16:creationId xmlns:a16="http://schemas.microsoft.com/office/drawing/2014/main" id="{42C74111-736D-D648-9BA7-9DB3A8692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3" name="Straight Connector 25892">
              <a:extLst>
                <a:ext uri="{FF2B5EF4-FFF2-40B4-BE49-F238E27FC236}">
                  <a16:creationId xmlns:a16="http://schemas.microsoft.com/office/drawing/2014/main" id="{90C66B5A-0D8A-3D91-FC1D-6B49383059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4" name="Straight Connector 25893">
              <a:extLst>
                <a:ext uri="{FF2B5EF4-FFF2-40B4-BE49-F238E27FC236}">
                  <a16:creationId xmlns:a16="http://schemas.microsoft.com/office/drawing/2014/main" id="{4C45353E-9169-E77C-3E6D-6580B887E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5" name="Straight Connector 25894">
              <a:extLst>
                <a:ext uri="{FF2B5EF4-FFF2-40B4-BE49-F238E27FC236}">
                  <a16:creationId xmlns:a16="http://schemas.microsoft.com/office/drawing/2014/main" id="{56AC3065-25D7-7455-994F-8391FCF7B9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6" name="Straight Connector 25895">
              <a:extLst>
                <a:ext uri="{FF2B5EF4-FFF2-40B4-BE49-F238E27FC236}">
                  <a16:creationId xmlns:a16="http://schemas.microsoft.com/office/drawing/2014/main" id="{DAC1A76E-5180-B1B9-5EF1-0A016D52C0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7" name="Straight Connector 25896">
              <a:extLst>
                <a:ext uri="{FF2B5EF4-FFF2-40B4-BE49-F238E27FC236}">
                  <a16:creationId xmlns:a16="http://schemas.microsoft.com/office/drawing/2014/main" id="{736E6543-134B-0D24-D29D-3B2332DBEA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8" name="Straight Connector 25897">
              <a:extLst>
                <a:ext uri="{FF2B5EF4-FFF2-40B4-BE49-F238E27FC236}">
                  <a16:creationId xmlns:a16="http://schemas.microsoft.com/office/drawing/2014/main" id="{60A4118B-C56B-2825-71BC-0735C4646B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9" name="Straight Connector 25898">
              <a:extLst>
                <a:ext uri="{FF2B5EF4-FFF2-40B4-BE49-F238E27FC236}">
                  <a16:creationId xmlns:a16="http://schemas.microsoft.com/office/drawing/2014/main" id="{2FC27FAD-1BA8-A2B3-9EA4-84592980FC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0" name="Straight Connector 25899">
              <a:extLst>
                <a:ext uri="{FF2B5EF4-FFF2-40B4-BE49-F238E27FC236}">
                  <a16:creationId xmlns:a16="http://schemas.microsoft.com/office/drawing/2014/main" id="{F44B0D9C-C825-0FBC-3555-4B33971F74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1" name="Straight Connector 25900">
              <a:extLst>
                <a:ext uri="{FF2B5EF4-FFF2-40B4-BE49-F238E27FC236}">
                  <a16:creationId xmlns:a16="http://schemas.microsoft.com/office/drawing/2014/main" id="{CEB9395F-E210-9767-4260-1D816BD63B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2" name="Straight Connector 25901">
              <a:extLst>
                <a:ext uri="{FF2B5EF4-FFF2-40B4-BE49-F238E27FC236}">
                  <a16:creationId xmlns:a16="http://schemas.microsoft.com/office/drawing/2014/main" id="{FC2DA655-9BFC-ABA5-6AF0-894E985A85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3" name="Straight Connector 25902">
              <a:extLst>
                <a:ext uri="{FF2B5EF4-FFF2-40B4-BE49-F238E27FC236}">
                  <a16:creationId xmlns:a16="http://schemas.microsoft.com/office/drawing/2014/main" id="{E4521039-79C5-5182-6610-5983C57AD6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4" name="Straight Connector 25903">
              <a:extLst>
                <a:ext uri="{FF2B5EF4-FFF2-40B4-BE49-F238E27FC236}">
                  <a16:creationId xmlns:a16="http://schemas.microsoft.com/office/drawing/2014/main" id="{A6572B41-B451-E857-F2F9-01EFFE0D29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5" name="Straight Connector 25904">
              <a:extLst>
                <a:ext uri="{FF2B5EF4-FFF2-40B4-BE49-F238E27FC236}">
                  <a16:creationId xmlns:a16="http://schemas.microsoft.com/office/drawing/2014/main" id="{F7A15556-41F9-73EB-C7C9-2D5A883A8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6" name="Straight Connector 25905">
              <a:extLst>
                <a:ext uri="{FF2B5EF4-FFF2-40B4-BE49-F238E27FC236}">
                  <a16:creationId xmlns:a16="http://schemas.microsoft.com/office/drawing/2014/main" id="{F9ED0DBD-5D70-3BF7-0239-1302FE9FC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7" name="Straight Connector 25906">
              <a:extLst>
                <a:ext uri="{FF2B5EF4-FFF2-40B4-BE49-F238E27FC236}">
                  <a16:creationId xmlns:a16="http://schemas.microsoft.com/office/drawing/2014/main" id="{19524597-E0E5-9B90-502D-6713C1B9B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8" name="Straight Connector 25907">
              <a:extLst>
                <a:ext uri="{FF2B5EF4-FFF2-40B4-BE49-F238E27FC236}">
                  <a16:creationId xmlns:a16="http://schemas.microsoft.com/office/drawing/2014/main" id="{B1C594D7-2CB8-F078-7F78-2AFAD300E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9" name="Straight Connector 25908">
              <a:extLst>
                <a:ext uri="{FF2B5EF4-FFF2-40B4-BE49-F238E27FC236}">
                  <a16:creationId xmlns:a16="http://schemas.microsoft.com/office/drawing/2014/main" id="{CD8CBDCA-E4D7-B7A0-4367-59E783574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29" name="Group 283">
            <a:extLst>
              <a:ext uri="{FF2B5EF4-FFF2-40B4-BE49-F238E27FC236}">
                <a16:creationId xmlns:a16="http://schemas.microsoft.com/office/drawing/2014/main" id="{EE132C69-A128-7495-799F-067E1A52AD2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90800" y="3121350"/>
            <a:ext cx="287338" cy="787400"/>
            <a:chOff x="2208" y="240"/>
            <a:chExt cx="181" cy="496"/>
          </a:xfrm>
        </p:grpSpPr>
        <p:sp>
          <p:nvSpPr>
            <p:cNvPr id="25930" name="Line 284">
              <a:extLst>
                <a:ext uri="{FF2B5EF4-FFF2-40B4-BE49-F238E27FC236}">
                  <a16:creationId xmlns:a16="http://schemas.microsoft.com/office/drawing/2014/main" id="{2302904F-994D-C49F-7B0F-7D3FC980D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31" name="Line 285">
              <a:extLst>
                <a:ext uri="{FF2B5EF4-FFF2-40B4-BE49-F238E27FC236}">
                  <a16:creationId xmlns:a16="http://schemas.microsoft.com/office/drawing/2014/main" id="{4A77B949-7F1B-5812-AF30-8431E361E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32" name="Freeform 286">
              <a:extLst>
                <a:ext uri="{FF2B5EF4-FFF2-40B4-BE49-F238E27FC236}">
                  <a16:creationId xmlns:a16="http://schemas.microsoft.com/office/drawing/2014/main" id="{10B2F62D-5EDD-7D24-C803-70DEF1CAB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33" name="Freeform 287">
              <a:extLst>
                <a:ext uri="{FF2B5EF4-FFF2-40B4-BE49-F238E27FC236}">
                  <a16:creationId xmlns:a16="http://schemas.microsoft.com/office/drawing/2014/main" id="{7CC8ABD8-0C0B-5696-7B8F-17AC77822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34" name="Group 278">
            <a:extLst>
              <a:ext uri="{FF2B5EF4-FFF2-40B4-BE49-F238E27FC236}">
                <a16:creationId xmlns:a16="http://schemas.microsoft.com/office/drawing/2014/main" id="{BA1E0ED2-4C17-086A-805D-8C1EA41975A6}"/>
              </a:ext>
            </a:extLst>
          </p:cNvPr>
          <p:cNvGrpSpPr>
            <a:grpSpLocks/>
          </p:cNvGrpSpPr>
          <p:nvPr/>
        </p:nvGrpSpPr>
        <p:grpSpPr bwMode="auto">
          <a:xfrm>
            <a:off x="4358712" y="3153112"/>
            <a:ext cx="287338" cy="787400"/>
            <a:chOff x="2208" y="240"/>
            <a:chExt cx="181" cy="496"/>
          </a:xfrm>
        </p:grpSpPr>
        <p:sp>
          <p:nvSpPr>
            <p:cNvPr id="25935" name="Line 279">
              <a:extLst>
                <a:ext uri="{FF2B5EF4-FFF2-40B4-BE49-F238E27FC236}">
                  <a16:creationId xmlns:a16="http://schemas.microsoft.com/office/drawing/2014/main" id="{5294C024-E20A-3989-F551-714953B63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36" name="Line 280">
              <a:extLst>
                <a:ext uri="{FF2B5EF4-FFF2-40B4-BE49-F238E27FC236}">
                  <a16:creationId xmlns:a16="http://schemas.microsoft.com/office/drawing/2014/main" id="{5D267BFB-675F-73EE-1793-4AB96A308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37" name="Freeform 281">
              <a:extLst>
                <a:ext uri="{FF2B5EF4-FFF2-40B4-BE49-F238E27FC236}">
                  <a16:creationId xmlns:a16="http://schemas.microsoft.com/office/drawing/2014/main" id="{95049426-D258-0892-E7A6-8FF06C6DD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38" name="Freeform 282">
              <a:extLst>
                <a:ext uri="{FF2B5EF4-FFF2-40B4-BE49-F238E27FC236}">
                  <a16:creationId xmlns:a16="http://schemas.microsoft.com/office/drawing/2014/main" id="{E1956F09-CD37-A147-B358-BD202B0CBC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75" name="Group 25974">
            <a:extLst>
              <a:ext uri="{FF2B5EF4-FFF2-40B4-BE49-F238E27FC236}">
                <a16:creationId xmlns:a16="http://schemas.microsoft.com/office/drawing/2014/main" id="{64E0CE53-DD45-88BF-B7AD-5A18AACF4F6C}"/>
              </a:ext>
            </a:extLst>
          </p:cNvPr>
          <p:cNvGrpSpPr/>
          <p:nvPr/>
        </p:nvGrpSpPr>
        <p:grpSpPr>
          <a:xfrm>
            <a:off x="2206373" y="2945565"/>
            <a:ext cx="287338" cy="933765"/>
            <a:chOff x="2234155" y="2951848"/>
            <a:chExt cx="287338" cy="933765"/>
          </a:xfrm>
        </p:grpSpPr>
        <p:sp>
          <p:nvSpPr>
            <p:cNvPr id="25966" name="Freeform 286">
              <a:extLst>
                <a:ext uri="{FF2B5EF4-FFF2-40B4-BE49-F238E27FC236}">
                  <a16:creationId xmlns:a16="http://schemas.microsoft.com/office/drawing/2014/main" id="{80A274CF-B8DD-A2AB-F427-F6FEADA9FE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34155" y="2951848"/>
              <a:ext cx="287338" cy="52546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67" name="Freeform 287">
              <a:extLst>
                <a:ext uri="{FF2B5EF4-FFF2-40B4-BE49-F238E27FC236}">
                  <a16:creationId xmlns:a16="http://schemas.microsoft.com/office/drawing/2014/main" id="{09FF9F4A-D4E0-1680-AB63-72E352370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830" y="3056623"/>
              <a:ext cx="88900" cy="415925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73" name="Line 31">
              <a:extLst>
                <a:ext uri="{FF2B5EF4-FFF2-40B4-BE49-F238E27FC236}">
                  <a16:creationId xmlns:a16="http://schemas.microsoft.com/office/drawing/2014/main" id="{7DA6C789-22A5-EA4D-7F70-AC9D85808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4155" y="3367571"/>
              <a:ext cx="0" cy="5180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74" name="Line 31">
              <a:extLst>
                <a:ext uri="{FF2B5EF4-FFF2-40B4-BE49-F238E27FC236}">
                  <a16:creationId xmlns:a16="http://schemas.microsoft.com/office/drawing/2014/main" id="{9C8B3F17-0FF2-CC63-A243-63AA15EA4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730" y="3367571"/>
              <a:ext cx="0" cy="5180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89" name="Freeform 281">
            <a:extLst>
              <a:ext uri="{FF2B5EF4-FFF2-40B4-BE49-F238E27FC236}">
                <a16:creationId xmlns:a16="http://schemas.microsoft.com/office/drawing/2014/main" id="{4AFDB4EB-BC65-42CE-1091-A147F230AA65}"/>
              </a:ext>
            </a:extLst>
          </p:cNvPr>
          <p:cNvSpPr>
            <a:spLocks/>
          </p:cNvSpPr>
          <p:nvPr/>
        </p:nvSpPr>
        <p:spPr bwMode="auto">
          <a:xfrm>
            <a:off x="4691039" y="2971800"/>
            <a:ext cx="287338" cy="525463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990" name="Freeform 282">
            <a:extLst>
              <a:ext uri="{FF2B5EF4-FFF2-40B4-BE49-F238E27FC236}">
                <a16:creationId xmlns:a16="http://schemas.microsoft.com/office/drawing/2014/main" id="{2DBFB973-24A1-CC92-8D8A-BD19471F19F8}"/>
              </a:ext>
            </a:extLst>
          </p:cNvPr>
          <p:cNvSpPr>
            <a:spLocks/>
          </p:cNvSpPr>
          <p:nvPr/>
        </p:nvSpPr>
        <p:spPr bwMode="auto">
          <a:xfrm flipH="1">
            <a:off x="4695802" y="3076575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992" name="Line 31">
            <a:extLst>
              <a:ext uri="{FF2B5EF4-FFF2-40B4-BE49-F238E27FC236}">
                <a16:creationId xmlns:a16="http://schemas.microsoft.com/office/drawing/2014/main" id="{80734D91-9350-4B88-7CF1-5FFBF2EC4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8487" y="3352800"/>
            <a:ext cx="0" cy="5584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38" name="Group 225">
            <a:extLst>
              <a:ext uri="{FF2B5EF4-FFF2-40B4-BE49-F238E27FC236}">
                <a16:creationId xmlns:a16="http://schemas.microsoft.com/office/drawing/2014/main" id="{9EE3889E-85C5-8A81-F0F7-C3061780512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75206" y="5397693"/>
            <a:ext cx="133350" cy="985838"/>
            <a:chOff x="3936" y="3648"/>
            <a:chExt cx="197" cy="769"/>
          </a:xfrm>
        </p:grpSpPr>
        <p:sp>
          <p:nvSpPr>
            <p:cNvPr id="25746" name="Line 226">
              <a:extLst>
                <a:ext uri="{FF2B5EF4-FFF2-40B4-BE49-F238E27FC236}">
                  <a16:creationId xmlns:a16="http://schemas.microsoft.com/office/drawing/2014/main" id="{AB74C8F3-6F4E-B0AD-0D03-BEC83DE77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3" y="4067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7" name="Line 227">
              <a:extLst>
                <a:ext uri="{FF2B5EF4-FFF2-40B4-BE49-F238E27FC236}">
                  <a16:creationId xmlns:a16="http://schemas.microsoft.com/office/drawing/2014/main" id="{E40EA61A-825D-C6EE-D77A-4F2F78B3B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" y="4009"/>
              <a:ext cx="0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8" name="Freeform 228">
              <a:extLst>
                <a:ext uri="{FF2B5EF4-FFF2-40B4-BE49-F238E27FC236}">
                  <a16:creationId xmlns:a16="http://schemas.microsoft.com/office/drawing/2014/main" id="{2E5F6F75-6E4B-65A5-3A73-127A32A2B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6" y="3648"/>
              <a:ext cx="197" cy="515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07" name="Group 394">
            <a:extLst>
              <a:ext uri="{FF2B5EF4-FFF2-40B4-BE49-F238E27FC236}">
                <a16:creationId xmlns:a16="http://schemas.microsoft.com/office/drawing/2014/main" id="{A3B2A950-BD73-6242-EE08-15A54CC75404}"/>
              </a:ext>
            </a:extLst>
          </p:cNvPr>
          <p:cNvGrpSpPr>
            <a:grpSpLocks/>
          </p:cNvGrpSpPr>
          <p:nvPr/>
        </p:nvGrpSpPr>
        <p:grpSpPr bwMode="auto">
          <a:xfrm>
            <a:off x="3056263" y="2647156"/>
            <a:ext cx="227013" cy="858838"/>
            <a:chOff x="1872" y="768"/>
            <a:chExt cx="143" cy="541"/>
          </a:xfrm>
        </p:grpSpPr>
        <p:sp>
          <p:nvSpPr>
            <p:cNvPr id="26008" name="Line 395">
              <a:extLst>
                <a:ext uri="{FF2B5EF4-FFF2-40B4-BE49-F238E27FC236}">
                  <a16:creationId xmlns:a16="http://schemas.microsoft.com/office/drawing/2014/main" id="{DE982C37-38B9-7C35-9B72-B78024E8F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09" name="Line 396">
              <a:extLst>
                <a:ext uri="{FF2B5EF4-FFF2-40B4-BE49-F238E27FC236}">
                  <a16:creationId xmlns:a16="http://schemas.microsoft.com/office/drawing/2014/main" id="{9E27127F-CAF9-FEA0-BCC6-2A0CEAF26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10" name="Group 397">
              <a:extLst>
                <a:ext uri="{FF2B5EF4-FFF2-40B4-BE49-F238E27FC236}">
                  <a16:creationId xmlns:a16="http://schemas.microsoft.com/office/drawing/2014/main" id="{29187FF6-BE81-34B5-0214-E90FB4F7F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26011" name="Freeform 398">
                <a:extLst>
                  <a:ext uri="{FF2B5EF4-FFF2-40B4-BE49-F238E27FC236}">
                    <a16:creationId xmlns:a16="http://schemas.microsoft.com/office/drawing/2014/main" id="{3822ECBC-46C6-7EC2-2C44-E9259A702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2" name="Freeform 399">
                <a:extLst>
                  <a:ext uri="{FF2B5EF4-FFF2-40B4-BE49-F238E27FC236}">
                    <a16:creationId xmlns:a16="http://schemas.microsoft.com/office/drawing/2014/main" id="{040C1055-EA06-B27B-8BF0-EDFBC6058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013" name="Group 400">
            <a:extLst>
              <a:ext uri="{FF2B5EF4-FFF2-40B4-BE49-F238E27FC236}">
                <a16:creationId xmlns:a16="http://schemas.microsoft.com/office/drawing/2014/main" id="{2EC2712C-1900-4027-0485-1E80F01D1057}"/>
              </a:ext>
            </a:extLst>
          </p:cNvPr>
          <p:cNvGrpSpPr>
            <a:grpSpLocks/>
          </p:cNvGrpSpPr>
          <p:nvPr/>
        </p:nvGrpSpPr>
        <p:grpSpPr bwMode="auto">
          <a:xfrm>
            <a:off x="3957637" y="2669945"/>
            <a:ext cx="227013" cy="858838"/>
            <a:chOff x="2064" y="1440"/>
            <a:chExt cx="143" cy="541"/>
          </a:xfrm>
        </p:grpSpPr>
        <p:sp>
          <p:nvSpPr>
            <p:cNvPr id="26014" name="Line 401">
              <a:extLst>
                <a:ext uri="{FF2B5EF4-FFF2-40B4-BE49-F238E27FC236}">
                  <a16:creationId xmlns:a16="http://schemas.microsoft.com/office/drawing/2014/main" id="{1AE75DA5-4F30-9706-63F6-C47601F88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15" name="Line 402">
              <a:extLst>
                <a:ext uri="{FF2B5EF4-FFF2-40B4-BE49-F238E27FC236}">
                  <a16:creationId xmlns:a16="http://schemas.microsoft.com/office/drawing/2014/main" id="{3BD28721-2224-A58C-8B51-3E877933D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16" name="Group 403">
              <a:extLst>
                <a:ext uri="{FF2B5EF4-FFF2-40B4-BE49-F238E27FC236}">
                  <a16:creationId xmlns:a16="http://schemas.microsoft.com/office/drawing/2014/main" id="{0B92F888-68F2-2BE5-6495-354D8F6F8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26017" name="Freeform 404">
                <a:extLst>
                  <a:ext uri="{FF2B5EF4-FFF2-40B4-BE49-F238E27FC236}">
                    <a16:creationId xmlns:a16="http://schemas.microsoft.com/office/drawing/2014/main" id="{777C85B6-C22E-7B50-589D-7B7B16BBA6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18" name="Freeform 405">
                <a:extLst>
                  <a:ext uri="{FF2B5EF4-FFF2-40B4-BE49-F238E27FC236}">
                    <a16:creationId xmlns:a16="http://schemas.microsoft.com/office/drawing/2014/main" id="{C68C737F-1ADD-B473-600E-115417EE2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019" name="TextBox 26018">
            <a:extLst>
              <a:ext uri="{FF2B5EF4-FFF2-40B4-BE49-F238E27FC236}">
                <a16:creationId xmlns:a16="http://schemas.microsoft.com/office/drawing/2014/main" id="{C12ABFF9-B9F1-FE23-CAC5-09AFDE42200B}"/>
              </a:ext>
            </a:extLst>
          </p:cNvPr>
          <p:cNvSpPr txBox="1"/>
          <p:nvPr/>
        </p:nvSpPr>
        <p:spPr>
          <a:xfrm>
            <a:off x="2738403" y="332264"/>
            <a:ext cx="18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 on Back</a:t>
            </a:r>
          </a:p>
        </p:txBody>
      </p:sp>
      <p:sp>
        <p:nvSpPr>
          <p:cNvPr id="26020" name="TextBox 26019">
            <a:extLst>
              <a:ext uri="{FF2B5EF4-FFF2-40B4-BE49-F238E27FC236}">
                <a16:creationId xmlns:a16="http://schemas.microsoft.com/office/drawing/2014/main" id="{AF77F451-6E8A-03EC-D78F-22366A2D0070}"/>
              </a:ext>
            </a:extLst>
          </p:cNvPr>
          <p:cNvSpPr txBox="1"/>
          <p:nvPr/>
        </p:nvSpPr>
        <p:spPr>
          <a:xfrm>
            <a:off x="3193610" y="645365"/>
            <a:ext cx="9990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26 Rounds v7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124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303</cp:revision>
  <dcterms:created xsi:type="dcterms:W3CDTF">2002-08-21T12:11:08Z</dcterms:created>
  <dcterms:modified xsi:type="dcterms:W3CDTF">2024-11-19T04:24:27Z</dcterms:modified>
  <cp:category>Shooting</cp:category>
</cp:coreProperties>
</file>