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4558" autoAdjust="0"/>
  </p:normalViewPr>
  <p:slideViewPr>
    <p:cSldViewPr>
      <p:cViewPr varScale="1">
        <p:scale>
          <a:sx n="86" d="100"/>
          <a:sy n="86" d="100"/>
        </p:scale>
        <p:origin x="4008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DC3C3C-7D9A-34E4-AE3F-366894AE9EC7}"/>
              </a:ext>
            </a:extLst>
          </p:cNvPr>
          <p:cNvGrpSpPr/>
          <p:nvPr/>
        </p:nvGrpSpPr>
        <p:grpSpPr>
          <a:xfrm>
            <a:off x="1466817" y="3227581"/>
            <a:ext cx="287338" cy="625007"/>
            <a:chOff x="1532577" y="7015631"/>
            <a:chExt cx="287338" cy="625007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D0769E9F-34B1-4044-3188-8320C3E7A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71F1D42D-250E-9E00-CCC5-F610B8106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BFB8A9FD-29C0-760D-2DC8-D5A03E14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BC1011-24E6-BA7D-28E1-928CF04599F4}"/>
              </a:ext>
            </a:extLst>
          </p:cNvPr>
          <p:cNvGrpSpPr/>
          <p:nvPr/>
        </p:nvGrpSpPr>
        <p:grpSpPr>
          <a:xfrm>
            <a:off x="923075" y="2546121"/>
            <a:ext cx="294627" cy="1290250"/>
            <a:chOff x="4710459" y="2691561"/>
            <a:chExt cx="294627" cy="1290250"/>
          </a:xfrm>
        </p:grpSpPr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3EAFEFC4-4593-C511-A1B2-075992D81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4">
              <a:extLst>
                <a:ext uri="{FF2B5EF4-FFF2-40B4-BE49-F238E27FC236}">
                  <a16:creationId xmlns:a16="http://schemas.microsoft.com/office/drawing/2014/main" id="{13713680-0131-5969-E16D-0718928AC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1CF929-6EA8-F88F-BDA5-80A3B7B80CF6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168A528-A719-CA07-E238-C9AC69884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FA7414E5-A461-CFD1-4309-1EDE05F50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C84FC445-1EB0-E6D5-C9A8-F87B19E436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7D9AFD-D2B6-AE6A-5A8D-89A1645A7B3B}"/>
              </a:ext>
            </a:extLst>
          </p:cNvPr>
          <p:cNvGrpSpPr/>
          <p:nvPr/>
        </p:nvGrpSpPr>
        <p:grpSpPr>
          <a:xfrm>
            <a:off x="393699" y="3227581"/>
            <a:ext cx="287338" cy="625007"/>
            <a:chOff x="1532577" y="7015631"/>
            <a:chExt cx="287338" cy="625007"/>
          </a:xfrm>
        </p:grpSpPr>
        <p:sp>
          <p:nvSpPr>
            <p:cNvPr id="12" name="Line 30">
              <a:extLst>
                <a:ext uri="{FF2B5EF4-FFF2-40B4-BE49-F238E27FC236}">
                  <a16:creationId xmlns:a16="http://schemas.microsoft.com/office/drawing/2014/main" id="{4814080D-BDC7-3DA2-BD51-9ADFFC9EB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1">
              <a:extLst>
                <a:ext uri="{FF2B5EF4-FFF2-40B4-BE49-F238E27FC236}">
                  <a16:creationId xmlns:a16="http://schemas.microsoft.com/office/drawing/2014/main" id="{311BAEDC-3644-7945-F52C-0B51DC444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F291D0F3-AD75-B298-19E7-E4889AACC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66555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Yee-Haw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outside the shooting area,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shooting areas A,B, or 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 24</a:t>
            </a:r>
          </a:p>
        </p:txBody>
      </p:sp>
      <p:sp>
        <p:nvSpPr>
          <p:cNvPr id="4" name="AutoShape 713">
            <a:extLst>
              <a:ext uri="{FF2B5EF4-FFF2-40B4-BE49-F238E27FC236}">
                <a16:creationId xmlns:a16="http://schemas.microsoft.com/office/drawing/2014/main" id="{0BC0905F-EA69-2372-4B49-F4823A70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3181045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713">
            <a:extLst>
              <a:ext uri="{FF2B5EF4-FFF2-40B4-BE49-F238E27FC236}">
                <a16:creationId xmlns:a16="http://schemas.microsoft.com/office/drawing/2014/main" id="{4DE140CF-20F4-D7ED-C118-6719FE761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3181045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4F667A-79AA-153E-D9BC-F2A6323545F7}"/>
              </a:ext>
            </a:extLst>
          </p:cNvPr>
          <p:cNvGrpSpPr/>
          <p:nvPr/>
        </p:nvGrpSpPr>
        <p:grpSpPr>
          <a:xfrm>
            <a:off x="6777831" y="3274117"/>
            <a:ext cx="287338" cy="625007"/>
            <a:chOff x="1532577" y="7015631"/>
            <a:chExt cx="287338" cy="625007"/>
          </a:xfrm>
        </p:grpSpPr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A356E69C-26DD-2B94-8085-27A8D779E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3B528A87-94CC-762A-17CD-076091CBE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CE721183-C06F-987F-EC67-25E415154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000BE8-4F64-40A7-26BD-2FC4E4476507}"/>
              </a:ext>
            </a:extLst>
          </p:cNvPr>
          <p:cNvGrpSpPr/>
          <p:nvPr/>
        </p:nvGrpSpPr>
        <p:grpSpPr>
          <a:xfrm>
            <a:off x="6234089" y="2592657"/>
            <a:ext cx="294627" cy="1290250"/>
            <a:chOff x="4710459" y="2691561"/>
            <a:chExt cx="294627" cy="1290250"/>
          </a:xfrm>
        </p:grpSpPr>
        <p:sp>
          <p:nvSpPr>
            <p:cNvPr id="27" name="Line 34">
              <a:extLst>
                <a:ext uri="{FF2B5EF4-FFF2-40B4-BE49-F238E27FC236}">
                  <a16:creationId xmlns:a16="http://schemas.microsoft.com/office/drawing/2014/main" id="{08F09A3F-C50D-7CC8-EE52-86885F9A2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F2D8762C-E031-8F15-2BC6-4844A2E40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6C6EDE7-FCC0-FC1A-16C0-F6BDE7D6CC7E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8FBA70FF-65B2-258B-0C21-11B088E8F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6D62803F-17AC-2536-7A85-7C111DE1D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910728DB-57E1-B12D-8872-09810A0CCEC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A1A0E3-240F-104F-1BA9-7F1ACB20AFFF}"/>
              </a:ext>
            </a:extLst>
          </p:cNvPr>
          <p:cNvGrpSpPr/>
          <p:nvPr/>
        </p:nvGrpSpPr>
        <p:grpSpPr>
          <a:xfrm>
            <a:off x="5704713" y="3274117"/>
            <a:ext cx="287338" cy="625007"/>
            <a:chOff x="1532577" y="7015631"/>
            <a:chExt cx="287338" cy="625007"/>
          </a:xfrm>
        </p:grpSpPr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EA007A1D-6AD6-3DE5-88F8-BA2A6631C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0ABAA2D2-0F72-6F76-8FA2-00047A4DC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5778AABD-F951-5710-6DAF-95EF25C86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AutoShape 713">
            <a:extLst>
              <a:ext uri="{FF2B5EF4-FFF2-40B4-BE49-F238E27FC236}">
                <a16:creationId xmlns:a16="http://schemas.microsoft.com/office/drawing/2014/main" id="{0927D647-D65F-FB1B-3F27-2D088236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613" y="3227581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713">
            <a:extLst>
              <a:ext uri="{FF2B5EF4-FFF2-40B4-BE49-F238E27FC236}">
                <a16:creationId xmlns:a16="http://schemas.microsoft.com/office/drawing/2014/main" id="{D8249598-8C3A-4828-3024-2567996E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89" y="3227581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2A4919-3794-3904-E82C-E51A068ADEA9}"/>
              </a:ext>
            </a:extLst>
          </p:cNvPr>
          <p:cNvGrpSpPr/>
          <p:nvPr/>
        </p:nvGrpSpPr>
        <p:grpSpPr>
          <a:xfrm>
            <a:off x="3376849" y="3124200"/>
            <a:ext cx="288925" cy="1050924"/>
            <a:chOff x="4716844" y="3597043"/>
            <a:chExt cx="288925" cy="1050924"/>
          </a:xfrm>
        </p:grpSpPr>
        <p:grpSp>
          <p:nvGrpSpPr>
            <p:cNvPr id="40" name="Group 500">
              <a:extLst>
                <a:ext uri="{FF2B5EF4-FFF2-40B4-BE49-F238E27FC236}">
                  <a16:creationId xmlns:a16="http://schemas.microsoft.com/office/drawing/2014/main" id="{64137A0A-6D4B-1154-7EE2-322019462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42" name="Freeform 501">
                <a:extLst>
                  <a:ext uri="{FF2B5EF4-FFF2-40B4-BE49-F238E27FC236}">
                    <a16:creationId xmlns:a16="http://schemas.microsoft.com/office/drawing/2014/main" id="{6061CD04-4F40-5A6D-882B-05ECCA885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502">
                <a:extLst>
                  <a:ext uri="{FF2B5EF4-FFF2-40B4-BE49-F238E27FC236}">
                    <a16:creationId xmlns:a16="http://schemas.microsoft.com/office/drawing/2014/main" id="{D460C6AA-4C0E-71EC-5360-3D06B240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503">
                <a:extLst>
                  <a:ext uri="{FF2B5EF4-FFF2-40B4-BE49-F238E27FC236}">
                    <a16:creationId xmlns:a16="http://schemas.microsoft.com/office/drawing/2014/main" id="{2EE3F06B-DC28-4E9C-A52C-76285C8D24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45" name="Freeform 504">
                  <a:extLst>
                    <a:ext uri="{FF2B5EF4-FFF2-40B4-BE49-F238E27FC236}">
                      <a16:creationId xmlns:a16="http://schemas.microsoft.com/office/drawing/2014/main" id="{FD7827D0-D37C-E573-8D32-C5F47A7B1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505">
                  <a:extLst>
                    <a:ext uri="{FF2B5EF4-FFF2-40B4-BE49-F238E27FC236}">
                      <a16:creationId xmlns:a16="http://schemas.microsoft.com/office/drawing/2014/main" id="{913D4AE7-9B6B-B0F8-70EE-041E56DD4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" name="Freeform 506">
              <a:extLst>
                <a:ext uri="{FF2B5EF4-FFF2-40B4-BE49-F238E27FC236}">
                  <a16:creationId xmlns:a16="http://schemas.microsoft.com/office/drawing/2014/main" id="{9B892378-ED7C-093D-7FA8-517EBE8EC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2FDDE0-8A32-A911-3010-B71748A012EE}"/>
              </a:ext>
            </a:extLst>
          </p:cNvPr>
          <p:cNvGrpSpPr/>
          <p:nvPr/>
        </p:nvGrpSpPr>
        <p:grpSpPr>
          <a:xfrm>
            <a:off x="2112500" y="3452205"/>
            <a:ext cx="549436" cy="1065777"/>
            <a:chOff x="3503249" y="3449065"/>
            <a:chExt cx="549436" cy="106577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90586AD-73D7-86EE-418C-ECA2A4B90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AFCD02C-D2CB-2803-7E27-DD488C1AB1A7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B5C5C-B002-D081-BA18-8D4562F7C437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6B1B0D-F521-2F6A-560C-E923451634E3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6C236E-4317-3ABC-6065-D2852F100590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28DC8A-A8A9-B645-43DE-0B2B71BDAA17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A2B89E-44A1-618D-C0AF-397D0492621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6CB5B8-A683-B6C8-6FE1-34F675CDA7BB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C24A93-0D2A-F69F-B4CA-3FAB5767DD50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B3154A-6E82-B6FA-B9D9-D6810D095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E9FA64-63A1-B1AB-ED4E-C69080C8D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2389DA-F046-3DA3-BDFC-C0A85C62D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EB590BA-E32E-4ABA-DCD8-D806B57C5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98C0E2-07E0-D537-B875-04D0945B7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C05EBF-3CC4-44EA-C7D3-CEA41BB37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EA6C017-DAD8-832D-78A9-CCFB6929A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17" name="Group 25616">
            <a:extLst>
              <a:ext uri="{FF2B5EF4-FFF2-40B4-BE49-F238E27FC236}">
                <a16:creationId xmlns:a16="http://schemas.microsoft.com/office/drawing/2014/main" id="{DB249001-32E0-9844-4D64-820CA0EF5CD5}"/>
              </a:ext>
            </a:extLst>
          </p:cNvPr>
          <p:cNvGrpSpPr/>
          <p:nvPr/>
        </p:nvGrpSpPr>
        <p:grpSpPr>
          <a:xfrm>
            <a:off x="4851045" y="3435635"/>
            <a:ext cx="551383" cy="1081733"/>
            <a:chOff x="2957137" y="5943600"/>
            <a:chExt cx="551383" cy="1081733"/>
          </a:xfrm>
        </p:grpSpPr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39916735-04FC-8857-0702-1BCCE4B02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ACCC3398-F810-9059-5421-562133B0BB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39B47EE7-2260-0E2E-F17F-97D868A4A9A1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8701DF04-E9A7-E26C-8632-6A9C6F949E21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06235F25-9287-D549-A87B-C67624CAC1DB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D16B8D98-E696-3FEB-CE0F-14D9A8F69514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BBAFFF1B-4657-B7B0-D1D2-91541CA42104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8AD6E5CD-D30C-334F-A3E0-2E0E94FDD387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0191106A-77D8-ADA3-3742-60F4F9AD5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42B3AB02-1CF6-DD46-24DC-C0AAB5C3D4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AC251163-2C70-BE63-5B8D-D722F3C1EA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A71D2F3B-FBB1-488B-FA67-22723A8CED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B326D0FE-DD66-5FDE-39D7-C445E4096B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4D4DB203-585B-26A4-0891-5D02273733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F870E475-E091-D313-ACFC-2B54CFA5E5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39DF0996-CFC0-DA2F-C6BB-6C5377C65F44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35" name="Group 25634">
            <a:extLst>
              <a:ext uri="{FF2B5EF4-FFF2-40B4-BE49-F238E27FC236}">
                <a16:creationId xmlns:a16="http://schemas.microsoft.com/office/drawing/2014/main" id="{7B9E3881-C44C-359C-0682-FD14C495E281}"/>
              </a:ext>
            </a:extLst>
          </p:cNvPr>
          <p:cNvGrpSpPr/>
          <p:nvPr/>
        </p:nvGrpSpPr>
        <p:grpSpPr>
          <a:xfrm>
            <a:off x="3713432" y="3445752"/>
            <a:ext cx="304800" cy="1747300"/>
            <a:chOff x="4267200" y="3431650"/>
            <a:chExt cx="304800" cy="1747300"/>
          </a:xfrm>
        </p:grpSpPr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5F862927-AAA6-735C-C355-A116D2766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845559A9-0F55-CF88-AE60-14A4BF3A8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4A033198-3E66-12FF-7091-96CFB78B0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8C7DA901-615B-BB4D-AE87-0A10837C9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51568639-8D84-D3D4-F320-C08FF5BB8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A06C2B22-D39A-AE19-5F49-E9314D42EBE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745B16F1-B8B0-9923-9E84-FC45159E569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ABEFE4BA-F26C-3564-53F2-914793B8200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AA44DC8F-CFA8-445D-E519-0DCB409AA36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646A6B97-81BD-DE24-2CA7-0B299D7C5C2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567331E6-277B-6EAF-0E9C-A5BA21F523E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37F6E43C-1D9C-652E-2695-839AAD9D2C7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3E99A708-D27C-6EB9-637B-2F21D4EE03FB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CA4BED06-C4E9-C18D-B746-3096E7706AF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2AF5C7F1-F562-7F29-294F-BD973F44B6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BA03CB7E-0608-D913-16C6-79E338D207E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353080A1-E0CF-B780-92F1-76E60B253D8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C85687F4-F81E-1050-642D-29FC9C74140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193CC242-E5D9-7BE7-C633-A29BC04C41C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C9EB404C-4F99-7E01-D249-A3A441952675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CBD004B8-ABA0-FD95-370C-7B9D5B0C848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61FEFCAD-0495-9880-CB9D-07C12EBB71D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701C4810-E41B-F5B1-FA0A-0456A0FD362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29285AEA-776D-F020-DEEE-1D0311774D3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F814C07B-8FED-0535-67CF-4379F6F0CB2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61" name="Group 25660">
            <a:extLst>
              <a:ext uri="{FF2B5EF4-FFF2-40B4-BE49-F238E27FC236}">
                <a16:creationId xmlns:a16="http://schemas.microsoft.com/office/drawing/2014/main" id="{D3B0E136-C4B2-87AF-4189-A6807D224402}"/>
              </a:ext>
            </a:extLst>
          </p:cNvPr>
          <p:cNvGrpSpPr/>
          <p:nvPr/>
        </p:nvGrpSpPr>
        <p:grpSpPr>
          <a:xfrm>
            <a:off x="3713804" y="4901477"/>
            <a:ext cx="304800" cy="1747300"/>
            <a:chOff x="4267200" y="3431650"/>
            <a:chExt cx="304800" cy="1747300"/>
          </a:xfrm>
        </p:grpSpPr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B7219F11-F07E-BCB2-8F79-3D7E3A653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087C7499-96C4-DFC1-B011-D2E944E5DE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8F93DBE-FF1D-D1A6-DD28-A4B0561E8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F0EDB9C-6E92-E41A-7720-F38739220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9307C20-1FE0-6B3D-8B3F-DFCCF70D3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BA0238-AD50-7FDD-6358-A477551CC8E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6B24B4D-1907-0CED-EC57-FACF0D09B1D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F1D86BD-41F9-1537-E2E8-3524578F6D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A684726-CEE6-CA19-816D-9CD0C0CCEE0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379EF61-A438-25F2-0134-2C997D635A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9F98A1-48D4-F8D8-9006-2FC7BC4F7D61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C4F56D2-ABCB-FDC7-E5A9-0B62B29AAB2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4B03802-926A-578E-8516-29659BC86EB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B82343-4354-0C81-0086-578AD152C8D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68FF28-8EFE-5046-8009-182F86AB3CF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4E39FD8-2D33-B165-A0BD-1194E4E858E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18B498F-86A8-A9EF-AE4E-6D0D5416E73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EAC8C28-297B-0CB7-F840-2D3CFE14DAB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E4D654-5753-0482-27AB-D2B9A7802CB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5902F38-A4D9-67FB-66AB-5A02A25B1C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62CBA8B-1FCE-0711-1A94-7AC8C291ECF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841C7A-A27B-C18E-4A25-B4FD47FC4C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3AE7F3-5378-9761-3AA6-3BA890DA34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9E4B61-2E07-EFBF-A95B-CE5CB596B6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34EF0F6-38E7-F6E1-4C2B-8C9FD4CBA01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092351-D80A-3AD0-ECEE-A6762E2CC031}"/>
              </a:ext>
            </a:extLst>
          </p:cNvPr>
          <p:cNvGrpSpPr/>
          <p:nvPr/>
        </p:nvGrpSpPr>
        <p:grpSpPr>
          <a:xfrm>
            <a:off x="4009453" y="3152853"/>
            <a:ext cx="288925" cy="1050924"/>
            <a:chOff x="4716844" y="3597043"/>
            <a:chExt cx="288925" cy="1050924"/>
          </a:xfrm>
        </p:grpSpPr>
        <p:grpSp>
          <p:nvGrpSpPr>
            <p:cNvPr id="89" name="Group 500">
              <a:extLst>
                <a:ext uri="{FF2B5EF4-FFF2-40B4-BE49-F238E27FC236}">
                  <a16:creationId xmlns:a16="http://schemas.microsoft.com/office/drawing/2014/main" id="{35C0CE02-AD05-232B-0056-180E325F8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91" name="Freeform 501">
                <a:extLst>
                  <a:ext uri="{FF2B5EF4-FFF2-40B4-BE49-F238E27FC236}">
                    <a16:creationId xmlns:a16="http://schemas.microsoft.com/office/drawing/2014/main" id="{3BB339D3-5C33-A8B2-2ABF-4D5BA46BB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502">
                <a:extLst>
                  <a:ext uri="{FF2B5EF4-FFF2-40B4-BE49-F238E27FC236}">
                    <a16:creationId xmlns:a16="http://schemas.microsoft.com/office/drawing/2014/main" id="{6408B3FC-B938-3960-09D9-0CDFCC327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3" name="Group 503">
                <a:extLst>
                  <a:ext uri="{FF2B5EF4-FFF2-40B4-BE49-F238E27FC236}">
                    <a16:creationId xmlns:a16="http://schemas.microsoft.com/office/drawing/2014/main" id="{64FF9204-675B-8F78-C006-D23EF0C449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94" name="Freeform 504">
                  <a:extLst>
                    <a:ext uri="{FF2B5EF4-FFF2-40B4-BE49-F238E27FC236}">
                      <a16:creationId xmlns:a16="http://schemas.microsoft.com/office/drawing/2014/main" id="{285FE817-0BA3-A5AF-F80A-836E1690D5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505">
                  <a:extLst>
                    <a:ext uri="{FF2B5EF4-FFF2-40B4-BE49-F238E27FC236}">
                      <a16:creationId xmlns:a16="http://schemas.microsoft.com/office/drawing/2014/main" id="{74554061-DE91-7AC9-A4B5-2195B03D1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0" name="Freeform 506">
              <a:extLst>
                <a:ext uri="{FF2B5EF4-FFF2-40B4-BE49-F238E27FC236}">
                  <a16:creationId xmlns:a16="http://schemas.microsoft.com/office/drawing/2014/main" id="{0EA53F00-7E47-8697-954E-6D6666915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4C9D1E-B4B5-EC15-433C-213AF0AF968D}"/>
              </a:ext>
            </a:extLst>
          </p:cNvPr>
          <p:cNvGrpSpPr/>
          <p:nvPr/>
        </p:nvGrpSpPr>
        <p:grpSpPr>
          <a:xfrm>
            <a:off x="3676651" y="6240116"/>
            <a:ext cx="329764" cy="1280588"/>
            <a:chOff x="3224405" y="197325"/>
            <a:chExt cx="329764" cy="1280588"/>
          </a:xfrm>
        </p:grpSpPr>
        <p:sp>
          <p:nvSpPr>
            <p:cNvPr id="97" name="AutoShape 713">
              <a:extLst>
                <a:ext uri="{FF2B5EF4-FFF2-40B4-BE49-F238E27FC236}">
                  <a16:creationId xmlns:a16="http://schemas.microsoft.com/office/drawing/2014/main" id="{0EBB2A69-7B68-2C86-E8A0-674CA5887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utoShape 713">
              <a:extLst>
                <a:ext uri="{FF2B5EF4-FFF2-40B4-BE49-F238E27FC236}">
                  <a16:creationId xmlns:a16="http://schemas.microsoft.com/office/drawing/2014/main" id="{24122A8C-8B2E-E02A-149F-AA202D690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613E0D-4599-9913-80A7-9BC892868E62}"/>
              </a:ext>
            </a:extLst>
          </p:cNvPr>
          <p:cNvGrpSpPr/>
          <p:nvPr/>
        </p:nvGrpSpPr>
        <p:grpSpPr>
          <a:xfrm>
            <a:off x="5107127" y="3719953"/>
            <a:ext cx="304800" cy="1747300"/>
            <a:chOff x="4267200" y="3431650"/>
            <a:chExt cx="304800" cy="17473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A13BC0A-6228-CCBB-CB76-6AB82BCF1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69B490-C7DD-3D57-92A4-D17BAADC8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4814769-F515-976F-583B-D4E94F0DE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E2CA497-F479-F32F-36C0-0DBCEF9BB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7143F8A-A578-C9B6-3A4D-41C5257B4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4BC5B0-F6AF-AEE4-D65D-35575732B3A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4FFA349-A8B0-4C20-37DF-6462474BA75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EC68C2B-CE89-CAEF-6F74-C361E1D14FF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791723D-0CB4-BDAC-D1CA-4AB7B5A4D9E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4A5CA5C-F135-7F60-9E8B-519F0DA954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EEC7938-3CF1-A355-56F8-8396257D4B41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868ECE2-22A9-07B3-EE12-81C04F6F8CA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28EB7AE-E733-9330-BC25-F755A2E33D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D5DCC1-2740-2F6A-04DE-B3617D940A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030CF0-DB4D-8383-CB74-64640D73685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0A70B3C-5135-93CD-3E2C-F1E36C16B25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BF5F04-6C67-AAE1-F7CA-D8A00A0CBF3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2C0A985-AB03-EA14-ED6A-CF7BD384C6C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E1646DF-BBCB-499B-4692-1C3BA914863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F1421AF-3668-2822-7D95-47338B1A6A26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970B7E3-2950-4F2F-5ECB-85F5A16477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46B3B8A-AD65-7BF1-D51B-4E782A38DDE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1ED2001-9CE2-2928-773A-08FE9DE033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5DBCCEF-6754-FB6E-F035-0CA64423832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EEAFF5E-EEEB-C01D-A2DE-21BE9ECD9BC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D7C0C4C-69FC-BCDF-C605-101B40B61568}"/>
              </a:ext>
            </a:extLst>
          </p:cNvPr>
          <p:cNvGrpSpPr/>
          <p:nvPr/>
        </p:nvGrpSpPr>
        <p:grpSpPr>
          <a:xfrm>
            <a:off x="5099546" y="5178263"/>
            <a:ext cx="304800" cy="1747300"/>
            <a:chOff x="4267200" y="3431650"/>
            <a:chExt cx="304800" cy="174730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14ADA1C-01C6-668D-D903-04945F5D2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2A4F7C7-271E-EFA3-635A-6023E4E5F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71B2F87-F424-6973-3429-BD14F4046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75C805-D4EB-AB97-0025-FE0B4AC63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F3B125F-F27B-F365-3860-2E648DF64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2BDDA30-F0AC-2A53-D1C1-24D26374B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558A1E7-5884-07FD-3F62-6E614E314C4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1A20DB-5D7B-0165-EAF7-3219DCAE704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3BCD51-7CC6-48A1-8ACE-8511B329270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F978EC7-993F-3432-5B4B-37B23C5B93C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6B54223-6758-DC70-D7FE-822D76F4C1C6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B0842B0-DA44-926F-58C7-2924831999A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36FA532-A365-F4DB-4681-FED50766D57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008AEB8-37D9-0A82-071F-179E59FB259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FEF20B4-A5FA-8EFF-7142-B0A146F8EF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4621441-383D-9FEC-7E0D-D6D09BF7BF3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D665276-8F7A-960F-5837-3C7FDFB0EB2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A5B4610-4834-BBE3-9E65-79610A43EB3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29E18DF-D1E2-9882-6EAD-7842A941231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F7E7F98-05A1-B378-642A-63AC9C83ACC5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6C29D0D-F9D9-41B6-C513-F966EFFE787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FB4EB26-7172-18C1-C098-CF4E789C9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1B9091-5340-9B2A-9245-D060ABEA478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E24814-26BB-0B0B-7759-B2A0B92294A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8E5C01C-56D7-7E31-756E-158DD6F617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925A7ED-AA2A-F2AF-1A9B-A91FC6721F44}"/>
              </a:ext>
            </a:extLst>
          </p:cNvPr>
          <p:cNvGrpSpPr/>
          <p:nvPr/>
        </p:nvGrpSpPr>
        <p:grpSpPr>
          <a:xfrm>
            <a:off x="2125850" y="3961549"/>
            <a:ext cx="304800" cy="1747300"/>
            <a:chOff x="4267200" y="3431650"/>
            <a:chExt cx="304800" cy="1747300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CFC8CBF-1924-6BA2-4F4B-9F44BEC29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39372D6-7671-41FD-77CE-D39E9E42F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066C2CB-D87A-94F6-8789-222857828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3FB3419-72E0-D131-2F4A-A4B43695A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148EEC-E160-9AE3-FA04-8016F0455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C5A96F8-B0BD-7DEC-3C48-817CB10FA7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9B7D83-5F72-C2D6-D9F7-38535994CC9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D387664-474D-AD1C-DAED-742E0BD5DF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903DC8B-25A1-30B8-5598-ACC31A5173B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E0CA63-7679-B14A-F3D6-DBC85FE21FF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631B9A9-1686-19C9-82B2-50811474730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334C043-3AF7-D2DE-2C52-C9BEBF6189E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6F85A2E6-6C5A-17FC-BE24-A2E0E2BDC16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30EC4336-E6BB-A3AB-D45F-5F7E848F7D6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2FC8E59E-A228-DF5C-28E7-B69E9FD673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E2EAF967-0407-F4C5-3C0B-C791F07635D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4DC01E97-3E79-6B36-B52E-097CA2AB3ED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C4E34E42-7CE0-928C-8E96-519FF39A1D0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44E963A6-1740-13B6-6889-A8FFB86D9A8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50A18F78-2DBE-CC92-7F30-B786B3674F1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A37E9AD8-F39E-EB4C-1409-8147BD783DB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0FEE579F-5067-5478-5D6F-0B8CCBD4756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B5A1AB1D-6174-0614-18EB-928525BBEE3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0AC38166-4B65-02CC-0F8C-899DDC9EB92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DA0B053D-3BD3-ADAD-4FE4-E52EAA9E34A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77" name="Group 25676">
            <a:extLst>
              <a:ext uri="{FF2B5EF4-FFF2-40B4-BE49-F238E27FC236}">
                <a16:creationId xmlns:a16="http://schemas.microsoft.com/office/drawing/2014/main" id="{F25B0B7E-507A-BADB-2E74-B1F2A522BC1E}"/>
              </a:ext>
            </a:extLst>
          </p:cNvPr>
          <p:cNvGrpSpPr/>
          <p:nvPr/>
        </p:nvGrpSpPr>
        <p:grpSpPr>
          <a:xfrm>
            <a:off x="2126320" y="5126102"/>
            <a:ext cx="304800" cy="1747300"/>
            <a:chOff x="4267200" y="3431650"/>
            <a:chExt cx="304800" cy="1747300"/>
          </a:xfrm>
        </p:grpSpPr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39F527F0-3FDB-07F8-FD32-CD803C189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EA77A941-47B0-2AF0-2A15-E8CCE9D6D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DB97CB45-87A2-FE77-B0FD-AC994F13C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EE8BA483-0F1D-EAE8-7C9C-25C27C58F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9B97AA02-FD19-DA57-83F9-5A748E76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A5E5D69A-F3E8-42E7-7F92-A01A72A38B8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46EB8077-3F46-A339-0CC0-713C7B55E60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D78E75CF-DFFB-46FE-38CC-4112EF6CF2B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22DBD7B8-F687-40F4-67BF-629ACF8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86521BCC-6B71-D14B-D4F9-D2E41D18E1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B5781A99-04EC-9B21-A2ED-2A4CFD7AD83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B77FD18C-F2CC-F640-659A-94171725F5C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4158F11C-A807-3FCA-7478-E0A794FB76EE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BAB2B940-DF5A-4847-FE90-785EBC23DBE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D6EDA248-7013-DEEE-3A50-6A1E0D65DE0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E7D16CAE-BBD3-C04E-CF1E-D338CF87F9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516C6C36-8F98-1DE3-20C6-9CE727FA2C8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794EF975-13E3-53B2-1FA3-44536DEDA0F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BF328BA0-FC05-2F03-D798-B1B9257EA6B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C4B84897-9012-3095-1B42-3C35D0FAB84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2FD2DE57-3520-F724-8B6E-1470E172A5F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9F798571-A66F-845B-8DB4-BB223F4F0F8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A726F390-799B-2406-2CDD-7F2427E9F0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39E7625E-B574-E7CB-AE6A-E3E5C4CBDF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D15E3349-3316-C709-2415-2618EB9AA59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03" name="Straight Connector 25702">
            <a:extLst>
              <a:ext uri="{FF2B5EF4-FFF2-40B4-BE49-F238E27FC236}">
                <a16:creationId xmlns:a16="http://schemas.microsoft.com/office/drawing/2014/main" id="{7062F6F7-16EE-61E2-6BEE-CFEB397DDE1A}"/>
              </a:ext>
            </a:extLst>
          </p:cNvPr>
          <p:cNvCxnSpPr>
            <a:cxnSpLocks/>
          </p:cNvCxnSpPr>
          <p:nvPr/>
        </p:nvCxnSpPr>
        <p:spPr>
          <a:xfrm>
            <a:off x="5433412" y="6965260"/>
            <a:ext cx="125158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4" name="Straight Connector 25703">
            <a:extLst>
              <a:ext uri="{FF2B5EF4-FFF2-40B4-BE49-F238E27FC236}">
                <a16:creationId xmlns:a16="http://schemas.microsoft.com/office/drawing/2014/main" id="{5645A715-9AD3-A1F9-35E9-9566A2C6371F}"/>
              </a:ext>
            </a:extLst>
          </p:cNvPr>
          <p:cNvCxnSpPr>
            <a:cxnSpLocks/>
          </p:cNvCxnSpPr>
          <p:nvPr/>
        </p:nvCxnSpPr>
        <p:spPr>
          <a:xfrm>
            <a:off x="5433412" y="6323027"/>
            <a:ext cx="125158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5" name="Straight Connector 25704">
            <a:extLst>
              <a:ext uri="{FF2B5EF4-FFF2-40B4-BE49-F238E27FC236}">
                <a16:creationId xmlns:a16="http://schemas.microsoft.com/office/drawing/2014/main" id="{41FEF532-5A5F-5236-83F8-EE8464C8BCB8}"/>
              </a:ext>
            </a:extLst>
          </p:cNvPr>
          <p:cNvCxnSpPr>
            <a:cxnSpLocks/>
          </p:cNvCxnSpPr>
          <p:nvPr/>
        </p:nvCxnSpPr>
        <p:spPr>
          <a:xfrm flipV="1">
            <a:off x="6684995" y="631347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6" name="Straight Connector 25705">
            <a:extLst>
              <a:ext uri="{FF2B5EF4-FFF2-40B4-BE49-F238E27FC236}">
                <a16:creationId xmlns:a16="http://schemas.microsoft.com/office/drawing/2014/main" id="{E58F04FE-15AD-31F1-2436-0792B37245B4}"/>
              </a:ext>
            </a:extLst>
          </p:cNvPr>
          <p:cNvCxnSpPr>
            <a:cxnSpLocks/>
          </p:cNvCxnSpPr>
          <p:nvPr/>
        </p:nvCxnSpPr>
        <p:spPr>
          <a:xfrm flipV="1">
            <a:off x="5433412" y="631714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0" name="Straight Connector 25709">
            <a:extLst>
              <a:ext uri="{FF2B5EF4-FFF2-40B4-BE49-F238E27FC236}">
                <a16:creationId xmlns:a16="http://schemas.microsoft.com/office/drawing/2014/main" id="{3D188F53-3BDE-D5C5-672F-7EBC00460EF9}"/>
              </a:ext>
            </a:extLst>
          </p:cNvPr>
          <p:cNvCxnSpPr>
            <a:cxnSpLocks/>
          </p:cNvCxnSpPr>
          <p:nvPr/>
        </p:nvCxnSpPr>
        <p:spPr>
          <a:xfrm>
            <a:off x="860917" y="6859938"/>
            <a:ext cx="125158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1" name="Straight Connector 25710">
            <a:extLst>
              <a:ext uri="{FF2B5EF4-FFF2-40B4-BE49-F238E27FC236}">
                <a16:creationId xmlns:a16="http://schemas.microsoft.com/office/drawing/2014/main" id="{40921251-BA81-82FF-8A92-9AFD5C90F776}"/>
              </a:ext>
            </a:extLst>
          </p:cNvPr>
          <p:cNvCxnSpPr>
            <a:cxnSpLocks/>
          </p:cNvCxnSpPr>
          <p:nvPr/>
        </p:nvCxnSpPr>
        <p:spPr>
          <a:xfrm>
            <a:off x="860917" y="6217705"/>
            <a:ext cx="125158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2" name="Straight Connector 25711">
            <a:extLst>
              <a:ext uri="{FF2B5EF4-FFF2-40B4-BE49-F238E27FC236}">
                <a16:creationId xmlns:a16="http://schemas.microsoft.com/office/drawing/2014/main" id="{4E4D157E-A028-1F23-0055-D53B549B5A71}"/>
              </a:ext>
            </a:extLst>
          </p:cNvPr>
          <p:cNvCxnSpPr>
            <a:cxnSpLocks/>
          </p:cNvCxnSpPr>
          <p:nvPr/>
        </p:nvCxnSpPr>
        <p:spPr>
          <a:xfrm flipV="1">
            <a:off x="2112500" y="622161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3" name="Straight Connector 25712">
            <a:extLst>
              <a:ext uri="{FF2B5EF4-FFF2-40B4-BE49-F238E27FC236}">
                <a16:creationId xmlns:a16="http://schemas.microsoft.com/office/drawing/2014/main" id="{06E6A438-212B-B956-1243-D3BE97E41244}"/>
              </a:ext>
            </a:extLst>
          </p:cNvPr>
          <p:cNvCxnSpPr>
            <a:cxnSpLocks/>
          </p:cNvCxnSpPr>
          <p:nvPr/>
        </p:nvCxnSpPr>
        <p:spPr>
          <a:xfrm flipV="1">
            <a:off x="860917" y="6218885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4" name="Straight Connector 25713">
            <a:extLst>
              <a:ext uri="{FF2B5EF4-FFF2-40B4-BE49-F238E27FC236}">
                <a16:creationId xmlns:a16="http://schemas.microsoft.com/office/drawing/2014/main" id="{096C40CD-78E1-6FEE-627A-92D6AD4C3DE9}"/>
              </a:ext>
            </a:extLst>
          </p:cNvPr>
          <p:cNvCxnSpPr>
            <a:cxnSpLocks/>
          </p:cNvCxnSpPr>
          <p:nvPr/>
        </p:nvCxnSpPr>
        <p:spPr>
          <a:xfrm>
            <a:off x="3229003" y="9329033"/>
            <a:ext cx="125158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5" name="Straight Connector 25714">
            <a:extLst>
              <a:ext uri="{FF2B5EF4-FFF2-40B4-BE49-F238E27FC236}">
                <a16:creationId xmlns:a16="http://schemas.microsoft.com/office/drawing/2014/main" id="{4E33D415-41AB-B443-989A-1ACC07172580}"/>
              </a:ext>
            </a:extLst>
          </p:cNvPr>
          <p:cNvCxnSpPr>
            <a:cxnSpLocks/>
          </p:cNvCxnSpPr>
          <p:nvPr/>
        </p:nvCxnSpPr>
        <p:spPr>
          <a:xfrm>
            <a:off x="3229003" y="8686800"/>
            <a:ext cx="125158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6" name="Straight Connector 25715">
            <a:extLst>
              <a:ext uri="{FF2B5EF4-FFF2-40B4-BE49-F238E27FC236}">
                <a16:creationId xmlns:a16="http://schemas.microsoft.com/office/drawing/2014/main" id="{456B8E82-070A-BF59-01B6-2FA86CEB9316}"/>
              </a:ext>
            </a:extLst>
          </p:cNvPr>
          <p:cNvCxnSpPr>
            <a:cxnSpLocks/>
          </p:cNvCxnSpPr>
          <p:nvPr/>
        </p:nvCxnSpPr>
        <p:spPr>
          <a:xfrm flipV="1">
            <a:off x="4480586" y="8677244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7" name="Straight Connector 25716">
            <a:extLst>
              <a:ext uri="{FF2B5EF4-FFF2-40B4-BE49-F238E27FC236}">
                <a16:creationId xmlns:a16="http://schemas.microsoft.com/office/drawing/2014/main" id="{5A58C86A-EF9E-3A81-EC3D-B9119A16712B}"/>
              </a:ext>
            </a:extLst>
          </p:cNvPr>
          <p:cNvCxnSpPr>
            <a:cxnSpLocks/>
          </p:cNvCxnSpPr>
          <p:nvPr/>
        </p:nvCxnSpPr>
        <p:spPr>
          <a:xfrm flipV="1">
            <a:off x="3229003" y="868798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18" name="Group 283">
            <a:extLst>
              <a:ext uri="{FF2B5EF4-FFF2-40B4-BE49-F238E27FC236}">
                <a16:creationId xmlns:a16="http://schemas.microsoft.com/office/drawing/2014/main" id="{42069835-088A-6641-F801-E2396787918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53170" y="3427752"/>
            <a:ext cx="287338" cy="787400"/>
            <a:chOff x="2208" y="240"/>
            <a:chExt cx="181" cy="496"/>
          </a:xfrm>
        </p:grpSpPr>
        <p:sp>
          <p:nvSpPr>
            <p:cNvPr id="25719" name="Line 284">
              <a:extLst>
                <a:ext uri="{FF2B5EF4-FFF2-40B4-BE49-F238E27FC236}">
                  <a16:creationId xmlns:a16="http://schemas.microsoft.com/office/drawing/2014/main" id="{BAB45C3F-EF17-C683-E82B-3598B8D7F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0" name="Line 285">
              <a:extLst>
                <a:ext uri="{FF2B5EF4-FFF2-40B4-BE49-F238E27FC236}">
                  <a16:creationId xmlns:a16="http://schemas.microsoft.com/office/drawing/2014/main" id="{85A05299-FAE6-F24A-D244-5DCC960D3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1" name="Freeform 286">
              <a:extLst>
                <a:ext uri="{FF2B5EF4-FFF2-40B4-BE49-F238E27FC236}">
                  <a16:creationId xmlns:a16="http://schemas.microsoft.com/office/drawing/2014/main" id="{98EF5FFA-4DFA-C794-1B7E-5BF2003BE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2" name="Freeform 287">
              <a:extLst>
                <a:ext uri="{FF2B5EF4-FFF2-40B4-BE49-F238E27FC236}">
                  <a16:creationId xmlns:a16="http://schemas.microsoft.com/office/drawing/2014/main" id="{510FDB34-2F9F-F9DF-ABA0-C7F6CE7E58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23" name="Group 278">
            <a:extLst>
              <a:ext uri="{FF2B5EF4-FFF2-40B4-BE49-F238E27FC236}">
                <a16:creationId xmlns:a16="http://schemas.microsoft.com/office/drawing/2014/main" id="{45F0B722-8211-05EA-55C3-20ECF3D7B8C8}"/>
              </a:ext>
            </a:extLst>
          </p:cNvPr>
          <p:cNvGrpSpPr>
            <a:grpSpLocks/>
          </p:cNvGrpSpPr>
          <p:nvPr/>
        </p:nvGrpSpPr>
        <p:grpSpPr bwMode="auto">
          <a:xfrm>
            <a:off x="2669409" y="3407467"/>
            <a:ext cx="287338" cy="787400"/>
            <a:chOff x="2208" y="240"/>
            <a:chExt cx="181" cy="496"/>
          </a:xfrm>
        </p:grpSpPr>
        <p:sp>
          <p:nvSpPr>
            <p:cNvPr id="25724" name="Line 279">
              <a:extLst>
                <a:ext uri="{FF2B5EF4-FFF2-40B4-BE49-F238E27FC236}">
                  <a16:creationId xmlns:a16="http://schemas.microsoft.com/office/drawing/2014/main" id="{714703EE-9D0E-5D98-D514-7D0CBF6ED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5" name="Line 280">
              <a:extLst>
                <a:ext uri="{FF2B5EF4-FFF2-40B4-BE49-F238E27FC236}">
                  <a16:creationId xmlns:a16="http://schemas.microsoft.com/office/drawing/2014/main" id="{7C8CA550-DFEF-20D7-8978-82C1F712C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6" name="Freeform 281">
              <a:extLst>
                <a:ext uri="{FF2B5EF4-FFF2-40B4-BE49-F238E27FC236}">
                  <a16:creationId xmlns:a16="http://schemas.microsoft.com/office/drawing/2014/main" id="{7E5DDDA1-F0F1-476C-9138-4A3A3BE7D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7" name="Freeform 282">
              <a:extLst>
                <a:ext uri="{FF2B5EF4-FFF2-40B4-BE49-F238E27FC236}">
                  <a16:creationId xmlns:a16="http://schemas.microsoft.com/office/drawing/2014/main" id="{F056278F-9770-F395-AD8C-A7AA364916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34" name="TextBox 25733">
            <a:extLst>
              <a:ext uri="{FF2B5EF4-FFF2-40B4-BE49-F238E27FC236}">
                <a16:creationId xmlns:a16="http://schemas.microsoft.com/office/drawing/2014/main" id="{DBF0EA20-0035-1EAA-8E91-63752F5E6894}"/>
              </a:ext>
            </a:extLst>
          </p:cNvPr>
          <p:cNvSpPr txBox="1"/>
          <p:nvPr/>
        </p:nvSpPr>
        <p:spPr>
          <a:xfrm>
            <a:off x="3191582" y="72690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28 Rounds v6</a:t>
            </a:r>
          </a:p>
        </p:txBody>
      </p:sp>
      <p:sp>
        <p:nvSpPr>
          <p:cNvPr id="25600" name="TextBox 25599">
            <a:extLst>
              <a:ext uri="{FF2B5EF4-FFF2-40B4-BE49-F238E27FC236}">
                <a16:creationId xmlns:a16="http://schemas.microsoft.com/office/drawing/2014/main" id="{510A7A21-DA96-030E-DE50-9A8E59C17A49}"/>
              </a:ext>
            </a:extLst>
          </p:cNvPr>
          <p:cNvSpPr txBox="1"/>
          <p:nvPr/>
        </p:nvSpPr>
        <p:spPr>
          <a:xfrm>
            <a:off x="1350575" y="639216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601" name="TextBox 25600">
            <a:extLst>
              <a:ext uri="{FF2B5EF4-FFF2-40B4-BE49-F238E27FC236}">
                <a16:creationId xmlns:a16="http://schemas.microsoft.com/office/drawing/2014/main" id="{D4AB79FE-6DE4-5DCD-0429-26FCB872621E}"/>
              </a:ext>
            </a:extLst>
          </p:cNvPr>
          <p:cNvSpPr txBox="1"/>
          <p:nvPr/>
        </p:nvSpPr>
        <p:spPr>
          <a:xfrm>
            <a:off x="3665774" y="8823841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602" name="TextBox 25601">
            <a:extLst>
              <a:ext uri="{FF2B5EF4-FFF2-40B4-BE49-F238E27FC236}">
                <a16:creationId xmlns:a16="http://schemas.microsoft.com/office/drawing/2014/main" id="{D8921D4D-9351-11E6-6918-F44FDB455BD4}"/>
              </a:ext>
            </a:extLst>
          </p:cNvPr>
          <p:cNvSpPr txBox="1"/>
          <p:nvPr/>
        </p:nvSpPr>
        <p:spPr>
          <a:xfrm>
            <a:off x="5921514" y="6446445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121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304</cp:revision>
  <cp:lastPrinted>2024-04-26T15:18:47Z</cp:lastPrinted>
  <dcterms:created xsi:type="dcterms:W3CDTF">2002-08-21T12:11:08Z</dcterms:created>
  <dcterms:modified xsi:type="dcterms:W3CDTF">2024-04-26T15:26:12Z</dcterms:modified>
  <cp:category>Shooting</cp:category>
</cp:coreProperties>
</file>