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14" autoAdjust="0"/>
    <p:restoredTop sz="94575" autoAdjust="0"/>
  </p:normalViewPr>
  <p:slideViewPr>
    <p:cSldViewPr>
      <p:cViewPr>
        <p:scale>
          <a:sx n="180" d="100"/>
          <a:sy n="180" d="100"/>
        </p:scale>
        <p:origin x="3176" y="14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8/22/24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744081"/>
              </p:ext>
            </p:extLst>
          </p:nvPr>
        </p:nvGraphicFramePr>
        <p:xfrm>
          <a:off x="177801" y="165099"/>
          <a:ext cx="6997700" cy="2481012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directly behind barrel, both palms touching barrel. 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on barrel not propped.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they become visible from withing the shooting areas A, B, or C.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C915F6-1448-7D2E-37A4-C1C6BBAAB0EE}"/>
              </a:ext>
            </a:extLst>
          </p:cNvPr>
          <p:cNvSpPr txBox="1"/>
          <p:nvPr/>
        </p:nvSpPr>
        <p:spPr>
          <a:xfrm>
            <a:off x="1159718" y="904039"/>
            <a:ext cx="18934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Designed for CGC bays 3 or 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A97F4D-46C8-ECD2-3E6B-CDE4985BD966}"/>
              </a:ext>
            </a:extLst>
          </p:cNvPr>
          <p:cNvGrpSpPr/>
          <p:nvPr/>
        </p:nvGrpSpPr>
        <p:grpSpPr>
          <a:xfrm>
            <a:off x="581076" y="2749026"/>
            <a:ext cx="658136" cy="1208627"/>
            <a:chOff x="6262508" y="5893114"/>
            <a:chExt cx="658136" cy="1208627"/>
          </a:xfrm>
        </p:grpSpPr>
        <p:sp>
          <p:nvSpPr>
            <p:cNvPr id="5" name="Line 31">
              <a:extLst>
                <a:ext uri="{FF2B5EF4-FFF2-40B4-BE49-F238E27FC236}">
                  <a16:creationId xmlns:a16="http://schemas.microsoft.com/office/drawing/2014/main" id="{EEBE49B4-ADE8-645B-ACD1-B7D1C3BE9B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2508" y="6242233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31">
              <a:extLst>
                <a:ext uri="{FF2B5EF4-FFF2-40B4-BE49-F238E27FC236}">
                  <a16:creationId xmlns:a16="http://schemas.microsoft.com/office/drawing/2014/main" id="{2D3A17D2-A249-C9BB-8F35-A787E78F3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8261" y="6224247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EB5325C-1182-439A-AF59-C23329FAD30F}"/>
                </a:ext>
              </a:extLst>
            </p:cNvPr>
            <p:cNvGrpSpPr/>
            <p:nvPr/>
          </p:nvGrpSpPr>
          <p:grpSpPr>
            <a:xfrm>
              <a:off x="6262509" y="6469026"/>
              <a:ext cx="287338" cy="625007"/>
              <a:chOff x="4874419" y="7934119"/>
              <a:chExt cx="287338" cy="625007"/>
            </a:xfrm>
          </p:grpSpPr>
          <p:sp>
            <p:nvSpPr>
              <p:cNvPr id="15" name="Line 30">
                <a:extLst>
                  <a:ext uri="{FF2B5EF4-FFF2-40B4-BE49-F238E27FC236}">
                    <a16:creationId xmlns:a16="http://schemas.microsoft.com/office/drawing/2014/main" id="{A118C815-9064-0E46-501B-14C5D8F9F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4419" y="8157488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Line 31">
                <a:extLst>
                  <a:ext uri="{FF2B5EF4-FFF2-40B4-BE49-F238E27FC236}">
                    <a16:creationId xmlns:a16="http://schemas.microsoft.com/office/drawing/2014/main" id="{17B49489-6A54-3B04-BE67-193C455658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7539" y="8154798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BC9E64D8-B521-8B2E-2200-80C0619216DB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874419" y="7934119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" name="Line 30">
              <a:extLst>
                <a:ext uri="{FF2B5EF4-FFF2-40B4-BE49-F238E27FC236}">
                  <a16:creationId xmlns:a16="http://schemas.microsoft.com/office/drawing/2014/main" id="{478ADC41-C3AD-E6B4-4931-93563ABEC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33306" y="668970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31">
              <a:extLst>
                <a:ext uri="{FF2B5EF4-FFF2-40B4-BE49-F238E27FC236}">
                  <a16:creationId xmlns:a16="http://schemas.microsoft.com/office/drawing/2014/main" id="{3EFA1890-96B3-D5E0-30E7-A66978E7F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8261" y="6700103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CF9D2404-5196-1656-3644-541BE84D5E8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33306" y="6466336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32">
              <a:extLst>
                <a:ext uri="{FF2B5EF4-FFF2-40B4-BE49-F238E27FC236}">
                  <a16:creationId xmlns:a16="http://schemas.microsoft.com/office/drawing/2014/main" id="{FF41DFA4-0F5B-DC82-B682-3635577519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3303" y="5893114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5EEBCA77-022B-AFAA-4FE5-FB8E6A9CC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4775" y="5899840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36">
              <a:extLst>
                <a:ext uri="{FF2B5EF4-FFF2-40B4-BE49-F238E27FC236}">
                  <a16:creationId xmlns:a16="http://schemas.microsoft.com/office/drawing/2014/main" id="{E6279273-2A73-CA1C-5B27-AEAF799E4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4211" y="5905284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36">
              <a:extLst>
                <a:ext uri="{FF2B5EF4-FFF2-40B4-BE49-F238E27FC236}">
                  <a16:creationId xmlns:a16="http://schemas.microsoft.com/office/drawing/2014/main" id="{BB18AE37-FD9B-5A25-1645-5C23E76A556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431432" y="6471627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DC1608-6812-B64E-4976-96D246E30339}"/>
              </a:ext>
            </a:extLst>
          </p:cNvPr>
          <p:cNvGrpSpPr/>
          <p:nvPr/>
        </p:nvGrpSpPr>
        <p:grpSpPr>
          <a:xfrm>
            <a:off x="5917207" y="2757506"/>
            <a:ext cx="658136" cy="1208627"/>
            <a:chOff x="6262508" y="5893114"/>
            <a:chExt cx="658136" cy="1208627"/>
          </a:xfrm>
        </p:grpSpPr>
        <p:sp>
          <p:nvSpPr>
            <p:cNvPr id="19" name="Line 31">
              <a:extLst>
                <a:ext uri="{FF2B5EF4-FFF2-40B4-BE49-F238E27FC236}">
                  <a16:creationId xmlns:a16="http://schemas.microsoft.com/office/drawing/2014/main" id="{D08D0BF5-25E9-94F9-2CB7-A7954F9C7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2508" y="6242233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>
              <a:extLst>
                <a:ext uri="{FF2B5EF4-FFF2-40B4-BE49-F238E27FC236}">
                  <a16:creationId xmlns:a16="http://schemas.microsoft.com/office/drawing/2014/main" id="{9DC56BB7-EBF9-DA42-8A10-28561AD49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8261" y="6224247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B725ECD-23F7-19E8-8959-E56169F19A47}"/>
                </a:ext>
              </a:extLst>
            </p:cNvPr>
            <p:cNvGrpSpPr/>
            <p:nvPr/>
          </p:nvGrpSpPr>
          <p:grpSpPr>
            <a:xfrm>
              <a:off x="6262509" y="6469026"/>
              <a:ext cx="287338" cy="625007"/>
              <a:chOff x="4874419" y="7934119"/>
              <a:chExt cx="287338" cy="625007"/>
            </a:xfrm>
          </p:grpSpPr>
          <p:sp>
            <p:nvSpPr>
              <p:cNvPr id="29" name="Line 30">
                <a:extLst>
                  <a:ext uri="{FF2B5EF4-FFF2-40B4-BE49-F238E27FC236}">
                    <a16:creationId xmlns:a16="http://schemas.microsoft.com/office/drawing/2014/main" id="{0AAC3538-3211-607B-A0E7-857B8AD7F8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4419" y="8157488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Line 31">
                <a:extLst>
                  <a:ext uri="{FF2B5EF4-FFF2-40B4-BE49-F238E27FC236}">
                    <a16:creationId xmlns:a16="http://schemas.microsoft.com/office/drawing/2014/main" id="{3D7C83EF-642F-13A7-439A-CA7BA4F8FB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7539" y="8154798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id="{76260D76-65EE-608C-1637-A69B8346B18E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874419" y="7934119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Line 30">
              <a:extLst>
                <a:ext uri="{FF2B5EF4-FFF2-40B4-BE49-F238E27FC236}">
                  <a16:creationId xmlns:a16="http://schemas.microsoft.com/office/drawing/2014/main" id="{79C238FB-16A9-A0AF-AD39-EA83C092F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33306" y="668970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1">
              <a:extLst>
                <a:ext uri="{FF2B5EF4-FFF2-40B4-BE49-F238E27FC236}">
                  <a16:creationId xmlns:a16="http://schemas.microsoft.com/office/drawing/2014/main" id="{63EF7952-F35B-645B-25FF-859396E5B1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8261" y="6700103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32">
              <a:extLst>
                <a:ext uri="{FF2B5EF4-FFF2-40B4-BE49-F238E27FC236}">
                  <a16:creationId xmlns:a16="http://schemas.microsoft.com/office/drawing/2014/main" id="{4898E5AE-FF8E-CE63-6E69-9BA500D75E7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33306" y="6466336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5F6CEF6F-645C-8FCB-CC92-9D1AEA589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3303" y="5893114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E2139826-B841-5F04-9096-96C8C912A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4775" y="5899840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6">
              <a:extLst>
                <a:ext uri="{FF2B5EF4-FFF2-40B4-BE49-F238E27FC236}">
                  <a16:creationId xmlns:a16="http://schemas.microsoft.com/office/drawing/2014/main" id="{E230814E-EBFF-9B09-9BCE-87A0F2790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4211" y="5905284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6">
              <a:extLst>
                <a:ext uri="{FF2B5EF4-FFF2-40B4-BE49-F238E27FC236}">
                  <a16:creationId xmlns:a16="http://schemas.microsoft.com/office/drawing/2014/main" id="{5525A2D6-2A45-7F6C-63A4-29ADD0708AF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431432" y="6471627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26D58AB-4B98-A399-E021-84B15E2C8503}"/>
              </a:ext>
            </a:extLst>
          </p:cNvPr>
          <p:cNvGrpSpPr/>
          <p:nvPr/>
        </p:nvGrpSpPr>
        <p:grpSpPr>
          <a:xfrm>
            <a:off x="1299755" y="3205458"/>
            <a:ext cx="304800" cy="1747300"/>
            <a:chOff x="4267200" y="3431650"/>
            <a:chExt cx="304800" cy="174730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9E70A24-E906-9D97-45DD-2DBE417968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E36A3C8-1746-E700-5113-1DFF330F95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88193AE-53DD-1A4C-7960-C7060CF2B8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77A3EBD-FF50-4206-105A-CE69CBEF7A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C78A9E7-C8CE-A4B4-557B-31B44B9AE4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CD2DB4B-F637-188C-A54B-D6195CA2359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1B519F8-46F3-1CF3-5824-8CD296297FE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E0D9C05-8211-10F1-A3FA-DC8E983EE6D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B0A3FBF-48E0-431E-9368-6A46848D6C3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BC0B4D8-0D9D-7DB2-EBAA-9DAB5F30976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0E397BB-0DC6-D2CE-6A32-48467CE0D0FD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E298393-E715-1EAA-B7D7-2A66DEB2C0A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1A742B4-FE4F-940D-AA47-A922DABC52E2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D48D29D-7527-EAC3-62A1-F016D1DD2C1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6B83EF1-66DE-6062-018E-9D314019F12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EC65C7E-1101-B15C-1709-68B7A8650F8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2783923-1D6D-AFBD-3250-51152F5A2CA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542C0E5-DFFF-D4C0-EE49-27211030F78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7163ED6-8D02-90EC-EE3B-EABB8BD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44FACF5-9232-9925-C628-454AD7678308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AB8EBEE-8EC1-F1CD-D9F2-6274B5C5D4D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6FB6319-F384-1537-78C0-1810E9A08AA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C17EB34-93AE-4493-27BB-7EAF58C2AEC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32674DD-A4C5-DBB5-1E7F-607166AA506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4743E20-3E5F-7F80-AEE4-E8D4AFA15EA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AF5C4AC-08E1-1F41-8A63-8AD0937A08CE}"/>
              </a:ext>
            </a:extLst>
          </p:cNvPr>
          <p:cNvGrpSpPr/>
          <p:nvPr/>
        </p:nvGrpSpPr>
        <p:grpSpPr>
          <a:xfrm>
            <a:off x="5496977" y="3216932"/>
            <a:ext cx="304800" cy="1747300"/>
            <a:chOff x="4267200" y="3431650"/>
            <a:chExt cx="304800" cy="1747300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EE32943-70D9-3992-7F3F-E2C7429852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6DC4019-DF54-FCE6-5EBC-6ED476A53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A415F0F-1F47-3B09-E706-48D987ED9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5B0D877-322E-E6A1-2966-80C07A278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8ED5B61-DDE3-CFD5-3109-6EB983BD6F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0" name="Straight Connector 25599">
              <a:extLst>
                <a:ext uri="{FF2B5EF4-FFF2-40B4-BE49-F238E27FC236}">
                  <a16:creationId xmlns:a16="http://schemas.microsoft.com/office/drawing/2014/main" id="{F7636BD5-5443-4886-5693-E16A432FDA75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1" name="Straight Connector 25600">
              <a:extLst>
                <a:ext uri="{FF2B5EF4-FFF2-40B4-BE49-F238E27FC236}">
                  <a16:creationId xmlns:a16="http://schemas.microsoft.com/office/drawing/2014/main" id="{77AD6774-8E93-E2A1-7B9D-08795A8B772F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2" name="Straight Connector 25601">
              <a:extLst>
                <a:ext uri="{FF2B5EF4-FFF2-40B4-BE49-F238E27FC236}">
                  <a16:creationId xmlns:a16="http://schemas.microsoft.com/office/drawing/2014/main" id="{DF8BE604-AC87-DCFF-4D36-8BCABD6295A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3" name="Straight Connector 25602">
              <a:extLst>
                <a:ext uri="{FF2B5EF4-FFF2-40B4-BE49-F238E27FC236}">
                  <a16:creationId xmlns:a16="http://schemas.microsoft.com/office/drawing/2014/main" id="{8F431066-8EB4-4FD4-CC6C-C1BD30FEFDF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4" name="Straight Connector 25603">
              <a:extLst>
                <a:ext uri="{FF2B5EF4-FFF2-40B4-BE49-F238E27FC236}">
                  <a16:creationId xmlns:a16="http://schemas.microsoft.com/office/drawing/2014/main" id="{F018FBCB-2B26-FFD0-1C45-891888B57053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5" name="Straight Connector 25604">
              <a:extLst>
                <a:ext uri="{FF2B5EF4-FFF2-40B4-BE49-F238E27FC236}">
                  <a16:creationId xmlns:a16="http://schemas.microsoft.com/office/drawing/2014/main" id="{F45549C9-96AE-F507-1EEA-0A4C3B5C1C19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6" name="Straight Connector 25605">
              <a:extLst>
                <a:ext uri="{FF2B5EF4-FFF2-40B4-BE49-F238E27FC236}">
                  <a16:creationId xmlns:a16="http://schemas.microsoft.com/office/drawing/2014/main" id="{FCA8B96C-7E59-E62B-AE76-861CF5E49BE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7" name="Straight Connector 25606">
              <a:extLst>
                <a:ext uri="{FF2B5EF4-FFF2-40B4-BE49-F238E27FC236}">
                  <a16:creationId xmlns:a16="http://schemas.microsoft.com/office/drawing/2014/main" id="{B2EA0B3F-2397-E79F-421F-47CC5CFECBBA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8" name="Straight Connector 25607">
              <a:extLst>
                <a:ext uri="{FF2B5EF4-FFF2-40B4-BE49-F238E27FC236}">
                  <a16:creationId xmlns:a16="http://schemas.microsoft.com/office/drawing/2014/main" id="{E7FC83C5-F081-CA4A-4710-CADE307EA7B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9" name="Straight Connector 25608">
              <a:extLst>
                <a:ext uri="{FF2B5EF4-FFF2-40B4-BE49-F238E27FC236}">
                  <a16:creationId xmlns:a16="http://schemas.microsoft.com/office/drawing/2014/main" id="{4C7A8744-A157-C4D5-F285-15DCA0CF414D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0" name="Straight Connector 25609">
              <a:extLst>
                <a:ext uri="{FF2B5EF4-FFF2-40B4-BE49-F238E27FC236}">
                  <a16:creationId xmlns:a16="http://schemas.microsoft.com/office/drawing/2014/main" id="{45052553-1B67-715D-941F-8540FEC40385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1" name="Straight Connector 25610">
              <a:extLst>
                <a:ext uri="{FF2B5EF4-FFF2-40B4-BE49-F238E27FC236}">
                  <a16:creationId xmlns:a16="http://schemas.microsoft.com/office/drawing/2014/main" id="{69942B50-DD68-7F49-1E97-23C664711F2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2" name="Straight Connector 25611">
              <a:extLst>
                <a:ext uri="{FF2B5EF4-FFF2-40B4-BE49-F238E27FC236}">
                  <a16:creationId xmlns:a16="http://schemas.microsoft.com/office/drawing/2014/main" id="{DA677F43-4D94-DB26-5B19-82A85F7D3C45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3" name="Straight Connector 25612">
              <a:extLst>
                <a:ext uri="{FF2B5EF4-FFF2-40B4-BE49-F238E27FC236}">
                  <a16:creationId xmlns:a16="http://schemas.microsoft.com/office/drawing/2014/main" id="{3B75024F-02FF-BC1B-6D94-C00E3548BDE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4" name="Straight Connector 25613">
              <a:extLst>
                <a:ext uri="{FF2B5EF4-FFF2-40B4-BE49-F238E27FC236}">
                  <a16:creationId xmlns:a16="http://schemas.microsoft.com/office/drawing/2014/main" id="{C30BC78E-EABB-F717-1A83-C21BAF48B01C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5" name="Straight Connector 25614">
              <a:extLst>
                <a:ext uri="{FF2B5EF4-FFF2-40B4-BE49-F238E27FC236}">
                  <a16:creationId xmlns:a16="http://schemas.microsoft.com/office/drawing/2014/main" id="{2DCF60B0-A504-C2BA-FCC6-F36065FD368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6" name="Straight Connector 25615">
              <a:extLst>
                <a:ext uri="{FF2B5EF4-FFF2-40B4-BE49-F238E27FC236}">
                  <a16:creationId xmlns:a16="http://schemas.microsoft.com/office/drawing/2014/main" id="{A024FB16-F6FC-E048-A884-C610D6654BA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7" name="Straight Connector 25616">
              <a:extLst>
                <a:ext uri="{FF2B5EF4-FFF2-40B4-BE49-F238E27FC236}">
                  <a16:creationId xmlns:a16="http://schemas.microsoft.com/office/drawing/2014/main" id="{D880FCE9-448B-8C84-6AF7-5A9FE4AE904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8" name="Straight Connector 25617">
              <a:extLst>
                <a:ext uri="{FF2B5EF4-FFF2-40B4-BE49-F238E27FC236}">
                  <a16:creationId xmlns:a16="http://schemas.microsoft.com/office/drawing/2014/main" id="{D35F15F2-F775-EC90-F3A9-10DA7D6FF9E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9" name="Straight Connector 25618">
              <a:extLst>
                <a:ext uri="{FF2B5EF4-FFF2-40B4-BE49-F238E27FC236}">
                  <a16:creationId xmlns:a16="http://schemas.microsoft.com/office/drawing/2014/main" id="{A84F6EDA-791D-95D5-B41A-69D4766908C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20" name="Group 292">
            <a:extLst>
              <a:ext uri="{FF2B5EF4-FFF2-40B4-BE49-F238E27FC236}">
                <a16:creationId xmlns:a16="http://schemas.microsoft.com/office/drawing/2014/main" id="{3D5E559C-70FF-B6DC-065F-433D4228727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678826" y="2984634"/>
            <a:ext cx="222250" cy="858838"/>
            <a:chOff x="384" y="816"/>
            <a:chExt cx="140" cy="541"/>
          </a:xfrm>
        </p:grpSpPr>
        <p:sp>
          <p:nvSpPr>
            <p:cNvPr id="25621" name="Line 293">
              <a:extLst>
                <a:ext uri="{FF2B5EF4-FFF2-40B4-BE49-F238E27FC236}">
                  <a16:creationId xmlns:a16="http://schemas.microsoft.com/office/drawing/2014/main" id="{1C0018CF-A32E-B13C-36A6-74EC4EE6E6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2" name="Line 294">
              <a:extLst>
                <a:ext uri="{FF2B5EF4-FFF2-40B4-BE49-F238E27FC236}">
                  <a16:creationId xmlns:a16="http://schemas.microsoft.com/office/drawing/2014/main" id="{4A21EEF3-4454-D354-06E9-51A4724E26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3" name="Freeform 295">
              <a:extLst>
                <a:ext uri="{FF2B5EF4-FFF2-40B4-BE49-F238E27FC236}">
                  <a16:creationId xmlns:a16="http://schemas.microsoft.com/office/drawing/2014/main" id="{A73D0261-55A3-FA4D-1B96-11DA94E90B5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24" name="Group 288">
            <a:extLst>
              <a:ext uri="{FF2B5EF4-FFF2-40B4-BE49-F238E27FC236}">
                <a16:creationId xmlns:a16="http://schemas.microsoft.com/office/drawing/2014/main" id="{A0E9B331-8B78-2563-5A49-B9CA667CB28F}"/>
              </a:ext>
            </a:extLst>
          </p:cNvPr>
          <p:cNvGrpSpPr>
            <a:grpSpLocks/>
          </p:cNvGrpSpPr>
          <p:nvPr/>
        </p:nvGrpSpPr>
        <p:grpSpPr bwMode="auto">
          <a:xfrm>
            <a:off x="5168522" y="2948065"/>
            <a:ext cx="222250" cy="858838"/>
            <a:chOff x="384" y="816"/>
            <a:chExt cx="140" cy="541"/>
          </a:xfrm>
        </p:grpSpPr>
        <p:sp>
          <p:nvSpPr>
            <p:cNvPr id="25625" name="Line 289">
              <a:extLst>
                <a:ext uri="{FF2B5EF4-FFF2-40B4-BE49-F238E27FC236}">
                  <a16:creationId xmlns:a16="http://schemas.microsoft.com/office/drawing/2014/main" id="{84F15ACF-C53A-77EA-09B7-9C1C65C901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6" name="Line 290">
              <a:extLst>
                <a:ext uri="{FF2B5EF4-FFF2-40B4-BE49-F238E27FC236}">
                  <a16:creationId xmlns:a16="http://schemas.microsoft.com/office/drawing/2014/main" id="{72C86DA0-5909-3B46-1368-B944EBB0D8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7" name="Freeform 291">
              <a:extLst>
                <a:ext uri="{FF2B5EF4-FFF2-40B4-BE49-F238E27FC236}">
                  <a16:creationId xmlns:a16="http://schemas.microsoft.com/office/drawing/2014/main" id="{C8AE4490-6EEC-5FDF-61C7-E2A6B70228B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28" name="Group 25627">
            <a:extLst>
              <a:ext uri="{FF2B5EF4-FFF2-40B4-BE49-F238E27FC236}">
                <a16:creationId xmlns:a16="http://schemas.microsoft.com/office/drawing/2014/main" id="{9C0F12F8-D0DF-6DA8-0C70-9CC4954E788B}"/>
              </a:ext>
            </a:extLst>
          </p:cNvPr>
          <p:cNvGrpSpPr/>
          <p:nvPr/>
        </p:nvGrpSpPr>
        <p:grpSpPr>
          <a:xfrm>
            <a:off x="2940173" y="4052728"/>
            <a:ext cx="579656" cy="1037259"/>
            <a:chOff x="2366037" y="7140471"/>
            <a:chExt cx="579656" cy="1037259"/>
          </a:xfrm>
        </p:grpSpPr>
        <p:sp>
          <p:nvSpPr>
            <p:cNvPr id="25630" name="Freeform 32">
              <a:extLst>
                <a:ext uri="{FF2B5EF4-FFF2-40B4-BE49-F238E27FC236}">
                  <a16:creationId xmlns:a16="http://schemas.microsoft.com/office/drawing/2014/main" id="{77BCE164-4A36-6957-0643-A7F17800E74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485893" y="7367729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1" name="Freeform 32">
              <a:extLst>
                <a:ext uri="{FF2B5EF4-FFF2-40B4-BE49-F238E27FC236}">
                  <a16:creationId xmlns:a16="http://schemas.microsoft.com/office/drawing/2014/main" id="{1B376612-7FFC-CD18-0FD8-7D05E5D5047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50330" y="7140471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2" name="Line 34">
              <a:extLst>
                <a:ext uri="{FF2B5EF4-FFF2-40B4-BE49-F238E27FC236}">
                  <a16:creationId xmlns:a16="http://schemas.microsoft.com/office/drawing/2014/main" id="{11D97190-EA8C-68E6-6CA7-B9D8140E61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6415" y="777692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3" name="Line 35">
              <a:extLst>
                <a:ext uri="{FF2B5EF4-FFF2-40B4-BE49-F238E27FC236}">
                  <a16:creationId xmlns:a16="http://schemas.microsoft.com/office/drawing/2014/main" id="{BEE30C90-A095-57D5-ADFB-E940824EC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7668" y="777692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4" name="Freeform 36">
              <a:extLst>
                <a:ext uri="{FF2B5EF4-FFF2-40B4-BE49-F238E27FC236}">
                  <a16:creationId xmlns:a16="http://schemas.microsoft.com/office/drawing/2014/main" id="{E5FDD01B-2B38-4471-3D5B-7B33FA456AB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55180" y="7390330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35" name="Group 25634">
            <a:extLst>
              <a:ext uri="{FF2B5EF4-FFF2-40B4-BE49-F238E27FC236}">
                <a16:creationId xmlns:a16="http://schemas.microsoft.com/office/drawing/2014/main" id="{E7B39558-95C1-E6E8-7A83-81097FDFA414}"/>
              </a:ext>
            </a:extLst>
          </p:cNvPr>
          <p:cNvGrpSpPr/>
          <p:nvPr/>
        </p:nvGrpSpPr>
        <p:grpSpPr>
          <a:xfrm>
            <a:off x="3724415" y="4044581"/>
            <a:ext cx="584504" cy="1037259"/>
            <a:chOff x="3643444" y="7140471"/>
            <a:chExt cx="584504" cy="1037259"/>
          </a:xfrm>
        </p:grpSpPr>
        <p:sp>
          <p:nvSpPr>
            <p:cNvPr id="25636" name="Freeform 32">
              <a:extLst>
                <a:ext uri="{FF2B5EF4-FFF2-40B4-BE49-F238E27FC236}">
                  <a16:creationId xmlns:a16="http://schemas.microsoft.com/office/drawing/2014/main" id="{255E8DEF-EA27-1164-DB87-2CB7DA794EC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820754" y="7379436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7" name="Freeform 32">
              <a:extLst>
                <a:ext uri="{FF2B5EF4-FFF2-40B4-BE49-F238E27FC236}">
                  <a16:creationId xmlns:a16="http://schemas.microsoft.com/office/drawing/2014/main" id="{0215A392-6137-3266-FDB4-2270D9200F8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643444" y="7140471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8" name="Line 34">
              <a:extLst>
                <a:ext uri="{FF2B5EF4-FFF2-40B4-BE49-F238E27FC236}">
                  <a16:creationId xmlns:a16="http://schemas.microsoft.com/office/drawing/2014/main" id="{613CAD73-7998-12D2-31E1-6A1E19897C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9529" y="777692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9" name="Line 35">
              <a:extLst>
                <a:ext uri="{FF2B5EF4-FFF2-40B4-BE49-F238E27FC236}">
                  <a16:creationId xmlns:a16="http://schemas.microsoft.com/office/drawing/2014/main" id="{52135FC1-3B97-D334-B3B7-A700B5A7F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0782" y="777692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40" name="Freeform 36">
              <a:extLst>
                <a:ext uri="{FF2B5EF4-FFF2-40B4-BE49-F238E27FC236}">
                  <a16:creationId xmlns:a16="http://schemas.microsoft.com/office/drawing/2014/main" id="{56E612C5-BB59-5FCE-EEFC-4C01FCC77C9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648294" y="7390330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41" name="Group 25640">
            <a:extLst>
              <a:ext uri="{FF2B5EF4-FFF2-40B4-BE49-F238E27FC236}">
                <a16:creationId xmlns:a16="http://schemas.microsoft.com/office/drawing/2014/main" id="{CB1749DC-E16D-64DE-D240-C31163E42B9F}"/>
              </a:ext>
            </a:extLst>
          </p:cNvPr>
          <p:cNvGrpSpPr/>
          <p:nvPr/>
        </p:nvGrpSpPr>
        <p:grpSpPr>
          <a:xfrm>
            <a:off x="4163377" y="4111921"/>
            <a:ext cx="304800" cy="1747300"/>
            <a:chOff x="4267200" y="3431650"/>
            <a:chExt cx="304800" cy="1747300"/>
          </a:xfrm>
        </p:grpSpPr>
        <p:cxnSp>
          <p:nvCxnSpPr>
            <p:cNvPr id="25642" name="Straight Connector 25641">
              <a:extLst>
                <a:ext uri="{FF2B5EF4-FFF2-40B4-BE49-F238E27FC236}">
                  <a16:creationId xmlns:a16="http://schemas.microsoft.com/office/drawing/2014/main" id="{12F41878-6541-2401-D5EA-1E758BD271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3" name="Straight Connector 25642">
              <a:extLst>
                <a:ext uri="{FF2B5EF4-FFF2-40B4-BE49-F238E27FC236}">
                  <a16:creationId xmlns:a16="http://schemas.microsoft.com/office/drawing/2014/main" id="{72441584-95CF-B299-EF5D-7C480BCFF7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4" name="Straight Connector 25643">
              <a:extLst>
                <a:ext uri="{FF2B5EF4-FFF2-40B4-BE49-F238E27FC236}">
                  <a16:creationId xmlns:a16="http://schemas.microsoft.com/office/drawing/2014/main" id="{0F8DAD09-1152-7E48-8AE0-5C00AF7435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5" name="Straight Connector 25644">
              <a:extLst>
                <a:ext uri="{FF2B5EF4-FFF2-40B4-BE49-F238E27FC236}">
                  <a16:creationId xmlns:a16="http://schemas.microsoft.com/office/drawing/2014/main" id="{34E65D78-EA4E-7470-AC05-812DEAFCA9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6" name="Straight Connector 25645">
              <a:extLst>
                <a:ext uri="{FF2B5EF4-FFF2-40B4-BE49-F238E27FC236}">
                  <a16:creationId xmlns:a16="http://schemas.microsoft.com/office/drawing/2014/main" id="{005B6859-715A-8479-2AE6-82CB50569B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7" name="Straight Connector 25646">
              <a:extLst>
                <a:ext uri="{FF2B5EF4-FFF2-40B4-BE49-F238E27FC236}">
                  <a16:creationId xmlns:a16="http://schemas.microsoft.com/office/drawing/2014/main" id="{057AD474-98A2-7230-6BD1-6AE41CD1F8D0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8" name="Straight Connector 25647">
              <a:extLst>
                <a:ext uri="{FF2B5EF4-FFF2-40B4-BE49-F238E27FC236}">
                  <a16:creationId xmlns:a16="http://schemas.microsoft.com/office/drawing/2014/main" id="{1824EE71-6473-D646-3D2A-C77737E469AD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9" name="Straight Connector 25648">
              <a:extLst>
                <a:ext uri="{FF2B5EF4-FFF2-40B4-BE49-F238E27FC236}">
                  <a16:creationId xmlns:a16="http://schemas.microsoft.com/office/drawing/2014/main" id="{A0C47C39-9542-60AF-4F0F-F9CFA5D432D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0" name="Straight Connector 25649">
              <a:extLst>
                <a:ext uri="{FF2B5EF4-FFF2-40B4-BE49-F238E27FC236}">
                  <a16:creationId xmlns:a16="http://schemas.microsoft.com/office/drawing/2014/main" id="{7525DFAE-3EAC-2BCE-3B20-60EFFFC7B9ED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1" name="Straight Connector 25650">
              <a:extLst>
                <a:ext uri="{FF2B5EF4-FFF2-40B4-BE49-F238E27FC236}">
                  <a16:creationId xmlns:a16="http://schemas.microsoft.com/office/drawing/2014/main" id="{1C16A428-8C5E-6D23-AFC8-8253D9ECB75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2" name="Straight Connector 25651">
              <a:extLst>
                <a:ext uri="{FF2B5EF4-FFF2-40B4-BE49-F238E27FC236}">
                  <a16:creationId xmlns:a16="http://schemas.microsoft.com/office/drawing/2014/main" id="{1DB4811B-B68A-DBDF-1AB8-A66E9D91A22D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3" name="Straight Connector 25652">
              <a:extLst>
                <a:ext uri="{FF2B5EF4-FFF2-40B4-BE49-F238E27FC236}">
                  <a16:creationId xmlns:a16="http://schemas.microsoft.com/office/drawing/2014/main" id="{1304CDC8-76F7-CBD9-EE39-A87F50D71BC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4" name="Straight Connector 25653">
              <a:extLst>
                <a:ext uri="{FF2B5EF4-FFF2-40B4-BE49-F238E27FC236}">
                  <a16:creationId xmlns:a16="http://schemas.microsoft.com/office/drawing/2014/main" id="{27BBFD6F-C7EF-089A-84E4-B977B920334C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5" name="Straight Connector 25654">
              <a:extLst>
                <a:ext uri="{FF2B5EF4-FFF2-40B4-BE49-F238E27FC236}">
                  <a16:creationId xmlns:a16="http://schemas.microsoft.com/office/drawing/2014/main" id="{E2D2860F-0959-AEA1-20CE-17764E4F667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6" name="Straight Connector 25655">
              <a:extLst>
                <a:ext uri="{FF2B5EF4-FFF2-40B4-BE49-F238E27FC236}">
                  <a16:creationId xmlns:a16="http://schemas.microsoft.com/office/drawing/2014/main" id="{4BF87DB1-2B90-A951-ADF1-41D67B2C067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7" name="Straight Connector 25656">
              <a:extLst>
                <a:ext uri="{FF2B5EF4-FFF2-40B4-BE49-F238E27FC236}">
                  <a16:creationId xmlns:a16="http://schemas.microsoft.com/office/drawing/2014/main" id="{03ED6E6A-F06C-9BF6-80A8-8E5643D510A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8" name="Straight Connector 25657">
              <a:extLst>
                <a:ext uri="{FF2B5EF4-FFF2-40B4-BE49-F238E27FC236}">
                  <a16:creationId xmlns:a16="http://schemas.microsoft.com/office/drawing/2014/main" id="{6FBBC46F-A6CD-7155-DA8E-4F6D475F5D6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9" name="Straight Connector 25658">
              <a:extLst>
                <a:ext uri="{FF2B5EF4-FFF2-40B4-BE49-F238E27FC236}">
                  <a16:creationId xmlns:a16="http://schemas.microsoft.com/office/drawing/2014/main" id="{537D7B64-CB50-99D8-BE2E-F1CC978685C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0" name="Straight Connector 25659">
              <a:extLst>
                <a:ext uri="{FF2B5EF4-FFF2-40B4-BE49-F238E27FC236}">
                  <a16:creationId xmlns:a16="http://schemas.microsoft.com/office/drawing/2014/main" id="{D8C8DACD-E7D3-9DF1-1A9F-E072E8E9956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1" name="Straight Connector 25660">
              <a:extLst>
                <a:ext uri="{FF2B5EF4-FFF2-40B4-BE49-F238E27FC236}">
                  <a16:creationId xmlns:a16="http://schemas.microsoft.com/office/drawing/2014/main" id="{8A9E819F-ED5F-F499-93F8-FBA61AA2F725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2" name="Straight Connector 25661">
              <a:extLst>
                <a:ext uri="{FF2B5EF4-FFF2-40B4-BE49-F238E27FC236}">
                  <a16:creationId xmlns:a16="http://schemas.microsoft.com/office/drawing/2014/main" id="{BDD4F6B8-B620-D972-B9C3-D3DE6F2BD8D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3" name="Straight Connector 25662">
              <a:extLst>
                <a:ext uri="{FF2B5EF4-FFF2-40B4-BE49-F238E27FC236}">
                  <a16:creationId xmlns:a16="http://schemas.microsoft.com/office/drawing/2014/main" id="{8A827185-C614-D060-ABB8-E30E8840D743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90DF6AD-19CB-5E7C-0CBA-802C9A4BAEC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0CD17D9-D356-345B-20A5-2506C29F685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3AB3E73-DA2E-0036-5D12-77FA8EFAAB6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7E233A-2AD1-431E-4B2C-2A3BE929EBA5}"/>
              </a:ext>
            </a:extLst>
          </p:cNvPr>
          <p:cNvGrpSpPr/>
          <p:nvPr/>
        </p:nvGrpSpPr>
        <p:grpSpPr>
          <a:xfrm>
            <a:off x="2614713" y="3966133"/>
            <a:ext cx="304800" cy="1747300"/>
            <a:chOff x="4267200" y="3431650"/>
            <a:chExt cx="304800" cy="1747300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CF5CD32-DBFC-BA31-B210-9C0C0A80A9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56B5128-D277-33A4-8F44-CC902BDA69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B8045BE-6829-C75C-8AC2-3827F874B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3DF8948-69BB-2283-ADB6-5BE22C2666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8F6986B-217B-0592-73CD-BE9D59267D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B72E824-1491-18EF-5023-060E82643BE5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90B91E1-0CD3-22AD-F6A4-2D936330333D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0230DFD-E646-5520-A837-69C3695A7CF0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B47947A-DD1B-D90D-F268-3C46AB5CD0E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2EB4356-D707-03C7-DB04-B2F58F772D4F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545F3F1-1FE7-8A50-D788-FCD1B293A9BA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3FF4520-9EEF-9DA0-1545-3D587CB8434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366D55C-3B3A-4C52-F816-AFB5692DC1BD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E1B8F35-79CF-F00E-1C2B-D20EAD2CCF2F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9262CE1-99D4-B5DA-9AEF-59646E233295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CDD1165-2E43-4722-51F3-7372381E2720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5C4B116-F40F-2877-6D8E-97278F913870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1CD4933-6096-DBB8-34A5-E531F50324F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BC3B707-2225-0BBA-197A-3FCC47E14D6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EA78563-EB88-FF96-F443-825AE6125A92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402833F-FABC-52E1-A67A-3FD6930CB78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EA5D0F0-D512-D92C-A7A5-20B170EDBA25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233E497-E7B5-7D6A-699A-70E8A71CFD6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A0C5786-3127-BBF2-2C42-46A0E3C24D7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6DD6CE9-4646-5FBB-F41F-7D92B5BFC15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F8B62EE-CF31-2919-489D-8ECDBB5A80C8}"/>
              </a:ext>
            </a:extLst>
          </p:cNvPr>
          <p:cNvGrpSpPr/>
          <p:nvPr/>
        </p:nvGrpSpPr>
        <p:grpSpPr>
          <a:xfrm>
            <a:off x="4163376" y="5029610"/>
            <a:ext cx="304800" cy="1747300"/>
            <a:chOff x="4267200" y="3431650"/>
            <a:chExt cx="304800" cy="174730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3A10FAE-5F8E-0C7F-167B-803C22ED67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406C4C4-9B24-C1A7-BD50-22928A868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743C792-352D-265F-6EEF-5894E1220D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2DD3173-0CC2-E971-BB33-0E32450495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0DE1DAF-2546-CAFE-283A-F2D3A68D7B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F6529A4-5BE6-5A08-CAA3-9A332D8F95A0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C6135B7-6D7B-86E7-A15D-7B1D24105873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7200543-B8B3-85A9-C813-CBBBEF3912D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28B2CDD-1DA5-C3DA-8E92-837B77F5B3D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6B0BE09-9D70-DAC1-9F08-B79E5FB3FD2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A175B89-30B7-F2D0-7D46-A80CBB82C8FD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66174A0-A498-34E2-C23E-9E63B29A51F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FC03A75-F76F-CFCE-1FAF-2F72024D1430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406A055-83D0-05D7-5428-64B791E4858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ACA2577-5D69-184A-50A3-8E4DB1B65BC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71A3B7B-93F6-5497-77DE-EA2FC1F7E69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07878AA-7C24-024A-E50F-E5B38B384BA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DD20EE1-49F7-23C6-83FE-EF3060BFD64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43B2942-50E5-1F7F-A03F-13C2BE57F350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B957C41-7D2B-28F5-08C9-3073ABD899DE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7A8E64D-5276-9AB4-893A-59544BDA5DF0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32E76E9-87F8-51D1-0BEA-AB8A2B860DCD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803BC29-AEF9-8557-9143-05C3388AAE2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C6A3AEE-BD8A-D968-B681-D5775EF0922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86B88DE-0F3D-B683-D50B-DC909AC9994D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A32D3DC-D9B0-769B-D99E-3FE266D6AE50}"/>
              </a:ext>
            </a:extLst>
          </p:cNvPr>
          <p:cNvGrpSpPr/>
          <p:nvPr/>
        </p:nvGrpSpPr>
        <p:grpSpPr>
          <a:xfrm>
            <a:off x="2614713" y="5029610"/>
            <a:ext cx="304800" cy="1747300"/>
            <a:chOff x="4267200" y="3431650"/>
            <a:chExt cx="304800" cy="1747300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6E9DB82-E8CD-51A3-0DB8-5529C9DA48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0BDE685-3F48-D00D-D066-AF6F662C2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4E7078C-642D-AFCC-D9EE-73388D7E60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3504BA3-74D5-93EA-30B3-B120EE0D70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A3BF5F21-53A5-8AE8-3267-7BE358F141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393EFC2-02F4-3620-E434-2DC29ECA4BF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E49BDC8-3BB1-F578-CA56-B151CBB41AA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B05D63A-495E-C301-D50D-39A269FDB08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AA59836-AE34-D646-D476-61065ACED52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4CCECB2-D0C4-3656-E343-90D1397F10E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AB8CC3E-5960-A4EE-EFEB-D7F85F14B6C3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B78C5C5-F2DC-2FB7-53AF-86FFA2634F0F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8CD3F99-DF3E-2709-B423-8A64C1F9FDB9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9180DCE7-BE34-3E61-576B-41526C31DC70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B53BEDBD-F6AE-0884-31FA-B74A46A79A8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16F7C65-D844-6729-97DF-650143E6234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BB30308-F55E-AAD8-57AA-26B2D1EC657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F2618BC-E392-E27B-B04E-233D6EC1C2CD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03E4AC5-CE10-8133-C8DA-A121F6F86D0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827407D-0EC7-FB31-7493-3ECF5905CFAB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70C59527-1044-EDB1-EC4A-AA1D6EE8EEE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1B77515-8720-DE57-F1C1-DB258D034DCD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752C5CA-70FA-6204-876D-82ED001448EF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52AE9D2-A16E-A591-FB2F-06DEC7C60F2D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4F0DF0B-6079-C11A-6585-A3BAF69FF71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FA19C35-3899-1655-BBBD-7EC33796C100}"/>
              </a:ext>
            </a:extLst>
          </p:cNvPr>
          <p:cNvGrpSpPr/>
          <p:nvPr/>
        </p:nvGrpSpPr>
        <p:grpSpPr>
          <a:xfrm>
            <a:off x="2638451" y="6235573"/>
            <a:ext cx="1805989" cy="533400"/>
            <a:chOff x="261296" y="3258680"/>
            <a:chExt cx="1805989" cy="533400"/>
          </a:xfrm>
        </p:grpSpPr>
        <p:grpSp>
          <p:nvGrpSpPr>
            <p:cNvPr id="147" name="Group 107">
              <a:extLst>
                <a:ext uri="{FF2B5EF4-FFF2-40B4-BE49-F238E27FC236}">
                  <a16:creationId xmlns:a16="http://schemas.microsoft.com/office/drawing/2014/main" id="{5B58F3DC-DA3D-AD0F-AD92-D41AEA40969E}"/>
                </a:ext>
              </a:extLst>
            </p:cNvPr>
            <p:cNvGrpSpPr/>
            <p:nvPr/>
          </p:nvGrpSpPr>
          <p:grpSpPr>
            <a:xfrm rot="5400000">
              <a:off x="897591" y="2622385"/>
              <a:ext cx="533400" cy="1805989"/>
              <a:chOff x="1600200" y="3200400"/>
              <a:chExt cx="533400" cy="3505200"/>
            </a:xfrm>
          </p:grpSpPr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2F51C23D-3614-9201-4474-72CB1C554A7C}"/>
                  </a:ext>
                </a:extLst>
              </p:cNvPr>
              <p:cNvSpPr/>
              <p:nvPr/>
            </p:nvSpPr>
            <p:spPr>
              <a:xfrm>
                <a:off x="1600200" y="3200400"/>
                <a:ext cx="533400" cy="3505200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9F2985BF-F8F2-55EC-CA3B-C2129ABF525D}"/>
                  </a:ext>
                </a:extLst>
              </p:cNvPr>
              <p:cNvCxnSpPr/>
              <p:nvPr/>
            </p:nvCxnSpPr>
            <p:spPr>
              <a:xfrm>
                <a:off x="1600200" y="3505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547949B6-7D04-EB2E-D327-127A5726F2D4}"/>
                  </a:ext>
                </a:extLst>
              </p:cNvPr>
              <p:cNvCxnSpPr/>
              <p:nvPr/>
            </p:nvCxnSpPr>
            <p:spPr>
              <a:xfrm>
                <a:off x="1600200" y="3657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5AB652A8-B7B4-3517-BA10-2E191AE61CF1}"/>
                  </a:ext>
                </a:extLst>
              </p:cNvPr>
              <p:cNvCxnSpPr/>
              <p:nvPr/>
            </p:nvCxnSpPr>
            <p:spPr>
              <a:xfrm>
                <a:off x="1600200" y="3810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28693FD2-59EC-3E42-A19C-A6389F141D69}"/>
                  </a:ext>
                </a:extLst>
              </p:cNvPr>
              <p:cNvCxnSpPr/>
              <p:nvPr/>
            </p:nvCxnSpPr>
            <p:spPr>
              <a:xfrm>
                <a:off x="1600200" y="3962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B73FF969-58D0-9B42-F029-BBC4699DD798}"/>
                  </a:ext>
                </a:extLst>
              </p:cNvPr>
              <p:cNvCxnSpPr/>
              <p:nvPr/>
            </p:nvCxnSpPr>
            <p:spPr>
              <a:xfrm>
                <a:off x="1600200" y="4114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615C331E-2474-A1FC-8D73-C5190D86DF28}"/>
                  </a:ext>
                </a:extLst>
              </p:cNvPr>
              <p:cNvCxnSpPr/>
              <p:nvPr/>
            </p:nvCxnSpPr>
            <p:spPr>
              <a:xfrm>
                <a:off x="1600200" y="4267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58CA9D7A-B442-E726-F20C-4EDEC4A457EA}"/>
                  </a:ext>
                </a:extLst>
              </p:cNvPr>
              <p:cNvCxnSpPr/>
              <p:nvPr/>
            </p:nvCxnSpPr>
            <p:spPr>
              <a:xfrm>
                <a:off x="1600200" y="4419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B72F938A-0A7F-7B7F-F843-C2434BBF0E48}"/>
                  </a:ext>
                </a:extLst>
              </p:cNvPr>
              <p:cNvCxnSpPr/>
              <p:nvPr/>
            </p:nvCxnSpPr>
            <p:spPr>
              <a:xfrm>
                <a:off x="1600200" y="4572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AB4BC599-558A-7293-A308-4FAF6AE8B3AD}"/>
                  </a:ext>
                </a:extLst>
              </p:cNvPr>
              <p:cNvCxnSpPr/>
              <p:nvPr/>
            </p:nvCxnSpPr>
            <p:spPr>
              <a:xfrm>
                <a:off x="1600200" y="4724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F83C8E70-9F2A-70A9-1AED-E2872872E7B6}"/>
                  </a:ext>
                </a:extLst>
              </p:cNvPr>
              <p:cNvCxnSpPr/>
              <p:nvPr/>
            </p:nvCxnSpPr>
            <p:spPr>
              <a:xfrm>
                <a:off x="1600200" y="4876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DEAFF9E9-E745-D872-F891-35F31B2E3077}"/>
                  </a:ext>
                </a:extLst>
              </p:cNvPr>
              <p:cNvCxnSpPr/>
              <p:nvPr/>
            </p:nvCxnSpPr>
            <p:spPr>
              <a:xfrm>
                <a:off x="1600200" y="5029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783BD2BC-0E67-E6A2-AD11-110ADA62FABF}"/>
                  </a:ext>
                </a:extLst>
              </p:cNvPr>
              <p:cNvCxnSpPr/>
              <p:nvPr/>
            </p:nvCxnSpPr>
            <p:spPr>
              <a:xfrm>
                <a:off x="1600200" y="5181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D1E21447-FE92-7FBD-D174-155C7E156DEC}"/>
                  </a:ext>
                </a:extLst>
              </p:cNvPr>
              <p:cNvCxnSpPr/>
              <p:nvPr/>
            </p:nvCxnSpPr>
            <p:spPr>
              <a:xfrm>
                <a:off x="1600200" y="5334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33ED6652-D67C-CC64-9742-71CD288E41EF}"/>
                  </a:ext>
                </a:extLst>
              </p:cNvPr>
              <p:cNvCxnSpPr/>
              <p:nvPr/>
            </p:nvCxnSpPr>
            <p:spPr>
              <a:xfrm>
                <a:off x="1600200" y="5486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BB7CEB04-E8D8-7A95-2B1E-BA0AEC0BD8BF}"/>
                  </a:ext>
                </a:extLst>
              </p:cNvPr>
              <p:cNvCxnSpPr/>
              <p:nvPr/>
            </p:nvCxnSpPr>
            <p:spPr>
              <a:xfrm>
                <a:off x="1600200" y="5638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7F5B074D-9651-D004-F9D3-AC26EC4D02CC}"/>
                  </a:ext>
                </a:extLst>
              </p:cNvPr>
              <p:cNvCxnSpPr/>
              <p:nvPr/>
            </p:nvCxnSpPr>
            <p:spPr>
              <a:xfrm>
                <a:off x="1600200" y="5791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D32503D0-5528-C661-1875-E592FEF3485C}"/>
                  </a:ext>
                </a:extLst>
              </p:cNvPr>
              <p:cNvCxnSpPr/>
              <p:nvPr/>
            </p:nvCxnSpPr>
            <p:spPr>
              <a:xfrm>
                <a:off x="1600200" y="5943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AE60D4FC-B06D-9BD1-7A3B-C101E6ECD1B7}"/>
                  </a:ext>
                </a:extLst>
              </p:cNvPr>
              <p:cNvCxnSpPr/>
              <p:nvPr/>
            </p:nvCxnSpPr>
            <p:spPr>
              <a:xfrm>
                <a:off x="1600200" y="6096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3F4DD4FD-0451-08CF-75E2-082FF5689025}"/>
                  </a:ext>
                </a:extLst>
              </p:cNvPr>
              <p:cNvCxnSpPr/>
              <p:nvPr/>
            </p:nvCxnSpPr>
            <p:spPr>
              <a:xfrm>
                <a:off x="1600200" y="6248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B5E3A3D3-FDA1-E935-36E4-5F60FE2A9397}"/>
                  </a:ext>
                </a:extLst>
              </p:cNvPr>
              <p:cNvCxnSpPr/>
              <p:nvPr/>
            </p:nvCxnSpPr>
            <p:spPr>
              <a:xfrm>
                <a:off x="1600200" y="6400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FE5EE74F-96EC-29A6-F18E-076FF9F25415}"/>
                  </a:ext>
                </a:extLst>
              </p:cNvPr>
              <p:cNvCxnSpPr/>
              <p:nvPr/>
            </p:nvCxnSpPr>
            <p:spPr>
              <a:xfrm>
                <a:off x="1600200" y="6553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9DFDAAFF-71D5-4730-7F7E-4652352F1F01}"/>
                  </a:ext>
                </a:extLst>
              </p:cNvPr>
              <p:cNvCxnSpPr/>
              <p:nvPr/>
            </p:nvCxnSpPr>
            <p:spPr>
              <a:xfrm>
                <a:off x="1600200" y="3352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04DC6137-4957-F8E5-5A40-7D146089218B}"/>
                  </a:ext>
                </a:extLst>
              </p:cNvPr>
              <p:cNvCxnSpPr/>
              <p:nvPr/>
            </p:nvCxnSpPr>
            <p:spPr>
              <a:xfrm rot="5400000">
                <a:off x="2286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3B005755-FDF8-022F-7B35-3BF65ADCE036}"/>
                  </a:ext>
                </a:extLst>
              </p:cNvPr>
              <p:cNvCxnSpPr/>
              <p:nvPr/>
            </p:nvCxnSpPr>
            <p:spPr>
              <a:xfrm rot="5400000">
                <a:off x="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A76CF5C8-2442-A3D1-8784-0C8434AC5A8B}"/>
                  </a:ext>
                </a:extLst>
              </p:cNvPr>
              <p:cNvCxnSpPr/>
              <p:nvPr/>
            </p:nvCxnSpPr>
            <p:spPr>
              <a:xfrm rot="5400000">
                <a:off x="-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23061805-1D02-3BF4-53D9-74E46AF180E4}"/>
                  </a:ext>
                </a:extLst>
              </p:cNvPr>
              <p:cNvCxnSpPr/>
              <p:nvPr/>
            </p:nvCxnSpPr>
            <p:spPr>
              <a:xfrm rot="5400000">
                <a:off x="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B0260A44-B89B-7CFD-C956-304FC3FD0F54}"/>
                  </a:ext>
                </a:extLst>
              </p:cNvPr>
              <p:cNvCxnSpPr/>
              <p:nvPr/>
            </p:nvCxnSpPr>
            <p:spPr>
              <a:xfrm rot="5400000">
                <a:off x="1524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F7A0855F-9D64-D30D-D648-A080A3F053DA}"/>
                  </a:ext>
                </a:extLst>
              </p:cNvPr>
              <p:cNvCxnSpPr/>
              <p:nvPr/>
            </p:nvCxnSpPr>
            <p:spPr>
              <a:xfrm rot="5400000">
                <a:off x="3048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959D98B-3062-3FB5-CE25-3035E46D84E8}"/>
                </a:ext>
              </a:extLst>
            </p:cNvPr>
            <p:cNvSpPr/>
            <p:nvPr/>
          </p:nvSpPr>
          <p:spPr>
            <a:xfrm>
              <a:off x="928726" y="3425523"/>
              <a:ext cx="471127" cy="22932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697C8FCE-C8E4-C755-09DB-1B9EF8341E73}"/>
              </a:ext>
            </a:extLst>
          </p:cNvPr>
          <p:cNvGrpSpPr/>
          <p:nvPr/>
        </p:nvGrpSpPr>
        <p:grpSpPr>
          <a:xfrm>
            <a:off x="1499720" y="6311773"/>
            <a:ext cx="918564" cy="1447800"/>
            <a:chOff x="3577236" y="4343400"/>
            <a:chExt cx="918564" cy="1447800"/>
          </a:xfrm>
        </p:grpSpPr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02FE4A06-25E4-C86F-4C30-BAF1DC116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236" y="4353718"/>
              <a:ext cx="916405" cy="9164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3B40410-93CF-3E0E-658B-26F5719ABE67}"/>
                </a:ext>
              </a:extLst>
            </p:cNvPr>
            <p:cNvCxnSpPr/>
            <p:nvPr/>
          </p:nvCxnSpPr>
          <p:spPr>
            <a:xfrm rot="5400000">
              <a:off x="3314700" y="5524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E852A33-8001-9A8E-1F45-5AE87053121D}"/>
                </a:ext>
              </a:extLst>
            </p:cNvPr>
            <p:cNvCxnSpPr/>
            <p:nvPr/>
          </p:nvCxnSpPr>
          <p:spPr>
            <a:xfrm rot="5400000">
              <a:off x="3390900" y="54629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FFA5A033-ACD0-0423-0D1F-3DE3677BACBE}"/>
                </a:ext>
              </a:extLst>
            </p:cNvPr>
            <p:cNvCxnSpPr/>
            <p:nvPr/>
          </p:nvCxnSpPr>
          <p:spPr>
            <a:xfrm rot="5400000">
              <a:off x="3467100" y="5372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BE640B0-4877-58ED-B380-724ADB143A64}"/>
                </a:ext>
              </a:extLst>
            </p:cNvPr>
            <p:cNvCxnSpPr/>
            <p:nvPr/>
          </p:nvCxnSpPr>
          <p:spPr>
            <a:xfrm rot="5400000">
              <a:off x="3543300" y="529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F01D814-DE4A-0E79-38D4-7436130E5920}"/>
                </a:ext>
              </a:extLst>
            </p:cNvPr>
            <p:cNvCxnSpPr/>
            <p:nvPr/>
          </p:nvCxnSpPr>
          <p:spPr>
            <a:xfrm rot="5400000">
              <a:off x="3619500" y="5219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5C0FDFD-EFA2-8083-DD03-C7300A273C58}"/>
                </a:ext>
              </a:extLst>
            </p:cNvPr>
            <p:cNvCxnSpPr/>
            <p:nvPr/>
          </p:nvCxnSpPr>
          <p:spPr>
            <a:xfrm rot="5400000">
              <a:off x="3695700" y="5143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47600296-6FD8-8B47-2DB4-898EC7386641}"/>
                </a:ext>
              </a:extLst>
            </p:cNvPr>
            <p:cNvCxnSpPr/>
            <p:nvPr/>
          </p:nvCxnSpPr>
          <p:spPr>
            <a:xfrm rot="5400000">
              <a:off x="3771900" y="5067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E6410E0-67FB-A51C-4423-BA7AC903D52E}"/>
                </a:ext>
              </a:extLst>
            </p:cNvPr>
            <p:cNvCxnSpPr/>
            <p:nvPr/>
          </p:nvCxnSpPr>
          <p:spPr>
            <a:xfrm rot="5400000">
              <a:off x="3848100" y="499212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B9C0278-1D31-B31D-8DCC-54300E639F6B}"/>
                </a:ext>
              </a:extLst>
            </p:cNvPr>
            <p:cNvCxnSpPr/>
            <p:nvPr/>
          </p:nvCxnSpPr>
          <p:spPr>
            <a:xfrm rot="5400000">
              <a:off x="3924300" y="49295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AEFCC2E2-2CF8-D8B0-AF42-930540FC08EC}"/>
                </a:ext>
              </a:extLst>
            </p:cNvPr>
            <p:cNvCxnSpPr/>
            <p:nvPr/>
          </p:nvCxnSpPr>
          <p:spPr>
            <a:xfrm rot="5400000">
              <a:off x="4000500" y="4838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4" name="Straight Connector 25663">
              <a:extLst>
                <a:ext uri="{FF2B5EF4-FFF2-40B4-BE49-F238E27FC236}">
                  <a16:creationId xmlns:a16="http://schemas.microsoft.com/office/drawing/2014/main" id="{17D22DF7-6543-D303-81C7-31D35AC54E70}"/>
                </a:ext>
              </a:extLst>
            </p:cNvPr>
            <p:cNvCxnSpPr/>
            <p:nvPr/>
          </p:nvCxnSpPr>
          <p:spPr>
            <a:xfrm rot="5400000">
              <a:off x="4076700" y="476921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5" name="Straight Connector 25664">
              <a:extLst>
                <a:ext uri="{FF2B5EF4-FFF2-40B4-BE49-F238E27FC236}">
                  <a16:creationId xmlns:a16="http://schemas.microsoft.com/office/drawing/2014/main" id="{C6DCC26F-B049-C3AB-C8F8-4953F76BB733}"/>
                </a:ext>
              </a:extLst>
            </p:cNvPr>
            <p:cNvCxnSpPr/>
            <p:nvPr/>
          </p:nvCxnSpPr>
          <p:spPr>
            <a:xfrm rot="5400000">
              <a:off x="4152900" y="469936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6" name="Straight Connector 25665">
              <a:extLst>
                <a:ext uri="{FF2B5EF4-FFF2-40B4-BE49-F238E27FC236}">
                  <a16:creationId xmlns:a16="http://schemas.microsoft.com/office/drawing/2014/main" id="{623DC638-35CA-E4CD-A11D-6530174BF685}"/>
                </a:ext>
              </a:extLst>
            </p:cNvPr>
            <p:cNvCxnSpPr/>
            <p:nvPr/>
          </p:nvCxnSpPr>
          <p:spPr>
            <a:xfrm rot="5400000">
              <a:off x="4229100" y="4610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7" name="Straight Connector 25666">
              <a:extLst>
                <a:ext uri="{FF2B5EF4-FFF2-40B4-BE49-F238E27FC236}">
                  <a16:creationId xmlns:a16="http://schemas.microsoft.com/office/drawing/2014/main" id="{1674D107-DA7D-BFCE-2A5F-AF222DB0EF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19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8" name="Straight Connector 25667">
              <a:extLst>
                <a:ext uri="{FF2B5EF4-FFF2-40B4-BE49-F238E27FC236}">
                  <a16:creationId xmlns:a16="http://schemas.microsoft.com/office/drawing/2014/main" id="{F2EB11E0-6759-4620-E516-F78C7BF8D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958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9" name="Straight Connector 25668">
              <a:extLst>
                <a:ext uri="{FF2B5EF4-FFF2-40B4-BE49-F238E27FC236}">
                  <a16:creationId xmlns:a16="http://schemas.microsoft.com/office/drawing/2014/main" id="{D73C5282-2ADA-60A8-67B2-5486102AA9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5720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0" name="Straight Connector 25669">
              <a:extLst>
                <a:ext uri="{FF2B5EF4-FFF2-40B4-BE49-F238E27FC236}">
                  <a16:creationId xmlns:a16="http://schemas.microsoft.com/office/drawing/2014/main" id="{7A4D1632-ED36-AABE-B7EC-A2C9E56668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7244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1" name="Straight Connector 25670">
              <a:extLst>
                <a:ext uri="{FF2B5EF4-FFF2-40B4-BE49-F238E27FC236}">
                  <a16:creationId xmlns:a16="http://schemas.microsoft.com/office/drawing/2014/main" id="{23B6F94F-E916-311E-571E-03CFEBF68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423" y="4876800"/>
              <a:ext cx="913377" cy="9133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2" name="Straight Connector 25671">
              <a:extLst>
                <a:ext uri="{FF2B5EF4-FFF2-40B4-BE49-F238E27FC236}">
                  <a16:creationId xmlns:a16="http://schemas.microsoft.com/office/drawing/2014/main" id="{715FDBE3-9B2B-DC39-F006-BF2BD8938B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800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3" name="Straight Connector 25672">
              <a:extLst>
                <a:ext uri="{FF2B5EF4-FFF2-40B4-BE49-F238E27FC236}">
                  <a16:creationId xmlns:a16="http://schemas.microsoft.com/office/drawing/2014/main" id="{8769871C-F1EA-E7EF-E206-03B5D944F5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6482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74" name="Group 25673">
            <a:extLst>
              <a:ext uri="{FF2B5EF4-FFF2-40B4-BE49-F238E27FC236}">
                <a16:creationId xmlns:a16="http://schemas.microsoft.com/office/drawing/2014/main" id="{F5D2FDAF-67E1-41F6-EC79-A502C6D731C2}"/>
              </a:ext>
            </a:extLst>
          </p:cNvPr>
          <p:cNvGrpSpPr/>
          <p:nvPr/>
        </p:nvGrpSpPr>
        <p:grpSpPr>
          <a:xfrm>
            <a:off x="4677181" y="6260711"/>
            <a:ext cx="922947" cy="1447800"/>
            <a:chOff x="2590800" y="4343400"/>
            <a:chExt cx="922947" cy="1447800"/>
          </a:xfrm>
        </p:grpSpPr>
        <p:cxnSp>
          <p:nvCxnSpPr>
            <p:cNvPr id="25675" name="Straight Connector 25674">
              <a:extLst>
                <a:ext uri="{FF2B5EF4-FFF2-40B4-BE49-F238E27FC236}">
                  <a16:creationId xmlns:a16="http://schemas.microsoft.com/office/drawing/2014/main" id="{33FECDDB-040A-5C61-EB5C-7963A8D2B7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9142" y="4359049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6" name="Straight Connector 25675">
              <a:extLst>
                <a:ext uri="{FF2B5EF4-FFF2-40B4-BE49-F238E27FC236}">
                  <a16:creationId xmlns:a16="http://schemas.microsoft.com/office/drawing/2014/main" id="{4B4CE685-C28A-F1E3-9F7E-C0C7C7182A7E}"/>
                </a:ext>
              </a:extLst>
            </p:cNvPr>
            <p:cNvCxnSpPr/>
            <p:nvPr/>
          </p:nvCxnSpPr>
          <p:spPr>
            <a:xfrm rot="5400000">
              <a:off x="2324100" y="4610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7" name="Straight Connector 25676">
              <a:extLst>
                <a:ext uri="{FF2B5EF4-FFF2-40B4-BE49-F238E27FC236}">
                  <a16:creationId xmlns:a16="http://schemas.microsoft.com/office/drawing/2014/main" id="{77E54DB8-F69A-824A-6F35-47C0F9432496}"/>
                </a:ext>
              </a:extLst>
            </p:cNvPr>
            <p:cNvCxnSpPr/>
            <p:nvPr/>
          </p:nvCxnSpPr>
          <p:spPr>
            <a:xfrm rot="5400000">
              <a:off x="2400300" y="4686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8" name="Straight Connector 25677">
              <a:extLst>
                <a:ext uri="{FF2B5EF4-FFF2-40B4-BE49-F238E27FC236}">
                  <a16:creationId xmlns:a16="http://schemas.microsoft.com/office/drawing/2014/main" id="{9BFFCA43-336C-275F-9972-C3A1E06BE5F8}"/>
                </a:ext>
              </a:extLst>
            </p:cNvPr>
            <p:cNvCxnSpPr/>
            <p:nvPr/>
          </p:nvCxnSpPr>
          <p:spPr>
            <a:xfrm rot="5400000">
              <a:off x="2476500" y="4762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9" name="Straight Connector 25678">
              <a:extLst>
                <a:ext uri="{FF2B5EF4-FFF2-40B4-BE49-F238E27FC236}">
                  <a16:creationId xmlns:a16="http://schemas.microsoft.com/office/drawing/2014/main" id="{6F3B09AA-0BF9-13C4-6F17-951431F58163}"/>
                </a:ext>
              </a:extLst>
            </p:cNvPr>
            <p:cNvCxnSpPr/>
            <p:nvPr/>
          </p:nvCxnSpPr>
          <p:spPr>
            <a:xfrm rot="5400000">
              <a:off x="2552700" y="4838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0" name="Straight Connector 25679">
              <a:extLst>
                <a:ext uri="{FF2B5EF4-FFF2-40B4-BE49-F238E27FC236}">
                  <a16:creationId xmlns:a16="http://schemas.microsoft.com/office/drawing/2014/main" id="{435EFDA2-A494-4A25-D752-56B55017FE16}"/>
                </a:ext>
              </a:extLst>
            </p:cNvPr>
            <p:cNvCxnSpPr/>
            <p:nvPr/>
          </p:nvCxnSpPr>
          <p:spPr>
            <a:xfrm rot="5400000">
              <a:off x="2628900" y="49149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1" name="Straight Connector 25680">
              <a:extLst>
                <a:ext uri="{FF2B5EF4-FFF2-40B4-BE49-F238E27FC236}">
                  <a16:creationId xmlns:a16="http://schemas.microsoft.com/office/drawing/2014/main" id="{ECE7F72C-43A9-0661-ED40-DA882A75BA3F}"/>
                </a:ext>
              </a:extLst>
            </p:cNvPr>
            <p:cNvCxnSpPr/>
            <p:nvPr/>
          </p:nvCxnSpPr>
          <p:spPr>
            <a:xfrm rot="5400000">
              <a:off x="2705100" y="4991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2" name="Straight Connector 25681">
              <a:extLst>
                <a:ext uri="{FF2B5EF4-FFF2-40B4-BE49-F238E27FC236}">
                  <a16:creationId xmlns:a16="http://schemas.microsoft.com/office/drawing/2014/main" id="{456D7A4C-D51B-3E2E-D5DB-42FEAAACA495}"/>
                </a:ext>
              </a:extLst>
            </p:cNvPr>
            <p:cNvCxnSpPr/>
            <p:nvPr/>
          </p:nvCxnSpPr>
          <p:spPr>
            <a:xfrm rot="5400000">
              <a:off x="2781300" y="5067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3" name="Straight Connector 25682">
              <a:extLst>
                <a:ext uri="{FF2B5EF4-FFF2-40B4-BE49-F238E27FC236}">
                  <a16:creationId xmlns:a16="http://schemas.microsoft.com/office/drawing/2014/main" id="{50FD260F-A259-B498-2699-3B5C7717B1CD}"/>
                </a:ext>
              </a:extLst>
            </p:cNvPr>
            <p:cNvCxnSpPr/>
            <p:nvPr/>
          </p:nvCxnSpPr>
          <p:spPr>
            <a:xfrm rot="5400000">
              <a:off x="2857500" y="5143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4" name="Straight Connector 25683">
              <a:extLst>
                <a:ext uri="{FF2B5EF4-FFF2-40B4-BE49-F238E27FC236}">
                  <a16:creationId xmlns:a16="http://schemas.microsoft.com/office/drawing/2014/main" id="{3BA41271-5C67-16B9-5817-DEABCE63AFFC}"/>
                </a:ext>
              </a:extLst>
            </p:cNvPr>
            <p:cNvCxnSpPr/>
            <p:nvPr/>
          </p:nvCxnSpPr>
          <p:spPr>
            <a:xfrm rot="5400000">
              <a:off x="2933700" y="5219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5" name="Straight Connector 25684">
              <a:extLst>
                <a:ext uri="{FF2B5EF4-FFF2-40B4-BE49-F238E27FC236}">
                  <a16:creationId xmlns:a16="http://schemas.microsoft.com/office/drawing/2014/main" id="{EB364571-7776-63C6-E40C-BCBB5F759C45}"/>
                </a:ext>
              </a:extLst>
            </p:cNvPr>
            <p:cNvCxnSpPr/>
            <p:nvPr/>
          </p:nvCxnSpPr>
          <p:spPr>
            <a:xfrm rot="5400000">
              <a:off x="3009900" y="52959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6" name="Straight Connector 25685">
              <a:extLst>
                <a:ext uri="{FF2B5EF4-FFF2-40B4-BE49-F238E27FC236}">
                  <a16:creationId xmlns:a16="http://schemas.microsoft.com/office/drawing/2014/main" id="{6616A0DF-5472-363B-E102-FE39886F3358}"/>
                </a:ext>
              </a:extLst>
            </p:cNvPr>
            <p:cNvCxnSpPr/>
            <p:nvPr/>
          </p:nvCxnSpPr>
          <p:spPr>
            <a:xfrm rot="5400000">
              <a:off x="3086100" y="5372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7" name="Straight Connector 25686">
              <a:extLst>
                <a:ext uri="{FF2B5EF4-FFF2-40B4-BE49-F238E27FC236}">
                  <a16:creationId xmlns:a16="http://schemas.microsoft.com/office/drawing/2014/main" id="{D7919F26-C0DE-A860-1A31-A9BBBCFBC7B0}"/>
                </a:ext>
              </a:extLst>
            </p:cNvPr>
            <p:cNvCxnSpPr/>
            <p:nvPr/>
          </p:nvCxnSpPr>
          <p:spPr>
            <a:xfrm rot="5400000">
              <a:off x="3243727" y="5524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8" name="Straight Connector 25687">
              <a:extLst>
                <a:ext uri="{FF2B5EF4-FFF2-40B4-BE49-F238E27FC236}">
                  <a16:creationId xmlns:a16="http://schemas.microsoft.com/office/drawing/2014/main" id="{F19C606C-C044-C756-6FE0-49E04E401878}"/>
                </a:ext>
              </a:extLst>
            </p:cNvPr>
            <p:cNvCxnSpPr/>
            <p:nvPr/>
          </p:nvCxnSpPr>
          <p:spPr>
            <a:xfrm rot="5400000">
              <a:off x="3162300" y="5448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9" name="Straight Connector 25688">
              <a:extLst>
                <a:ext uri="{FF2B5EF4-FFF2-40B4-BE49-F238E27FC236}">
                  <a16:creationId xmlns:a16="http://schemas.microsoft.com/office/drawing/2014/main" id="{E238A099-0C7E-113F-D8F1-46562D39E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876595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0" name="Straight Connector 25689">
              <a:extLst>
                <a:ext uri="{FF2B5EF4-FFF2-40B4-BE49-F238E27FC236}">
                  <a16:creationId xmlns:a16="http://schemas.microsoft.com/office/drawing/2014/main" id="{588590A5-9A40-CA81-C8F4-57AFF66668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8006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1" name="Straight Connector 25690">
              <a:extLst>
                <a:ext uri="{FF2B5EF4-FFF2-40B4-BE49-F238E27FC236}">
                  <a16:creationId xmlns:a16="http://schemas.microsoft.com/office/drawing/2014/main" id="{2AE252F9-B262-152F-7C0A-82BABB6DCE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7244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2" name="Straight Connector 25691">
              <a:extLst>
                <a:ext uri="{FF2B5EF4-FFF2-40B4-BE49-F238E27FC236}">
                  <a16:creationId xmlns:a16="http://schemas.microsoft.com/office/drawing/2014/main" id="{92BC6882-3C44-B4E7-2C80-48A5294373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6482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3" name="Straight Connector 25692">
              <a:extLst>
                <a:ext uri="{FF2B5EF4-FFF2-40B4-BE49-F238E27FC236}">
                  <a16:creationId xmlns:a16="http://schemas.microsoft.com/office/drawing/2014/main" id="{FAE664C7-D420-7667-DF2B-C8311EAD2B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5720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4" name="Straight Connector 25693">
              <a:extLst>
                <a:ext uri="{FF2B5EF4-FFF2-40B4-BE49-F238E27FC236}">
                  <a16:creationId xmlns:a16="http://schemas.microsoft.com/office/drawing/2014/main" id="{8368E25D-BE9C-8D3B-5716-8D96D55B0A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4958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95" name="Straight Connector 25694">
              <a:extLst>
                <a:ext uri="{FF2B5EF4-FFF2-40B4-BE49-F238E27FC236}">
                  <a16:creationId xmlns:a16="http://schemas.microsoft.com/office/drawing/2014/main" id="{34E74E83-2362-58DC-4374-4911E30E5D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4196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696" name="Straight Connector 25695">
            <a:extLst>
              <a:ext uri="{FF2B5EF4-FFF2-40B4-BE49-F238E27FC236}">
                <a16:creationId xmlns:a16="http://schemas.microsoft.com/office/drawing/2014/main" id="{8B6B7DAB-D570-4B57-D637-63B4871E2683}"/>
              </a:ext>
            </a:extLst>
          </p:cNvPr>
          <p:cNvCxnSpPr>
            <a:cxnSpLocks/>
          </p:cNvCxnSpPr>
          <p:nvPr/>
        </p:nvCxnSpPr>
        <p:spPr>
          <a:xfrm>
            <a:off x="3238970" y="7675703"/>
            <a:ext cx="63546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97" name="Straight Connector 25696">
            <a:extLst>
              <a:ext uri="{FF2B5EF4-FFF2-40B4-BE49-F238E27FC236}">
                <a16:creationId xmlns:a16="http://schemas.microsoft.com/office/drawing/2014/main" id="{96BAC330-0ABE-1DDC-FC01-EDFF6150D998}"/>
              </a:ext>
            </a:extLst>
          </p:cNvPr>
          <p:cNvCxnSpPr>
            <a:cxnSpLocks/>
          </p:cNvCxnSpPr>
          <p:nvPr/>
        </p:nvCxnSpPr>
        <p:spPr>
          <a:xfrm>
            <a:off x="3238970" y="7034650"/>
            <a:ext cx="62911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98" name="Straight Connector 25697">
            <a:extLst>
              <a:ext uri="{FF2B5EF4-FFF2-40B4-BE49-F238E27FC236}">
                <a16:creationId xmlns:a16="http://schemas.microsoft.com/office/drawing/2014/main" id="{35A4C8E7-C31F-68C2-48C2-1ACE7EA77A32}"/>
              </a:ext>
            </a:extLst>
          </p:cNvPr>
          <p:cNvCxnSpPr>
            <a:cxnSpLocks/>
          </p:cNvCxnSpPr>
          <p:nvPr/>
        </p:nvCxnSpPr>
        <p:spPr>
          <a:xfrm flipV="1">
            <a:off x="3871342" y="7034650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99" name="Straight Connector 25698">
            <a:extLst>
              <a:ext uri="{FF2B5EF4-FFF2-40B4-BE49-F238E27FC236}">
                <a16:creationId xmlns:a16="http://schemas.microsoft.com/office/drawing/2014/main" id="{589DF47A-195A-3A3A-A305-03683E65477E}"/>
              </a:ext>
            </a:extLst>
          </p:cNvPr>
          <p:cNvCxnSpPr>
            <a:cxnSpLocks/>
          </p:cNvCxnSpPr>
          <p:nvPr/>
        </p:nvCxnSpPr>
        <p:spPr>
          <a:xfrm flipV="1">
            <a:off x="3238970" y="7022558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00" name="TextBox 25699">
            <a:extLst>
              <a:ext uri="{FF2B5EF4-FFF2-40B4-BE49-F238E27FC236}">
                <a16:creationId xmlns:a16="http://schemas.microsoft.com/office/drawing/2014/main" id="{4F37455F-A252-3DC5-E58E-A70DBBA074FF}"/>
              </a:ext>
            </a:extLst>
          </p:cNvPr>
          <p:cNvSpPr txBox="1"/>
          <p:nvPr/>
        </p:nvSpPr>
        <p:spPr>
          <a:xfrm>
            <a:off x="1944708" y="7426172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5710" name="Straight Connector 25709">
            <a:extLst>
              <a:ext uri="{FF2B5EF4-FFF2-40B4-BE49-F238E27FC236}">
                <a16:creationId xmlns:a16="http://schemas.microsoft.com/office/drawing/2014/main" id="{3431A1AC-2EB7-1A81-EF35-A8B3861B77B1}"/>
              </a:ext>
            </a:extLst>
          </p:cNvPr>
          <p:cNvCxnSpPr>
            <a:cxnSpLocks/>
          </p:cNvCxnSpPr>
          <p:nvPr/>
        </p:nvCxnSpPr>
        <p:spPr>
          <a:xfrm flipV="1">
            <a:off x="2638451" y="6783701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11" name="Straight Connector 25710">
            <a:extLst>
              <a:ext uri="{FF2B5EF4-FFF2-40B4-BE49-F238E27FC236}">
                <a16:creationId xmlns:a16="http://schemas.microsoft.com/office/drawing/2014/main" id="{BA96E7B0-5109-40E5-4935-7F88C4FEFF28}"/>
              </a:ext>
            </a:extLst>
          </p:cNvPr>
          <p:cNvCxnSpPr>
            <a:cxnSpLocks/>
          </p:cNvCxnSpPr>
          <p:nvPr/>
        </p:nvCxnSpPr>
        <p:spPr>
          <a:xfrm flipV="1">
            <a:off x="1514357" y="7890148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12" name="Straight Connector 25711">
            <a:extLst>
              <a:ext uri="{FF2B5EF4-FFF2-40B4-BE49-F238E27FC236}">
                <a16:creationId xmlns:a16="http://schemas.microsoft.com/office/drawing/2014/main" id="{FD0B2939-FF67-4A77-F59D-00792261C6FE}"/>
              </a:ext>
            </a:extLst>
          </p:cNvPr>
          <p:cNvCxnSpPr>
            <a:cxnSpLocks/>
          </p:cNvCxnSpPr>
          <p:nvPr/>
        </p:nvCxnSpPr>
        <p:spPr>
          <a:xfrm flipV="1">
            <a:off x="1514357" y="6804249"/>
            <a:ext cx="1102311" cy="110307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20" name="Straight Connector 25719">
            <a:extLst>
              <a:ext uri="{FF2B5EF4-FFF2-40B4-BE49-F238E27FC236}">
                <a16:creationId xmlns:a16="http://schemas.microsoft.com/office/drawing/2014/main" id="{91E3AA24-4DB3-9491-6E24-CC929C91F40A}"/>
              </a:ext>
            </a:extLst>
          </p:cNvPr>
          <p:cNvCxnSpPr>
            <a:cxnSpLocks/>
          </p:cNvCxnSpPr>
          <p:nvPr/>
        </p:nvCxnSpPr>
        <p:spPr>
          <a:xfrm flipV="1">
            <a:off x="1531286" y="7418981"/>
            <a:ext cx="1102311" cy="110307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21" name="TextBox 25720">
            <a:extLst>
              <a:ext uri="{FF2B5EF4-FFF2-40B4-BE49-F238E27FC236}">
                <a16:creationId xmlns:a16="http://schemas.microsoft.com/office/drawing/2014/main" id="{16A3A2A2-154A-0250-C677-452EA786A892}"/>
              </a:ext>
            </a:extLst>
          </p:cNvPr>
          <p:cNvSpPr txBox="1"/>
          <p:nvPr/>
        </p:nvSpPr>
        <p:spPr>
          <a:xfrm>
            <a:off x="3385860" y="7153490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5722" name="Straight Connector 25721">
            <a:extLst>
              <a:ext uri="{FF2B5EF4-FFF2-40B4-BE49-F238E27FC236}">
                <a16:creationId xmlns:a16="http://schemas.microsoft.com/office/drawing/2014/main" id="{0B89B12E-BD16-EA40-9AB7-2648712A7305}"/>
              </a:ext>
            </a:extLst>
          </p:cNvPr>
          <p:cNvCxnSpPr>
            <a:cxnSpLocks/>
          </p:cNvCxnSpPr>
          <p:nvPr/>
        </p:nvCxnSpPr>
        <p:spPr>
          <a:xfrm flipV="1">
            <a:off x="4465526" y="6790261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23" name="Straight Connector 25722">
            <a:extLst>
              <a:ext uri="{FF2B5EF4-FFF2-40B4-BE49-F238E27FC236}">
                <a16:creationId xmlns:a16="http://schemas.microsoft.com/office/drawing/2014/main" id="{818FF47A-ED06-76C8-2653-8896303EC589}"/>
              </a:ext>
            </a:extLst>
          </p:cNvPr>
          <p:cNvCxnSpPr>
            <a:cxnSpLocks/>
          </p:cNvCxnSpPr>
          <p:nvPr/>
        </p:nvCxnSpPr>
        <p:spPr>
          <a:xfrm flipV="1">
            <a:off x="5568415" y="7816870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24" name="Straight Connector 25723">
            <a:extLst>
              <a:ext uri="{FF2B5EF4-FFF2-40B4-BE49-F238E27FC236}">
                <a16:creationId xmlns:a16="http://schemas.microsoft.com/office/drawing/2014/main" id="{1840F2C1-CEBF-210F-47DD-96B01B80E423}"/>
              </a:ext>
            </a:extLst>
          </p:cNvPr>
          <p:cNvCxnSpPr>
            <a:cxnSpLocks/>
          </p:cNvCxnSpPr>
          <p:nvPr/>
        </p:nvCxnSpPr>
        <p:spPr>
          <a:xfrm>
            <a:off x="4465526" y="7406565"/>
            <a:ext cx="1107911" cy="104899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27" name="Straight Connector 25726">
            <a:extLst>
              <a:ext uri="{FF2B5EF4-FFF2-40B4-BE49-F238E27FC236}">
                <a16:creationId xmlns:a16="http://schemas.microsoft.com/office/drawing/2014/main" id="{A53B8BCD-81FE-1D3C-CE73-AC3E07935708}"/>
              </a:ext>
            </a:extLst>
          </p:cNvPr>
          <p:cNvCxnSpPr>
            <a:cxnSpLocks/>
          </p:cNvCxnSpPr>
          <p:nvPr/>
        </p:nvCxnSpPr>
        <p:spPr>
          <a:xfrm>
            <a:off x="4474700" y="6814902"/>
            <a:ext cx="1107911" cy="1048998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28" name="TextBox 25727">
            <a:extLst>
              <a:ext uri="{FF2B5EF4-FFF2-40B4-BE49-F238E27FC236}">
                <a16:creationId xmlns:a16="http://schemas.microsoft.com/office/drawing/2014/main" id="{92999E9C-95E8-9BD7-38C1-FCA3E525C5B6}"/>
              </a:ext>
            </a:extLst>
          </p:cNvPr>
          <p:cNvSpPr txBox="1"/>
          <p:nvPr/>
        </p:nvSpPr>
        <p:spPr>
          <a:xfrm>
            <a:off x="4808225" y="7426172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5729" name="AutoShape 673">
            <a:extLst>
              <a:ext uri="{FF2B5EF4-FFF2-40B4-BE49-F238E27FC236}">
                <a16:creationId xmlns:a16="http://schemas.microsoft.com/office/drawing/2014/main" id="{7422B832-B80D-5966-465F-191883FBD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5950" y="7457416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730" name="TextBox 25729">
            <a:extLst>
              <a:ext uri="{FF2B5EF4-FFF2-40B4-BE49-F238E27FC236}">
                <a16:creationId xmlns:a16="http://schemas.microsoft.com/office/drawing/2014/main" id="{C6603FF0-C6F2-3518-9FF6-249CD8A1591E}"/>
              </a:ext>
            </a:extLst>
          </p:cNvPr>
          <p:cNvSpPr txBox="1"/>
          <p:nvPr/>
        </p:nvSpPr>
        <p:spPr>
          <a:xfrm>
            <a:off x="3326418" y="741999"/>
            <a:ext cx="8226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28 Rounds v7</a:t>
            </a:r>
          </a:p>
        </p:txBody>
      </p:sp>
      <p:sp>
        <p:nvSpPr>
          <p:cNvPr id="25731" name="TextBox 25730">
            <a:extLst>
              <a:ext uri="{FF2B5EF4-FFF2-40B4-BE49-F238E27FC236}">
                <a16:creationId xmlns:a16="http://schemas.microsoft.com/office/drawing/2014/main" id="{437D9590-039D-C361-5AF6-6452A347D75B}"/>
              </a:ext>
            </a:extLst>
          </p:cNvPr>
          <p:cNvSpPr txBox="1"/>
          <p:nvPr/>
        </p:nvSpPr>
        <p:spPr>
          <a:xfrm>
            <a:off x="2931008" y="362421"/>
            <a:ext cx="15842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66788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Silly Arrays</a:t>
            </a:r>
          </a:p>
        </p:txBody>
      </p: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2382</TotalTime>
  <Words>109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302</cp:revision>
  <cp:lastPrinted>2024-08-23T05:09:24Z</cp:lastPrinted>
  <dcterms:created xsi:type="dcterms:W3CDTF">2002-08-21T12:11:08Z</dcterms:created>
  <dcterms:modified xsi:type="dcterms:W3CDTF">2024-08-23T05:09:32Z</dcterms:modified>
  <cp:category>Shooting</cp:category>
</cp:coreProperties>
</file>