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21" r:id="rId2"/>
  </p:sldIdLst>
  <p:sldSz cx="7315200" cy="9601200"/>
  <p:notesSz cx="6985000" cy="9283700"/>
  <p:custDataLst>
    <p:tags r:id="rId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C89B6E"/>
    <a:srgbClr val="FFD2A5"/>
    <a:srgbClr val="FF9900"/>
    <a:srgbClr val="A2DC00"/>
    <a:srgbClr val="6EB480"/>
    <a:srgbClr val="13C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85" autoAdjust="0"/>
    <p:restoredTop sz="94521" autoAdjust="0"/>
  </p:normalViewPr>
  <p:slideViewPr>
    <p:cSldViewPr>
      <p:cViewPr varScale="1">
        <p:scale>
          <a:sx n="85" d="100"/>
          <a:sy n="85" d="100"/>
        </p:scale>
        <p:origin x="3976" y="20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315A2-9F92-4CCE-886A-5EF00EA90DC0}" type="datetimeFigureOut">
              <a:rPr lang="en-US" smtClean="0"/>
              <a:pPr/>
              <a:t>10/21/24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66938" y="696913"/>
            <a:ext cx="265112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083C-2626-4106-A8D4-DF5B32A04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E970E-7FDB-4AE6-90C8-000369D78C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35149-D9EA-4ADD-8566-6828BB7A47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EE686-B5D1-4C65-9E6D-971E04308F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2EA14-F121-4DF0-A519-8C5F9A8A05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C64150-230C-4578-BE50-53FC91307F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77677-7E6B-46D8-AE7E-B0D2F9BB1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D26A8-7BBA-4477-925F-5E84A27F30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E99E1-CA44-471F-9F38-D8ECCFA6FB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B117C-5833-4511-85AA-D3414EC411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2A78A-7908-4AD0-9F5B-92DD706C8C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802FE-0B99-470B-8EF3-0A95C3E2A0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EDBDB6CC-63CE-4CD6-9466-49479AA479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9">
            <a:extLst>
              <a:ext uri="{FF2B5EF4-FFF2-40B4-BE49-F238E27FC236}">
                <a16:creationId xmlns:a16="http://schemas.microsoft.com/office/drawing/2014/main" id="{AA44D2ED-42E8-1FEB-2661-8BE7C5B82EEB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2865048"/>
            <a:ext cx="287338" cy="790575"/>
            <a:chOff x="528" y="240"/>
            <a:chExt cx="181" cy="498"/>
          </a:xfrm>
        </p:grpSpPr>
        <p:sp>
          <p:nvSpPr>
            <p:cNvPr id="30" name="Line 30">
              <a:extLst>
                <a:ext uri="{FF2B5EF4-FFF2-40B4-BE49-F238E27FC236}">
                  <a16:creationId xmlns:a16="http://schemas.microsoft.com/office/drawing/2014/main" id="{D45AF8D3-E69C-BBE6-8FFA-CE4698E30D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1">
              <a:extLst>
                <a:ext uri="{FF2B5EF4-FFF2-40B4-BE49-F238E27FC236}">
                  <a16:creationId xmlns:a16="http://schemas.microsoft.com/office/drawing/2014/main" id="{42D40403-57C7-4B7D-EA97-823D255439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779A8DD5-D307-8D25-9B9F-18BD88938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29">
            <a:extLst>
              <a:ext uri="{FF2B5EF4-FFF2-40B4-BE49-F238E27FC236}">
                <a16:creationId xmlns:a16="http://schemas.microsoft.com/office/drawing/2014/main" id="{F13EFE64-D63E-0F0D-26D1-AFB5B3CF5599}"/>
              </a:ext>
            </a:extLst>
          </p:cNvPr>
          <p:cNvGrpSpPr>
            <a:grpSpLocks/>
          </p:cNvGrpSpPr>
          <p:nvPr/>
        </p:nvGrpSpPr>
        <p:grpSpPr bwMode="auto">
          <a:xfrm>
            <a:off x="1351259" y="2871399"/>
            <a:ext cx="287338" cy="790575"/>
            <a:chOff x="528" y="240"/>
            <a:chExt cx="181" cy="498"/>
          </a:xfrm>
        </p:grpSpPr>
        <p:sp>
          <p:nvSpPr>
            <p:cNvPr id="26" name="Line 30">
              <a:extLst>
                <a:ext uri="{FF2B5EF4-FFF2-40B4-BE49-F238E27FC236}">
                  <a16:creationId xmlns:a16="http://schemas.microsoft.com/office/drawing/2014/main" id="{6C5AC5E8-A509-D68A-258D-EDCCE41844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31">
              <a:extLst>
                <a:ext uri="{FF2B5EF4-FFF2-40B4-BE49-F238E27FC236}">
                  <a16:creationId xmlns:a16="http://schemas.microsoft.com/office/drawing/2014/main" id="{772FA4A6-B319-27C1-CBF2-73211935F9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3265D227-5FFC-B747-631E-A5C17CB535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2562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814575"/>
              </p:ext>
            </p:extLst>
          </p:nvPr>
        </p:nvGraphicFramePr>
        <p:xfrm>
          <a:off x="177801" y="165099"/>
          <a:ext cx="6997700" cy="2374393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553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anywhere outside the shooting area, facing downrange. Handgun, wrists below belt.  PCC, buttstock on belt, weak hand wrist below the belt.</a:t>
                      </a:r>
                    </a:p>
                  </a:txBody>
                  <a:tcPr marL="18288" marR="18288" marT="36575" marB="365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14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GUN READY CONDITION: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Handgun loaded and holstered. PCC loaded with safety on, buttstock on belt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28 rounds, 140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  14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USPSA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RULES: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USPSA current edition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26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Upon start signal, engage targets from the shooting areas A, B, or C as they become visible.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1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C915F6-1448-7D2E-37A4-C1C6BBAAB0EE}"/>
              </a:ext>
            </a:extLst>
          </p:cNvPr>
          <p:cNvSpPr txBox="1"/>
          <p:nvPr/>
        </p:nvSpPr>
        <p:spPr>
          <a:xfrm>
            <a:off x="1159718" y="904039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Designed for any CGC Bay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A1EBC-9050-6417-A10C-0B95CE7AF610}"/>
              </a:ext>
            </a:extLst>
          </p:cNvPr>
          <p:cNvGrpSpPr/>
          <p:nvPr/>
        </p:nvGrpSpPr>
        <p:grpSpPr>
          <a:xfrm>
            <a:off x="1332569" y="3155573"/>
            <a:ext cx="329764" cy="1280588"/>
            <a:chOff x="3224405" y="197325"/>
            <a:chExt cx="329764" cy="1280588"/>
          </a:xfrm>
        </p:grpSpPr>
        <p:sp>
          <p:nvSpPr>
            <p:cNvPr id="5" name="AutoShape 713">
              <a:extLst>
                <a:ext uri="{FF2B5EF4-FFF2-40B4-BE49-F238E27FC236}">
                  <a16:creationId xmlns:a16="http://schemas.microsoft.com/office/drawing/2014/main" id="{F8139ABC-01AE-074A-445E-B0A6B0AB3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405" y="759833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AutoShape 713">
              <a:extLst>
                <a:ext uri="{FF2B5EF4-FFF2-40B4-BE49-F238E27FC236}">
                  <a16:creationId xmlns:a16="http://schemas.microsoft.com/office/drawing/2014/main" id="{5366EE60-F3DA-103E-8E73-2020F0A0B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556" y="197325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0825A50-8C1B-4ABD-4F4D-0107A53B63ED}"/>
              </a:ext>
            </a:extLst>
          </p:cNvPr>
          <p:cNvGrpSpPr/>
          <p:nvPr/>
        </p:nvGrpSpPr>
        <p:grpSpPr>
          <a:xfrm>
            <a:off x="2054279" y="3155573"/>
            <a:ext cx="329764" cy="1280588"/>
            <a:chOff x="3224405" y="197325"/>
            <a:chExt cx="329764" cy="1280588"/>
          </a:xfrm>
        </p:grpSpPr>
        <p:sp>
          <p:nvSpPr>
            <p:cNvPr id="8" name="AutoShape 713">
              <a:extLst>
                <a:ext uri="{FF2B5EF4-FFF2-40B4-BE49-F238E27FC236}">
                  <a16:creationId xmlns:a16="http://schemas.microsoft.com/office/drawing/2014/main" id="{178D1126-FE6E-DC66-D969-01B6A83F0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405" y="759833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utoShape 713">
              <a:extLst>
                <a:ext uri="{FF2B5EF4-FFF2-40B4-BE49-F238E27FC236}">
                  <a16:creationId xmlns:a16="http://schemas.microsoft.com/office/drawing/2014/main" id="{BF9B2BC3-3069-EBB9-92BF-22E28852E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556" y="197325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69976FE-BC8A-20DE-7043-FF4FF0C3A809}"/>
              </a:ext>
            </a:extLst>
          </p:cNvPr>
          <p:cNvGrpSpPr/>
          <p:nvPr/>
        </p:nvGrpSpPr>
        <p:grpSpPr>
          <a:xfrm>
            <a:off x="998540" y="3081686"/>
            <a:ext cx="287338" cy="576810"/>
            <a:chOff x="366394" y="3082005"/>
            <a:chExt cx="287338" cy="576810"/>
          </a:xfrm>
        </p:grpSpPr>
        <p:sp>
          <p:nvSpPr>
            <p:cNvPr id="14" name="Line 30">
              <a:extLst>
                <a:ext uri="{FF2B5EF4-FFF2-40B4-BE49-F238E27FC236}">
                  <a16:creationId xmlns:a16="http://schemas.microsoft.com/office/drawing/2014/main" id="{5383948F-1AF2-AA7E-1842-E5C1E7E485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85" y="3257177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31">
              <a:extLst>
                <a:ext uri="{FF2B5EF4-FFF2-40B4-BE49-F238E27FC236}">
                  <a16:creationId xmlns:a16="http://schemas.microsoft.com/office/drawing/2014/main" id="{5646E711-4AD2-650F-AAA9-1B689FC8B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7691" y="325639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32">
              <a:extLst>
                <a:ext uri="{FF2B5EF4-FFF2-40B4-BE49-F238E27FC236}">
                  <a16:creationId xmlns:a16="http://schemas.microsoft.com/office/drawing/2014/main" id="{2EC373DD-FA95-2C3B-08DE-3A147303AF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394" y="3082005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" name="Freeform 181">
            <a:extLst>
              <a:ext uri="{FF2B5EF4-FFF2-40B4-BE49-F238E27FC236}">
                <a16:creationId xmlns:a16="http://schemas.microsoft.com/office/drawing/2014/main" id="{56B6856E-7D53-692F-932B-CC4288A6F7B8}"/>
              </a:ext>
            </a:extLst>
          </p:cNvPr>
          <p:cNvSpPr>
            <a:spLocks/>
          </p:cNvSpPr>
          <p:nvPr/>
        </p:nvSpPr>
        <p:spPr bwMode="auto">
          <a:xfrm>
            <a:off x="994872" y="3490059"/>
            <a:ext cx="288925" cy="101600"/>
          </a:xfrm>
          <a:custGeom>
            <a:avLst/>
            <a:gdLst>
              <a:gd name="T0" fmla="*/ 182 w 182"/>
              <a:gd name="T1" fmla="*/ 0 h 64"/>
              <a:gd name="T2" fmla="*/ 146 w 182"/>
              <a:gd name="T3" fmla="*/ 64 h 64"/>
              <a:gd name="T4" fmla="*/ 35 w 182"/>
              <a:gd name="T5" fmla="*/ 64 h 64"/>
              <a:gd name="T6" fmla="*/ 0 w 182"/>
              <a:gd name="T7" fmla="*/ 0 h 64"/>
              <a:gd name="T8" fmla="*/ 182 w 182"/>
              <a:gd name="T9" fmla="*/ 0 h 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64"/>
              <a:gd name="T17" fmla="*/ 182 w 182"/>
              <a:gd name="T18" fmla="*/ 64 h 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64">
                <a:moveTo>
                  <a:pt x="182" y="0"/>
                </a:moveTo>
                <a:lnTo>
                  <a:pt x="146" y="64"/>
                </a:lnTo>
                <a:lnTo>
                  <a:pt x="35" y="64"/>
                </a:lnTo>
                <a:lnTo>
                  <a:pt x="0" y="0"/>
                </a:lnTo>
                <a:lnTo>
                  <a:pt x="182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5608" name="Group 25607">
            <a:extLst>
              <a:ext uri="{FF2B5EF4-FFF2-40B4-BE49-F238E27FC236}">
                <a16:creationId xmlns:a16="http://schemas.microsoft.com/office/drawing/2014/main" id="{E1AF47AB-59E5-1ACA-743C-FD0C7E61783D}"/>
              </a:ext>
            </a:extLst>
          </p:cNvPr>
          <p:cNvGrpSpPr/>
          <p:nvPr/>
        </p:nvGrpSpPr>
        <p:grpSpPr>
          <a:xfrm>
            <a:off x="2559686" y="4194546"/>
            <a:ext cx="304800" cy="2511950"/>
            <a:chOff x="4125276" y="455513"/>
            <a:chExt cx="304800" cy="2511950"/>
          </a:xfrm>
        </p:grpSpPr>
        <p:cxnSp>
          <p:nvCxnSpPr>
            <p:cNvPr id="25609" name="Straight Connector 25608">
              <a:extLst>
                <a:ext uri="{FF2B5EF4-FFF2-40B4-BE49-F238E27FC236}">
                  <a16:creationId xmlns:a16="http://schemas.microsoft.com/office/drawing/2014/main" id="{922A9A2A-4CF1-CCA2-6AC4-7CBE588CF7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7231" y="455513"/>
              <a:ext cx="0" cy="22045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0" name="Straight Connector 25609">
              <a:extLst>
                <a:ext uri="{FF2B5EF4-FFF2-40B4-BE49-F238E27FC236}">
                  <a16:creationId xmlns:a16="http://schemas.microsoft.com/office/drawing/2014/main" id="{D6EAE273-5BCE-44CA-FE14-8EAFCD8EF3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01476" y="529063"/>
              <a:ext cx="0" cy="22098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1" name="Straight Connector 25610">
              <a:extLst>
                <a:ext uri="{FF2B5EF4-FFF2-40B4-BE49-F238E27FC236}">
                  <a16:creationId xmlns:a16="http://schemas.microsoft.com/office/drawing/2014/main" id="{DF01615D-503E-95B2-8BC1-8C89BCADEE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7676" y="605263"/>
              <a:ext cx="0" cy="22098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2" name="Straight Connector 25611">
              <a:extLst>
                <a:ext uri="{FF2B5EF4-FFF2-40B4-BE49-F238E27FC236}">
                  <a16:creationId xmlns:a16="http://schemas.microsoft.com/office/drawing/2014/main" id="{F80188EA-01DF-A97C-F80F-30147222F6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3876" y="680138"/>
              <a:ext cx="0" cy="22111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3" name="Straight Connector 25612">
              <a:extLst>
                <a:ext uri="{FF2B5EF4-FFF2-40B4-BE49-F238E27FC236}">
                  <a16:creationId xmlns:a16="http://schemas.microsoft.com/office/drawing/2014/main" id="{14360D16-223B-32C2-8032-DD969C3675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0076" y="756338"/>
              <a:ext cx="0" cy="22111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4" name="Straight Connector 25613">
              <a:extLst>
                <a:ext uri="{FF2B5EF4-FFF2-40B4-BE49-F238E27FC236}">
                  <a16:creationId xmlns:a16="http://schemas.microsoft.com/office/drawing/2014/main" id="{E68873DE-22A6-6B0D-BA19-C2DDF3F10B84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510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5" name="Straight Connector 25614">
              <a:extLst>
                <a:ext uri="{FF2B5EF4-FFF2-40B4-BE49-F238E27FC236}">
                  <a16:creationId xmlns:a16="http://schemas.microsoft.com/office/drawing/2014/main" id="{CAF3F8E1-3183-F7A5-EC87-28B78276BB72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357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6" name="Straight Connector 25615">
              <a:extLst>
                <a:ext uri="{FF2B5EF4-FFF2-40B4-BE49-F238E27FC236}">
                  <a16:creationId xmlns:a16="http://schemas.microsoft.com/office/drawing/2014/main" id="{C7D20259-05CF-8D5B-2903-13BB5BE122E9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205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7" name="Straight Connector 25616">
              <a:extLst>
                <a:ext uri="{FF2B5EF4-FFF2-40B4-BE49-F238E27FC236}">
                  <a16:creationId xmlns:a16="http://schemas.microsoft.com/office/drawing/2014/main" id="{0355080C-8682-0605-C3B8-7A606E301EDF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053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8" name="Straight Connector 25617">
              <a:extLst>
                <a:ext uri="{FF2B5EF4-FFF2-40B4-BE49-F238E27FC236}">
                  <a16:creationId xmlns:a16="http://schemas.microsoft.com/office/drawing/2014/main" id="{E1496046-F9FD-10E0-88AE-4EB9079C5F71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900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9" name="Straight Connector 25618">
              <a:extLst>
                <a:ext uri="{FF2B5EF4-FFF2-40B4-BE49-F238E27FC236}">
                  <a16:creationId xmlns:a16="http://schemas.microsoft.com/office/drawing/2014/main" id="{32477D3D-6294-99B1-4548-FDC6A7CEF60C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748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0" name="Straight Connector 25619">
              <a:extLst>
                <a:ext uri="{FF2B5EF4-FFF2-40B4-BE49-F238E27FC236}">
                  <a16:creationId xmlns:a16="http://schemas.microsoft.com/office/drawing/2014/main" id="{F8B6A691-93D1-74BD-891D-0738527CD924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4555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1" name="Straight Connector 25620">
              <a:extLst>
                <a:ext uri="{FF2B5EF4-FFF2-40B4-BE49-F238E27FC236}">
                  <a16:creationId xmlns:a16="http://schemas.microsoft.com/office/drawing/2014/main" id="{497C2810-7CD0-93A2-45EB-EAA2F3CF1324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595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2" name="Straight Connector 25621">
              <a:extLst>
                <a:ext uri="{FF2B5EF4-FFF2-40B4-BE49-F238E27FC236}">
                  <a16:creationId xmlns:a16="http://schemas.microsoft.com/office/drawing/2014/main" id="{D98D472A-4B45-EEB8-E1FE-DA9DB410C624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443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3" name="Straight Connector 25622">
              <a:extLst>
                <a:ext uri="{FF2B5EF4-FFF2-40B4-BE49-F238E27FC236}">
                  <a16:creationId xmlns:a16="http://schemas.microsoft.com/office/drawing/2014/main" id="{61F73C2D-6363-F463-EE08-5F96CB59A49C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1291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4" name="Straight Connector 25623">
              <a:extLst>
                <a:ext uri="{FF2B5EF4-FFF2-40B4-BE49-F238E27FC236}">
                  <a16:creationId xmlns:a16="http://schemas.microsoft.com/office/drawing/2014/main" id="{F0D045C9-8A0B-5250-3BF7-FEE32D0BC7B3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214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5" name="Straight Connector 25624">
              <a:extLst>
                <a:ext uri="{FF2B5EF4-FFF2-40B4-BE49-F238E27FC236}">
                  <a16:creationId xmlns:a16="http://schemas.microsoft.com/office/drawing/2014/main" id="{C93E6372-C40A-B6B6-9F7A-A57722D9A2BD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1367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6" name="Straight Connector 25625">
              <a:extLst>
                <a:ext uri="{FF2B5EF4-FFF2-40B4-BE49-F238E27FC236}">
                  <a16:creationId xmlns:a16="http://schemas.microsoft.com/office/drawing/2014/main" id="{E3708D13-3649-C463-8307-92965F3A86B5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519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7" name="Straight Connector 25626">
              <a:extLst>
                <a:ext uri="{FF2B5EF4-FFF2-40B4-BE49-F238E27FC236}">
                  <a16:creationId xmlns:a16="http://schemas.microsoft.com/office/drawing/2014/main" id="{612ACA0A-74C3-61FC-5136-542530C84A7B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529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8" name="Straight Connector 25627">
              <a:extLst>
                <a:ext uri="{FF2B5EF4-FFF2-40B4-BE49-F238E27FC236}">
                  <a16:creationId xmlns:a16="http://schemas.microsoft.com/office/drawing/2014/main" id="{4F961752-34F9-631B-CCC2-C38AF30B0390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605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0" name="Straight Connector 25629">
              <a:extLst>
                <a:ext uri="{FF2B5EF4-FFF2-40B4-BE49-F238E27FC236}">
                  <a16:creationId xmlns:a16="http://schemas.microsoft.com/office/drawing/2014/main" id="{7EA7E399-7EDC-3DF1-5151-0B2C5261353E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681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1" name="Straight Connector 25630">
              <a:extLst>
                <a:ext uri="{FF2B5EF4-FFF2-40B4-BE49-F238E27FC236}">
                  <a16:creationId xmlns:a16="http://schemas.microsoft.com/office/drawing/2014/main" id="{C9333951-1766-C494-0EFE-F92588E7CAB8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757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2" name="Straight Connector 25631">
              <a:extLst>
                <a:ext uri="{FF2B5EF4-FFF2-40B4-BE49-F238E27FC236}">
                  <a16:creationId xmlns:a16="http://schemas.microsoft.com/office/drawing/2014/main" id="{4FD45D6C-1DAF-9AFF-63B9-A846036D4023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138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3" name="Straight Connector 25632">
              <a:extLst>
                <a:ext uri="{FF2B5EF4-FFF2-40B4-BE49-F238E27FC236}">
                  <a16:creationId xmlns:a16="http://schemas.microsoft.com/office/drawing/2014/main" id="{EF4D8948-1C00-AC7F-8153-176E41FE61D1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1062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4" name="Straight Connector 25633">
              <a:extLst>
                <a:ext uri="{FF2B5EF4-FFF2-40B4-BE49-F238E27FC236}">
                  <a16:creationId xmlns:a16="http://schemas.microsoft.com/office/drawing/2014/main" id="{D2C1221B-1B8A-A3D4-E4A5-7B79E788B1FD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986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5" name="Straight Connector 25634">
              <a:extLst>
                <a:ext uri="{FF2B5EF4-FFF2-40B4-BE49-F238E27FC236}">
                  <a16:creationId xmlns:a16="http://schemas.microsoft.com/office/drawing/2014/main" id="{D559BE26-F9BC-174B-617E-628FC6CA3A58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910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6" name="Straight Connector 25635">
              <a:extLst>
                <a:ext uri="{FF2B5EF4-FFF2-40B4-BE49-F238E27FC236}">
                  <a16:creationId xmlns:a16="http://schemas.microsoft.com/office/drawing/2014/main" id="{217525E8-12D2-F0D4-93D0-DE0E5A35CB5B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833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7" name="Straight Connector 25636">
              <a:extLst>
                <a:ext uri="{FF2B5EF4-FFF2-40B4-BE49-F238E27FC236}">
                  <a16:creationId xmlns:a16="http://schemas.microsoft.com/office/drawing/2014/main" id="{F0CF4EC3-C2DD-6F74-8587-F9B6FF50860B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672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8" name="Straight Connector 25637">
              <a:extLst>
                <a:ext uri="{FF2B5EF4-FFF2-40B4-BE49-F238E27FC236}">
                  <a16:creationId xmlns:a16="http://schemas.microsoft.com/office/drawing/2014/main" id="{CF574FE8-A71F-BE7A-5420-5AA21E2ABEAE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824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9" name="Straight Connector 25638">
              <a:extLst>
                <a:ext uri="{FF2B5EF4-FFF2-40B4-BE49-F238E27FC236}">
                  <a16:creationId xmlns:a16="http://schemas.microsoft.com/office/drawing/2014/main" id="{F7036313-43A8-32F3-B979-62A3326A7CD2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9795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0" name="Straight Connector 25639">
              <a:extLst>
                <a:ext uri="{FF2B5EF4-FFF2-40B4-BE49-F238E27FC236}">
                  <a16:creationId xmlns:a16="http://schemas.microsoft.com/office/drawing/2014/main" id="{70845641-3C5F-A6B4-3A2B-E2E161922C68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1319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1" name="Straight Connector 25640">
              <a:extLst>
                <a:ext uri="{FF2B5EF4-FFF2-40B4-BE49-F238E27FC236}">
                  <a16:creationId xmlns:a16="http://schemas.microsoft.com/office/drawing/2014/main" id="{AC3A2AFC-FEB4-41D5-D847-15B9DBABBF79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2843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2" name="Straight Connector 25641">
              <a:extLst>
                <a:ext uri="{FF2B5EF4-FFF2-40B4-BE49-F238E27FC236}">
                  <a16:creationId xmlns:a16="http://schemas.microsoft.com/office/drawing/2014/main" id="{342BD3E7-5BB7-B710-6EE2-7EAEE5213D69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434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3" name="Straight Connector 25642">
              <a:extLst>
                <a:ext uri="{FF2B5EF4-FFF2-40B4-BE49-F238E27FC236}">
                  <a16:creationId xmlns:a16="http://schemas.microsoft.com/office/drawing/2014/main" id="{EA47E463-378E-0000-D420-461D56641C93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662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4" name="Straight Connector 25643">
              <a:extLst>
                <a:ext uri="{FF2B5EF4-FFF2-40B4-BE49-F238E27FC236}">
                  <a16:creationId xmlns:a16="http://schemas.microsoft.com/office/drawing/2014/main" id="{06682A9B-C998-7D08-F79E-62074333B77C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586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Line 30">
            <a:extLst>
              <a:ext uri="{FF2B5EF4-FFF2-40B4-BE49-F238E27FC236}">
                <a16:creationId xmlns:a16="http://schemas.microsoft.com/office/drawing/2014/main" id="{E7F5ACCB-A142-4F0B-FD7A-E30E4BFD215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14657" y="3261118"/>
            <a:ext cx="0" cy="401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Line 31">
            <a:extLst>
              <a:ext uri="{FF2B5EF4-FFF2-40B4-BE49-F238E27FC236}">
                <a16:creationId xmlns:a16="http://schemas.microsoft.com/office/drawing/2014/main" id="{B514725B-E0C1-E7B0-83B6-95F826B77DC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7863" y="3260336"/>
            <a:ext cx="0" cy="401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Freeform 32">
            <a:extLst>
              <a:ext uri="{FF2B5EF4-FFF2-40B4-BE49-F238E27FC236}">
                <a16:creationId xmlns:a16="http://schemas.microsoft.com/office/drawing/2014/main" id="{0911A760-7B69-FB0D-0A81-1AB7557D9BAB}"/>
              </a:ext>
            </a:extLst>
          </p:cNvPr>
          <p:cNvSpPr>
            <a:spLocks/>
          </p:cNvSpPr>
          <p:nvPr/>
        </p:nvSpPr>
        <p:spPr bwMode="auto">
          <a:xfrm>
            <a:off x="1696566" y="3085946"/>
            <a:ext cx="287338" cy="527050"/>
          </a:xfrm>
          <a:custGeom>
            <a:avLst/>
            <a:gdLst>
              <a:gd name="T0" fmla="*/ 89 w 277"/>
              <a:gd name="T1" fmla="*/ 0 h 517"/>
              <a:gd name="T2" fmla="*/ 191 w 277"/>
              <a:gd name="T3" fmla="*/ 0 h 517"/>
              <a:gd name="T4" fmla="*/ 191 w 277"/>
              <a:gd name="T5" fmla="*/ 105 h 517"/>
              <a:gd name="T6" fmla="*/ 225 w 277"/>
              <a:gd name="T7" fmla="*/ 105 h 517"/>
              <a:gd name="T8" fmla="*/ 276 w 277"/>
              <a:gd name="T9" fmla="*/ 139 h 517"/>
              <a:gd name="T10" fmla="*/ 276 w 277"/>
              <a:gd name="T11" fmla="*/ 415 h 517"/>
              <a:gd name="T12" fmla="*/ 225 w 277"/>
              <a:gd name="T13" fmla="*/ 516 h 517"/>
              <a:gd name="T14" fmla="*/ 51 w 277"/>
              <a:gd name="T15" fmla="*/ 516 h 517"/>
              <a:gd name="T16" fmla="*/ 0 w 277"/>
              <a:gd name="T17" fmla="*/ 415 h 517"/>
              <a:gd name="T18" fmla="*/ 0 w 277"/>
              <a:gd name="T19" fmla="*/ 139 h 517"/>
              <a:gd name="T20" fmla="*/ 51 w 277"/>
              <a:gd name="T21" fmla="*/ 105 h 517"/>
              <a:gd name="T22" fmla="*/ 89 w 277"/>
              <a:gd name="T23" fmla="*/ 105 h 517"/>
              <a:gd name="T24" fmla="*/ 89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" name="Freeform 181">
            <a:extLst>
              <a:ext uri="{FF2B5EF4-FFF2-40B4-BE49-F238E27FC236}">
                <a16:creationId xmlns:a16="http://schemas.microsoft.com/office/drawing/2014/main" id="{43084631-324E-D496-CA20-48580D22DC9B}"/>
              </a:ext>
            </a:extLst>
          </p:cNvPr>
          <p:cNvSpPr>
            <a:spLocks/>
          </p:cNvSpPr>
          <p:nvPr/>
        </p:nvSpPr>
        <p:spPr bwMode="auto">
          <a:xfrm>
            <a:off x="1696566" y="3511396"/>
            <a:ext cx="288925" cy="101600"/>
          </a:xfrm>
          <a:custGeom>
            <a:avLst/>
            <a:gdLst>
              <a:gd name="T0" fmla="*/ 182 w 182"/>
              <a:gd name="T1" fmla="*/ 0 h 64"/>
              <a:gd name="T2" fmla="*/ 146 w 182"/>
              <a:gd name="T3" fmla="*/ 64 h 64"/>
              <a:gd name="T4" fmla="*/ 35 w 182"/>
              <a:gd name="T5" fmla="*/ 64 h 64"/>
              <a:gd name="T6" fmla="*/ 0 w 182"/>
              <a:gd name="T7" fmla="*/ 0 h 64"/>
              <a:gd name="T8" fmla="*/ 182 w 182"/>
              <a:gd name="T9" fmla="*/ 0 h 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64"/>
              <a:gd name="T17" fmla="*/ 182 w 182"/>
              <a:gd name="T18" fmla="*/ 64 h 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64">
                <a:moveTo>
                  <a:pt x="182" y="0"/>
                </a:moveTo>
                <a:lnTo>
                  <a:pt x="146" y="64"/>
                </a:lnTo>
                <a:lnTo>
                  <a:pt x="35" y="64"/>
                </a:lnTo>
                <a:lnTo>
                  <a:pt x="0" y="0"/>
                </a:lnTo>
                <a:lnTo>
                  <a:pt x="182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11B44FBB-289A-38AB-EF50-B3A34C637AA3}"/>
              </a:ext>
            </a:extLst>
          </p:cNvPr>
          <p:cNvGrpSpPr/>
          <p:nvPr/>
        </p:nvGrpSpPr>
        <p:grpSpPr>
          <a:xfrm>
            <a:off x="2424748" y="3085946"/>
            <a:ext cx="287338" cy="576810"/>
            <a:chOff x="366394" y="3082005"/>
            <a:chExt cx="287338" cy="576810"/>
          </a:xfrm>
        </p:grpSpPr>
        <p:sp>
          <p:nvSpPr>
            <p:cNvPr id="123" name="Line 30">
              <a:extLst>
                <a:ext uri="{FF2B5EF4-FFF2-40B4-BE49-F238E27FC236}">
                  <a16:creationId xmlns:a16="http://schemas.microsoft.com/office/drawing/2014/main" id="{243B3946-F524-49C8-5DA5-DEA7BAFB0E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85" y="3257177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31">
              <a:extLst>
                <a:ext uri="{FF2B5EF4-FFF2-40B4-BE49-F238E27FC236}">
                  <a16:creationId xmlns:a16="http://schemas.microsoft.com/office/drawing/2014/main" id="{2FC87A35-8DED-AE47-70F7-10CF763479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7691" y="325639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Freeform 32">
              <a:extLst>
                <a:ext uri="{FF2B5EF4-FFF2-40B4-BE49-F238E27FC236}">
                  <a16:creationId xmlns:a16="http://schemas.microsoft.com/office/drawing/2014/main" id="{6613EA00-2AF3-6C28-75EA-572FB394E4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394" y="3082005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6" name="Freeform 181">
            <a:extLst>
              <a:ext uri="{FF2B5EF4-FFF2-40B4-BE49-F238E27FC236}">
                <a16:creationId xmlns:a16="http://schemas.microsoft.com/office/drawing/2014/main" id="{A13DBBC6-FF54-A129-53A5-75C90F474381}"/>
              </a:ext>
            </a:extLst>
          </p:cNvPr>
          <p:cNvSpPr>
            <a:spLocks/>
          </p:cNvSpPr>
          <p:nvPr/>
        </p:nvSpPr>
        <p:spPr bwMode="auto">
          <a:xfrm>
            <a:off x="2423161" y="3521779"/>
            <a:ext cx="288925" cy="101600"/>
          </a:xfrm>
          <a:custGeom>
            <a:avLst/>
            <a:gdLst>
              <a:gd name="T0" fmla="*/ 182 w 182"/>
              <a:gd name="T1" fmla="*/ 0 h 64"/>
              <a:gd name="T2" fmla="*/ 146 w 182"/>
              <a:gd name="T3" fmla="*/ 64 h 64"/>
              <a:gd name="T4" fmla="*/ 35 w 182"/>
              <a:gd name="T5" fmla="*/ 64 h 64"/>
              <a:gd name="T6" fmla="*/ 0 w 182"/>
              <a:gd name="T7" fmla="*/ 0 h 64"/>
              <a:gd name="T8" fmla="*/ 182 w 182"/>
              <a:gd name="T9" fmla="*/ 0 h 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64"/>
              <a:gd name="T17" fmla="*/ 182 w 182"/>
              <a:gd name="T18" fmla="*/ 64 h 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64">
                <a:moveTo>
                  <a:pt x="182" y="0"/>
                </a:moveTo>
                <a:lnTo>
                  <a:pt x="146" y="64"/>
                </a:lnTo>
                <a:lnTo>
                  <a:pt x="35" y="64"/>
                </a:lnTo>
                <a:lnTo>
                  <a:pt x="0" y="0"/>
                </a:lnTo>
                <a:lnTo>
                  <a:pt x="182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5690" name="Group 25689">
            <a:extLst>
              <a:ext uri="{FF2B5EF4-FFF2-40B4-BE49-F238E27FC236}">
                <a16:creationId xmlns:a16="http://schemas.microsoft.com/office/drawing/2014/main" id="{CA2C87E0-658B-8E4D-B2CB-D62D7A12C5C4}"/>
              </a:ext>
            </a:extLst>
          </p:cNvPr>
          <p:cNvGrpSpPr/>
          <p:nvPr/>
        </p:nvGrpSpPr>
        <p:grpSpPr>
          <a:xfrm>
            <a:off x="3449959" y="3085946"/>
            <a:ext cx="287338" cy="576810"/>
            <a:chOff x="366394" y="3082005"/>
            <a:chExt cx="287338" cy="576810"/>
          </a:xfrm>
        </p:grpSpPr>
        <p:sp>
          <p:nvSpPr>
            <p:cNvPr id="25691" name="Line 30">
              <a:extLst>
                <a:ext uri="{FF2B5EF4-FFF2-40B4-BE49-F238E27FC236}">
                  <a16:creationId xmlns:a16="http://schemas.microsoft.com/office/drawing/2014/main" id="{2314758D-B9EF-638E-1B20-9D574B6407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85" y="3257177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92" name="Line 31">
              <a:extLst>
                <a:ext uri="{FF2B5EF4-FFF2-40B4-BE49-F238E27FC236}">
                  <a16:creationId xmlns:a16="http://schemas.microsoft.com/office/drawing/2014/main" id="{E6CCA9CF-9AF1-E710-EDD0-501E6495B0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7691" y="325639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93" name="Freeform 32">
              <a:extLst>
                <a:ext uri="{FF2B5EF4-FFF2-40B4-BE49-F238E27FC236}">
                  <a16:creationId xmlns:a16="http://schemas.microsoft.com/office/drawing/2014/main" id="{0B3400C4-A7A9-220A-F873-ECBFE5EFE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394" y="3082005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94" name="Freeform 181">
            <a:extLst>
              <a:ext uri="{FF2B5EF4-FFF2-40B4-BE49-F238E27FC236}">
                <a16:creationId xmlns:a16="http://schemas.microsoft.com/office/drawing/2014/main" id="{89D2A0FA-035F-7E68-C8BD-3B69C0214B29}"/>
              </a:ext>
            </a:extLst>
          </p:cNvPr>
          <p:cNvSpPr>
            <a:spLocks/>
          </p:cNvSpPr>
          <p:nvPr/>
        </p:nvSpPr>
        <p:spPr bwMode="auto">
          <a:xfrm>
            <a:off x="3436307" y="3511396"/>
            <a:ext cx="288925" cy="101600"/>
          </a:xfrm>
          <a:custGeom>
            <a:avLst/>
            <a:gdLst>
              <a:gd name="T0" fmla="*/ 182 w 182"/>
              <a:gd name="T1" fmla="*/ 0 h 64"/>
              <a:gd name="T2" fmla="*/ 146 w 182"/>
              <a:gd name="T3" fmla="*/ 64 h 64"/>
              <a:gd name="T4" fmla="*/ 35 w 182"/>
              <a:gd name="T5" fmla="*/ 64 h 64"/>
              <a:gd name="T6" fmla="*/ 0 w 182"/>
              <a:gd name="T7" fmla="*/ 0 h 64"/>
              <a:gd name="T8" fmla="*/ 182 w 182"/>
              <a:gd name="T9" fmla="*/ 0 h 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64"/>
              <a:gd name="T17" fmla="*/ 182 w 182"/>
              <a:gd name="T18" fmla="*/ 64 h 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64">
                <a:moveTo>
                  <a:pt x="182" y="0"/>
                </a:moveTo>
                <a:lnTo>
                  <a:pt x="146" y="64"/>
                </a:lnTo>
                <a:lnTo>
                  <a:pt x="35" y="64"/>
                </a:lnTo>
                <a:lnTo>
                  <a:pt x="0" y="0"/>
                </a:lnTo>
                <a:lnTo>
                  <a:pt x="182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5695" name="Group 25694">
            <a:extLst>
              <a:ext uri="{FF2B5EF4-FFF2-40B4-BE49-F238E27FC236}">
                <a16:creationId xmlns:a16="http://schemas.microsoft.com/office/drawing/2014/main" id="{488194E7-1991-D7E6-F53F-15D4CB6AF145}"/>
              </a:ext>
            </a:extLst>
          </p:cNvPr>
          <p:cNvGrpSpPr/>
          <p:nvPr/>
        </p:nvGrpSpPr>
        <p:grpSpPr>
          <a:xfrm>
            <a:off x="2929734" y="2607572"/>
            <a:ext cx="288925" cy="1050924"/>
            <a:chOff x="4716844" y="3597043"/>
            <a:chExt cx="288925" cy="1050924"/>
          </a:xfrm>
        </p:grpSpPr>
        <p:grpSp>
          <p:nvGrpSpPr>
            <p:cNvPr id="25696" name="Group 500">
              <a:extLst>
                <a:ext uri="{FF2B5EF4-FFF2-40B4-BE49-F238E27FC236}">
                  <a16:creationId xmlns:a16="http://schemas.microsoft.com/office/drawing/2014/main" id="{4EA13D61-0C53-AC77-DBBF-6E8F070391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6844" y="3597043"/>
              <a:ext cx="288925" cy="1050924"/>
              <a:chOff x="3504" y="1392"/>
              <a:chExt cx="182" cy="662"/>
            </a:xfrm>
          </p:grpSpPr>
          <p:sp>
            <p:nvSpPr>
              <p:cNvPr id="25698" name="Freeform 501">
                <a:extLst>
                  <a:ext uri="{FF2B5EF4-FFF2-40B4-BE49-F238E27FC236}">
                    <a16:creationId xmlns:a16="http://schemas.microsoft.com/office/drawing/2014/main" id="{826DAA08-E878-FA8D-B019-D0BD21C03D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90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99" name="Freeform 502">
                <a:extLst>
                  <a:ext uri="{FF2B5EF4-FFF2-40B4-BE49-F238E27FC236}">
                    <a16:creationId xmlns:a16="http://schemas.microsoft.com/office/drawing/2014/main" id="{D7CDC82B-99BA-B5E7-7D84-A752389DB8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94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5700" name="Group 503">
                <a:extLst>
                  <a:ext uri="{FF2B5EF4-FFF2-40B4-BE49-F238E27FC236}">
                    <a16:creationId xmlns:a16="http://schemas.microsoft.com/office/drawing/2014/main" id="{88A93347-90F3-9FDB-8694-5FD7564D6F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83"/>
                <a:chOff x="1008" y="2592"/>
                <a:chExt cx="182" cy="383"/>
              </a:xfrm>
            </p:grpSpPr>
            <p:sp>
              <p:nvSpPr>
                <p:cNvPr id="25701" name="Freeform 504">
                  <a:extLst>
                    <a:ext uri="{FF2B5EF4-FFF2-40B4-BE49-F238E27FC236}">
                      <a16:creationId xmlns:a16="http://schemas.microsoft.com/office/drawing/2014/main" id="{0B902C0D-E93F-772D-F5F4-9298B27C82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>
                  <a:off x="1009" y="2592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702" name="Freeform 505">
                  <a:extLst>
                    <a:ext uri="{FF2B5EF4-FFF2-40B4-BE49-F238E27FC236}">
                      <a16:creationId xmlns:a16="http://schemas.microsoft.com/office/drawing/2014/main" id="{E97445DC-20D3-F566-A4B3-83E413EE89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>
                  <a:off x="1008" y="2738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5697" name="Freeform 506">
              <a:extLst>
                <a:ext uri="{FF2B5EF4-FFF2-40B4-BE49-F238E27FC236}">
                  <a16:creationId xmlns:a16="http://schemas.microsoft.com/office/drawing/2014/main" id="{D2BAD0D1-3560-3A33-7986-F2E0E3787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8431" y="3950262"/>
              <a:ext cx="287338" cy="52704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703" name="Group 25702">
            <a:extLst>
              <a:ext uri="{FF2B5EF4-FFF2-40B4-BE49-F238E27FC236}">
                <a16:creationId xmlns:a16="http://schemas.microsoft.com/office/drawing/2014/main" id="{292F1D8F-3B30-DE6A-F6EB-5F33BA6A6DC7}"/>
              </a:ext>
            </a:extLst>
          </p:cNvPr>
          <p:cNvGrpSpPr/>
          <p:nvPr/>
        </p:nvGrpSpPr>
        <p:grpSpPr>
          <a:xfrm>
            <a:off x="4378444" y="2614975"/>
            <a:ext cx="288925" cy="1050924"/>
            <a:chOff x="4716844" y="3597043"/>
            <a:chExt cx="288925" cy="1050924"/>
          </a:xfrm>
        </p:grpSpPr>
        <p:grpSp>
          <p:nvGrpSpPr>
            <p:cNvPr id="25704" name="Group 500">
              <a:extLst>
                <a:ext uri="{FF2B5EF4-FFF2-40B4-BE49-F238E27FC236}">
                  <a16:creationId xmlns:a16="http://schemas.microsoft.com/office/drawing/2014/main" id="{0684ED91-9604-97BE-EA3B-2A9B84D939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6844" y="3597043"/>
              <a:ext cx="288925" cy="1050924"/>
              <a:chOff x="3504" y="1392"/>
              <a:chExt cx="182" cy="662"/>
            </a:xfrm>
          </p:grpSpPr>
          <p:sp>
            <p:nvSpPr>
              <p:cNvPr id="25706" name="Freeform 501">
                <a:extLst>
                  <a:ext uri="{FF2B5EF4-FFF2-40B4-BE49-F238E27FC236}">
                    <a16:creationId xmlns:a16="http://schemas.microsoft.com/office/drawing/2014/main" id="{869E2269-67EF-7614-6E40-C9085199D0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90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07" name="Freeform 502">
                <a:extLst>
                  <a:ext uri="{FF2B5EF4-FFF2-40B4-BE49-F238E27FC236}">
                    <a16:creationId xmlns:a16="http://schemas.microsoft.com/office/drawing/2014/main" id="{C7C5BCCF-28A6-214E-B377-2F2D8A60D4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94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5708" name="Group 503">
                <a:extLst>
                  <a:ext uri="{FF2B5EF4-FFF2-40B4-BE49-F238E27FC236}">
                    <a16:creationId xmlns:a16="http://schemas.microsoft.com/office/drawing/2014/main" id="{A9A75174-A9B9-481D-B222-322A335176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83"/>
                <a:chOff x="1008" y="2592"/>
                <a:chExt cx="182" cy="383"/>
              </a:xfrm>
            </p:grpSpPr>
            <p:sp>
              <p:nvSpPr>
                <p:cNvPr id="25709" name="Freeform 504">
                  <a:extLst>
                    <a:ext uri="{FF2B5EF4-FFF2-40B4-BE49-F238E27FC236}">
                      <a16:creationId xmlns:a16="http://schemas.microsoft.com/office/drawing/2014/main" id="{CE7A4C30-E6E2-71E9-5D1E-76E78021DD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>
                  <a:off x="1009" y="2592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710" name="Freeform 505">
                  <a:extLst>
                    <a:ext uri="{FF2B5EF4-FFF2-40B4-BE49-F238E27FC236}">
                      <a16:creationId xmlns:a16="http://schemas.microsoft.com/office/drawing/2014/main" id="{C417F25A-C4B5-F9A2-493C-FF378E6A04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>
                  <a:off x="1008" y="2738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5705" name="Freeform 506">
              <a:extLst>
                <a:ext uri="{FF2B5EF4-FFF2-40B4-BE49-F238E27FC236}">
                  <a16:creationId xmlns:a16="http://schemas.microsoft.com/office/drawing/2014/main" id="{E4F7D23B-0F8E-4B7A-D886-A54AE28A1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8431" y="3950262"/>
              <a:ext cx="287338" cy="52704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A3AF4C67-D4C0-A5EB-31CA-E61AAE181049}"/>
              </a:ext>
            </a:extLst>
          </p:cNvPr>
          <p:cNvGrpSpPr/>
          <p:nvPr/>
        </p:nvGrpSpPr>
        <p:grpSpPr>
          <a:xfrm>
            <a:off x="3569177" y="3572579"/>
            <a:ext cx="304800" cy="2511950"/>
            <a:chOff x="4125276" y="455513"/>
            <a:chExt cx="304800" cy="2511950"/>
          </a:xfrm>
        </p:grpSpPr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AF1437BB-F716-2A62-55F9-3B174DB797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7231" y="455513"/>
              <a:ext cx="0" cy="22045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9CAC37B0-01B1-93E1-A0EE-8E239FD6C9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01476" y="529063"/>
              <a:ext cx="0" cy="22098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4117B816-CD07-3C6B-4D5C-1A3D20B641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7676" y="605263"/>
              <a:ext cx="0" cy="22098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0558154E-6EFF-6916-9063-D6D88BD588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3876" y="680138"/>
              <a:ext cx="0" cy="22111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0BC72D5B-9C1C-9E64-2455-74943C614B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0076" y="756338"/>
              <a:ext cx="0" cy="22111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2306C574-CB22-A6A3-82FE-5F07FB1231D7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510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514A998A-6770-B643-D72A-827EE1795C6A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357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E57515AB-7FBD-94C2-0DD0-FA30AD567604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205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C1CEEB48-8076-EFAF-D9FA-118655FD2C59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053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4" name="Straight Connector 25663">
              <a:extLst>
                <a:ext uri="{FF2B5EF4-FFF2-40B4-BE49-F238E27FC236}">
                  <a16:creationId xmlns:a16="http://schemas.microsoft.com/office/drawing/2014/main" id="{81546708-BDCC-A750-7215-511AAA02B2A5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900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5" name="Straight Connector 25664">
              <a:extLst>
                <a:ext uri="{FF2B5EF4-FFF2-40B4-BE49-F238E27FC236}">
                  <a16:creationId xmlns:a16="http://schemas.microsoft.com/office/drawing/2014/main" id="{A2E68CBB-7395-ACE5-BDF7-EADB664D703E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748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6" name="Straight Connector 25665">
              <a:extLst>
                <a:ext uri="{FF2B5EF4-FFF2-40B4-BE49-F238E27FC236}">
                  <a16:creationId xmlns:a16="http://schemas.microsoft.com/office/drawing/2014/main" id="{7EA8B424-A2EA-1374-5C9E-DC90EEFE2AA5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4555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7" name="Straight Connector 25666">
              <a:extLst>
                <a:ext uri="{FF2B5EF4-FFF2-40B4-BE49-F238E27FC236}">
                  <a16:creationId xmlns:a16="http://schemas.microsoft.com/office/drawing/2014/main" id="{DFA8990D-2E1C-670F-E486-9F5F5EDA5AC9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595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8" name="Straight Connector 25667">
              <a:extLst>
                <a:ext uri="{FF2B5EF4-FFF2-40B4-BE49-F238E27FC236}">
                  <a16:creationId xmlns:a16="http://schemas.microsoft.com/office/drawing/2014/main" id="{25FDE9B5-FBBF-6B2D-FF2F-26113074E1EE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443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9" name="Straight Connector 25668">
              <a:extLst>
                <a:ext uri="{FF2B5EF4-FFF2-40B4-BE49-F238E27FC236}">
                  <a16:creationId xmlns:a16="http://schemas.microsoft.com/office/drawing/2014/main" id="{707C0067-79DA-9AC0-9C4B-663818569762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1291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0" name="Straight Connector 25669">
              <a:extLst>
                <a:ext uri="{FF2B5EF4-FFF2-40B4-BE49-F238E27FC236}">
                  <a16:creationId xmlns:a16="http://schemas.microsoft.com/office/drawing/2014/main" id="{6CBFE76A-CB71-A624-5C58-39DD44805384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214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1" name="Straight Connector 25670">
              <a:extLst>
                <a:ext uri="{FF2B5EF4-FFF2-40B4-BE49-F238E27FC236}">
                  <a16:creationId xmlns:a16="http://schemas.microsoft.com/office/drawing/2014/main" id="{D187BE97-A018-F5A2-9B95-21D7CCD2C96A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1367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2" name="Straight Connector 25671">
              <a:extLst>
                <a:ext uri="{FF2B5EF4-FFF2-40B4-BE49-F238E27FC236}">
                  <a16:creationId xmlns:a16="http://schemas.microsoft.com/office/drawing/2014/main" id="{25050060-C9EE-2418-0DD4-93E6C8A49C0E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519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3" name="Straight Connector 25672">
              <a:extLst>
                <a:ext uri="{FF2B5EF4-FFF2-40B4-BE49-F238E27FC236}">
                  <a16:creationId xmlns:a16="http://schemas.microsoft.com/office/drawing/2014/main" id="{69BAD8D2-358E-33D8-452F-0DF4959E8524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529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4" name="Straight Connector 25673">
              <a:extLst>
                <a:ext uri="{FF2B5EF4-FFF2-40B4-BE49-F238E27FC236}">
                  <a16:creationId xmlns:a16="http://schemas.microsoft.com/office/drawing/2014/main" id="{27BB1AA4-4219-6236-30F5-862B30A63845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605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5" name="Straight Connector 25674">
              <a:extLst>
                <a:ext uri="{FF2B5EF4-FFF2-40B4-BE49-F238E27FC236}">
                  <a16:creationId xmlns:a16="http://schemas.microsoft.com/office/drawing/2014/main" id="{94C7FA2B-09CA-2C1D-8E77-33A881CF661D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681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6" name="Straight Connector 25675">
              <a:extLst>
                <a:ext uri="{FF2B5EF4-FFF2-40B4-BE49-F238E27FC236}">
                  <a16:creationId xmlns:a16="http://schemas.microsoft.com/office/drawing/2014/main" id="{7186E2B1-5841-48A3-9CC9-A736FA4AD93B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757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7" name="Straight Connector 25676">
              <a:extLst>
                <a:ext uri="{FF2B5EF4-FFF2-40B4-BE49-F238E27FC236}">
                  <a16:creationId xmlns:a16="http://schemas.microsoft.com/office/drawing/2014/main" id="{483D6820-A142-6D4F-87E2-6E5FFCF5669F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138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8" name="Straight Connector 25677">
              <a:extLst>
                <a:ext uri="{FF2B5EF4-FFF2-40B4-BE49-F238E27FC236}">
                  <a16:creationId xmlns:a16="http://schemas.microsoft.com/office/drawing/2014/main" id="{235FBC72-7ADA-259A-8E33-1112D4E58E2A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1062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9" name="Straight Connector 25678">
              <a:extLst>
                <a:ext uri="{FF2B5EF4-FFF2-40B4-BE49-F238E27FC236}">
                  <a16:creationId xmlns:a16="http://schemas.microsoft.com/office/drawing/2014/main" id="{3482F596-17E2-5C3B-EDEE-0D96490EFBA5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986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0" name="Straight Connector 25679">
              <a:extLst>
                <a:ext uri="{FF2B5EF4-FFF2-40B4-BE49-F238E27FC236}">
                  <a16:creationId xmlns:a16="http://schemas.microsoft.com/office/drawing/2014/main" id="{7988893C-0BED-8BAD-AAA9-15D949D0AE9E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910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1" name="Straight Connector 25680">
              <a:extLst>
                <a:ext uri="{FF2B5EF4-FFF2-40B4-BE49-F238E27FC236}">
                  <a16:creationId xmlns:a16="http://schemas.microsoft.com/office/drawing/2014/main" id="{3909FA6B-5BEF-0475-6327-E1E8B25FCC67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833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2" name="Straight Connector 25681">
              <a:extLst>
                <a:ext uri="{FF2B5EF4-FFF2-40B4-BE49-F238E27FC236}">
                  <a16:creationId xmlns:a16="http://schemas.microsoft.com/office/drawing/2014/main" id="{7BF81C7E-4C61-8342-2F28-684478D52A20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672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3" name="Straight Connector 25682">
              <a:extLst>
                <a:ext uri="{FF2B5EF4-FFF2-40B4-BE49-F238E27FC236}">
                  <a16:creationId xmlns:a16="http://schemas.microsoft.com/office/drawing/2014/main" id="{5D9F68C7-EBE7-7DD0-D220-81D8B011B239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824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4" name="Straight Connector 25683">
              <a:extLst>
                <a:ext uri="{FF2B5EF4-FFF2-40B4-BE49-F238E27FC236}">
                  <a16:creationId xmlns:a16="http://schemas.microsoft.com/office/drawing/2014/main" id="{A6C7CC00-8FDF-A7D7-88A5-400A3FBB8FEA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9795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5" name="Straight Connector 25684">
              <a:extLst>
                <a:ext uri="{FF2B5EF4-FFF2-40B4-BE49-F238E27FC236}">
                  <a16:creationId xmlns:a16="http://schemas.microsoft.com/office/drawing/2014/main" id="{B721C0F2-E65E-2684-38AA-5764662D46A9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1319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6" name="Straight Connector 25685">
              <a:extLst>
                <a:ext uri="{FF2B5EF4-FFF2-40B4-BE49-F238E27FC236}">
                  <a16:creationId xmlns:a16="http://schemas.microsoft.com/office/drawing/2014/main" id="{6EBBDC59-7744-3DFB-0EE8-2ECE108D4614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2843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7" name="Straight Connector 25686">
              <a:extLst>
                <a:ext uri="{FF2B5EF4-FFF2-40B4-BE49-F238E27FC236}">
                  <a16:creationId xmlns:a16="http://schemas.microsoft.com/office/drawing/2014/main" id="{D777C09A-5D3B-8C4D-A141-90F3B84C6002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434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8" name="Straight Connector 25687">
              <a:extLst>
                <a:ext uri="{FF2B5EF4-FFF2-40B4-BE49-F238E27FC236}">
                  <a16:creationId xmlns:a16="http://schemas.microsoft.com/office/drawing/2014/main" id="{4FC9B1A3-ABF4-41F7-8E5F-09C7D1D0E3F5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662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9" name="Straight Connector 25688">
              <a:extLst>
                <a:ext uri="{FF2B5EF4-FFF2-40B4-BE49-F238E27FC236}">
                  <a16:creationId xmlns:a16="http://schemas.microsoft.com/office/drawing/2014/main" id="{5227A5EB-9035-6794-3B45-311E3184D56E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586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711" name="Group 25710">
            <a:extLst>
              <a:ext uri="{FF2B5EF4-FFF2-40B4-BE49-F238E27FC236}">
                <a16:creationId xmlns:a16="http://schemas.microsoft.com/office/drawing/2014/main" id="{22068965-56C8-87E7-9DFB-2B2B9B37D991}"/>
              </a:ext>
            </a:extLst>
          </p:cNvPr>
          <p:cNvGrpSpPr/>
          <p:nvPr/>
        </p:nvGrpSpPr>
        <p:grpSpPr>
          <a:xfrm>
            <a:off x="3875564" y="3085164"/>
            <a:ext cx="287338" cy="576810"/>
            <a:chOff x="366394" y="3082005"/>
            <a:chExt cx="287338" cy="576810"/>
          </a:xfrm>
        </p:grpSpPr>
        <p:sp>
          <p:nvSpPr>
            <p:cNvPr id="25712" name="Line 30">
              <a:extLst>
                <a:ext uri="{FF2B5EF4-FFF2-40B4-BE49-F238E27FC236}">
                  <a16:creationId xmlns:a16="http://schemas.microsoft.com/office/drawing/2014/main" id="{1085378D-D17C-1476-BBA7-23E6CD3642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85" y="3257177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13" name="Line 31">
              <a:extLst>
                <a:ext uri="{FF2B5EF4-FFF2-40B4-BE49-F238E27FC236}">
                  <a16:creationId xmlns:a16="http://schemas.microsoft.com/office/drawing/2014/main" id="{CD96B072-20D8-7B31-0840-1D053057B0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7691" y="325639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14" name="Freeform 32">
              <a:extLst>
                <a:ext uri="{FF2B5EF4-FFF2-40B4-BE49-F238E27FC236}">
                  <a16:creationId xmlns:a16="http://schemas.microsoft.com/office/drawing/2014/main" id="{380EA2AF-F3AD-89B7-2B7A-664D0C852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394" y="3082005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716" name="Freeform 181">
            <a:extLst>
              <a:ext uri="{FF2B5EF4-FFF2-40B4-BE49-F238E27FC236}">
                <a16:creationId xmlns:a16="http://schemas.microsoft.com/office/drawing/2014/main" id="{F5E083BE-79B0-3D07-28FF-9D521471F8DD}"/>
              </a:ext>
            </a:extLst>
          </p:cNvPr>
          <p:cNvSpPr>
            <a:spLocks/>
          </p:cNvSpPr>
          <p:nvPr/>
        </p:nvSpPr>
        <p:spPr bwMode="auto">
          <a:xfrm>
            <a:off x="3873977" y="3521779"/>
            <a:ext cx="288925" cy="101600"/>
          </a:xfrm>
          <a:custGeom>
            <a:avLst/>
            <a:gdLst>
              <a:gd name="T0" fmla="*/ 182 w 182"/>
              <a:gd name="T1" fmla="*/ 0 h 64"/>
              <a:gd name="T2" fmla="*/ 146 w 182"/>
              <a:gd name="T3" fmla="*/ 64 h 64"/>
              <a:gd name="T4" fmla="*/ 35 w 182"/>
              <a:gd name="T5" fmla="*/ 64 h 64"/>
              <a:gd name="T6" fmla="*/ 0 w 182"/>
              <a:gd name="T7" fmla="*/ 0 h 64"/>
              <a:gd name="T8" fmla="*/ 182 w 182"/>
              <a:gd name="T9" fmla="*/ 0 h 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64"/>
              <a:gd name="T17" fmla="*/ 182 w 182"/>
              <a:gd name="T18" fmla="*/ 64 h 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64">
                <a:moveTo>
                  <a:pt x="182" y="0"/>
                </a:moveTo>
                <a:lnTo>
                  <a:pt x="146" y="64"/>
                </a:lnTo>
                <a:lnTo>
                  <a:pt x="35" y="64"/>
                </a:lnTo>
                <a:lnTo>
                  <a:pt x="0" y="0"/>
                </a:lnTo>
                <a:lnTo>
                  <a:pt x="182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17" name="Freeform 287">
            <a:extLst>
              <a:ext uri="{FF2B5EF4-FFF2-40B4-BE49-F238E27FC236}">
                <a16:creationId xmlns:a16="http://schemas.microsoft.com/office/drawing/2014/main" id="{DDF23AAB-2476-B44F-F4CE-5137102B3449}"/>
              </a:ext>
            </a:extLst>
          </p:cNvPr>
          <p:cNvSpPr>
            <a:spLocks/>
          </p:cNvSpPr>
          <p:nvPr/>
        </p:nvSpPr>
        <p:spPr bwMode="auto">
          <a:xfrm>
            <a:off x="4071991" y="3203167"/>
            <a:ext cx="88900" cy="415925"/>
          </a:xfrm>
          <a:custGeom>
            <a:avLst/>
            <a:gdLst>
              <a:gd name="T0" fmla="*/ 0 w 56"/>
              <a:gd name="T1" fmla="*/ 3 h 264"/>
              <a:gd name="T2" fmla="*/ 0 w 56"/>
              <a:gd name="T3" fmla="*/ 264 h 264"/>
              <a:gd name="T4" fmla="*/ 21 w 56"/>
              <a:gd name="T5" fmla="*/ 264 h 264"/>
              <a:gd name="T6" fmla="*/ 56 w 56"/>
              <a:gd name="T7" fmla="*/ 200 h 264"/>
              <a:gd name="T8" fmla="*/ 56 w 56"/>
              <a:gd name="T9" fmla="*/ 23 h 264"/>
              <a:gd name="T10" fmla="*/ 21 w 56"/>
              <a:gd name="T11" fmla="*/ 0 h 264"/>
              <a:gd name="T12" fmla="*/ 0 w 56"/>
              <a:gd name="T13" fmla="*/ 3 h 2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6"/>
              <a:gd name="T22" fmla="*/ 0 h 264"/>
              <a:gd name="T23" fmla="*/ 56 w 56"/>
              <a:gd name="T24" fmla="*/ 264 h 2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6" h="264">
                <a:moveTo>
                  <a:pt x="0" y="3"/>
                </a:moveTo>
                <a:lnTo>
                  <a:pt x="0" y="264"/>
                </a:lnTo>
                <a:lnTo>
                  <a:pt x="21" y="264"/>
                </a:lnTo>
                <a:lnTo>
                  <a:pt x="56" y="200"/>
                </a:lnTo>
                <a:lnTo>
                  <a:pt x="56" y="23"/>
                </a:lnTo>
                <a:lnTo>
                  <a:pt x="21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718" name="Freeform 282">
            <a:extLst>
              <a:ext uri="{FF2B5EF4-FFF2-40B4-BE49-F238E27FC236}">
                <a16:creationId xmlns:a16="http://schemas.microsoft.com/office/drawing/2014/main" id="{01932A94-59BD-900B-14E2-46364085F3C1}"/>
              </a:ext>
            </a:extLst>
          </p:cNvPr>
          <p:cNvSpPr>
            <a:spLocks/>
          </p:cNvSpPr>
          <p:nvPr/>
        </p:nvSpPr>
        <p:spPr bwMode="auto">
          <a:xfrm flipH="1">
            <a:off x="3431871" y="3189010"/>
            <a:ext cx="88900" cy="415925"/>
          </a:xfrm>
          <a:custGeom>
            <a:avLst/>
            <a:gdLst>
              <a:gd name="T0" fmla="*/ 0 w 56"/>
              <a:gd name="T1" fmla="*/ 3 h 264"/>
              <a:gd name="T2" fmla="*/ 0 w 56"/>
              <a:gd name="T3" fmla="*/ 264 h 264"/>
              <a:gd name="T4" fmla="*/ 21 w 56"/>
              <a:gd name="T5" fmla="*/ 264 h 264"/>
              <a:gd name="T6" fmla="*/ 56 w 56"/>
              <a:gd name="T7" fmla="*/ 200 h 264"/>
              <a:gd name="T8" fmla="*/ 56 w 56"/>
              <a:gd name="T9" fmla="*/ 23 h 264"/>
              <a:gd name="T10" fmla="*/ 21 w 56"/>
              <a:gd name="T11" fmla="*/ 0 h 264"/>
              <a:gd name="T12" fmla="*/ 0 w 56"/>
              <a:gd name="T13" fmla="*/ 3 h 2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6"/>
              <a:gd name="T22" fmla="*/ 0 h 264"/>
              <a:gd name="T23" fmla="*/ 56 w 56"/>
              <a:gd name="T24" fmla="*/ 264 h 2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6" h="264">
                <a:moveTo>
                  <a:pt x="0" y="3"/>
                </a:moveTo>
                <a:lnTo>
                  <a:pt x="0" y="264"/>
                </a:lnTo>
                <a:lnTo>
                  <a:pt x="21" y="264"/>
                </a:lnTo>
                <a:lnTo>
                  <a:pt x="56" y="200"/>
                </a:lnTo>
                <a:lnTo>
                  <a:pt x="56" y="23"/>
                </a:lnTo>
                <a:lnTo>
                  <a:pt x="21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5719" name="Group 25718">
            <a:extLst>
              <a:ext uri="{FF2B5EF4-FFF2-40B4-BE49-F238E27FC236}">
                <a16:creationId xmlns:a16="http://schemas.microsoft.com/office/drawing/2014/main" id="{0AA7909C-A1B9-9ABF-8F6D-548218174588}"/>
              </a:ext>
            </a:extLst>
          </p:cNvPr>
          <p:cNvGrpSpPr/>
          <p:nvPr/>
        </p:nvGrpSpPr>
        <p:grpSpPr>
          <a:xfrm>
            <a:off x="4572000" y="4191000"/>
            <a:ext cx="304800" cy="2511950"/>
            <a:chOff x="4125276" y="455513"/>
            <a:chExt cx="304800" cy="2511950"/>
          </a:xfrm>
        </p:grpSpPr>
        <p:cxnSp>
          <p:nvCxnSpPr>
            <p:cNvPr id="25720" name="Straight Connector 25719">
              <a:extLst>
                <a:ext uri="{FF2B5EF4-FFF2-40B4-BE49-F238E27FC236}">
                  <a16:creationId xmlns:a16="http://schemas.microsoft.com/office/drawing/2014/main" id="{AA66AC95-F51E-20CD-A11E-010255BD7D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7231" y="455513"/>
              <a:ext cx="0" cy="22045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21" name="Straight Connector 25720">
              <a:extLst>
                <a:ext uri="{FF2B5EF4-FFF2-40B4-BE49-F238E27FC236}">
                  <a16:creationId xmlns:a16="http://schemas.microsoft.com/office/drawing/2014/main" id="{22CB8B46-6233-25AD-1733-728CB413D1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01476" y="529063"/>
              <a:ext cx="0" cy="22098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22" name="Straight Connector 25721">
              <a:extLst>
                <a:ext uri="{FF2B5EF4-FFF2-40B4-BE49-F238E27FC236}">
                  <a16:creationId xmlns:a16="http://schemas.microsoft.com/office/drawing/2014/main" id="{936FB6D7-FEC5-9261-80CF-7490063649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7676" y="605263"/>
              <a:ext cx="0" cy="22098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23" name="Straight Connector 25722">
              <a:extLst>
                <a:ext uri="{FF2B5EF4-FFF2-40B4-BE49-F238E27FC236}">
                  <a16:creationId xmlns:a16="http://schemas.microsoft.com/office/drawing/2014/main" id="{348B15ED-76E3-8F0C-A404-6551A8B4A6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3876" y="680138"/>
              <a:ext cx="0" cy="22111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24" name="Straight Connector 25723">
              <a:extLst>
                <a:ext uri="{FF2B5EF4-FFF2-40B4-BE49-F238E27FC236}">
                  <a16:creationId xmlns:a16="http://schemas.microsoft.com/office/drawing/2014/main" id="{FC6F6CED-B4F0-0B76-300C-88A9C39216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0076" y="756338"/>
              <a:ext cx="0" cy="22111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25" name="Straight Connector 25724">
              <a:extLst>
                <a:ext uri="{FF2B5EF4-FFF2-40B4-BE49-F238E27FC236}">
                  <a16:creationId xmlns:a16="http://schemas.microsoft.com/office/drawing/2014/main" id="{B1052F40-FDA0-745A-4C98-B2517C3C1F58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510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26" name="Straight Connector 25725">
              <a:extLst>
                <a:ext uri="{FF2B5EF4-FFF2-40B4-BE49-F238E27FC236}">
                  <a16:creationId xmlns:a16="http://schemas.microsoft.com/office/drawing/2014/main" id="{8807B6BE-323B-7F31-1CA2-DEF545C276BC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357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27" name="Straight Connector 25726">
              <a:extLst>
                <a:ext uri="{FF2B5EF4-FFF2-40B4-BE49-F238E27FC236}">
                  <a16:creationId xmlns:a16="http://schemas.microsoft.com/office/drawing/2014/main" id="{FD0DD453-DFFC-EF66-B2D0-7B64D9CEF501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205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28" name="Straight Connector 25727">
              <a:extLst>
                <a:ext uri="{FF2B5EF4-FFF2-40B4-BE49-F238E27FC236}">
                  <a16:creationId xmlns:a16="http://schemas.microsoft.com/office/drawing/2014/main" id="{ECFD7E16-CBFA-254A-8FEF-37070DA55806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053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29" name="Straight Connector 25728">
              <a:extLst>
                <a:ext uri="{FF2B5EF4-FFF2-40B4-BE49-F238E27FC236}">
                  <a16:creationId xmlns:a16="http://schemas.microsoft.com/office/drawing/2014/main" id="{FC01E445-2E32-6088-3922-C9AD858CF5DF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900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30" name="Straight Connector 25729">
              <a:extLst>
                <a:ext uri="{FF2B5EF4-FFF2-40B4-BE49-F238E27FC236}">
                  <a16:creationId xmlns:a16="http://schemas.microsoft.com/office/drawing/2014/main" id="{F1098C90-7107-D241-BFCA-E923D45AC7D5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748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31" name="Straight Connector 25730">
              <a:extLst>
                <a:ext uri="{FF2B5EF4-FFF2-40B4-BE49-F238E27FC236}">
                  <a16:creationId xmlns:a16="http://schemas.microsoft.com/office/drawing/2014/main" id="{A8D35449-862F-9D51-F87A-66C9909CF8E4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4555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32" name="Straight Connector 25731">
              <a:extLst>
                <a:ext uri="{FF2B5EF4-FFF2-40B4-BE49-F238E27FC236}">
                  <a16:creationId xmlns:a16="http://schemas.microsoft.com/office/drawing/2014/main" id="{6639B506-33C4-4EE1-1ED6-EC3FD74E71C9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595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33" name="Straight Connector 25732">
              <a:extLst>
                <a:ext uri="{FF2B5EF4-FFF2-40B4-BE49-F238E27FC236}">
                  <a16:creationId xmlns:a16="http://schemas.microsoft.com/office/drawing/2014/main" id="{5EBD7D49-7CDA-99B6-EE80-F2C1BD3C66FB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443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34" name="Straight Connector 25733">
              <a:extLst>
                <a:ext uri="{FF2B5EF4-FFF2-40B4-BE49-F238E27FC236}">
                  <a16:creationId xmlns:a16="http://schemas.microsoft.com/office/drawing/2014/main" id="{3D61A996-0F9E-E6FA-AC38-25811E2A9659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1291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35" name="Straight Connector 25734">
              <a:extLst>
                <a:ext uri="{FF2B5EF4-FFF2-40B4-BE49-F238E27FC236}">
                  <a16:creationId xmlns:a16="http://schemas.microsoft.com/office/drawing/2014/main" id="{D711F5A0-C93E-C746-9111-331266688423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214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36" name="Straight Connector 25735">
              <a:extLst>
                <a:ext uri="{FF2B5EF4-FFF2-40B4-BE49-F238E27FC236}">
                  <a16:creationId xmlns:a16="http://schemas.microsoft.com/office/drawing/2014/main" id="{DBC4F459-9E25-2D09-BDE4-7AB68359D0CC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1367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37" name="Straight Connector 25736">
              <a:extLst>
                <a:ext uri="{FF2B5EF4-FFF2-40B4-BE49-F238E27FC236}">
                  <a16:creationId xmlns:a16="http://schemas.microsoft.com/office/drawing/2014/main" id="{174EE2C3-9A38-FEF6-0C1F-07C474A599F3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519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38" name="Straight Connector 25737">
              <a:extLst>
                <a:ext uri="{FF2B5EF4-FFF2-40B4-BE49-F238E27FC236}">
                  <a16:creationId xmlns:a16="http://schemas.microsoft.com/office/drawing/2014/main" id="{22DEF549-9DF8-CDE2-BECA-ADD56C419438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529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39" name="Straight Connector 25738">
              <a:extLst>
                <a:ext uri="{FF2B5EF4-FFF2-40B4-BE49-F238E27FC236}">
                  <a16:creationId xmlns:a16="http://schemas.microsoft.com/office/drawing/2014/main" id="{8767EBF7-3521-8875-0AF2-83FC9E925F5D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605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40" name="Straight Connector 25739">
              <a:extLst>
                <a:ext uri="{FF2B5EF4-FFF2-40B4-BE49-F238E27FC236}">
                  <a16:creationId xmlns:a16="http://schemas.microsoft.com/office/drawing/2014/main" id="{EED2D5B9-7519-C07B-F461-FA49B1337CF4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681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41" name="Straight Connector 25740">
              <a:extLst>
                <a:ext uri="{FF2B5EF4-FFF2-40B4-BE49-F238E27FC236}">
                  <a16:creationId xmlns:a16="http://schemas.microsoft.com/office/drawing/2014/main" id="{9EF02D12-F358-B4E1-735F-2B8D90826336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757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42" name="Straight Connector 25741">
              <a:extLst>
                <a:ext uri="{FF2B5EF4-FFF2-40B4-BE49-F238E27FC236}">
                  <a16:creationId xmlns:a16="http://schemas.microsoft.com/office/drawing/2014/main" id="{9C56C16F-1AF8-749E-C4A2-07F4836A5AE7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138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43" name="Straight Connector 25742">
              <a:extLst>
                <a:ext uri="{FF2B5EF4-FFF2-40B4-BE49-F238E27FC236}">
                  <a16:creationId xmlns:a16="http://schemas.microsoft.com/office/drawing/2014/main" id="{29ECEB7E-B0AE-CC34-6710-FD1499E24029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1062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44" name="Straight Connector 25743">
              <a:extLst>
                <a:ext uri="{FF2B5EF4-FFF2-40B4-BE49-F238E27FC236}">
                  <a16:creationId xmlns:a16="http://schemas.microsoft.com/office/drawing/2014/main" id="{A1D458C0-1FF6-00B8-D705-C73BE710BC5F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986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45" name="Straight Connector 25744">
              <a:extLst>
                <a:ext uri="{FF2B5EF4-FFF2-40B4-BE49-F238E27FC236}">
                  <a16:creationId xmlns:a16="http://schemas.microsoft.com/office/drawing/2014/main" id="{2C6E8E12-F6F6-155E-9EAE-0E1B43617C01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910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46" name="Straight Connector 25745">
              <a:extLst>
                <a:ext uri="{FF2B5EF4-FFF2-40B4-BE49-F238E27FC236}">
                  <a16:creationId xmlns:a16="http://schemas.microsoft.com/office/drawing/2014/main" id="{C8999470-551C-5263-C173-3C140E3419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833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47" name="Straight Connector 25746">
              <a:extLst>
                <a:ext uri="{FF2B5EF4-FFF2-40B4-BE49-F238E27FC236}">
                  <a16:creationId xmlns:a16="http://schemas.microsoft.com/office/drawing/2014/main" id="{70432490-4C84-8597-4CDE-6FA0C7499F68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672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48" name="Straight Connector 25747">
              <a:extLst>
                <a:ext uri="{FF2B5EF4-FFF2-40B4-BE49-F238E27FC236}">
                  <a16:creationId xmlns:a16="http://schemas.microsoft.com/office/drawing/2014/main" id="{8308CAB8-9A7E-728E-47EF-107B6AB4D92C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824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49" name="Straight Connector 25748">
              <a:extLst>
                <a:ext uri="{FF2B5EF4-FFF2-40B4-BE49-F238E27FC236}">
                  <a16:creationId xmlns:a16="http://schemas.microsoft.com/office/drawing/2014/main" id="{1AC860B5-801D-3C38-6DF0-DE8AF5156386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9795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50" name="Straight Connector 25749">
              <a:extLst>
                <a:ext uri="{FF2B5EF4-FFF2-40B4-BE49-F238E27FC236}">
                  <a16:creationId xmlns:a16="http://schemas.microsoft.com/office/drawing/2014/main" id="{EE110D69-1F56-C592-C85B-E6B7AF459418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1319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51" name="Straight Connector 25750">
              <a:extLst>
                <a:ext uri="{FF2B5EF4-FFF2-40B4-BE49-F238E27FC236}">
                  <a16:creationId xmlns:a16="http://schemas.microsoft.com/office/drawing/2014/main" id="{842D7497-D601-ACAF-1FA5-F906D4D0DD37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2843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52" name="Straight Connector 25751">
              <a:extLst>
                <a:ext uri="{FF2B5EF4-FFF2-40B4-BE49-F238E27FC236}">
                  <a16:creationId xmlns:a16="http://schemas.microsoft.com/office/drawing/2014/main" id="{9BAF1E04-74FA-79AE-2200-F5A2FB6EF65A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434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53" name="Straight Connector 25752">
              <a:extLst>
                <a:ext uri="{FF2B5EF4-FFF2-40B4-BE49-F238E27FC236}">
                  <a16:creationId xmlns:a16="http://schemas.microsoft.com/office/drawing/2014/main" id="{2E75D4B1-0AEB-9501-34D7-6C377ECE4031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662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54" name="Straight Connector 25753">
              <a:extLst>
                <a:ext uri="{FF2B5EF4-FFF2-40B4-BE49-F238E27FC236}">
                  <a16:creationId xmlns:a16="http://schemas.microsoft.com/office/drawing/2014/main" id="{1B72EB4A-373B-066E-03E6-871FF6947BEE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586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803" name="Straight Connector 25802">
            <a:extLst>
              <a:ext uri="{FF2B5EF4-FFF2-40B4-BE49-F238E27FC236}">
                <a16:creationId xmlns:a16="http://schemas.microsoft.com/office/drawing/2014/main" id="{006D9C89-446C-2230-DEA2-6ED35343133E}"/>
              </a:ext>
            </a:extLst>
          </p:cNvPr>
          <p:cNvCxnSpPr>
            <a:cxnSpLocks/>
          </p:cNvCxnSpPr>
          <p:nvPr/>
        </p:nvCxnSpPr>
        <p:spPr>
          <a:xfrm>
            <a:off x="2857314" y="6400800"/>
            <a:ext cx="251009" cy="30480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06" name="Straight Connector 25805">
            <a:extLst>
              <a:ext uri="{FF2B5EF4-FFF2-40B4-BE49-F238E27FC236}">
                <a16:creationId xmlns:a16="http://schemas.microsoft.com/office/drawing/2014/main" id="{159DA5BE-119B-5B39-1873-41154EDE77D9}"/>
              </a:ext>
            </a:extLst>
          </p:cNvPr>
          <p:cNvCxnSpPr>
            <a:cxnSpLocks/>
          </p:cNvCxnSpPr>
          <p:nvPr/>
        </p:nvCxnSpPr>
        <p:spPr>
          <a:xfrm flipH="1">
            <a:off x="2847858" y="6705600"/>
            <a:ext cx="2028942" cy="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09" name="Straight Connector 25808">
            <a:extLst>
              <a:ext uri="{FF2B5EF4-FFF2-40B4-BE49-F238E27FC236}">
                <a16:creationId xmlns:a16="http://schemas.microsoft.com/office/drawing/2014/main" id="{C8959800-C0B0-3F8D-6999-601C153C2DAF}"/>
              </a:ext>
            </a:extLst>
          </p:cNvPr>
          <p:cNvCxnSpPr>
            <a:cxnSpLocks/>
          </p:cNvCxnSpPr>
          <p:nvPr/>
        </p:nvCxnSpPr>
        <p:spPr>
          <a:xfrm flipH="1">
            <a:off x="2808766" y="6618767"/>
            <a:ext cx="1991834" cy="10633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10" name="Straight Connector 25809">
            <a:extLst>
              <a:ext uri="{FF2B5EF4-FFF2-40B4-BE49-F238E27FC236}">
                <a16:creationId xmlns:a16="http://schemas.microsoft.com/office/drawing/2014/main" id="{BB1303FC-3C21-005E-18B2-5354D00F16A9}"/>
              </a:ext>
            </a:extLst>
          </p:cNvPr>
          <p:cNvCxnSpPr>
            <a:cxnSpLocks/>
          </p:cNvCxnSpPr>
          <p:nvPr/>
        </p:nvCxnSpPr>
        <p:spPr>
          <a:xfrm flipH="1">
            <a:off x="2581266" y="6400800"/>
            <a:ext cx="1990734" cy="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16" name="Straight Connector 25815">
            <a:extLst>
              <a:ext uri="{FF2B5EF4-FFF2-40B4-BE49-F238E27FC236}">
                <a16:creationId xmlns:a16="http://schemas.microsoft.com/office/drawing/2014/main" id="{9AFDF668-E505-E85C-9E3C-EB8DF298CC66}"/>
              </a:ext>
            </a:extLst>
          </p:cNvPr>
          <p:cNvCxnSpPr>
            <a:cxnSpLocks/>
          </p:cNvCxnSpPr>
          <p:nvPr/>
        </p:nvCxnSpPr>
        <p:spPr>
          <a:xfrm flipH="1">
            <a:off x="2712086" y="6553200"/>
            <a:ext cx="396237" cy="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17" name="Straight Connector 25816">
            <a:extLst>
              <a:ext uri="{FF2B5EF4-FFF2-40B4-BE49-F238E27FC236}">
                <a16:creationId xmlns:a16="http://schemas.microsoft.com/office/drawing/2014/main" id="{C12B6316-8AE5-D41C-3270-3F4D50C309C9}"/>
              </a:ext>
            </a:extLst>
          </p:cNvPr>
          <p:cNvCxnSpPr>
            <a:cxnSpLocks/>
          </p:cNvCxnSpPr>
          <p:nvPr/>
        </p:nvCxnSpPr>
        <p:spPr>
          <a:xfrm flipH="1">
            <a:off x="2649739" y="6477001"/>
            <a:ext cx="396237" cy="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18" name="Straight Connector 25817">
            <a:extLst>
              <a:ext uri="{FF2B5EF4-FFF2-40B4-BE49-F238E27FC236}">
                <a16:creationId xmlns:a16="http://schemas.microsoft.com/office/drawing/2014/main" id="{FB8A7A73-FAB9-1EE9-D413-949F2276EEFA}"/>
              </a:ext>
            </a:extLst>
          </p:cNvPr>
          <p:cNvCxnSpPr>
            <a:cxnSpLocks/>
          </p:cNvCxnSpPr>
          <p:nvPr/>
        </p:nvCxnSpPr>
        <p:spPr>
          <a:xfrm flipH="1">
            <a:off x="3481741" y="6546112"/>
            <a:ext cx="445333" cy="2886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19" name="Straight Connector 25818">
            <a:extLst>
              <a:ext uri="{FF2B5EF4-FFF2-40B4-BE49-F238E27FC236}">
                <a16:creationId xmlns:a16="http://schemas.microsoft.com/office/drawing/2014/main" id="{AF3F62D1-78DB-91D4-E723-7D1893E5BD55}"/>
              </a:ext>
            </a:extLst>
          </p:cNvPr>
          <p:cNvCxnSpPr>
            <a:cxnSpLocks/>
          </p:cNvCxnSpPr>
          <p:nvPr/>
        </p:nvCxnSpPr>
        <p:spPr>
          <a:xfrm flipH="1">
            <a:off x="3045976" y="6477001"/>
            <a:ext cx="1602224" cy="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22" name="Straight Connector 25821">
            <a:extLst>
              <a:ext uri="{FF2B5EF4-FFF2-40B4-BE49-F238E27FC236}">
                <a16:creationId xmlns:a16="http://schemas.microsoft.com/office/drawing/2014/main" id="{CE414F31-9400-CFC8-A471-6E8817E37AB9}"/>
              </a:ext>
            </a:extLst>
          </p:cNvPr>
          <p:cNvCxnSpPr>
            <a:cxnSpLocks/>
          </p:cNvCxnSpPr>
          <p:nvPr/>
        </p:nvCxnSpPr>
        <p:spPr>
          <a:xfrm flipH="1">
            <a:off x="4311502" y="6546112"/>
            <a:ext cx="396237" cy="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31" name="Straight Connector 25830">
            <a:extLst>
              <a:ext uri="{FF2B5EF4-FFF2-40B4-BE49-F238E27FC236}">
                <a16:creationId xmlns:a16="http://schemas.microsoft.com/office/drawing/2014/main" id="{75E7201C-EBA5-1A27-7FEA-368C134A70DF}"/>
              </a:ext>
            </a:extLst>
          </p:cNvPr>
          <p:cNvCxnSpPr>
            <a:cxnSpLocks/>
          </p:cNvCxnSpPr>
          <p:nvPr/>
        </p:nvCxnSpPr>
        <p:spPr>
          <a:xfrm>
            <a:off x="2743810" y="6400800"/>
            <a:ext cx="251009" cy="30480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32" name="Straight Connector 25831">
            <a:extLst>
              <a:ext uri="{FF2B5EF4-FFF2-40B4-BE49-F238E27FC236}">
                <a16:creationId xmlns:a16="http://schemas.microsoft.com/office/drawing/2014/main" id="{A468B9A8-3A6D-87BB-3088-0E712B844D7E}"/>
              </a:ext>
            </a:extLst>
          </p:cNvPr>
          <p:cNvCxnSpPr>
            <a:cxnSpLocks/>
          </p:cNvCxnSpPr>
          <p:nvPr/>
        </p:nvCxnSpPr>
        <p:spPr>
          <a:xfrm>
            <a:off x="3584055" y="6393712"/>
            <a:ext cx="251009" cy="30480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33" name="Straight Connector 25832">
            <a:extLst>
              <a:ext uri="{FF2B5EF4-FFF2-40B4-BE49-F238E27FC236}">
                <a16:creationId xmlns:a16="http://schemas.microsoft.com/office/drawing/2014/main" id="{FB64DD7B-3173-A57E-C745-9DDEA9B06820}"/>
              </a:ext>
            </a:extLst>
          </p:cNvPr>
          <p:cNvCxnSpPr>
            <a:cxnSpLocks/>
          </p:cNvCxnSpPr>
          <p:nvPr/>
        </p:nvCxnSpPr>
        <p:spPr>
          <a:xfrm>
            <a:off x="3694911" y="6400654"/>
            <a:ext cx="251009" cy="30480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35" name="Straight Connector 25834">
            <a:extLst>
              <a:ext uri="{FF2B5EF4-FFF2-40B4-BE49-F238E27FC236}">
                <a16:creationId xmlns:a16="http://schemas.microsoft.com/office/drawing/2014/main" id="{84BDAB2E-B9A3-772D-8D10-AEEC448A109A}"/>
              </a:ext>
            </a:extLst>
          </p:cNvPr>
          <p:cNvCxnSpPr>
            <a:cxnSpLocks/>
          </p:cNvCxnSpPr>
          <p:nvPr/>
        </p:nvCxnSpPr>
        <p:spPr>
          <a:xfrm>
            <a:off x="3356237" y="6396598"/>
            <a:ext cx="251009" cy="30480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36" name="Straight Connector 25835">
            <a:extLst>
              <a:ext uri="{FF2B5EF4-FFF2-40B4-BE49-F238E27FC236}">
                <a16:creationId xmlns:a16="http://schemas.microsoft.com/office/drawing/2014/main" id="{1FE52BE4-7D38-2C01-061F-A9B00D58A19E}"/>
              </a:ext>
            </a:extLst>
          </p:cNvPr>
          <p:cNvCxnSpPr>
            <a:cxnSpLocks/>
          </p:cNvCxnSpPr>
          <p:nvPr/>
        </p:nvCxnSpPr>
        <p:spPr>
          <a:xfrm>
            <a:off x="2971628" y="6400654"/>
            <a:ext cx="251009" cy="30480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37" name="Straight Connector 25836">
            <a:extLst>
              <a:ext uri="{FF2B5EF4-FFF2-40B4-BE49-F238E27FC236}">
                <a16:creationId xmlns:a16="http://schemas.microsoft.com/office/drawing/2014/main" id="{8B5FC06D-779B-A493-64EA-0436FD8750A2}"/>
              </a:ext>
            </a:extLst>
          </p:cNvPr>
          <p:cNvCxnSpPr>
            <a:cxnSpLocks/>
          </p:cNvCxnSpPr>
          <p:nvPr/>
        </p:nvCxnSpPr>
        <p:spPr>
          <a:xfrm>
            <a:off x="3110579" y="6405900"/>
            <a:ext cx="50533" cy="67555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40" name="Straight Connector 25839">
            <a:extLst>
              <a:ext uri="{FF2B5EF4-FFF2-40B4-BE49-F238E27FC236}">
                <a16:creationId xmlns:a16="http://schemas.microsoft.com/office/drawing/2014/main" id="{6561B61D-7B2E-C1EA-ABC0-515D5E7FA425}"/>
              </a:ext>
            </a:extLst>
          </p:cNvPr>
          <p:cNvCxnSpPr>
            <a:cxnSpLocks/>
          </p:cNvCxnSpPr>
          <p:nvPr/>
        </p:nvCxnSpPr>
        <p:spPr>
          <a:xfrm>
            <a:off x="3250957" y="6401696"/>
            <a:ext cx="50533" cy="67555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43" name="Straight Connector 25842">
            <a:extLst>
              <a:ext uri="{FF2B5EF4-FFF2-40B4-BE49-F238E27FC236}">
                <a16:creationId xmlns:a16="http://schemas.microsoft.com/office/drawing/2014/main" id="{6DF4D4B3-596C-3C38-CA8A-F44D9F7B6041}"/>
              </a:ext>
            </a:extLst>
          </p:cNvPr>
          <p:cNvCxnSpPr>
            <a:cxnSpLocks/>
          </p:cNvCxnSpPr>
          <p:nvPr/>
        </p:nvCxnSpPr>
        <p:spPr>
          <a:xfrm>
            <a:off x="3262788" y="6633843"/>
            <a:ext cx="50533" cy="67555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44" name="Straight Connector 25843">
            <a:extLst>
              <a:ext uri="{FF2B5EF4-FFF2-40B4-BE49-F238E27FC236}">
                <a16:creationId xmlns:a16="http://schemas.microsoft.com/office/drawing/2014/main" id="{73100E11-75C6-A0FF-438C-24468A4C690B}"/>
              </a:ext>
            </a:extLst>
          </p:cNvPr>
          <p:cNvCxnSpPr>
            <a:cxnSpLocks/>
          </p:cNvCxnSpPr>
          <p:nvPr/>
        </p:nvCxnSpPr>
        <p:spPr>
          <a:xfrm>
            <a:off x="3381338" y="6633843"/>
            <a:ext cx="50533" cy="67555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46" name="Straight Connector 25845">
            <a:extLst>
              <a:ext uri="{FF2B5EF4-FFF2-40B4-BE49-F238E27FC236}">
                <a16:creationId xmlns:a16="http://schemas.microsoft.com/office/drawing/2014/main" id="{9A832603-A6BE-AC03-98C7-5B1AD626A981}"/>
              </a:ext>
            </a:extLst>
          </p:cNvPr>
          <p:cNvCxnSpPr>
            <a:cxnSpLocks/>
          </p:cNvCxnSpPr>
          <p:nvPr/>
        </p:nvCxnSpPr>
        <p:spPr>
          <a:xfrm>
            <a:off x="3481210" y="6393711"/>
            <a:ext cx="251009" cy="30480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47" name="Straight Connector 25846">
            <a:extLst>
              <a:ext uri="{FF2B5EF4-FFF2-40B4-BE49-F238E27FC236}">
                <a16:creationId xmlns:a16="http://schemas.microsoft.com/office/drawing/2014/main" id="{71627D69-AA61-0758-B63D-45ED6A8297D6}"/>
              </a:ext>
            </a:extLst>
          </p:cNvPr>
          <p:cNvCxnSpPr>
            <a:cxnSpLocks/>
          </p:cNvCxnSpPr>
          <p:nvPr/>
        </p:nvCxnSpPr>
        <p:spPr>
          <a:xfrm>
            <a:off x="3801569" y="6399444"/>
            <a:ext cx="251009" cy="30480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48" name="Straight Connector 25847">
            <a:extLst>
              <a:ext uri="{FF2B5EF4-FFF2-40B4-BE49-F238E27FC236}">
                <a16:creationId xmlns:a16="http://schemas.microsoft.com/office/drawing/2014/main" id="{D3C2F92A-113F-E3E4-724A-95545A69A5EA}"/>
              </a:ext>
            </a:extLst>
          </p:cNvPr>
          <p:cNvCxnSpPr>
            <a:cxnSpLocks/>
          </p:cNvCxnSpPr>
          <p:nvPr/>
        </p:nvCxnSpPr>
        <p:spPr>
          <a:xfrm>
            <a:off x="4173043" y="6393711"/>
            <a:ext cx="251009" cy="30480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49" name="Straight Connector 25848">
            <a:extLst>
              <a:ext uri="{FF2B5EF4-FFF2-40B4-BE49-F238E27FC236}">
                <a16:creationId xmlns:a16="http://schemas.microsoft.com/office/drawing/2014/main" id="{5B1E1842-F2AB-716E-8862-D0014A96C8F5}"/>
              </a:ext>
            </a:extLst>
          </p:cNvPr>
          <p:cNvCxnSpPr>
            <a:cxnSpLocks/>
          </p:cNvCxnSpPr>
          <p:nvPr/>
        </p:nvCxnSpPr>
        <p:spPr>
          <a:xfrm>
            <a:off x="3908809" y="6398482"/>
            <a:ext cx="50533" cy="67555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50" name="Straight Connector 25849">
            <a:extLst>
              <a:ext uri="{FF2B5EF4-FFF2-40B4-BE49-F238E27FC236}">
                <a16:creationId xmlns:a16="http://schemas.microsoft.com/office/drawing/2014/main" id="{FF06650F-25F3-8432-64D5-77FEBC0E5817}"/>
              </a:ext>
            </a:extLst>
          </p:cNvPr>
          <p:cNvCxnSpPr>
            <a:cxnSpLocks/>
          </p:cNvCxnSpPr>
          <p:nvPr/>
        </p:nvCxnSpPr>
        <p:spPr>
          <a:xfrm>
            <a:off x="4037011" y="6401327"/>
            <a:ext cx="50533" cy="67555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53" name="Straight Connector 25852">
            <a:extLst>
              <a:ext uri="{FF2B5EF4-FFF2-40B4-BE49-F238E27FC236}">
                <a16:creationId xmlns:a16="http://schemas.microsoft.com/office/drawing/2014/main" id="{E7B3DEBD-5C90-6C33-D454-2AA325C1D460}"/>
              </a:ext>
            </a:extLst>
          </p:cNvPr>
          <p:cNvCxnSpPr>
            <a:cxnSpLocks/>
          </p:cNvCxnSpPr>
          <p:nvPr/>
        </p:nvCxnSpPr>
        <p:spPr>
          <a:xfrm>
            <a:off x="4096661" y="6629808"/>
            <a:ext cx="50533" cy="67555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54" name="Straight Connector 25853">
            <a:extLst>
              <a:ext uri="{FF2B5EF4-FFF2-40B4-BE49-F238E27FC236}">
                <a16:creationId xmlns:a16="http://schemas.microsoft.com/office/drawing/2014/main" id="{2285BA97-337C-E356-A192-931737B7CF12}"/>
              </a:ext>
            </a:extLst>
          </p:cNvPr>
          <p:cNvCxnSpPr>
            <a:cxnSpLocks/>
          </p:cNvCxnSpPr>
          <p:nvPr/>
        </p:nvCxnSpPr>
        <p:spPr>
          <a:xfrm>
            <a:off x="4212150" y="6619175"/>
            <a:ext cx="50533" cy="67555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55" name="Straight Connector 25854">
            <a:extLst>
              <a:ext uri="{FF2B5EF4-FFF2-40B4-BE49-F238E27FC236}">
                <a16:creationId xmlns:a16="http://schemas.microsoft.com/office/drawing/2014/main" id="{44B171E2-4510-4670-177E-D7104AF209A0}"/>
              </a:ext>
            </a:extLst>
          </p:cNvPr>
          <p:cNvCxnSpPr>
            <a:cxnSpLocks/>
          </p:cNvCxnSpPr>
          <p:nvPr/>
        </p:nvCxnSpPr>
        <p:spPr>
          <a:xfrm>
            <a:off x="4283899" y="6386622"/>
            <a:ext cx="251009" cy="30480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56" name="Straight Connector 25855">
            <a:extLst>
              <a:ext uri="{FF2B5EF4-FFF2-40B4-BE49-F238E27FC236}">
                <a16:creationId xmlns:a16="http://schemas.microsoft.com/office/drawing/2014/main" id="{2F299B0A-A0F7-0DB3-C1A0-C91444168602}"/>
              </a:ext>
            </a:extLst>
          </p:cNvPr>
          <p:cNvCxnSpPr>
            <a:cxnSpLocks/>
          </p:cNvCxnSpPr>
          <p:nvPr/>
        </p:nvCxnSpPr>
        <p:spPr>
          <a:xfrm>
            <a:off x="4397403" y="6386622"/>
            <a:ext cx="251009" cy="30480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57" name="Straight Connector 25856">
            <a:extLst>
              <a:ext uri="{FF2B5EF4-FFF2-40B4-BE49-F238E27FC236}">
                <a16:creationId xmlns:a16="http://schemas.microsoft.com/office/drawing/2014/main" id="{68AEFA45-2F9C-389A-4895-A046003B0A94}"/>
              </a:ext>
            </a:extLst>
          </p:cNvPr>
          <p:cNvCxnSpPr>
            <a:cxnSpLocks/>
          </p:cNvCxnSpPr>
          <p:nvPr/>
        </p:nvCxnSpPr>
        <p:spPr>
          <a:xfrm>
            <a:off x="4514699" y="6399444"/>
            <a:ext cx="251009" cy="30480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94" name="Straight Connector 25893">
            <a:extLst>
              <a:ext uri="{FF2B5EF4-FFF2-40B4-BE49-F238E27FC236}">
                <a16:creationId xmlns:a16="http://schemas.microsoft.com/office/drawing/2014/main" id="{3D96C527-9951-388A-B8B1-6D649AA84ABA}"/>
              </a:ext>
            </a:extLst>
          </p:cNvPr>
          <p:cNvCxnSpPr>
            <a:cxnSpLocks/>
          </p:cNvCxnSpPr>
          <p:nvPr/>
        </p:nvCxnSpPr>
        <p:spPr>
          <a:xfrm>
            <a:off x="3097132" y="6858000"/>
            <a:ext cx="129426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95" name="Straight Connector 25894">
            <a:extLst>
              <a:ext uri="{FF2B5EF4-FFF2-40B4-BE49-F238E27FC236}">
                <a16:creationId xmlns:a16="http://schemas.microsoft.com/office/drawing/2014/main" id="{48C13BBB-AFBE-F7E7-8E9C-62DCF1900B8B}"/>
              </a:ext>
            </a:extLst>
          </p:cNvPr>
          <p:cNvCxnSpPr>
            <a:cxnSpLocks/>
          </p:cNvCxnSpPr>
          <p:nvPr/>
        </p:nvCxnSpPr>
        <p:spPr>
          <a:xfrm flipV="1">
            <a:off x="4391392" y="6857999"/>
            <a:ext cx="0" cy="64105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96" name="Straight Connector 25895">
            <a:extLst>
              <a:ext uri="{FF2B5EF4-FFF2-40B4-BE49-F238E27FC236}">
                <a16:creationId xmlns:a16="http://schemas.microsoft.com/office/drawing/2014/main" id="{2AC785A1-DAEE-76AC-0964-8450503E2760}"/>
              </a:ext>
            </a:extLst>
          </p:cNvPr>
          <p:cNvCxnSpPr>
            <a:cxnSpLocks/>
          </p:cNvCxnSpPr>
          <p:nvPr/>
        </p:nvCxnSpPr>
        <p:spPr>
          <a:xfrm flipV="1">
            <a:off x="3097132" y="6858000"/>
            <a:ext cx="0" cy="64105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98" name="TextBox 25897">
            <a:extLst>
              <a:ext uri="{FF2B5EF4-FFF2-40B4-BE49-F238E27FC236}">
                <a16:creationId xmlns:a16="http://schemas.microsoft.com/office/drawing/2014/main" id="{A426DB18-040A-CB7A-5740-9C043AA2217B}"/>
              </a:ext>
            </a:extLst>
          </p:cNvPr>
          <p:cNvSpPr txBox="1"/>
          <p:nvPr/>
        </p:nvSpPr>
        <p:spPr>
          <a:xfrm>
            <a:off x="3588555" y="700538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5901" name="Straight Connector 25900">
            <a:extLst>
              <a:ext uri="{FF2B5EF4-FFF2-40B4-BE49-F238E27FC236}">
                <a16:creationId xmlns:a16="http://schemas.microsoft.com/office/drawing/2014/main" id="{D55FADB5-FD8E-FF1F-48CE-296F73AE42E1}"/>
              </a:ext>
            </a:extLst>
          </p:cNvPr>
          <p:cNvCxnSpPr>
            <a:cxnSpLocks/>
          </p:cNvCxnSpPr>
          <p:nvPr/>
        </p:nvCxnSpPr>
        <p:spPr>
          <a:xfrm>
            <a:off x="3097132" y="7499052"/>
            <a:ext cx="129426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02" name="Straight Connector 25901">
            <a:extLst>
              <a:ext uri="{FF2B5EF4-FFF2-40B4-BE49-F238E27FC236}">
                <a16:creationId xmlns:a16="http://schemas.microsoft.com/office/drawing/2014/main" id="{8B5C8215-0CC4-4129-C77F-391CBB5B0871}"/>
              </a:ext>
            </a:extLst>
          </p:cNvPr>
          <p:cNvCxnSpPr>
            <a:cxnSpLocks/>
          </p:cNvCxnSpPr>
          <p:nvPr/>
        </p:nvCxnSpPr>
        <p:spPr>
          <a:xfrm>
            <a:off x="5410200" y="9175453"/>
            <a:ext cx="63546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03" name="Straight Connector 25902">
            <a:extLst>
              <a:ext uri="{FF2B5EF4-FFF2-40B4-BE49-F238E27FC236}">
                <a16:creationId xmlns:a16="http://schemas.microsoft.com/office/drawing/2014/main" id="{EC8117E8-ECFC-64EE-592B-6A3BC65C267D}"/>
              </a:ext>
            </a:extLst>
          </p:cNvPr>
          <p:cNvCxnSpPr>
            <a:cxnSpLocks/>
          </p:cNvCxnSpPr>
          <p:nvPr/>
        </p:nvCxnSpPr>
        <p:spPr>
          <a:xfrm>
            <a:off x="5410200" y="8534400"/>
            <a:ext cx="62911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04" name="Straight Connector 25903">
            <a:extLst>
              <a:ext uri="{FF2B5EF4-FFF2-40B4-BE49-F238E27FC236}">
                <a16:creationId xmlns:a16="http://schemas.microsoft.com/office/drawing/2014/main" id="{D109B05A-93B2-4D57-2A89-DC9B7FACF11D}"/>
              </a:ext>
            </a:extLst>
          </p:cNvPr>
          <p:cNvCxnSpPr>
            <a:cxnSpLocks/>
          </p:cNvCxnSpPr>
          <p:nvPr/>
        </p:nvCxnSpPr>
        <p:spPr>
          <a:xfrm flipV="1">
            <a:off x="6042572" y="8534400"/>
            <a:ext cx="0" cy="64105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05" name="Straight Connector 25904">
            <a:extLst>
              <a:ext uri="{FF2B5EF4-FFF2-40B4-BE49-F238E27FC236}">
                <a16:creationId xmlns:a16="http://schemas.microsoft.com/office/drawing/2014/main" id="{CE4B84BF-2A80-22DE-ED2E-933D6F724494}"/>
              </a:ext>
            </a:extLst>
          </p:cNvPr>
          <p:cNvCxnSpPr>
            <a:cxnSpLocks/>
          </p:cNvCxnSpPr>
          <p:nvPr/>
        </p:nvCxnSpPr>
        <p:spPr>
          <a:xfrm flipV="1">
            <a:off x="5410200" y="8522308"/>
            <a:ext cx="0" cy="64105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06" name="TextBox 25905">
            <a:extLst>
              <a:ext uri="{FF2B5EF4-FFF2-40B4-BE49-F238E27FC236}">
                <a16:creationId xmlns:a16="http://schemas.microsoft.com/office/drawing/2014/main" id="{F54D44D2-13BC-C21C-D25A-EDD4A57B9DEB}"/>
              </a:ext>
            </a:extLst>
          </p:cNvPr>
          <p:cNvSpPr txBox="1"/>
          <p:nvPr/>
        </p:nvSpPr>
        <p:spPr>
          <a:xfrm>
            <a:off x="5555479" y="8677298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25907" name="Straight Connector 25906">
            <a:extLst>
              <a:ext uri="{FF2B5EF4-FFF2-40B4-BE49-F238E27FC236}">
                <a16:creationId xmlns:a16="http://schemas.microsoft.com/office/drawing/2014/main" id="{18AFEEE6-2401-CCA6-9866-FCAA9BB8498F}"/>
              </a:ext>
            </a:extLst>
          </p:cNvPr>
          <p:cNvCxnSpPr>
            <a:cxnSpLocks/>
          </p:cNvCxnSpPr>
          <p:nvPr/>
        </p:nvCxnSpPr>
        <p:spPr>
          <a:xfrm>
            <a:off x="1144819" y="7543800"/>
            <a:ext cx="1567267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08" name="Straight Connector 25907">
            <a:extLst>
              <a:ext uri="{FF2B5EF4-FFF2-40B4-BE49-F238E27FC236}">
                <a16:creationId xmlns:a16="http://schemas.microsoft.com/office/drawing/2014/main" id="{0B6A61B9-5278-7D26-EFA6-39BF4E17B5B2}"/>
              </a:ext>
            </a:extLst>
          </p:cNvPr>
          <p:cNvCxnSpPr>
            <a:cxnSpLocks/>
          </p:cNvCxnSpPr>
          <p:nvPr/>
        </p:nvCxnSpPr>
        <p:spPr>
          <a:xfrm flipV="1">
            <a:off x="2704298" y="7543800"/>
            <a:ext cx="0" cy="64105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09" name="Straight Connector 25908">
            <a:extLst>
              <a:ext uri="{FF2B5EF4-FFF2-40B4-BE49-F238E27FC236}">
                <a16:creationId xmlns:a16="http://schemas.microsoft.com/office/drawing/2014/main" id="{DD0D2F90-3030-50FD-3C89-3E34E37D98D4}"/>
              </a:ext>
            </a:extLst>
          </p:cNvPr>
          <p:cNvCxnSpPr>
            <a:cxnSpLocks/>
          </p:cNvCxnSpPr>
          <p:nvPr/>
        </p:nvCxnSpPr>
        <p:spPr>
          <a:xfrm flipV="1">
            <a:off x="1144819" y="7543800"/>
            <a:ext cx="0" cy="64105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10" name="TextBox 25909">
            <a:extLst>
              <a:ext uri="{FF2B5EF4-FFF2-40B4-BE49-F238E27FC236}">
                <a16:creationId xmlns:a16="http://schemas.microsoft.com/office/drawing/2014/main" id="{AA2C9F93-C337-FC53-EFA1-540BEFFF2BAA}"/>
              </a:ext>
            </a:extLst>
          </p:cNvPr>
          <p:cNvSpPr txBox="1"/>
          <p:nvPr/>
        </p:nvSpPr>
        <p:spPr>
          <a:xfrm>
            <a:off x="1814627" y="768005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25911" name="Straight Connector 25910">
            <a:extLst>
              <a:ext uri="{FF2B5EF4-FFF2-40B4-BE49-F238E27FC236}">
                <a16:creationId xmlns:a16="http://schemas.microsoft.com/office/drawing/2014/main" id="{C62EDA7D-0B43-F723-F1F5-088E36B2924F}"/>
              </a:ext>
            </a:extLst>
          </p:cNvPr>
          <p:cNvCxnSpPr>
            <a:cxnSpLocks/>
          </p:cNvCxnSpPr>
          <p:nvPr/>
        </p:nvCxnSpPr>
        <p:spPr>
          <a:xfrm>
            <a:off x="1144819" y="8184852"/>
            <a:ext cx="1567267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14" name="Freeform 287">
            <a:extLst>
              <a:ext uri="{FF2B5EF4-FFF2-40B4-BE49-F238E27FC236}">
                <a16:creationId xmlns:a16="http://schemas.microsoft.com/office/drawing/2014/main" id="{130031D6-BC2D-1625-518B-37DFB7B058B2}"/>
              </a:ext>
            </a:extLst>
          </p:cNvPr>
          <p:cNvSpPr>
            <a:spLocks/>
          </p:cNvSpPr>
          <p:nvPr/>
        </p:nvSpPr>
        <p:spPr bwMode="auto">
          <a:xfrm>
            <a:off x="2615574" y="3184917"/>
            <a:ext cx="88900" cy="415925"/>
          </a:xfrm>
          <a:custGeom>
            <a:avLst/>
            <a:gdLst>
              <a:gd name="T0" fmla="*/ 0 w 56"/>
              <a:gd name="T1" fmla="*/ 3 h 264"/>
              <a:gd name="T2" fmla="*/ 0 w 56"/>
              <a:gd name="T3" fmla="*/ 264 h 264"/>
              <a:gd name="T4" fmla="*/ 21 w 56"/>
              <a:gd name="T5" fmla="*/ 264 h 264"/>
              <a:gd name="T6" fmla="*/ 56 w 56"/>
              <a:gd name="T7" fmla="*/ 200 h 264"/>
              <a:gd name="T8" fmla="*/ 56 w 56"/>
              <a:gd name="T9" fmla="*/ 23 h 264"/>
              <a:gd name="T10" fmla="*/ 21 w 56"/>
              <a:gd name="T11" fmla="*/ 0 h 264"/>
              <a:gd name="T12" fmla="*/ 0 w 56"/>
              <a:gd name="T13" fmla="*/ 3 h 2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6"/>
              <a:gd name="T22" fmla="*/ 0 h 264"/>
              <a:gd name="T23" fmla="*/ 56 w 56"/>
              <a:gd name="T24" fmla="*/ 264 h 2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6" h="264">
                <a:moveTo>
                  <a:pt x="0" y="3"/>
                </a:moveTo>
                <a:lnTo>
                  <a:pt x="0" y="264"/>
                </a:lnTo>
                <a:lnTo>
                  <a:pt x="21" y="264"/>
                </a:lnTo>
                <a:lnTo>
                  <a:pt x="56" y="200"/>
                </a:lnTo>
                <a:lnTo>
                  <a:pt x="56" y="23"/>
                </a:lnTo>
                <a:lnTo>
                  <a:pt x="21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973413C-3AEA-589F-9B42-160A0583475C}"/>
              </a:ext>
            </a:extLst>
          </p:cNvPr>
          <p:cNvGrpSpPr/>
          <p:nvPr/>
        </p:nvGrpSpPr>
        <p:grpSpPr>
          <a:xfrm>
            <a:off x="2567623" y="2977996"/>
            <a:ext cx="304800" cy="2511950"/>
            <a:chOff x="4125276" y="455513"/>
            <a:chExt cx="304800" cy="251195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7D76FDD-B4E8-0CE2-47F6-8BCC09C2CA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7231" y="455513"/>
              <a:ext cx="0" cy="22045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A191321-D1E2-85E5-7C9E-89617E19F1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01476" y="529063"/>
              <a:ext cx="0" cy="22098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5854A6D-1207-0F7B-02D0-EEFA467E87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7676" y="605263"/>
              <a:ext cx="0" cy="22098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13B8FD9-B9AC-300B-D4CE-03C8E63FB2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3876" y="680138"/>
              <a:ext cx="0" cy="22111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A2FCA25-B0FF-65B0-B83E-6C60C6E544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0076" y="756338"/>
              <a:ext cx="0" cy="22111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E9A8BBB-3C0C-96B1-1FB6-3F23CEED8242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510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ABD872B-525E-3C39-639B-30997AABEAEB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357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6E534D5-24B2-9C0A-FEF8-FF73CD485A03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205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CB88182-D998-9797-62A2-F979C1E451D7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053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2E32FF3-7610-EBE4-6495-7105FA5468C4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900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86D755C-1A64-43CF-72D2-C301020E7466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748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ED50B6C-F13A-0484-D0C1-E29C96ADCE10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4555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3176CA7-5303-C6F4-8416-95221CEFA5BB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595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77DB7D1-E274-F7B5-44E4-2B5C784D5589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443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A4E4B80-DF8B-BA23-99B4-FA85A35A9C53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1291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40FF994-0223-874A-28A5-717C59C82762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214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67EF8B1-95CF-0275-6029-583CEA758A29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1367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D2A8E2C-16EA-6F58-B765-8A5A5429D15B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519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FB3D06D-EB16-F290-4CF2-35B1C0A60094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529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87FC85F-F8C8-8A7F-FA38-CE5385A58ACC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605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5DCA17B-B707-124A-1510-8131A08237FA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681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5B465F2-5F96-73FD-C854-577375EC4D32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757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2CE18AD-8D7A-96BE-A3BF-9A1F5C2F515E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138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57A559B-4E29-3A47-ED8A-D9651C325222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1062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A7C40F7-E234-45F8-0117-FC4BB4B3FD77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986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3A94453-33DE-E445-84A5-070B00593D61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910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8093EC74-5525-97DD-BEF7-4B6EDEC2BE1C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833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0" name="Straight Connector 25599">
              <a:extLst>
                <a:ext uri="{FF2B5EF4-FFF2-40B4-BE49-F238E27FC236}">
                  <a16:creationId xmlns:a16="http://schemas.microsoft.com/office/drawing/2014/main" id="{3E8D47CC-C062-8084-1344-2108BC45026A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672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1" name="Straight Connector 25600">
              <a:extLst>
                <a:ext uri="{FF2B5EF4-FFF2-40B4-BE49-F238E27FC236}">
                  <a16:creationId xmlns:a16="http://schemas.microsoft.com/office/drawing/2014/main" id="{5F94F9ED-DC40-BA7B-FE07-F964E22F5AD0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824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2" name="Straight Connector 25601">
              <a:extLst>
                <a:ext uri="{FF2B5EF4-FFF2-40B4-BE49-F238E27FC236}">
                  <a16:creationId xmlns:a16="http://schemas.microsoft.com/office/drawing/2014/main" id="{7BF308C8-4BC4-FD47-0F6F-0895DC98AEC0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9795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3" name="Straight Connector 25602">
              <a:extLst>
                <a:ext uri="{FF2B5EF4-FFF2-40B4-BE49-F238E27FC236}">
                  <a16:creationId xmlns:a16="http://schemas.microsoft.com/office/drawing/2014/main" id="{F7E807B3-8F53-AA57-D9E7-6E23CDDEFEA8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1319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4" name="Straight Connector 25603">
              <a:extLst>
                <a:ext uri="{FF2B5EF4-FFF2-40B4-BE49-F238E27FC236}">
                  <a16:creationId xmlns:a16="http://schemas.microsoft.com/office/drawing/2014/main" id="{40B6AD54-CEB3-6EE0-E951-DC5FF69FBF1A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2843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5" name="Straight Connector 25604">
              <a:extLst>
                <a:ext uri="{FF2B5EF4-FFF2-40B4-BE49-F238E27FC236}">
                  <a16:creationId xmlns:a16="http://schemas.microsoft.com/office/drawing/2014/main" id="{437F5054-CDC1-B8A4-D057-113CFE078C6E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434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6" name="Straight Connector 25605">
              <a:extLst>
                <a:ext uri="{FF2B5EF4-FFF2-40B4-BE49-F238E27FC236}">
                  <a16:creationId xmlns:a16="http://schemas.microsoft.com/office/drawing/2014/main" id="{C4CF80E3-A16F-5EA9-17E4-2212F60C6D7C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662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7" name="Straight Connector 25606">
              <a:extLst>
                <a:ext uri="{FF2B5EF4-FFF2-40B4-BE49-F238E27FC236}">
                  <a16:creationId xmlns:a16="http://schemas.microsoft.com/office/drawing/2014/main" id="{FA2D72AF-31F9-83B2-2039-7C74A26468AF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586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915" name="Group 25914">
            <a:extLst>
              <a:ext uri="{FF2B5EF4-FFF2-40B4-BE49-F238E27FC236}">
                <a16:creationId xmlns:a16="http://schemas.microsoft.com/office/drawing/2014/main" id="{BFD92936-B134-7E41-4865-ABE5EDCDCF25}"/>
              </a:ext>
            </a:extLst>
          </p:cNvPr>
          <p:cNvGrpSpPr/>
          <p:nvPr/>
        </p:nvGrpSpPr>
        <p:grpSpPr>
          <a:xfrm>
            <a:off x="4953000" y="3085946"/>
            <a:ext cx="287338" cy="576810"/>
            <a:chOff x="366394" y="3082005"/>
            <a:chExt cx="287338" cy="576810"/>
          </a:xfrm>
        </p:grpSpPr>
        <p:sp>
          <p:nvSpPr>
            <p:cNvPr id="25916" name="Line 30">
              <a:extLst>
                <a:ext uri="{FF2B5EF4-FFF2-40B4-BE49-F238E27FC236}">
                  <a16:creationId xmlns:a16="http://schemas.microsoft.com/office/drawing/2014/main" id="{483A156F-EF8D-5761-AA78-5960B6E5D6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485" y="3257177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7" name="Line 31">
              <a:extLst>
                <a:ext uri="{FF2B5EF4-FFF2-40B4-BE49-F238E27FC236}">
                  <a16:creationId xmlns:a16="http://schemas.microsoft.com/office/drawing/2014/main" id="{0213F951-CFF4-F424-C06D-2822AF565C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7691" y="325639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18" name="Freeform 32">
              <a:extLst>
                <a:ext uri="{FF2B5EF4-FFF2-40B4-BE49-F238E27FC236}">
                  <a16:creationId xmlns:a16="http://schemas.microsoft.com/office/drawing/2014/main" id="{F8830D0A-2885-3A6E-8F14-440F65A655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394" y="3082005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919" name="Freeform 181">
            <a:extLst>
              <a:ext uri="{FF2B5EF4-FFF2-40B4-BE49-F238E27FC236}">
                <a16:creationId xmlns:a16="http://schemas.microsoft.com/office/drawing/2014/main" id="{E9C870EF-F6AB-6781-7946-7C5692F769E1}"/>
              </a:ext>
            </a:extLst>
          </p:cNvPr>
          <p:cNvSpPr>
            <a:spLocks/>
          </p:cNvSpPr>
          <p:nvPr/>
        </p:nvSpPr>
        <p:spPr bwMode="auto">
          <a:xfrm>
            <a:off x="4939348" y="3511396"/>
            <a:ext cx="288925" cy="101600"/>
          </a:xfrm>
          <a:custGeom>
            <a:avLst/>
            <a:gdLst>
              <a:gd name="T0" fmla="*/ 182 w 182"/>
              <a:gd name="T1" fmla="*/ 0 h 64"/>
              <a:gd name="T2" fmla="*/ 146 w 182"/>
              <a:gd name="T3" fmla="*/ 64 h 64"/>
              <a:gd name="T4" fmla="*/ 35 w 182"/>
              <a:gd name="T5" fmla="*/ 64 h 64"/>
              <a:gd name="T6" fmla="*/ 0 w 182"/>
              <a:gd name="T7" fmla="*/ 0 h 64"/>
              <a:gd name="T8" fmla="*/ 182 w 182"/>
              <a:gd name="T9" fmla="*/ 0 h 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64"/>
              <a:gd name="T17" fmla="*/ 182 w 182"/>
              <a:gd name="T18" fmla="*/ 64 h 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64">
                <a:moveTo>
                  <a:pt x="182" y="0"/>
                </a:moveTo>
                <a:lnTo>
                  <a:pt x="146" y="64"/>
                </a:lnTo>
                <a:lnTo>
                  <a:pt x="35" y="64"/>
                </a:lnTo>
                <a:lnTo>
                  <a:pt x="0" y="0"/>
                </a:lnTo>
                <a:lnTo>
                  <a:pt x="182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920" name="Freeform 282">
            <a:extLst>
              <a:ext uri="{FF2B5EF4-FFF2-40B4-BE49-F238E27FC236}">
                <a16:creationId xmlns:a16="http://schemas.microsoft.com/office/drawing/2014/main" id="{ADA90AA3-966B-D0B7-1AF5-A4254210E624}"/>
              </a:ext>
            </a:extLst>
          </p:cNvPr>
          <p:cNvSpPr>
            <a:spLocks/>
          </p:cNvSpPr>
          <p:nvPr/>
        </p:nvSpPr>
        <p:spPr bwMode="auto">
          <a:xfrm flipH="1">
            <a:off x="4934912" y="3189010"/>
            <a:ext cx="88900" cy="415925"/>
          </a:xfrm>
          <a:custGeom>
            <a:avLst/>
            <a:gdLst>
              <a:gd name="T0" fmla="*/ 0 w 56"/>
              <a:gd name="T1" fmla="*/ 3 h 264"/>
              <a:gd name="T2" fmla="*/ 0 w 56"/>
              <a:gd name="T3" fmla="*/ 264 h 264"/>
              <a:gd name="T4" fmla="*/ 21 w 56"/>
              <a:gd name="T5" fmla="*/ 264 h 264"/>
              <a:gd name="T6" fmla="*/ 56 w 56"/>
              <a:gd name="T7" fmla="*/ 200 h 264"/>
              <a:gd name="T8" fmla="*/ 56 w 56"/>
              <a:gd name="T9" fmla="*/ 23 h 264"/>
              <a:gd name="T10" fmla="*/ 21 w 56"/>
              <a:gd name="T11" fmla="*/ 0 h 264"/>
              <a:gd name="T12" fmla="*/ 0 w 56"/>
              <a:gd name="T13" fmla="*/ 3 h 2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6"/>
              <a:gd name="T22" fmla="*/ 0 h 264"/>
              <a:gd name="T23" fmla="*/ 56 w 56"/>
              <a:gd name="T24" fmla="*/ 264 h 2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6" h="264">
                <a:moveTo>
                  <a:pt x="0" y="3"/>
                </a:moveTo>
                <a:lnTo>
                  <a:pt x="0" y="264"/>
                </a:lnTo>
                <a:lnTo>
                  <a:pt x="21" y="264"/>
                </a:lnTo>
                <a:lnTo>
                  <a:pt x="56" y="200"/>
                </a:lnTo>
                <a:lnTo>
                  <a:pt x="56" y="23"/>
                </a:lnTo>
                <a:lnTo>
                  <a:pt x="21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5921" name="Group 25920">
            <a:extLst>
              <a:ext uri="{FF2B5EF4-FFF2-40B4-BE49-F238E27FC236}">
                <a16:creationId xmlns:a16="http://schemas.microsoft.com/office/drawing/2014/main" id="{2D270DD7-5A92-6050-6F2D-D7862E83A989}"/>
              </a:ext>
            </a:extLst>
          </p:cNvPr>
          <p:cNvGrpSpPr/>
          <p:nvPr/>
        </p:nvGrpSpPr>
        <p:grpSpPr>
          <a:xfrm>
            <a:off x="5366122" y="2866795"/>
            <a:ext cx="468841" cy="797595"/>
            <a:chOff x="2438751" y="4512595"/>
            <a:chExt cx="468841" cy="797595"/>
          </a:xfrm>
        </p:grpSpPr>
        <p:sp>
          <p:nvSpPr>
            <p:cNvPr id="25922" name="Freeform 32">
              <a:extLst>
                <a:ext uri="{FF2B5EF4-FFF2-40B4-BE49-F238E27FC236}">
                  <a16:creationId xmlns:a16="http://schemas.microsoft.com/office/drawing/2014/main" id="{5924103F-624E-D9A3-E242-EFD12E4E4970}"/>
                </a:ext>
              </a:extLst>
            </p:cNvPr>
            <p:cNvSpPr>
              <a:spLocks/>
            </p:cNvSpPr>
            <p:nvPr/>
          </p:nvSpPr>
          <p:spPr bwMode="auto">
            <a:xfrm rot="19494298">
              <a:off x="2438751" y="4512595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923" name="Line 30">
              <a:extLst>
                <a:ext uri="{FF2B5EF4-FFF2-40B4-BE49-F238E27FC236}">
                  <a16:creationId xmlns:a16="http://schemas.microsoft.com/office/drawing/2014/main" id="{8788D840-709A-2EB1-B199-D27314615A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8193" y="4908552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24" name="Line 31">
              <a:extLst>
                <a:ext uri="{FF2B5EF4-FFF2-40B4-BE49-F238E27FC236}">
                  <a16:creationId xmlns:a16="http://schemas.microsoft.com/office/drawing/2014/main" id="{68B79BD0-3A37-53B9-C80B-B020C5E262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892" y="4908552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25" name="Freeform 32">
              <a:extLst>
                <a:ext uri="{FF2B5EF4-FFF2-40B4-BE49-F238E27FC236}">
                  <a16:creationId xmlns:a16="http://schemas.microsoft.com/office/drawing/2014/main" id="{E6992CC7-8A67-2F1D-303D-E80AFA1BA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0254" y="4519614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926" name="Line 30">
              <a:extLst>
                <a:ext uri="{FF2B5EF4-FFF2-40B4-BE49-F238E27FC236}">
                  <a16:creationId xmlns:a16="http://schemas.microsoft.com/office/drawing/2014/main" id="{CABD0FD0-C4AD-A124-5078-8C5EF785B7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99830" y="4654400"/>
              <a:ext cx="1586" cy="3639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27" name="Line 30">
              <a:extLst>
                <a:ext uri="{FF2B5EF4-FFF2-40B4-BE49-F238E27FC236}">
                  <a16:creationId xmlns:a16="http://schemas.microsoft.com/office/drawing/2014/main" id="{C83EE50F-CB2D-0BCF-F2EE-BAECAF4031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6037" y="4622425"/>
              <a:ext cx="57799" cy="417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928" name="Freeform 181">
            <a:extLst>
              <a:ext uri="{FF2B5EF4-FFF2-40B4-BE49-F238E27FC236}">
                <a16:creationId xmlns:a16="http://schemas.microsoft.com/office/drawing/2014/main" id="{7ACEB582-5BD3-6F81-FBBE-219B568470C1}"/>
              </a:ext>
            </a:extLst>
          </p:cNvPr>
          <p:cNvSpPr>
            <a:spLocks/>
          </p:cNvSpPr>
          <p:nvPr/>
        </p:nvSpPr>
        <p:spPr bwMode="auto">
          <a:xfrm>
            <a:off x="5551095" y="3298671"/>
            <a:ext cx="288925" cy="101600"/>
          </a:xfrm>
          <a:custGeom>
            <a:avLst/>
            <a:gdLst>
              <a:gd name="T0" fmla="*/ 182 w 182"/>
              <a:gd name="T1" fmla="*/ 0 h 64"/>
              <a:gd name="T2" fmla="*/ 146 w 182"/>
              <a:gd name="T3" fmla="*/ 64 h 64"/>
              <a:gd name="T4" fmla="*/ 35 w 182"/>
              <a:gd name="T5" fmla="*/ 64 h 64"/>
              <a:gd name="T6" fmla="*/ 0 w 182"/>
              <a:gd name="T7" fmla="*/ 0 h 64"/>
              <a:gd name="T8" fmla="*/ 182 w 182"/>
              <a:gd name="T9" fmla="*/ 0 h 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64"/>
              <a:gd name="T17" fmla="*/ 182 w 182"/>
              <a:gd name="T18" fmla="*/ 64 h 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64">
                <a:moveTo>
                  <a:pt x="182" y="0"/>
                </a:moveTo>
                <a:lnTo>
                  <a:pt x="146" y="64"/>
                </a:lnTo>
                <a:lnTo>
                  <a:pt x="35" y="64"/>
                </a:lnTo>
                <a:lnTo>
                  <a:pt x="0" y="0"/>
                </a:lnTo>
                <a:lnTo>
                  <a:pt x="182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929" name="Freeform 181">
            <a:extLst>
              <a:ext uri="{FF2B5EF4-FFF2-40B4-BE49-F238E27FC236}">
                <a16:creationId xmlns:a16="http://schemas.microsoft.com/office/drawing/2014/main" id="{36BF52D7-31A9-73D1-00B7-6D3B52CCA01C}"/>
              </a:ext>
            </a:extLst>
          </p:cNvPr>
          <p:cNvSpPr>
            <a:spLocks/>
          </p:cNvSpPr>
          <p:nvPr/>
        </p:nvSpPr>
        <p:spPr bwMode="auto">
          <a:xfrm>
            <a:off x="2931533" y="3379096"/>
            <a:ext cx="288925" cy="101600"/>
          </a:xfrm>
          <a:custGeom>
            <a:avLst/>
            <a:gdLst>
              <a:gd name="T0" fmla="*/ 182 w 182"/>
              <a:gd name="T1" fmla="*/ 0 h 64"/>
              <a:gd name="T2" fmla="*/ 146 w 182"/>
              <a:gd name="T3" fmla="*/ 64 h 64"/>
              <a:gd name="T4" fmla="*/ 35 w 182"/>
              <a:gd name="T5" fmla="*/ 64 h 64"/>
              <a:gd name="T6" fmla="*/ 0 w 182"/>
              <a:gd name="T7" fmla="*/ 0 h 64"/>
              <a:gd name="T8" fmla="*/ 182 w 182"/>
              <a:gd name="T9" fmla="*/ 0 h 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64"/>
              <a:gd name="T17" fmla="*/ 182 w 182"/>
              <a:gd name="T18" fmla="*/ 64 h 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64">
                <a:moveTo>
                  <a:pt x="182" y="0"/>
                </a:moveTo>
                <a:lnTo>
                  <a:pt x="146" y="64"/>
                </a:lnTo>
                <a:lnTo>
                  <a:pt x="35" y="64"/>
                </a:lnTo>
                <a:lnTo>
                  <a:pt x="0" y="0"/>
                </a:lnTo>
                <a:lnTo>
                  <a:pt x="182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930" name="Freeform 181">
            <a:extLst>
              <a:ext uri="{FF2B5EF4-FFF2-40B4-BE49-F238E27FC236}">
                <a16:creationId xmlns:a16="http://schemas.microsoft.com/office/drawing/2014/main" id="{63ECA472-1F9D-9F49-4701-D39015248D85}"/>
              </a:ext>
            </a:extLst>
          </p:cNvPr>
          <p:cNvSpPr>
            <a:spLocks/>
          </p:cNvSpPr>
          <p:nvPr/>
        </p:nvSpPr>
        <p:spPr bwMode="auto">
          <a:xfrm>
            <a:off x="4378444" y="3388459"/>
            <a:ext cx="288925" cy="101600"/>
          </a:xfrm>
          <a:custGeom>
            <a:avLst/>
            <a:gdLst>
              <a:gd name="T0" fmla="*/ 182 w 182"/>
              <a:gd name="T1" fmla="*/ 0 h 64"/>
              <a:gd name="T2" fmla="*/ 146 w 182"/>
              <a:gd name="T3" fmla="*/ 64 h 64"/>
              <a:gd name="T4" fmla="*/ 35 w 182"/>
              <a:gd name="T5" fmla="*/ 64 h 64"/>
              <a:gd name="T6" fmla="*/ 0 w 182"/>
              <a:gd name="T7" fmla="*/ 0 h 64"/>
              <a:gd name="T8" fmla="*/ 182 w 182"/>
              <a:gd name="T9" fmla="*/ 0 h 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64"/>
              <a:gd name="T17" fmla="*/ 182 w 182"/>
              <a:gd name="T18" fmla="*/ 64 h 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64">
                <a:moveTo>
                  <a:pt x="182" y="0"/>
                </a:moveTo>
                <a:lnTo>
                  <a:pt x="146" y="64"/>
                </a:lnTo>
                <a:lnTo>
                  <a:pt x="35" y="64"/>
                </a:lnTo>
                <a:lnTo>
                  <a:pt x="0" y="0"/>
                </a:lnTo>
                <a:lnTo>
                  <a:pt x="182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5858" name="Group 25857">
            <a:extLst>
              <a:ext uri="{FF2B5EF4-FFF2-40B4-BE49-F238E27FC236}">
                <a16:creationId xmlns:a16="http://schemas.microsoft.com/office/drawing/2014/main" id="{ADEA4166-49E3-E039-0721-DEF6680151D4}"/>
              </a:ext>
            </a:extLst>
          </p:cNvPr>
          <p:cNvGrpSpPr/>
          <p:nvPr/>
        </p:nvGrpSpPr>
        <p:grpSpPr>
          <a:xfrm>
            <a:off x="4572000" y="3198034"/>
            <a:ext cx="304800" cy="2511950"/>
            <a:chOff x="4125276" y="455513"/>
            <a:chExt cx="304800" cy="2511950"/>
          </a:xfrm>
        </p:grpSpPr>
        <p:cxnSp>
          <p:nvCxnSpPr>
            <p:cNvPr id="25859" name="Straight Connector 25858">
              <a:extLst>
                <a:ext uri="{FF2B5EF4-FFF2-40B4-BE49-F238E27FC236}">
                  <a16:creationId xmlns:a16="http://schemas.microsoft.com/office/drawing/2014/main" id="{CB8BC29F-A7FA-CC37-67C9-2918F8249A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7231" y="455513"/>
              <a:ext cx="0" cy="22045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60" name="Straight Connector 25859">
              <a:extLst>
                <a:ext uri="{FF2B5EF4-FFF2-40B4-BE49-F238E27FC236}">
                  <a16:creationId xmlns:a16="http://schemas.microsoft.com/office/drawing/2014/main" id="{221A391E-8248-ED65-F807-BA41B6DA03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01476" y="529063"/>
              <a:ext cx="0" cy="22098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61" name="Straight Connector 25860">
              <a:extLst>
                <a:ext uri="{FF2B5EF4-FFF2-40B4-BE49-F238E27FC236}">
                  <a16:creationId xmlns:a16="http://schemas.microsoft.com/office/drawing/2014/main" id="{3BBBCF3C-2C5D-4B29-B929-878E8A2840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7676" y="605263"/>
              <a:ext cx="0" cy="22098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62" name="Straight Connector 25861">
              <a:extLst>
                <a:ext uri="{FF2B5EF4-FFF2-40B4-BE49-F238E27FC236}">
                  <a16:creationId xmlns:a16="http://schemas.microsoft.com/office/drawing/2014/main" id="{671A5A21-4EF3-3D23-BFE0-A5C31575FA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3876" y="680138"/>
              <a:ext cx="0" cy="22111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63" name="Straight Connector 25862">
              <a:extLst>
                <a:ext uri="{FF2B5EF4-FFF2-40B4-BE49-F238E27FC236}">
                  <a16:creationId xmlns:a16="http://schemas.microsoft.com/office/drawing/2014/main" id="{9C21C86E-9B67-CEC3-28DF-6928EF7E3C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0076" y="756338"/>
              <a:ext cx="0" cy="22111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64" name="Straight Connector 25863">
              <a:extLst>
                <a:ext uri="{FF2B5EF4-FFF2-40B4-BE49-F238E27FC236}">
                  <a16:creationId xmlns:a16="http://schemas.microsoft.com/office/drawing/2014/main" id="{818B0A0E-457F-F215-6775-06E20BD385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510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65" name="Straight Connector 25864">
              <a:extLst>
                <a:ext uri="{FF2B5EF4-FFF2-40B4-BE49-F238E27FC236}">
                  <a16:creationId xmlns:a16="http://schemas.microsoft.com/office/drawing/2014/main" id="{35343DB5-AAFB-EA23-0990-92EE094A5E15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357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66" name="Straight Connector 25865">
              <a:extLst>
                <a:ext uri="{FF2B5EF4-FFF2-40B4-BE49-F238E27FC236}">
                  <a16:creationId xmlns:a16="http://schemas.microsoft.com/office/drawing/2014/main" id="{A57A7338-B65D-A0AE-8B60-F5A25C62350A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205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67" name="Straight Connector 25866">
              <a:extLst>
                <a:ext uri="{FF2B5EF4-FFF2-40B4-BE49-F238E27FC236}">
                  <a16:creationId xmlns:a16="http://schemas.microsoft.com/office/drawing/2014/main" id="{07908038-FE09-515F-D40A-89EE1E15E892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053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68" name="Straight Connector 25867">
              <a:extLst>
                <a:ext uri="{FF2B5EF4-FFF2-40B4-BE49-F238E27FC236}">
                  <a16:creationId xmlns:a16="http://schemas.microsoft.com/office/drawing/2014/main" id="{334EA287-E8D4-8BF5-CAA0-3015763EC544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900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69" name="Straight Connector 25868">
              <a:extLst>
                <a:ext uri="{FF2B5EF4-FFF2-40B4-BE49-F238E27FC236}">
                  <a16:creationId xmlns:a16="http://schemas.microsoft.com/office/drawing/2014/main" id="{43D79336-EF86-AB1B-D29A-5378C97EF29E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748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70" name="Straight Connector 25869">
              <a:extLst>
                <a:ext uri="{FF2B5EF4-FFF2-40B4-BE49-F238E27FC236}">
                  <a16:creationId xmlns:a16="http://schemas.microsoft.com/office/drawing/2014/main" id="{F48591C1-59F5-D8FE-9190-88AB6522D0F7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4555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71" name="Straight Connector 25870">
              <a:extLst>
                <a:ext uri="{FF2B5EF4-FFF2-40B4-BE49-F238E27FC236}">
                  <a16:creationId xmlns:a16="http://schemas.microsoft.com/office/drawing/2014/main" id="{7FA7D8F9-925B-1DB2-5C83-9BD77924F5E2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595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72" name="Straight Connector 25871">
              <a:extLst>
                <a:ext uri="{FF2B5EF4-FFF2-40B4-BE49-F238E27FC236}">
                  <a16:creationId xmlns:a16="http://schemas.microsoft.com/office/drawing/2014/main" id="{1C42392F-E564-0D4B-AB02-B74529A2CA3E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443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73" name="Straight Connector 25872">
              <a:extLst>
                <a:ext uri="{FF2B5EF4-FFF2-40B4-BE49-F238E27FC236}">
                  <a16:creationId xmlns:a16="http://schemas.microsoft.com/office/drawing/2014/main" id="{E242AD47-9D45-88AC-EF72-CFFEEF6A2F9D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1291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74" name="Straight Connector 25873">
              <a:extLst>
                <a:ext uri="{FF2B5EF4-FFF2-40B4-BE49-F238E27FC236}">
                  <a16:creationId xmlns:a16="http://schemas.microsoft.com/office/drawing/2014/main" id="{601DFDD0-77AD-D30F-F967-CF20F50115F8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214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75" name="Straight Connector 25874">
              <a:extLst>
                <a:ext uri="{FF2B5EF4-FFF2-40B4-BE49-F238E27FC236}">
                  <a16:creationId xmlns:a16="http://schemas.microsoft.com/office/drawing/2014/main" id="{6065611F-E42B-6A51-5C83-05D4E8D2553E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1367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76" name="Straight Connector 25875">
              <a:extLst>
                <a:ext uri="{FF2B5EF4-FFF2-40B4-BE49-F238E27FC236}">
                  <a16:creationId xmlns:a16="http://schemas.microsoft.com/office/drawing/2014/main" id="{32638EEE-189E-277A-43BA-B01AD39DE0C6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519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77" name="Straight Connector 25876">
              <a:extLst>
                <a:ext uri="{FF2B5EF4-FFF2-40B4-BE49-F238E27FC236}">
                  <a16:creationId xmlns:a16="http://schemas.microsoft.com/office/drawing/2014/main" id="{B99B4A55-8DB9-0D18-C1FA-BD70FADFEFFF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529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78" name="Straight Connector 25877">
              <a:extLst>
                <a:ext uri="{FF2B5EF4-FFF2-40B4-BE49-F238E27FC236}">
                  <a16:creationId xmlns:a16="http://schemas.microsoft.com/office/drawing/2014/main" id="{14A577F0-B557-B9A4-7F91-1CEA3755B2CB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605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79" name="Straight Connector 25878">
              <a:extLst>
                <a:ext uri="{FF2B5EF4-FFF2-40B4-BE49-F238E27FC236}">
                  <a16:creationId xmlns:a16="http://schemas.microsoft.com/office/drawing/2014/main" id="{1B456E97-AA50-3042-19E8-99D4A1726C7B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681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80" name="Straight Connector 25879">
              <a:extLst>
                <a:ext uri="{FF2B5EF4-FFF2-40B4-BE49-F238E27FC236}">
                  <a16:creationId xmlns:a16="http://schemas.microsoft.com/office/drawing/2014/main" id="{4A5451ED-DA7D-0C91-59AD-37A38295F7BB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757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81" name="Straight Connector 25880">
              <a:extLst>
                <a:ext uri="{FF2B5EF4-FFF2-40B4-BE49-F238E27FC236}">
                  <a16:creationId xmlns:a16="http://schemas.microsoft.com/office/drawing/2014/main" id="{7A187969-1233-D15B-CD5C-ECF9189AADCE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138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82" name="Straight Connector 25881">
              <a:extLst>
                <a:ext uri="{FF2B5EF4-FFF2-40B4-BE49-F238E27FC236}">
                  <a16:creationId xmlns:a16="http://schemas.microsoft.com/office/drawing/2014/main" id="{2FCD9BE5-B8AE-159C-8C98-17ED050F20FF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1062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83" name="Straight Connector 25882">
              <a:extLst>
                <a:ext uri="{FF2B5EF4-FFF2-40B4-BE49-F238E27FC236}">
                  <a16:creationId xmlns:a16="http://schemas.microsoft.com/office/drawing/2014/main" id="{DB567801-1112-E462-C217-BA7289C0C342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986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84" name="Straight Connector 25883">
              <a:extLst>
                <a:ext uri="{FF2B5EF4-FFF2-40B4-BE49-F238E27FC236}">
                  <a16:creationId xmlns:a16="http://schemas.microsoft.com/office/drawing/2014/main" id="{931D2DE3-6215-3127-A995-70F2BFEA32D2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910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85" name="Straight Connector 25884">
              <a:extLst>
                <a:ext uri="{FF2B5EF4-FFF2-40B4-BE49-F238E27FC236}">
                  <a16:creationId xmlns:a16="http://schemas.microsoft.com/office/drawing/2014/main" id="{945E7EFB-7D47-F103-7037-6F66D0D90A73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833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86" name="Straight Connector 25885">
              <a:extLst>
                <a:ext uri="{FF2B5EF4-FFF2-40B4-BE49-F238E27FC236}">
                  <a16:creationId xmlns:a16="http://schemas.microsoft.com/office/drawing/2014/main" id="{43692E57-C40E-AEEE-52F4-D10B697EBEB6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672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87" name="Straight Connector 25886">
              <a:extLst>
                <a:ext uri="{FF2B5EF4-FFF2-40B4-BE49-F238E27FC236}">
                  <a16:creationId xmlns:a16="http://schemas.microsoft.com/office/drawing/2014/main" id="{500C8219-67BA-AD2A-4DA4-54AB580C6BCF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824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88" name="Straight Connector 25887">
              <a:extLst>
                <a:ext uri="{FF2B5EF4-FFF2-40B4-BE49-F238E27FC236}">
                  <a16:creationId xmlns:a16="http://schemas.microsoft.com/office/drawing/2014/main" id="{4D98CF54-D756-6653-E97D-D46C20A557AD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9795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89" name="Straight Connector 25888">
              <a:extLst>
                <a:ext uri="{FF2B5EF4-FFF2-40B4-BE49-F238E27FC236}">
                  <a16:creationId xmlns:a16="http://schemas.microsoft.com/office/drawing/2014/main" id="{6B248D2A-0140-822B-2CFE-152030828AAC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1319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90" name="Straight Connector 25889">
              <a:extLst>
                <a:ext uri="{FF2B5EF4-FFF2-40B4-BE49-F238E27FC236}">
                  <a16:creationId xmlns:a16="http://schemas.microsoft.com/office/drawing/2014/main" id="{7F92FD22-55BD-F534-BF22-04DF5A8992A2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2843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91" name="Straight Connector 25890">
              <a:extLst>
                <a:ext uri="{FF2B5EF4-FFF2-40B4-BE49-F238E27FC236}">
                  <a16:creationId xmlns:a16="http://schemas.microsoft.com/office/drawing/2014/main" id="{F183B97E-990F-239F-32DA-6C1A505C0DFA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434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92" name="Straight Connector 25891">
              <a:extLst>
                <a:ext uri="{FF2B5EF4-FFF2-40B4-BE49-F238E27FC236}">
                  <a16:creationId xmlns:a16="http://schemas.microsoft.com/office/drawing/2014/main" id="{9021B90F-1078-FAFF-C097-29077BC1A5C6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662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93" name="Straight Connector 25892">
              <a:extLst>
                <a:ext uri="{FF2B5EF4-FFF2-40B4-BE49-F238E27FC236}">
                  <a16:creationId xmlns:a16="http://schemas.microsoft.com/office/drawing/2014/main" id="{786FB8C1-E872-82BD-A190-88C7E3FBA312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586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931" name="TextBox 25930">
            <a:extLst>
              <a:ext uri="{FF2B5EF4-FFF2-40B4-BE49-F238E27FC236}">
                <a16:creationId xmlns:a16="http://schemas.microsoft.com/office/drawing/2014/main" id="{1DA94895-E081-CA88-1C54-8B5A2863830A}"/>
              </a:ext>
            </a:extLst>
          </p:cNvPr>
          <p:cNvSpPr txBox="1"/>
          <p:nvPr/>
        </p:nvSpPr>
        <p:spPr>
          <a:xfrm>
            <a:off x="3352130" y="327684"/>
            <a:ext cx="7045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66788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CYA</a:t>
            </a:r>
          </a:p>
        </p:txBody>
      </p:sp>
      <p:sp>
        <p:nvSpPr>
          <p:cNvPr id="25932" name="TextBox 25931">
            <a:extLst>
              <a:ext uri="{FF2B5EF4-FFF2-40B4-BE49-F238E27FC236}">
                <a16:creationId xmlns:a16="http://schemas.microsoft.com/office/drawing/2014/main" id="{AA1B34A7-C8E4-5637-E7A7-4E0DC3FC5A60}"/>
              </a:ext>
            </a:extLst>
          </p:cNvPr>
          <p:cNvSpPr txBox="1"/>
          <p:nvPr/>
        </p:nvSpPr>
        <p:spPr>
          <a:xfrm>
            <a:off x="3317890" y="641903"/>
            <a:ext cx="8226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28 Rounds v8</a:t>
            </a:r>
          </a:p>
        </p:txBody>
      </p:sp>
    </p:spTree>
    <p:extLst>
      <p:ext uri="{BB962C8B-B14F-4D97-AF65-F5344CB8AC3E}">
        <p14:creationId xmlns:p14="http://schemas.microsoft.com/office/powerpoint/2010/main" val="21829027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2088</TotalTime>
  <Words>122</Words>
  <Application>Microsoft Macintosh PowerPoint</Application>
  <PresentationFormat>Custom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Jeff Schroeder</cp:lastModifiedBy>
  <cp:revision>303</cp:revision>
  <cp:lastPrinted>2024-10-22T02:24:32Z</cp:lastPrinted>
  <dcterms:created xsi:type="dcterms:W3CDTF">2002-08-21T12:11:08Z</dcterms:created>
  <dcterms:modified xsi:type="dcterms:W3CDTF">2024-10-22T02:31:09Z</dcterms:modified>
  <cp:category>Shooting</cp:category>
</cp:coreProperties>
</file>