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7" autoAdjust="0"/>
    <p:restoredTop sz="94556" autoAdjust="0"/>
  </p:normalViewPr>
  <p:slideViewPr>
    <p:cSldViewPr>
      <p:cViewPr varScale="1">
        <p:scale>
          <a:sx n="144" d="100"/>
          <a:sy n="144" d="100"/>
        </p:scale>
        <p:origin x="2576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590"/>
              </p:ext>
            </p:extLst>
          </p:nvPr>
        </p:nvGraphicFramePr>
        <p:xfrm>
          <a:off x="177801" y="165099"/>
          <a:ext cx="6997700" cy="237439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B C D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directly and outside any shooting area, facing downrange.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 from within the shooting areas.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 3 or 4</a:t>
            </a:r>
          </a:p>
        </p:txBody>
      </p:sp>
      <p:grpSp>
        <p:nvGrpSpPr>
          <p:cNvPr id="25600" name="Group 25599">
            <a:extLst>
              <a:ext uri="{FF2B5EF4-FFF2-40B4-BE49-F238E27FC236}">
                <a16:creationId xmlns:a16="http://schemas.microsoft.com/office/drawing/2014/main" id="{2B762405-A893-B151-95D8-76F74F57ED1A}"/>
              </a:ext>
            </a:extLst>
          </p:cNvPr>
          <p:cNvGrpSpPr/>
          <p:nvPr/>
        </p:nvGrpSpPr>
        <p:grpSpPr>
          <a:xfrm>
            <a:off x="6172200" y="2895600"/>
            <a:ext cx="288925" cy="1050924"/>
            <a:chOff x="4716844" y="3597043"/>
            <a:chExt cx="288925" cy="1050924"/>
          </a:xfrm>
        </p:grpSpPr>
        <p:grpSp>
          <p:nvGrpSpPr>
            <p:cNvPr id="25601" name="Group 500">
              <a:extLst>
                <a:ext uri="{FF2B5EF4-FFF2-40B4-BE49-F238E27FC236}">
                  <a16:creationId xmlns:a16="http://schemas.microsoft.com/office/drawing/2014/main" id="{BDF63196-106E-51FE-E012-3834A6313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5603" name="Freeform 501">
                <a:extLst>
                  <a:ext uri="{FF2B5EF4-FFF2-40B4-BE49-F238E27FC236}">
                    <a16:creationId xmlns:a16="http://schemas.microsoft.com/office/drawing/2014/main" id="{42DD7285-2B9D-9C91-0825-838761F74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4" name="Freeform 502">
                <a:extLst>
                  <a:ext uri="{FF2B5EF4-FFF2-40B4-BE49-F238E27FC236}">
                    <a16:creationId xmlns:a16="http://schemas.microsoft.com/office/drawing/2014/main" id="{BD47A379-5766-ECB7-6421-E5EEF178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605" name="Group 503">
                <a:extLst>
                  <a:ext uri="{FF2B5EF4-FFF2-40B4-BE49-F238E27FC236}">
                    <a16:creationId xmlns:a16="http://schemas.microsoft.com/office/drawing/2014/main" id="{C08D4DCD-4C7B-F452-F9C1-A1F490BE36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606" name="Freeform 504">
                  <a:extLst>
                    <a:ext uri="{FF2B5EF4-FFF2-40B4-BE49-F238E27FC236}">
                      <a16:creationId xmlns:a16="http://schemas.microsoft.com/office/drawing/2014/main" id="{20C40F95-8877-D05A-3702-83E295A34D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07" name="Freeform 505">
                  <a:extLst>
                    <a:ext uri="{FF2B5EF4-FFF2-40B4-BE49-F238E27FC236}">
                      <a16:creationId xmlns:a16="http://schemas.microsoft.com/office/drawing/2014/main" id="{4926545D-6B49-8E53-0A35-4F06D0B572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602" name="Freeform 506">
              <a:extLst>
                <a:ext uri="{FF2B5EF4-FFF2-40B4-BE49-F238E27FC236}">
                  <a16:creationId xmlns:a16="http://schemas.microsoft.com/office/drawing/2014/main" id="{3B6E4B8A-1DD7-2971-C114-A7EC80902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88">
            <a:extLst>
              <a:ext uri="{FF2B5EF4-FFF2-40B4-BE49-F238E27FC236}">
                <a16:creationId xmlns:a16="http://schemas.microsoft.com/office/drawing/2014/main" id="{2042858A-AC9F-7D70-A9A1-0E3C3721A158}"/>
              </a:ext>
            </a:extLst>
          </p:cNvPr>
          <p:cNvGrpSpPr>
            <a:grpSpLocks/>
          </p:cNvGrpSpPr>
          <p:nvPr/>
        </p:nvGrpSpPr>
        <p:grpSpPr bwMode="auto">
          <a:xfrm>
            <a:off x="3757548" y="3148219"/>
            <a:ext cx="222250" cy="858838"/>
            <a:chOff x="384" y="816"/>
            <a:chExt cx="140" cy="541"/>
          </a:xfrm>
        </p:grpSpPr>
        <p:sp>
          <p:nvSpPr>
            <p:cNvPr id="99" name="Line 289">
              <a:extLst>
                <a:ext uri="{FF2B5EF4-FFF2-40B4-BE49-F238E27FC236}">
                  <a16:creationId xmlns:a16="http://schemas.microsoft.com/office/drawing/2014/main" id="{1B3D2321-35B4-FEDF-08E3-AE25527DD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90">
              <a:extLst>
                <a:ext uri="{FF2B5EF4-FFF2-40B4-BE49-F238E27FC236}">
                  <a16:creationId xmlns:a16="http://schemas.microsoft.com/office/drawing/2014/main" id="{8C2FE0AE-C9B2-C545-4329-6E719519A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91">
              <a:extLst>
                <a:ext uri="{FF2B5EF4-FFF2-40B4-BE49-F238E27FC236}">
                  <a16:creationId xmlns:a16="http://schemas.microsoft.com/office/drawing/2014/main" id="{98367CE9-23AD-BAAA-ED6A-245B16C585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DC72C3-18B2-4699-FBF8-E9372B02C7A1}"/>
              </a:ext>
            </a:extLst>
          </p:cNvPr>
          <p:cNvGrpSpPr/>
          <p:nvPr/>
        </p:nvGrpSpPr>
        <p:grpSpPr>
          <a:xfrm>
            <a:off x="5299701" y="3367825"/>
            <a:ext cx="304800" cy="1747300"/>
            <a:chOff x="4267200" y="3431650"/>
            <a:chExt cx="304800" cy="17473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06A4CD-5484-B2AC-7379-098D1DB5A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7748406-4D86-FE07-CADB-46A348A1A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8693FB-B2CB-C1B4-671C-409D519A8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ADC0E6-F5CC-0591-DCE3-A7BDD99A63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82207B-9704-DA85-4AF2-51C9B695D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A12676-B004-EB2D-165D-A1291D22D7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61A7E2-DCBA-D647-8F25-6B82B8C34A5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F7238-CB70-2BA7-99D8-D3396C44284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C09DC0-0F7F-86EF-8453-C28960171FF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2CE6865-A6FE-B1EF-A962-D1AB0F3D518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227AADC-C0CF-3DAC-541E-32E47D0D5B54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C873F2-50EF-AA83-88DA-238C603ACD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BB34FC-ABC1-7876-68A6-2740CBB9E6F9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64269-7A3E-4E04-3254-AFEF3C4659F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62B6FC-58A4-3FBB-7BDB-43ADF2B95AD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AD5866-A143-D584-BBBF-069F1667DDD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C024EF-ED5A-C5D7-7529-3312B4F436E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A4FA43-3B6A-31F2-533B-0C06428A2CE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171BECF-0AFF-5D20-354D-8FFEE0D8EBE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F631142-2427-F3DD-1CE8-2B84D4EEDFC1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E70D2D-FC8A-7069-A414-50D94B7F90E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584DD64-4519-2084-88CB-BE51BDF997A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5FAFE9-269B-8AA6-B415-B5F2B6FEF73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F76336D-72AE-7B7E-0BC2-4FC9280FD5C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352563-703B-7E73-6311-C7382A96926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50D4D74-E467-F5CB-02CC-4D2AD92423A7}"/>
              </a:ext>
            </a:extLst>
          </p:cNvPr>
          <p:cNvCxnSpPr>
            <a:cxnSpLocks/>
          </p:cNvCxnSpPr>
          <p:nvPr/>
        </p:nvCxnSpPr>
        <p:spPr>
          <a:xfrm>
            <a:off x="791663" y="8902796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1F0D267-EBF3-3949-351E-164DF599DA0F}"/>
              </a:ext>
            </a:extLst>
          </p:cNvPr>
          <p:cNvCxnSpPr>
            <a:cxnSpLocks/>
          </p:cNvCxnSpPr>
          <p:nvPr/>
        </p:nvCxnSpPr>
        <p:spPr>
          <a:xfrm>
            <a:off x="791663" y="8261743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C4AC732-C232-6CA5-5B41-C759BFC1D9FD}"/>
              </a:ext>
            </a:extLst>
          </p:cNvPr>
          <p:cNvCxnSpPr>
            <a:cxnSpLocks/>
          </p:cNvCxnSpPr>
          <p:nvPr/>
        </p:nvCxnSpPr>
        <p:spPr>
          <a:xfrm flipV="1">
            <a:off x="1424035" y="826174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9C665C1-9E75-578F-8F75-FA11F96D6CF7}"/>
              </a:ext>
            </a:extLst>
          </p:cNvPr>
          <p:cNvCxnSpPr>
            <a:cxnSpLocks/>
          </p:cNvCxnSpPr>
          <p:nvPr/>
        </p:nvCxnSpPr>
        <p:spPr>
          <a:xfrm flipV="1">
            <a:off x="791663" y="824965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9F5BB8C2-08EC-5D4D-2BAF-2CEA1A27C4C4}"/>
              </a:ext>
            </a:extLst>
          </p:cNvPr>
          <p:cNvSpPr txBox="1"/>
          <p:nvPr/>
        </p:nvSpPr>
        <p:spPr>
          <a:xfrm>
            <a:off x="936942" y="8404641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AD839C-E258-F192-5624-6E47C1BD4E5B}"/>
              </a:ext>
            </a:extLst>
          </p:cNvPr>
          <p:cNvSpPr txBox="1"/>
          <p:nvPr/>
        </p:nvSpPr>
        <p:spPr>
          <a:xfrm>
            <a:off x="2963939" y="6721274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189" name="Group 283">
            <a:extLst>
              <a:ext uri="{FF2B5EF4-FFF2-40B4-BE49-F238E27FC236}">
                <a16:creationId xmlns:a16="http://schemas.microsoft.com/office/drawing/2014/main" id="{E69BEDAD-8863-85A3-F15C-82F9408805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60215" y="3126535"/>
            <a:ext cx="287338" cy="787400"/>
            <a:chOff x="2208" y="240"/>
            <a:chExt cx="181" cy="496"/>
          </a:xfrm>
        </p:grpSpPr>
        <p:sp>
          <p:nvSpPr>
            <p:cNvPr id="190" name="Line 284">
              <a:extLst>
                <a:ext uri="{FF2B5EF4-FFF2-40B4-BE49-F238E27FC236}">
                  <a16:creationId xmlns:a16="http://schemas.microsoft.com/office/drawing/2014/main" id="{73181120-FA96-6BEB-6075-7BBED474F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285">
              <a:extLst>
                <a:ext uri="{FF2B5EF4-FFF2-40B4-BE49-F238E27FC236}">
                  <a16:creationId xmlns:a16="http://schemas.microsoft.com/office/drawing/2014/main" id="{F98A286B-5BE2-70C4-C2EB-D56556A02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4" name="Freeform 286">
              <a:extLst>
                <a:ext uri="{FF2B5EF4-FFF2-40B4-BE49-F238E27FC236}">
                  <a16:creationId xmlns:a16="http://schemas.microsoft.com/office/drawing/2014/main" id="{FC4C6628-A4BD-EB1A-CD68-C3CD5C257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65" name="Freeform 287">
              <a:extLst>
                <a:ext uri="{FF2B5EF4-FFF2-40B4-BE49-F238E27FC236}">
                  <a16:creationId xmlns:a16="http://schemas.microsoft.com/office/drawing/2014/main" id="{3D0BB3E3-2E52-BA4F-FE29-5209ED342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66" name="Group 278">
            <a:extLst>
              <a:ext uri="{FF2B5EF4-FFF2-40B4-BE49-F238E27FC236}">
                <a16:creationId xmlns:a16="http://schemas.microsoft.com/office/drawing/2014/main" id="{9562D164-E505-B9B5-10B5-6288DC461F36}"/>
              </a:ext>
            </a:extLst>
          </p:cNvPr>
          <p:cNvGrpSpPr>
            <a:grpSpLocks/>
          </p:cNvGrpSpPr>
          <p:nvPr/>
        </p:nvGrpSpPr>
        <p:grpSpPr bwMode="auto">
          <a:xfrm>
            <a:off x="2939404" y="3134016"/>
            <a:ext cx="287338" cy="787400"/>
            <a:chOff x="2208" y="240"/>
            <a:chExt cx="181" cy="496"/>
          </a:xfrm>
        </p:grpSpPr>
        <p:sp>
          <p:nvSpPr>
            <p:cNvPr id="25667" name="Line 279">
              <a:extLst>
                <a:ext uri="{FF2B5EF4-FFF2-40B4-BE49-F238E27FC236}">
                  <a16:creationId xmlns:a16="http://schemas.microsoft.com/office/drawing/2014/main" id="{5AD05791-7FD7-FE45-1C8E-3E113212D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8" name="Line 280">
              <a:extLst>
                <a:ext uri="{FF2B5EF4-FFF2-40B4-BE49-F238E27FC236}">
                  <a16:creationId xmlns:a16="http://schemas.microsoft.com/office/drawing/2014/main" id="{F0E591B4-5EA9-29C8-5255-D4822E7AD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9" name="Freeform 281">
              <a:extLst>
                <a:ext uri="{FF2B5EF4-FFF2-40B4-BE49-F238E27FC236}">
                  <a16:creationId xmlns:a16="http://schemas.microsoft.com/office/drawing/2014/main" id="{7B984376-4129-E3BE-EA1C-331794899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0" name="Freeform 282">
              <a:extLst>
                <a:ext uri="{FF2B5EF4-FFF2-40B4-BE49-F238E27FC236}">
                  <a16:creationId xmlns:a16="http://schemas.microsoft.com/office/drawing/2014/main" id="{2097E264-7ACA-0E03-7826-27E6C5C9A8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85" name="TextBox 25684">
            <a:extLst>
              <a:ext uri="{FF2B5EF4-FFF2-40B4-BE49-F238E27FC236}">
                <a16:creationId xmlns:a16="http://schemas.microsoft.com/office/drawing/2014/main" id="{07A6EFD3-5A57-837A-BCEE-81E2685756BA}"/>
              </a:ext>
            </a:extLst>
          </p:cNvPr>
          <p:cNvSpPr txBox="1"/>
          <p:nvPr/>
        </p:nvSpPr>
        <p:spPr>
          <a:xfrm>
            <a:off x="3134532" y="695773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(32 Rounds v1)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1182E5-4545-B917-585B-1967478186E7}"/>
              </a:ext>
            </a:extLst>
          </p:cNvPr>
          <p:cNvCxnSpPr>
            <a:cxnSpLocks/>
          </p:cNvCxnSpPr>
          <p:nvPr/>
        </p:nvCxnSpPr>
        <p:spPr>
          <a:xfrm>
            <a:off x="2816481" y="7220105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A042006-73B7-57B2-9073-79E8C2A53F65}"/>
              </a:ext>
            </a:extLst>
          </p:cNvPr>
          <p:cNvCxnSpPr>
            <a:cxnSpLocks/>
          </p:cNvCxnSpPr>
          <p:nvPr/>
        </p:nvCxnSpPr>
        <p:spPr>
          <a:xfrm>
            <a:off x="2808014" y="6582912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DDAA84-63BD-0A35-BB84-816C69DD9771}"/>
              </a:ext>
            </a:extLst>
          </p:cNvPr>
          <p:cNvCxnSpPr>
            <a:cxnSpLocks/>
          </p:cNvCxnSpPr>
          <p:nvPr/>
        </p:nvCxnSpPr>
        <p:spPr>
          <a:xfrm flipV="1">
            <a:off x="2808014" y="657905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79D1424-3271-9CA9-AE50-A5DDDDBC4101}"/>
              </a:ext>
            </a:extLst>
          </p:cNvPr>
          <p:cNvCxnSpPr>
            <a:cxnSpLocks/>
          </p:cNvCxnSpPr>
          <p:nvPr/>
        </p:nvCxnSpPr>
        <p:spPr>
          <a:xfrm flipV="1">
            <a:off x="3445594" y="6593568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D69B92-D86A-01A1-7611-90D2F4C270DB}"/>
              </a:ext>
            </a:extLst>
          </p:cNvPr>
          <p:cNvGrpSpPr/>
          <p:nvPr/>
        </p:nvGrpSpPr>
        <p:grpSpPr>
          <a:xfrm>
            <a:off x="5703261" y="2646380"/>
            <a:ext cx="294627" cy="1290250"/>
            <a:chOff x="4710459" y="2691561"/>
            <a:chExt cx="294627" cy="1290250"/>
          </a:xfrm>
        </p:grpSpPr>
        <p:sp>
          <p:nvSpPr>
            <p:cNvPr id="96" name="Line 34">
              <a:extLst>
                <a:ext uri="{FF2B5EF4-FFF2-40B4-BE49-F238E27FC236}">
                  <a16:creationId xmlns:a16="http://schemas.microsoft.com/office/drawing/2014/main" id="{BA6656CF-6166-B433-FDDE-585444914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4">
              <a:extLst>
                <a:ext uri="{FF2B5EF4-FFF2-40B4-BE49-F238E27FC236}">
                  <a16:creationId xmlns:a16="http://schemas.microsoft.com/office/drawing/2014/main" id="{E0CEEF27-6E3D-0FFA-6545-0E50B0F0A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A3D7F73-429D-6C9C-1BC6-29AB06FC5D2F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154" name="Freeform 36">
                <a:extLst>
                  <a:ext uri="{FF2B5EF4-FFF2-40B4-BE49-F238E27FC236}">
                    <a16:creationId xmlns:a16="http://schemas.microsoft.com/office/drawing/2014/main" id="{DFC5DD5E-7202-7772-BF7F-BD34D78C8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32">
                <a:extLst>
                  <a:ext uri="{FF2B5EF4-FFF2-40B4-BE49-F238E27FC236}">
                    <a16:creationId xmlns:a16="http://schemas.microsoft.com/office/drawing/2014/main" id="{2BC0601D-A5F4-F86A-0AC7-B98EADF97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32">
                <a:extLst>
                  <a:ext uri="{FF2B5EF4-FFF2-40B4-BE49-F238E27FC236}">
                    <a16:creationId xmlns:a16="http://schemas.microsoft.com/office/drawing/2014/main" id="{03BA7DAE-4597-17B8-2567-0B8EE0517B0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0903758-A88D-9D04-4802-14F1D376163E}"/>
              </a:ext>
            </a:extLst>
          </p:cNvPr>
          <p:cNvGrpSpPr/>
          <p:nvPr/>
        </p:nvGrpSpPr>
        <p:grpSpPr>
          <a:xfrm>
            <a:off x="3990910" y="3562812"/>
            <a:ext cx="304800" cy="1747300"/>
            <a:chOff x="4267200" y="3431650"/>
            <a:chExt cx="304800" cy="17473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B8A8A49-7391-2BC8-62AE-7FF8CBD89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D4618C-7E00-BFA1-ED77-C9655622C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07C4B82-0493-6AA9-9632-E4E0ADB91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B54EC49-4A63-DB97-98B5-9FA697BAB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1F69B83-6948-10AE-443D-461249D4B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1" name="Straight Connector 25670">
              <a:extLst>
                <a:ext uri="{FF2B5EF4-FFF2-40B4-BE49-F238E27FC236}">
                  <a16:creationId xmlns:a16="http://schemas.microsoft.com/office/drawing/2014/main" id="{0D7219C0-F5B5-AA56-7F87-D92357D3180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057669AB-25C8-C287-B232-386AEDA8421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1CF86877-4840-BDBC-9878-A8ABDACAD3E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1" name="Straight Connector 25680">
              <a:extLst>
                <a:ext uri="{FF2B5EF4-FFF2-40B4-BE49-F238E27FC236}">
                  <a16:creationId xmlns:a16="http://schemas.microsoft.com/office/drawing/2014/main" id="{237276F5-9EE8-33ED-17FE-7372018D987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2" name="Straight Connector 25681">
              <a:extLst>
                <a:ext uri="{FF2B5EF4-FFF2-40B4-BE49-F238E27FC236}">
                  <a16:creationId xmlns:a16="http://schemas.microsoft.com/office/drawing/2014/main" id="{D37790B6-0A4A-654C-8940-259E39C56F2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CD0E1E07-2C91-9F46-1C43-6BED73CA33C1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4" name="Straight Connector 25683">
              <a:extLst>
                <a:ext uri="{FF2B5EF4-FFF2-40B4-BE49-F238E27FC236}">
                  <a16:creationId xmlns:a16="http://schemas.microsoft.com/office/drawing/2014/main" id="{5336A5ED-1604-555C-3513-0837358D1E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6" name="Straight Connector 25685">
              <a:extLst>
                <a:ext uri="{FF2B5EF4-FFF2-40B4-BE49-F238E27FC236}">
                  <a16:creationId xmlns:a16="http://schemas.microsoft.com/office/drawing/2014/main" id="{7DB69366-F754-5D16-A2FD-14A055688190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7" name="Straight Connector 25686">
              <a:extLst>
                <a:ext uri="{FF2B5EF4-FFF2-40B4-BE49-F238E27FC236}">
                  <a16:creationId xmlns:a16="http://schemas.microsoft.com/office/drawing/2014/main" id="{F77B49C4-99C3-AD6B-8620-32DF92D04AC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8" name="Straight Connector 25687">
              <a:extLst>
                <a:ext uri="{FF2B5EF4-FFF2-40B4-BE49-F238E27FC236}">
                  <a16:creationId xmlns:a16="http://schemas.microsoft.com/office/drawing/2014/main" id="{0E780D6B-5B27-D8AA-A6B4-FDFBA5ED1F7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9" name="Straight Connector 25688">
              <a:extLst>
                <a:ext uri="{FF2B5EF4-FFF2-40B4-BE49-F238E27FC236}">
                  <a16:creationId xmlns:a16="http://schemas.microsoft.com/office/drawing/2014/main" id="{1CE59E97-7826-2053-AB3D-E19FEE6D819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0" name="Straight Connector 25689">
              <a:extLst>
                <a:ext uri="{FF2B5EF4-FFF2-40B4-BE49-F238E27FC236}">
                  <a16:creationId xmlns:a16="http://schemas.microsoft.com/office/drawing/2014/main" id="{3C9C02AA-172C-B5B7-FB95-2DE7D1B953A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1" name="Straight Connector 25690">
              <a:extLst>
                <a:ext uri="{FF2B5EF4-FFF2-40B4-BE49-F238E27FC236}">
                  <a16:creationId xmlns:a16="http://schemas.microsoft.com/office/drawing/2014/main" id="{8DE542DA-646C-9331-D4AC-0B42B578590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2" name="Straight Connector 25691">
              <a:extLst>
                <a:ext uri="{FF2B5EF4-FFF2-40B4-BE49-F238E27FC236}">
                  <a16:creationId xmlns:a16="http://schemas.microsoft.com/office/drawing/2014/main" id="{83304903-DB31-2AFD-8B63-554CF866612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3" name="Straight Connector 25692">
              <a:extLst>
                <a:ext uri="{FF2B5EF4-FFF2-40B4-BE49-F238E27FC236}">
                  <a16:creationId xmlns:a16="http://schemas.microsoft.com/office/drawing/2014/main" id="{E64456E4-DB7C-D9D1-497C-9263D56532C0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4" name="Straight Connector 25693">
              <a:extLst>
                <a:ext uri="{FF2B5EF4-FFF2-40B4-BE49-F238E27FC236}">
                  <a16:creationId xmlns:a16="http://schemas.microsoft.com/office/drawing/2014/main" id="{AF90A7A6-7A5D-3B3A-735E-8C740F797A5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5" name="Straight Connector 25694">
              <a:extLst>
                <a:ext uri="{FF2B5EF4-FFF2-40B4-BE49-F238E27FC236}">
                  <a16:creationId xmlns:a16="http://schemas.microsoft.com/office/drawing/2014/main" id="{99D1E8FF-FE57-84CC-9DF2-B16375AEAD6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6" name="Straight Connector 25695">
              <a:extLst>
                <a:ext uri="{FF2B5EF4-FFF2-40B4-BE49-F238E27FC236}">
                  <a16:creationId xmlns:a16="http://schemas.microsoft.com/office/drawing/2014/main" id="{0A034DF5-F151-3C92-867E-7F5557DCFD8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7" name="Straight Connector 25696">
              <a:extLst>
                <a:ext uri="{FF2B5EF4-FFF2-40B4-BE49-F238E27FC236}">
                  <a16:creationId xmlns:a16="http://schemas.microsoft.com/office/drawing/2014/main" id="{C0930104-3C3A-4907-660B-0BFC33A48BF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8" name="Straight Connector 25697">
              <a:extLst>
                <a:ext uri="{FF2B5EF4-FFF2-40B4-BE49-F238E27FC236}">
                  <a16:creationId xmlns:a16="http://schemas.microsoft.com/office/drawing/2014/main" id="{608CAB91-77BD-E731-BE65-0802A17DD4E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99" name="Group 25698">
            <a:extLst>
              <a:ext uri="{FF2B5EF4-FFF2-40B4-BE49-F238E27FC236}">
                <a16:creationId xmlns:a16="http://schemas.microsoft.com/office/drawing/2014/main" id="{E053A9B1-C06A-C6A8-4944-92111B2B109F}"/>
              </a:ext>
            </a:extLst>
          </p:cNvPr>
          <p:cNvGrpSpPr/>
          <p:nvPr/>
        </p:nvGrpSpPr>
        <p:grpSpPr>
          <a:xfrm>
            <a:off x="4939300" y="2621701"/>
            <a:ext cx="294627" cy="1290250"/>
            <a:chOff x="4710459" y="2691561"/>
            <a:chExt cx="294627" cy="1290250"/>
          </a:xfrm>
        </p:grpSpPr>
        <p:sp>
          <p:nvSpPr>
            <p:cNvPr id="25700" name="Line 34">
              <a:extLst>
                <a:ext uri="{FF2B5EF4-FFF2-40B4-BE49-F238E27FC236}">
                  <a16:creationId xmlns:a16="http://schemas.microsoft.com/office/drawing/2014/main" id="{1FC6BEB9-DAEE-B5DC-0EC8-31BEA1659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1" name="Line 34">
              <a:extLst>
                <a:ext uri="{FF2B5EF4-FFF2-40B4-BE49-F238E27FC236}">
                  <a16:creationId xmlns:a16="http://schemas.microsoft.com/office/drawing/2014/main" id="{3DED5AE9-A6C6-76EB-DBBA-0149E99AD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02" name="Group 25701">
              <a:extLst>
                <a:ext uri="{FF2B5EF4-FFF2-40B4-BE49-F238E27FC236}">
                  <a16:creationId xmlns:a16="http://schemas.microsoft.com/office/drawing/2014/main" id="{62135CA2-28C4-4855-AEA3-AD7F99C8C200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25703" name="Freeform 36">
                <a:extLst>
                  <a:ext uri="{FF2B5EF4-FFF2-40B4-BE49-F238E27FC236}">
                    <a16:creationId xmlns:a16="http://schemas.microsoft.com/office/drawing/2014/main" id="{7F0FDFE2-C3CA-051D-8D71-A483F54D7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" name="Freeform 32">
                <a:extLst>
                  <a:ext uri="{FF2B5EF4-FFF2-40B4-BE49-F238E27FC236}">
                    <a16:creationId xmlns:a16="http://schemas.microsoft.com/office/drawing/2014/main" id="{96841B48-9C86-E0C0-E72E-3AEEF6846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5" name="Freeform 32">
                <a:extLst>
                  <a:ext uri="{FF2B5EF4-FFF2-40B4-BE49-F238E27FC236}">
                    <a16:creationId xmlns:a16="http://schemas.microsoft.com/office/drawing/2014/main" id="{9B831124-834E-DF0F-A2A9-D35471E0895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06" name="Group 25705">
            <a:extLst>
              <a:ext uri="{FF2B5EF4-FFF2-40B4-BE49-F238E27FC236}">
                <a16:creationId xmlns:a16="http://schemas.microsoft.com/office/drawing/2014/main" id="{A4D61884-C4FC-B520-DD26-7E20AC65E887}"/>
              </a:ext>
            </a:extLst>
          </p:cNvPr>
          <p:cNvGrpSpPr/>
          <p:nvPr/>
        </p:nvGrpSpPr>
        <p:grpSpPr>
          <a:xfrm>
            <a:off x="4551297" y="2896381"/>
            <a:ext cx="288925" cy="1050924"/>
            <a:chOff x="4716844" y="3597043"/>
            <a:chExt cx="288925" cy="1050924"/>
          </a:xfrm>
        </p:grpSpPr>
        <p:grpSp>
          <p:nvGrpSpPr>
            <p:cNvPr id="25707" name="Group 500">
              <a:extLst>
                <a:ext uri="{FF2B5EF4-FFF2-40B4-BE49-F238E27FC236}">
                  <a16:creationId xmlns:a16="http://schemas.microsoft.com/office/drawing/2014/main" id="{0FBBB9C6-5842-3A27-3A8E-A02E316E7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5709" name="Freeform 501">
                <a:extLst>
                  <a:ext uri="{FF2B5EF4-FFF2-40B4-BE49-F238E27FC236}">
                    <a16:creationId xmlns:a16="http://schemas.microsoft.com/office/drawing/2014/main" id="{A6ABC268-636E-E960-621C-347B2A68C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10" name="Freeform 502">
                <a:extLst>
                  <a:ext uri="{FF2B5EF4-FFF2-40B4-BE49-F238E27FC236}">
                    <a16:creationId xmlns:a16="http://schemas.microsoft.com/office/drawing/2014/main" id="{D49B03A4-A7CD-6209-F685-20C69CFA7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711" name="Group 503">
                <a:extLst>
                  <a:ext uri="{FF2B5EF4-FFF2-40B4-BE49-F238E27FC236}">
                    <a16:creationId xmlns:a16="http://schemas.microsoft.com/office/drawing/2014/main" id="{F11A7936-953A-2862-254B-EC8B1D05E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712" name="Freeform 504">
                  <a:extLst>
                    <a:ext uri="{FF2B5EF4-FFF2-40B4-BE49-F238E27FC236}">
                      <a16:creationId xmlns:a16="http://schemas.microsoft.com/office/drawing/2014/main" id="{F203D6FC-C289-ABE5-2279-465081463B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13" name="Freeform 505">
                  <a:extLst>
                    <a:ext uri="{FF2B5EF4-FFF2-40B4-BE49-F238E27FC236}">
                      <a16:creationId xmlns:a16="http://schemas.microsoft.com/office/drawing/2014/main" id="{DB22F114-76CA-1FF5-4AA1-A3C20FF66B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708" name="Freeform 506">
              <a:extLst>
                <a:ext uri="{FF2B5EF4-FFF2-40B4-BE49-F238E27FC236}">
                  <a16:creationId xmlns:a16="http://schemas.microsoft.com/office/drawing/2014/main" id="{D4FEE555-17BC-685E-EEEA-A49275319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40" name="Group 25739">
            <a:extLst>
              <a:ext uri="{FF2B5EF4-FFF2-40B4-BE49-F238E27FC236}">
                <a16:creationId xmlns:a16="http://schemas.microsoft.com/office/drawing/2014/main" id="{2920A720-6E37-D16F-C7BD-B63D90BA6CAA}"/>
              </a:ext>
            </a:extLst>
          </p:cNvPr>
          <p:cNvGrpSpPr/>
          <p:nvPr/>
        </p:nvGrpSpPr>
        <p:grpSpPr>
          <a:xfrm>
            <a:off x="2170606" y="5856425"/>
            <a:ext cx="1805989" cy="533400"/>
            <a:chOff x="261296" y="3258680"/>
            <a:chExt cx="1805989" cy="533400"/>
          </a:xfrm>
        </p:grpSpPr>
        <p:grpSp>
          <p:nvGrpSpPr>
            <p:cNvPr id="25741" name="Group 107">
              <a:extLst>
                <a:ext uri="{FF2B5EF4-FFF2-40B4-BE49-F238E27FC236}">
                  <a16:creationId xmlns:a16="http://schemas.microsoft.com/office/drawing/2014/main" id="{33B4BD4D-2E23-2C27-9CFB-5EA9C526FE38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25743" name="Rectangle 25742">
                <a:extLst>
                  <a:ext uri="{FF2B5EF4-FFF2-40B4-BE49-F238E27FC236}">
                    <a16:creationId xmlns:a16="http://schemas.microsoft.com/office/drawing/2014/main" id="{118B2745-5836-FCD1-C288-CF415BE8AFCF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744" name="Straight Connector 25743">
                <a:extLst>
                  <a:ext uri="{FF2B5EF4-FFF2-40B4-BE49-F238E27FC236}">
                    <a16:creationId xmlns:a16="http://schemas.microsoft.com/office/drawing/2014/main" id="{B686406B-8669-E4DE-571F-4B0C85D052B6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45" name="Straight Connector 25744">
                <a:extLst>
                  <a:ext uri="{FF2B5EF4-FFF2-40B4-BE49-F238E27FC236}">
                    <a16:creationId xmlns:a16="http://schemas.microsoft.com/office/drawing/2014/main" id="{7CC512E0-E114-3F10-F5BB-00A87936B745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46" name="Straight Connector 25745">
                <a:extLst>
                  <a:ext uri="{FF2B5EF4-FFF2-40B4-BE49-F238E27FC236}">
                    <a16:creationId xmlns:a16="http://schemas.microsoft.com/office/drawing/2014/main" id="{3C39C389-28F5-0FDA-0FC0-64AAD34697AE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47" name="Straight Connector 25746">
                <a:extLst>
                  <a:ext uri="{FF2B5EF4-FFF2-40B4-BE49-F238E27FC236}">
                    <a16:creationId xmlns:a16="http://schemas.microsoft.com/office/drawing/2014/main" id="{860BEE39-4D9D-4F40-F8FC-BFFE06D7FA07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48" name="Straight Connector 25747">
                <a:extLst>
                  <a:ext uri="{FF2B5EF4-FFF2-40B4-BE49-F238E27FC236}">
                    <a16:creationId xmlns:a16="http://schemas.microsoft.com/office/drawing/2014/main" id="{4F4955B4-CF8D-EB23-EEEB-6ABA79D8E37B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49" name="Straight Connector 25748">
                <a:extLst>
                  <a:ext uri="{FF2B5EF4-FFF2-40B4-BE49-F238E27FC236}">
                    <a16:creationId xmlns:a16="http://schemas.microsoft.com/office/drawing/2014/main" id="{7699AF9A-1558-8DEE-873F-878262482126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50" name="Straight Connector 25749">
                <a:extLst>
                  <a:ext uri="{FF2B5EF4-FFF2-40B4-BE49-F238E27FC236}">
                    <a16:creationId xmlns:a16="http://schemas.microsoft.com/office/drawing/2014/main" id="{49C455F5-6222-361F-321A-669DA790CC83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51" name="Straight Connector 25750">
                <a:extLst>
                  <a:ext uri="{FF2B5EF4-FFF2-40B4-BE49-F238E27FC236}">
                    <a16:creationId xmlns:a16="http://schemas.microsoft.com/office/drawing/2014/main" id="{B5DFC4B4-81FD-D868-6954-C5B10ADDECA5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52" name="Straight Connector 25751">
                <a:extLst>
                  <a:ext uri="{FF2B5EF4-FFF2-40B4-BE49-F238E27FC236}">
                    <a16:creationId xmlns:a16="http://schemas.microsoft.com/office/drawing/2014/main" id="{85CEE8C1-1F45-D301-E9B1-70CA47235E7B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53" name="Straight Connector 25752">
                <a:extLst>
                  <a:ext uri="{FF2B5EF4-FFF2-40B4-BE49-F238E27FC236}">
                    <a16:creationId xmlns:a16="http://schemas.microsoft.com/office/drawing/2014/main" id="{E589B1D6-21CF-3AE3-85C1-BF3A53760581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54" name="Straight Connector 25753">
                <a:extLst>
                  <a:ext uri="{FF2B5EF4-FFF2-40B4-BE49-F238E27FC236}">
                    <a16:creationId xmlns:a16="http://schemas.microsoft.com/office/drawing/2014/main" id="{E0F67E0F-89B8-A0FE-0395-E67A5BDEB05E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55" name="Straight Connector 25754">
                <a:extLst>
                  <a:ext uri="{FF2B5EF4-FFF2-40B4-BE49-F238E27FC236}">
                    <a16:creationId xmlns:a16="http://schemas.microsoft.com/office/drawing/2014/main" id="{2227E85D-92E1-C875-9A22-C5C7D454479F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56" name="Straight Connector 25755">
                <a:extLst>
                  <a:ext uri="{FF2B5EF4-FFF2-40B4-BE49-F238E27FC236}">
                    <a16:creationId xmlns:a16="http://schemas.microsoft.com/office/drawing/2014/main" id="{39189590-B14A-9C77-77E9-779119362750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57" name="Straight Connector 25756">
                <a:extLst>
                  <a:ext uri="{FF2B5EF4-FFF2-40B4-BE49-F238E27FC236}">
                    <a16:creationId xmlns:a16="http://schemas.microsoft.com/office/drawing/2014/main" id="{564417EA-31E4-7A8D-D7B4-E96AA3971662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58" name="Straight Connector 25757">
                <a:extLst>
                  <a:ext uri="{FF2B5EF4-FFF2-40B4-BE49-F238E27FC236}">
                    <a16:creationId xmlns:a16="http://schemas.microsoft.com/office/drawing/2014/main" id="{CE1C66C7-1883-041C-8798-8FE59CCF1389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59" name="Straight Connector 25758">
                <a:extLst>
                  <a:ext uri="{FF2B5EF4-FFF2-40B4-BE49-F238E27FC236}">
                    <a16:creationId xmlns:a16="http://schemas.microsoft.com/office/drawing/2014/main" id="{019152CF-7AE4-EC21-66DC-150524171A4A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60" name="Straight Connector 25759">
                <a:extLst>
                  <a:ext uri="{FF2B5EF4-FFF2-40B4-BE49-F238E27FC236}">
                    <a16:creationId xmlns:a16="http://schemas.microsoft.com/office/drawing/2014/main" id="{A0CD4F11-AFF3-E6ED-19B7-7EF14B742B2B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61" name="Straight Connector 25760">
                <a:extLst>
                  <a:ext uri="{FF2B5EF4-FFF2-40B4-BE49-F238E27FC236}">
                    <a16:creationId xmlns:a16="http://schemas.microsoft.com/office/drawing/2014/main" id="{B1537A28-25DA-45F5-0287-14D5E508DD1B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62" name="Straight Connector 25761">
                <a:extLst>
                  <a:ext uri="{FF2B5EF4-FFF2-40B4-BE49-F238E27FC236}">
                    <a16:creationId xmlns:a16="http://schemas.microsoft.com/office/drawing/2014/main" id="{6B967FF5-5193-0EA5-99BC-EF0C298E0030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63" name="Straight Connector 25762">
                <a:extLst>
                  <a:ext uri="{FF2B5EF4-FFF2-40B4-BE49-F238E27FC236}">
                    <a16:creationId xmlns:a16="http://schemas.microsoft.com/office/drawing/2014/main" id="{A6235610-BADC-CC1F-0FBE-ECF85B5F43FC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64" name="Straight Connector 25763">
                <a:extLst>
                  <a:ext uri="{FF2B5EF4-FFF2-40B4-BE49-F238E27FC236}">
                    <a16:creationId xmlns:a16="http://schemas.microsoft.com/office/drawing/2014/main" id="{82A45B12-7212-C7D6-8A2B-F0DE6A3C909C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65" name="Straight Connector 25764">
                <a:extLst>
                  <a:ext uri="{FF2B5EF4-FFF2-40B4-BE49-F238E27FC236}">
                    <a16:creationId xmlns:a16="http://schemas.microsoft.com/office/drawing/2014/main" id="{9A080960-8429-65AF-E105-5C6C6D5B314F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66" name="Straight Connector 25765">
                <a:extLst>
                  <a:ext uri="{FF2B5EF4-FFF2-40B4-BE49-F238E27FC236}">
                    <a16:creationId xmlns:a16="http://schemas.microsoft.com/office/drawing/2014/main" id="{AEA51E78-FA7C-CAF3-9994-022CE89C06E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67" name="Straight Connector 25766">
                <a:extLst>
                  <a:ext uri="{FF2B5EF4-FFF2-40B4-BE49-F238E27FC236}">
                    <a16:creationId xmlns:a16="http://schemas.microsoft.com/office/drawing/2014/main" id="{26003734-543A-3C8C-DEB1-E23A9C3108CA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68" name="Straight Connector 25767">
                <a:extLst>
                  <a:ext uri="{FF2B5EF4-FFF2-40B4-BE49-F238E27FC236}">
                    <a16:creationId xmlns:a16="http://schemas.microsoft.com/office/drawing/2014/main" id="{3015D83E-BD53-B270-FECC-1B9381D0B612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69" name="Straight Connector 25768">
                <a:extLst>
                  <a:ext uri="{FF2B5EF4-FFF2-40B4-BE49-F238E27FC236}">
                    <a16:creationId xmlns:a16="http://schemas.microsoft.com/office/drawing/2014/main" id="{A3D64887-D0B2-9E72-5EFE-9CDB37342DD5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70" name="Straight Connector 25769">
                <a:extLst>
                  <a:ext uri="{FF2B5EF4-FFF2-40B4-BE49-F238E27FC236}">
                    <a16:creationId xmlns:a16="http://schemas.microsoft.com/office/drawing/2014/main" id="{DC2CB298-BF23-65C0-7293-84424F79E9D7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71" name="Straight Connector 25770">
                <a:extLst>
                  <a:ext uri="{FF2B5EF4-FFF2-40B4-BE49-F238E27FC236}">
                    <a16:creationId xmlns:a16="http://schemas.microsoft.com/office/drawing/2014/main" id="{DBEACDD5-9FB7-D3E1-8652-BE6A12D3A1CF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42" name="Rectangle 25741">
              <a:extLst>
                <a:ext uri="{FF2B5EF4-FFF2-40B4-BE49-F238E27FC236}">
                  <a16:creationId xmlns:a16="http://schemas.microsoft.com/office/drawing/2014/main" id="{3A116E66-E090-9F3E-7448-9175408444A5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72" name="Group 25771">
            <a:extLst>
              <a:ext uri="{FF2B5EF4-FFF2-40B4-BE49-F238E27FC236}">
                <a16:creationId xmlns:a16="http://schemas.microsoft.com/office/drawing/2014/main" id="{6E55C53C-0ACE-7361-7B3D-A1BF23950FEF}"/>
              </a:ext>
            </a:extLst>
          </p:cNvPr>
          <p:cNvGrpSpPr/>
          <p:nvPr/>
        </p:nvGrpSpPr>
        <p:grpSpPr>
          <a:xfrm>
            <a:off x="3993048" y="5480286"/>
            <a:ext cx="304800" cy="1747300"/>
            <a:chOff x="4267200" y="3431650"/>
            <a:chExt cx="304800" cy="1747300"/>
          </a:xfrm>
        </p:grpSpPr>
        <p:cxnSp>
          <p:nvCxnSpPr>
            <p:cNvPr id="25773" name="Straight Connector 25772">
              <a:extLst>
                <a:ext uri="{FF2B5EF4-FFF2-40B4-BE49-F238E27FC236}">
                  <a16:creationId xmlns:a16="http://schemas.microsoft.com/office/drawing/2014/main" id="{37C5CB18-1B39-C9DD-E253-53814B93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4" name="Straight Connector 25773">
              <a:extLst>
                <a:ext uri="{FF2B5EF4-FFF2-40B4-BE49-F238E27FC236}">
                  <a16:creationId xmlns:a16="http://schemas.microsoft.com/office/drawing/2014/main" id="{5967C97A-13B7-D238-4E83-DB80FC3017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5" name="Straight Connector 25774">
              <a:extLst>
                <a:ext uri="{FF2B5EF4-FFF2-40B4-BE49-F238E27FC236}">
                  <a16:creationId xmlns:a16="http://schemas.microsoft.com/office/drawing/2014/main" id="{D49E955C-F909-C4B1-D76D-CCFDE13A7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6" name="Straight Connector 25775">
              <a:extLst>
                <a:ext uri="{FF2B5EF4-FFF2-40B4-BE49-F238E27FC236}">
                  <a16:creationId xmlns:a16="http://schemas.microsoft.com/office/drawing/2014/main" id="{7F51E9D3-64D8-42C2-FE2D-BAF7829A2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7" name="Straight Connector 25776">
              <a:extLst>
                <a:ext uri="{FF2B5EF4-FFF2-40B4-BE49-F238E27FC236}">
                  <a16:creationId xmlns:a16="http://schemas.microsoft.com/office/drawing/2014/main" id="{8610AAA5-F9DD-865B-3812-9DB6AA60D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8" name="Straight Connector 25777">
              <a:extLst>
                <a:ext uri="{FF2B5EF4-FFF2-40B4-BE49-F238E27FC236}">
                  <a16:creationId xmlns:a16="http://schemas.microsoft.com/office/drawing/2014/main" id="{D9F306A1-3523-326D-BDAB-1E5FC7D39B6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9" name="Straight Connector 25778">
              <a:extLst>
                <a:ext uri="{FF2B5EF4-FFF2-40B4-BE49-F238E27FC236}">
                  <a16:creationId xmlns:a16="http://schemas.microsoft.com/office/drawing/2014/main" id="{990C00D0-206E-6564-78C6-BF3616465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0" name="Straight Connector 25779">
              <a:extLst>
                <a:ext uri="{FF2B5EF4-FFF2-40B4-BE49-F238E27FC236}">
                  <a16:creationId xmlns:a16="http://schemas.microsoft.com/office/drawing/2014/main" id="{C56DA125-1C2F-A5D7-71C7-FA830F4223D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1" name="Straight Connector 25780">
              <a:extLst>
                <a:ext uri="{FF2B5EF4-FFF2-40B4-BE49-F238E27FC236}">
                  <a16:creationId xmlns:a16="http://schemas.microsoft.com/office/drawing/2014/main" id="{3134AB14-A06C-2FDA-3BA0-C5B79B978A9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2" name="Straight Connector 25781">
              <a:extLst>
                <a:ext uri="{FF2B5EF4-FFF2-40B4-BE49-F238E27FC236}">
                  <a16:creationId xmlns:a16="http://schemas.microsoft.com/office/drawing/2014/main" id="{5A7B371F-BC3E-B251-F1BE-5BD751342E2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3" name="Straight Connector 25782">
              <a:extLst>
                <a:ext uri="{FF2B5EF4-FFF2-40B4-BE49-F238E27FC236}">
                  <a16:creationId xmlns:a16="http://schemas.microsoft.com/office/drawing/2014/main" id="{FC598180-C7C1-FCD5-75D7-C806E157C7F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4" name="Straight Connector 25783">
              <a:extLst>
                <a:ext uri="{FF2B5EF4-FFF2-40B4-BE49-F238E27FC236}">
                  <a16:creationId xmlns:a16="http://schemas.microsoft.com/office/drawing/2014/main" id="{3D6EBC3D-8076-B1D9-094F-28B3AB4A2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5" name="Straight Connector 25784">
              <a:extLst>
                <a:ext uri="{FF2B5EF4-FFF2-40B4-BE49-F238E27FC236}">
                  <a16:creationId xmlns:a16="http://schemas.microsoft.com/office/drawing/2014/main" id="{BD2A70CA-7693-D6A6-2A26-643A4113A6C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6" name="Straight Connector 25785">
              <a:extLst>
                <a:ext uri="{FF2B5EF4-FFF2-40B4-BE49-F238E27FC236}">
                  <a16:creationId xmlns:a16="http://schemas.microsoft.com/office/drawing/2014/main" id="{5C1DAC20-0C66-9C46-AD6C-394F355B145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7" name="Straight Connector 25786">
              <a:extLst>
                <a:ext uri="{FF2B5EF4-FFF2-40B4-BE49-F238E27FC236}">
                  <a16:creationId xmlns:a16="http://schemas.microsoft.com/office/drawing/2014/main" id="{F6B10D59-EFB6-EFDB-8AD9-4E8DEF00535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8" name="Straight Connector 25787">
              <a:extLst>
                <a:ext uri="{FF2B5EF4-FFF2-40B4-BE49-F238E27FC236}">
                  <a16:creationId xmlns:a16="http://schemas.microsoft.com/office/drawing/2014/main" id="{B4BEF243-D999-44E5-E4C5-CBB8CEC21C0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9" name="Straight Connector 25788">
              <a:extLst>
                <a:ext uri="{FF2B5EF4-FFF2-40B4-BE49-F238E27FC236}">
                  <a16:creationId xmlns:a16="http://schemas.microsoft.com/office/drawing/2014/main" id="{63BCAC92-C522-6441-6A03-6C46EB28857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0" name="Straight Connector 25789">
              <a:extLst>
                <a:ext uri="{FF2B5EF4-FFF2-40B4-BE49-F238E27FC236}">
                  <a16:creationId xmlns:a16="http://schemas.microsoft.com/office/drawing/2014/main" id="{A6D64FEF-E62D-6786-27A8-5C6701F2F8E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1" name="Straight Connector 25790">
              <a:extLst>
                <a:ext uri="{FF2B5EF4-FFF2-40B4-BE49-F238E27FC236}">
                  <a16:creationId xmlns:a16="http://schemas.microsoft.com/office/drawing/2014/main" id="{AB9BB076-0C81-87C2-F5A9-0C0472F40F8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2" name="Straight Connector 25791">
              <a:extLst>
                <a:ext uri="{FF2B5EF4-FFF2-40B4-BE49-F238E27FC236}">
                  <a16:creationId xmlns:a16="http://schemas.microsoft.com/office/drawing/2014/main" id="{32FDB28F-0E8F-1D8A-9607-9F24A4354A5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3" name="Straight Connector 25792">
              <a:extLst>
                <a:ext uri="{FF2B5EF4-FFF2-40B4-BE49-F238E27FC236}">
                  <a16:creationId xmlns:a16="http://schemas.microsoft.com/office/drawing/2014/main" id="{64ADC704-2D42-9D47-7EDB-297050D617D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4" name="Straight Connector 25793">
              <a:extLst>
                <a:ext uri="{FF2B5EF4-FFF2-40B4-BE49-F238E27FC236}">
                  <a16:creationId xmlns:a16="http://schemas.microsoft.com/office/drawing/2014/main" id="{106D3AC3-9CFC-B8BF-47A9-06B10C9E6CE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5" name="Straight Connector 25794">
              <a:extLst>
                <a:ext uri="{FF2B5EF4-FFF2-40B4-BE49-F238E27FC236}">
                  <a16:creationId xmlns:a16="http://schemas.microsoft.com/office/drawing/2014/main" id="{62844DB7-C4E8-E4BE-95F4-03DACABAED2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6" name="Straight Connector 25795">
              <a:extLst>
                <a:ext uri="{FF2B5EF4-FFF2-40B4-BE49-F238E27FC236}">
                  <a16:creationId xmlns:a16="http://schemas.microsoft.com/office/drawing/2014/main" id="{A73DE7C2-CC1E-259A-34E2-7B72F20EC51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7" name="Straight Connector 25796">
              <a:extLst>
                <a:ext uri="{FF2B5EF4-FFF2-40B4-BE49-F238E27FC236}">
                  <a16:creationId xmlns:a16="http://schemas.microsoft.com/office/drawing/2014/main" id="{1704A0F8-42AA-BC13-F265-04FA3ED0C81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02" name="Group 29">
            <a:extLst>
              <a:ext uri="{FF2B5EF4-FFF2-40B4-BE49-F238E27FC236}">
                <a16:creationId xmlns:a16="http://schemas.microsoft.com/office/drawing/2014/main" id="{04E7DC77-A8EF-B9AF-B482-0643F6CB3423}"/>
              </a:ext>
            </a:extLst>
          </p:cNvPr>
          <p:cNvGrpSpPr>
            <a:grpSpLocks/>
          </p:cNvGrpSpPr>
          <p:nvPr/>
        </p:nvGrpSpPr>
        <p:grpSpPr bwMode="auto">
          <a:xfrm>
            <a:off x="2459635" y="3149839"/>
            <a:ext cx="287338" cy="790575"/>
            <a:chOff x="528" y="240"/>
            <a:chExt cx="181" cy="498"/>
          </a:xfrm>
        </p:grpSpPr>
        <p:sp>
          <p:nvSpPr>
            <p:cNvPr id="25803" name="Line 30">
              <a:extLst>
                <a:ext uri="{FF2B5EF4-FFF2-40B4-BE49-F238E27FC236}">
                  <a16:creationId xmlns:a16="http://schemas.microsoft.com/office/drawing/2014/main" id="{7D78D1B8-A492-64CF-19D7-096F98B1D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4" name="Line 31">
              <a:extLst>
                <a:ext uri="{FF2B5EF4-FFF2-40B4-BE49-F238E27FC236}">
                  <a16:creationId xmlns:a16="http://schemas.microsoft.com/office/drawing/2014/main" id="{EC0EF877-38BA-88A7-5CE6-F7F1C5BF1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5" name="Freeform 32">
              <a:extLst>
                <a:ext uri="{FF2B5EF4-FFF2-40B4-BE49-F238E27FC236}">
                  <a16:creationId xmlns:a16="http://schemas.microsoft.com/office/drawing/2014/main" id="{FBD97D54-4E46-8B54-2A92-84B48CBE7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13" name="Group 29">
            <a:extLst>
              <a:ext uri="{FF2B5EF4-FFF2-40B4-BE49-F238E27FC236}">
                <a16:creationId xmlns:a16="http://schemas.microsoft.com/office/drawing/2014/main" id="{6B37504B-E62B-DAD6-0974-89E5ADFDB1AF}"/>
              </a:ext>
            </a:extLst>
          </p:cNvPr>
          <p:cNvGrpSpPr>
            <a:grpSpLocks/>
          </p:cNvGrpSpPr>
          <p:nvPr/>
        </p:nvGrpSpPr>
        <p:grpSpPr bwMode="auto">
          <a:xfrm>
            <a:off x="1395226" y="3553032"/>
            <a:ext cx="287338" cy="790575"/>
            <a:chOff x="528" y="240"/>
            <a:chExt cx="181" cy="498"/>
          </a:xfrm>
        </p:grpSpPr>
        <p:sp>
          <p:nvSpPr>
            <p:cNvPr id="25814" name="Line 30">
              <a:extLst>
                <a:ext uri="{FF2B5EF4-FFF2-40B4-BE49-F238E27FC236}">
                  <a16:creationId xmlns:a16="http://schemas.microsoft.com/office/drawing/2014/main" id="{5B4973DA-F4BA-488E-17CC-EF087693A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5" name="Line 31">
              <a:extLst>
                <a:ext uri="{FF2B5EF4-FFF2-40B4-BE49-F238E27FC236}">
                  <a16:creationId xmlns:a16="http://schemas.microsoft.com/office/drawing/2014/main" id="{AED57262-D27F-5B4F-F672-5DE3B366A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6" name="Freeform 32">
              <a:extLst>
                <a:ext uri="{FF2B5EF4-FFF2-40B4-BE49-F238E27FC236}">
                  <a16:creationId xmlns:a16="http://schemas.microsoft.com/office/drawing/2014/main" id="{E26D08E9-C73E-E18B-E9D4-C5B6D1999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818" name="Freeform 32">
            <a:extLst>
              <a:ext uri="{FF2B5EF4-FFF2-40B4-BE49-F238E27FC236}">
                <a16:creationId xmlns:a16="http://schemas.microsoft.com/office/drawing/2014/main" id="{AAB5FA3E-F4ED-F3C6-9862-5D989FB27050}"/>
              </a:ext>
            </a:extLst>
          </p:cNvPr>
          <p:cNvSpPr>
            <a:spLocks/>
          </p:cNvSpPr>
          <p:nvPr/>
        </p:nvSpPr>
        <p:spPr bwMode="auto">
          <a:xfrm rot="16200000">
            <a:off x="622925" y="3649828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19" name="Freeform 32">
            <a:extLst>
              <a:ext uri="{FF2B5EF4-FFF2-40B4-BE49-F238E27FC236}">
                <a16:creationId xmlns:a16="http://schemas.microsoft.com/office/drawing/2014/main" id="{A6115AEC-738C-12CC-C56A-67DA4B2197DC}"/>
              </a:ext>
            </a:extLst>
          </p:cNvPr>
          <p:cNvSpPr>
            <a:spLocks/>
          </p:cNvSpPr>
          <p:nvPr/>
        </p:nvSpPr>
        <p:spPr bwMode="auto">
          <a:xfrm rot="18498279">
            <a:off x="717398" y="3410837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20" name="Freeform 32">
            <a:extLst>
              <a:ext uri="{FF2B5EF4-FFF2-40B4-BE49-F238E27FC236}">
                <a16:creationId xmlns:a16="http://schemas.microsoft.com/office/drawing/2014/main" id="{F34E9751-3026-38EA-4E49-54F678AFB9C2}"/>
              </a:ext>
            </a:extLst>
          </p:cNvPr>
          <p:cNvSpPr>
            <a:spLocks/>
          </p:cNvSpPr>
          <p:nvPr/>
        </p:nvSpPr>
        <p:spPr bwMode="auto">
          <a:xfrm>
            <a:off x="925832" y="3289507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21" name="Line 34">
            <a:extLst>
              <a:ext uri="{FF2B5EF4-FFF2-40B4-BE49-F238E27FC236}">
                <a16:creationId xmlns:a16="http://schemas.microsoft.com/office/drawing/2014/main" id="{D7DADCC2-2F81-D387-05F9-68CD4B39A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892" y="3938397"/>
            <a:ext cx="0" cy="40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22" name="Line 35">
            <a:extLst>
              <a:ext uri="{FF2B5EF4-FFF2-40B4-BE49-F238E27FC236}">
                <a16:creationId xmlns:a16="http://schemas.microsoft.com/office/drawing/2014/main" id="{C26D3792-C858-D2F4-3BE0-C7D2054A0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4145" y="3938397"/>
            <a:ext cx="0" cy="40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23" name="Freeform 36">
            <a:extLst>
              <a:ext uri="{FF2B5EF4-FFF2-40B4-BE49-F238E27FC236}">
                <a16:creationId xmlns:a16="http://schemas.microsoft.com/office/drawing/2014/main" id="{15DE434D-8716-9DA5-DE2A-956B5985C446}"/>
              </a:ext>
            </a:extLst>
          </p:cNvPr>
          <p:cNvSpPr>
            <a:spLocks/>
          </p:cNvSpPr>
          <p:nvPr/>
        </p:nvSpPr>
        <p:spPr bwMode="auto">
          <a:xfrm rot="10800000">
            <a:off x="917101" y="3651998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844" name="Group 25843">
            <a:extLst>
              <a:ext uri="{FF2B5EF4-FFF2-40B4-BE49-F238E27FC236}">
                <a16:creationId xmlns:a16="http://schemas.microsoft.com/office/drawing/2014/main" id="{90AC6BAC-99BE-4521-CE17-1669BD4FCBDC}"/>
              </a:ext>
            </a:extLst>
          </p:cNvPr>
          <p:cNvGrpSpPr/>
          <p:nvPr/>
        </p:nvGrpSpPr>
        <p:grpSpPr>
          <a:xfrm>
            <a:off x="1851491" y="4536504"/>
            <a:ext cx="304800" cy="1747300"/>
            <a:chOff x="4267200" y="3431650"/>
            <a:chExt cx="304800" cy="1747300"/>
          </a:xfrm>
        </p:grpSpPr>
        <p:cxnSp>
          <p:nvCxnSpPr>
            <p:cNvPr id="25845" name="Straight Connector 25844">
              <a:extLst>
                <a:ext uri="{FF2B5EF4-FFF2-40B4-BE49-F238E27FC236}">
                  <a16:creationId xmlns:a16="http://schemas.microsoft.com/office/drawing/2014/main" id="{D079FD9B-2B13-2A15-3662-A57604FAA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6" name="Straight Connector 25845">
              <a:extLst>
                <a:ext uri="{FF2B5EF4-FFF2-40B4-BE49-F238E27FC236}">
                  <a16:creationId xmlns:a16="http://schemas.microsoft.com/office/drawing/2014/main" id="{21F11635-AF8C-C5DA-41F9-D696C2D26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7" name="Straight Connector 25846">
              <a:extLst>
                <a:ext uri="{FF2B5EF4-FFF2-40B4-BE49-F238E27FC236}">
                  <a16:creationId xmlns:a16="http://schemas.microsoft.com/office/drawing/2014/main" id="{9A9A9CFB-B165-8630-CD2A-CE7E7E6E2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8" name="Straight Connector 25847">
              <a:extLst>
                <a:ext uri="{FF2B5EF4-FFF2-40B4-BE49-F238E27FC236}">
                  <a16:creationId xmlns:a16="http://schemas.microsoft.com/office/drawing/2014/main" id="{3CF9B73B-D60C-AFB7-DDAE-BF7DB6542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9" name="Straight Connector 25848">
              <a:extLst>
                <a:ext uri="{FF2B5EF4-FFF2-40B4-BE49-F238E27FC236}">
                  <a16:creationId xmlns:a16="http://schemas.microsoft.com/office/drawing/2014/main" id="{68DA3839-6143-0190-36EB-C0B330B9C2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0" name="Straight Connector 25849">
              <a:extLst>
                <a:ext uri="{FF2B5EF4-FFF2-40B4-BE49-F238E27FC236}">
                  <a16:creationId xmlns:a16="http://schemas.microsoft.com/office/drawing/2014/main" id="{FFDACDB8-34BA-6F48-45CF-CC0AB2FC53A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1" name="Straight Connector 25850">
              <a:extLst>
                <a:ext uri="{FF2B5EF4-FFF2-40B4-BE49-F238E27FC236}">
                  <a16:creationId xmlns:a16="http://schemas.microsoft.com/office/drawing/2014/main" id="{2423CA61-8BF3-8AAE-920E-9D726C257EE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2" name="Straight Connector 25851">
              <a:extLst>
                <a:ext uri="{FF2B5EF4-FFF2-40B4-BE49-F238E27FC236}">
                  <a16:creationId xmlns:a16="http://schemas.microsoft.com/office/drawing/2014/main" id="{67356B77-1FDB-DEFF-1016-8E794890053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3" name="Straight Connector 25852">
              <a:extLst>
                <a:ext uri="{FF2B5EF4-FFF2-40B4-BE49-F238E27FC236}">
                  <a16:creationId xmlns:a16="http://schemas.microsoft.com/office/drawing/2014/main" id="{6C372E7D-5A03-C47F-069A-5B9928823A8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4" name="Straight Connector 25853">
              <a:extLst>
                <a:ext uri="{FF2B5EF4-FFF2-40B4-BE49-F238E27FC236}">
                  <a16:creationId xmlns:a16="http://schemas.microsoft.com/office/drawing/2014/main" id="{D10C6839-06AF-3904-9203-700A29F7C83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5" name="Straight Connector 25854">
              <a:extLst>
                <a:ext uri="{FF2B5EF4-FFF2-40B4-BE49-F238E27FC236}">
                  <a16:creationId xmlns:a16="http://schemas.microsoft.com/office/drawing/2014/main" id="{3D8BBB4B-7A3A-7329-59CF-E740D74EA7D4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6" name="Straight Connector 25855">
              <a:extLst>
                <a:ext uri="{FF2B5EF4-FFF2-40B4-BE49-F238E27FC236}">
                  <a16:creationId xmlns:a16="http://schemas.microsoft.com/office/drawing/2014/main" id="{0A152007-3493-70A1-7FF1-6B49F0A8D87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7" name="Straight Connector 25856">
              <a:extLst>
                <a:ext uri="{FF2B5EF4-FFF2-40B4-BE49-F238E27FC236}">
                  <a16:creationId xmlns:a16="http://schemas.microsoft.com/office/drawing/2014/main" id="{04037A24-CE0A-5A76-A15A-D19AC72978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8" name="Straight Connector 25857">
              <a:extLst>
                <a:ext uri="{FF2B5EF4-FFF2-40B4-BE49-F238E27FC236}">
                  <a16:creationId xmlns:a16="http://schemas.microsoft.com/office/drawing/2014/main" id="{5AF8AB67-C17D-82BD-34F0-1433419849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9" name="Straight Connector 25858">
              <a:extLst>
                <a:ext uri="{FF2B5EF4-FFF2-40B4-BE49-F238E27FC236}">
                  <a16:creationId xmlns:a16="http://schemas.microsoft.com/office/drawing/2014/main" id="{FD150496-5B0A-E8BA-089F-EEF750DE2FC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0" name="Straight Connector 25859">
              <a:extLst>
                <a:ext uri="{FF2B5EF4-FFF2-40B4-BE49-F238E27FC236}">
                  <a16:creationId xmlns:a16="http://schemas.microsoft.com/office/drawing/2014/main" id="{740B72CC-612E-DC60-5FC4-223C4DADB9A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1" name="Straight Connector 25860">
              <a:extLst>
                <a:ext uri="{FF2B5EF4-FFF2-40B4-BE49-F238E27FC236}">
                  <a16:creationId xmlns:a16="http://schemas.microsoft.com/office/drawing/2014/main" id="{D9A09B79-5D67-D5B7-1F9D-C985F3CAAF8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2" name="Straight Connector 25861">
              <a:extLst>
                <a:ext uri="{FF2B5EF4-FFF2-40B4-BE49-F238E27FC236}">
                  <a16:creationId xmlns:a16="http://schemas.microsoft.com/office/drawing/2014/main" id="{7715CFB8-216A-086C-1B0A-4C432F252C7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3" name="Straight Connector 25862">
              <a:extLst>
                <a:ext uri="{FF2B5EF4-FFF2-40B4-BE49-F238E27FC236}">
                  <a16:creationId xmlns:a16="http://schemas.microsoft.com/office/drawing/2014/main" id="{B4F0857C-8FC0-9C6E-4488-27A20F9BA8E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4" name="Straight Connector 25863">
              <a:extLst>
                <a:ext uri="{FF2B5EF4-FFF2-40B4-BE49-F238E27FC236}">
                  <a16:creationId xmlns:a16="http://schemas.microsoft.com/office/drawing/2014/main" id="{1BDA4090-0CCC-10F1-0772-918849CF3372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5" name="Straight Connector 25864">
              <a:extLst>
                <a:ext uri="{FF2B5EF4-FFF2-40B4-BE49-F238E27FC236}">
                  <a16:creationId xmlns:a16="http://schemas.microsoft.com/office/drawing/2014/main" id="{95B429CA-AF89-A382-FAB2-E0632F3172F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6" name="Straight Connector 25865">
              <a:extLst>
                <a:ext uri="{FF2B5EF4-FFF2-40B4-BE49-F238E27FC236}">
                  <a16:creationId xmlns:a16="http://schemas.microsoft.com/office/drawing/2014/main" id="{8DA8F0EC-4B51-5741-C2F4-2ABAB0C95BF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7" name="Straight Connector 25866">
              <a:extLst>
                <a:ext uri="{FF2B5EF4-FFF2-40B4-BE49-F238E27FC236}">
                  <a16:creationId xmlns:a16="http://schemas.microsoft.com/office/drawing/2014/main" id="{1C9CCD7C-3277-7F29-3996-C7B4AB6B12F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8" name="Straight Connector 25867">
              <a:extLst>
                <a:ext uri="{FF2B5EF4-FFF2-40B4-BE49-F238E27FC236}">
                  <a16:creationId xmlns:a16="http://schemas.microsoft.com/office/drawing/2014/main" id="{EDF7BA22-48AC-6D53-6F65-2472632F12A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9" name="Straight Connector 25868">
              <a:extLst>
                <a:ext uri="{FF2B5EF4-FFF2-40B4-BE49-F238E27FC236}">
                  <a16:creationId xmlns:a16="http://schemas.microsoft.com/office/drawing/2014/main" id="{AA174734-7AEE-2A8F-C684-A3110DBA010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96" name="Group 25895">
            <a:extLst>
              <a:ext uri="{FF2B5EF4-FFF2-40B4-BE49-F238E27FC236}">
                <a16:creationId xmlns:a16="http://schemas.microsoft.com/office/drawing/2014/main" id="{B9E3E76E-BDB1-0379-B012-413ACBD8E04E}"/>
              </a:ext>
            </a:extLst>
          </p:cNvPr>
          <p:cNvGrpSpPr/>
          <p:nvPr/>
        </p:nvGrpSpPr>
        <p:grpSpPr>
          <a:xfrm>
            <a:off x="1845528" y="3517791"/>
            <a:ext cx="304800" cy="1300063"/>
            <a:chOff x="5686609" y="3130512"/>
            <a:chExt cx="304800" cy="1300063"/>
          </a:xfrm>
        </p:grpSpPr>
        <p:cxnSp>
          <p:nvCxnSpPr>
            <p:cNvPr id="25897" name="Straight Connector 25896">
              <a:extLst>
                <a:ext uri="{FF2B5EF4-FFF2-40B4-BE49-F238E27FC236}">
                  <a16:creationId xmlns:a16="http://schemas.microsoft.com/office/drawing/2014/main" id="{6FC81327-7268-F98B-8278-9ED347A81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8" name="Straight Connector 25897">
              <a:extLst>
                <a:ext uri="{FF2B5EF4-FFF2-40B4-BE49-F238E27FC236}">
                  <a16:creationId xmlns:a16="http://schemas.microsoft.com/office/drawing/2014/main" id="{3ED4DE95-6BF8-7C61-A87E-BFE49E780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9" name="Straight Connector 25898">
              <a:extLst>
                <a:ext uri="{FF2B5EF4-FFF2-40B4-BE49-F238E27FC236}">
                  <a16:creationId xmlns:a16="http://schemas.microsoft.com/office/drawing/2014/main" id="{565B0CA4-5568-855D-04AD-E51DC4BF5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0" name="Straight Connector 25899">
              <a:extLst>
                <a:ext uri="{FF2B5EF4-FFF2-40B4-BE49-F238E27FC236}">
                  <a16:creationId xmlns:a16="http://schemas.microsoft.com/office/drawing/2014/main" id="{57A6A579-3B22-9355-0B97-595755BCE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1" name="Straight Connector 25900">
              <a:extLst>
                <a:ext uri="{FF2B5EF4-FFF2-40B4-BE49-F238E27FC236}">
                  <a16:creationId xmlns:a16="http://schemas.microsoft.com/office/drawing/2014/main" id="{C06B2D7D-D9BC-9408-7872-75710D1B7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2" name="Straight Connector 25901">
              <a:extLst>
                <a:ext uri="{FF2B5EF4-FFF2-40B4-BE49-F238E27FC236}">
                  <a16:creationId xmlns:a16="http://schemas.microsoft.com/office/drawing/2014/main" id="{75BEB354-029A-BB0A-219E-7B595928606F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3" name="Straight Connector 25902">
              <a:extLst>
                <a:ext uri="{FF2B5EF4-FFF2-40B4-BE49-F238E27FC236}">
                  <a16:creationId xmlns:a16="http://schemas.microsoft.com/office/drawing/2014/main" id="{D8A544AF-9EE7-002E-EDDA-B1E98F78EFD6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4" name="Straight Connector 25903">
              <a:extLst>
                <a:ext uri="{FF2B5EF4-FFF2-40B4-BE49-F238E27FC236}">
                  <a16:creationId xmlns:a16="http://schemas.microsoft.com/office/drawing/2014/main" id="{B95FABF5-BDFE-2467-6765-A653E94B3A16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5" name="Straight Connector 25904">
              <a:extLst>
                <a:ext uri="{FF2B5EF4-FFF2-40B4-BE49-F238E27FC236}">
                  <a16:creationId xmlns:a16="http://schemas.microsoft.com/office/drawing/2014/main" id="{F32BFFAA-CEB3-74D3-8549-570AF40E8A78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6" name="Straight Connector 25905">
              <a:extLst>
                <a:ext uri="{FF2B5EF4-FFF2-40B4-BE49-F238E27FC236}">
                  <a16:creationId xmlns:a16="http://schemas.microsoft.com/office/drawing/2014/main" id="{A6A02019-CC7A-4D7A-127E-4AB6E8BE45A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7" name="Straight Connector 25906">
              <a:extLst>
                <a:ext uri="{FF2B5EF4-FFF2-40B4-BE49-F238E27FC236}">
                  <a16:creationId xmlns:a16="http://schemas.microsoft.com/office/drawing/2014/main" id="{C02982D9-5DFA-03B8-4108-98A64222869B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8" name="Straight Connector 25907">
              <a:extLst>
                <a:ext uri="{FF2B5EF4-FFF2-40B4-BE49-F238E27FC236}">
                  <a16:creationId xmlns:a16="http://schemas.microsoft.com/office/drawing/2014/main" id="{44B4E485-4B86-9204-3314-DF8AE1E1FF08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9" name="Straight Connector 25908">
              <a:extLst>
                <a:ext uri="{FF2B5EF4-FFF2-40B4-BE49-F238E27FC236}">
                  <a16:creationId xmlns:a16="http://schemas.microsoft.com/office/drawing/2014/main" id="{D9080592-DDBC-0336-5999-2045F15A5656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0" name="Straight Connector 25909">
              <a:extLst>
                <a:ext uri="{FF2B5EF4-FFF2-40B4-BE49-F238E27FC236}">
                  <a16:creationId xmlns:a16="http://schemas.microsoft.com/office/drawing/2014/main" id="{650D0EDF-62C2-AC10-3FD2-572897FBCB1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1" name="Straight Connector 25910">
              <a:extLst>
                <a:ext uri="{FF2B5EF4-FFF2-40B4-BE49-F238E27FC236}">
                  <a16:creationId xmlns:a16="http://schemas.microsoft.com/office/drawing/2014/main" id="{B6EC1B5E-A5C2-2C8B-53CC-A5EC725611C2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2" name="Straight Connector 25911">
              <a:extLst>
                <a:ext uri="{FF2B5EF4-FFF2-40B4-BE49-F238E27FC236}">
                  <a16:creationId xmlns:a16="http://schemas.microsoft.com/office/drawing/2014/main" id="{758EFCE7-428E-9E9E-7F8A-994A556FFC0C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3" name="Straight Connector 25912">
              <a:extLst>
                <a:ext uri="{FF2B5EF4-FFF2-40B4-BE49-F238E27FC236}">
                  <a16:creationId xmlns:a16="http://schemas.microsoft.com/office/drawing/2014/main" id="{E5D30461-A29D-2016-4D15-141D3C5C0582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4" name="Straight Connector 25913">
              <a:extLst>
                <a:ext uri="{FF2B5EF4-FFF2-40B4-BE49-F238E27FC236}">
                  <a16:creationId xmlns:a16="http://schemas.microsoft.com/office/drawing/2014/main" id="{5D2AB113-E61F-4807-2B19-D83EF14E541C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5" name="Straight Connector 25914">
              <a:extLst>
                <a:ext uri="{FF2B5EF4-FFF2-40B4-BE49-F238E27FC236}">
                  <a16:creationId xmlns:a16="http://schemas.microsoft.com/office/drawing/2014/main" id="{6D1D155F-C1A8-C419-1813-3D36786B004F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22" name="Group 25921">
            <a:extLst>
              <a:ext uri="{FF2B5EF4-FFF2-40B4-BE49-F238E27FC236}">
                <a16:creationId xmlns:a16="http://schemas.microsoft.com/office/drawing/2014/main" id="{8171EA31-0874-9898-6217-44231F374642}"/>
              </a:ext>
            </a:extLst>
          </p:cNvPr>
          <p:cNvGrpSpPr/>
          <p:nvPr/>
        </p:nvGrpSpPr>
        <p:grpSpPr>
          <a:xfrm>
            <a:off x="5301876" y="4835236"/>
            <a:ext cx="304800" cy="1747300"/>
            <a:chOff x="4267200" y="3431650"/>
            <a:chExt cx="304800" cy="1747300"/>
          </a:xfrm>
        </p:grpSpPr>
        <p:cxnSp>
          <p:nvCxnSpPr>
            <p:cNvPr id="25923" name="Straight Connector 25922">
              <a:extLst>
                <a:ext uri="{FF2B5EF4-FFF2-40B4-BE49-F238E27FC236}">
                  <a16:creationId xmlns:a16="http://schemas.microsoft.com/office/drawing/2014/main" id="{00C86331-8F9C-F6E6-3644-D76CE131F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24" name="Straight Connector 25923">
              <a:extLst>
                <a:ext uri="{FF2B5EF4-FFF2-40B4-BE49-F238E27FC236}">
                  <a16:creationId xmlns:a16="http://schemas.microsoft.com/office/drawing/2014/main" id="{6468FC9D-459C-B9D5-CBE4-33D675039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25" name="Straight Connector 25924">
              <a:extLst>
                <a:ext uri="{FF2B5EF4-FFF2-40B4-BE49-F238E27FC236}">
                  <a16:creationId xmlns:a16="http://schemas.microsoft.com/office/drawing/2014/main" id="{59B1B588-0061-B094-3B3E-1AFEFB9B4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26" name="Straight Connector 25925">
              <a:extLst>
                <a:ext uri="{FF2B5EF4-FFF2-40B4-BE49-F238E27FC236}">
                  <a16:creationId xmlns:a16="http://schemas.microsoft.com/office/drawing/2014/main" id="{A3617FB1-9F06-3177-2234-3E4F6AF5D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27" name="Straight Connector 25926">
              <a:extLst>
                <a:ext uri="{FF2B5EF4-FFF2-40B4-BE49-F238E27FC236}">
                  <a16:creationId xmlns:a16="http://schemas.microsoft.com/office/drawing/2014/main" id="{B544DF92-E2B7-31B7-4A2E-3D41DF5C6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28" name="Straight Connector 25927">
              <a:extLst>
                <a:ext uri="{FF2B5EF4-FFF2-40B4-BE49-F238E27FC236}">
                  <a16:creationId xmlns:a16="http://schemas.microsoft.com/office/drawing/2014/main" id="{098A8DB8-0AA3-64EE-EDC2-2996BFA3FA1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29" name="Straight Connector 25928">
              <a:extLst>
                <a:ext uri="{FF2B5EF4-FFF2-40B4-BE49-F238E27FC236}">
                  <a16:creationId xmlns:a16="http://schemas.microsoft.com/office/drawing/2014/main" id="{58BF4532-E24A-A206-9CBE-60B6160B7CF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30" name="Straight Connector 25929">
              <a:extLst>
                <a:ext uri="{FF2B5EF4-FFF2-40B4-BE49-F238E27FC236}">
                  <a16:creationId xmlns:a16="http://schemas.microsoft.com/office/drawing/2014/main" id="{238DDB0F-7F51-EE12-101E-DC95D65573D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31" name="Straight Connector 25930">
              <a:extLst>
                <a:ext uri="{FF2B5EF4-FFF2-40B4-BE49-F238E27FC236}">
                  <a16:creationId xmlns:a16="http://schemas.microsoft.com/office/drawing/2014/main" id="{A4DC8593-B911-36C5-F329-CC85465245C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32" name="Straight Connector 25931">
              <a:extLst>
                <a:ext uri="{FF2B5EF4-FFF2-40B4-BE49-F238E27FC236}">
                  <a16:creationId xmlns:a16="http://schemas.microsoft.com/office/drawing/2014/main" id="{BA947187-D762-81A0-7E5E-A1D79D07906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33" name="Straight Connector 25932">
              <a:extLst>
                <a:ext uri="{FF2B5EF4-FFF2-40B4-BE49-F238E27FC236}">
                  <a16:creationId xmlns:a16="http://schemas.microsoft.com/office/drawing/2014/main" id="{5D811BF8-6EBC-01FA-FCA6-B868F1A52210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34" name="Straight Connector 25933">
              <a:extLst>
                <a:ext uri="{FF2B5EF4-FFF2-40B4-BE49-F238E27FC236}">
                  <a16:creationId xmlns:a16="http://schemas.microsoft.com/office/drawing/2014/main" id="{41879E32-B729-3A86-7D4F-4516E21F5F7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35" name="Straight Connector 25934">
              <a:extLst>
                <a:ext uri="{FF2B5EF4-FFF2-40B4-BE49-F238E27FC236}">
                  <a16:creationId xmlns:a16="http://schemas.microsoft.com/office/drawing/2014/main" id="{853BBA97-A420-E60C-F4EF-BEFF8B06B9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36" name="Straight Connector 25935">
              <a:extLst>
                <a:ext uri="{FF2B5EF4-FFF2-40B4-BE49-F238E27FC236}">
                  <a16:creationId xmlns:a16="http://schemas.microsoft.com/office/drawing/2014/main" id="{F3F2A9DB-DFBC-7E9E-8E4E-FAFA150F4DC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37" name="Straight Connector 25936">
              <a:extLst>
                <a:ext uri="{FF2B5EF4-FFF2-40B4-BE49-F238E27FC236}">
                  <a16:creationId xmlns:a16="http://schemas.microsoft.com/office/drawing/2014/main" id="{3D2D1BFA-C1C8-8BFB-6755-10B771B652D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38" name="Straight Connector 25937">
              <a:extLst>
                <a:ext uri="{FF2B5EF4-FFF2-40B4-BE49-F238E27FC236}">
                  <a16:creationId xmlns:a16="http://schemas.microsoft.com/office/drawing/2014/main" id="{46BF4CAA-9066-C729-6092-5B16689C675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39" name="Straight Connector 25938">
              <a:extLst>
                <a:ext uri="{FF2B5EF4-FFF2-40B4-BE49-F238E27FC236}">
                  <a16:creationId xmlns:a16="http://schemas.microsoft.com/office/drawing/2014/main" id="{76E87DDC-92D7-80CE-EE8E-B8BAEA0EB82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0" name="Straight Connector 25939">
              <a:extLst>
                <a:ext uri="{FF2B5EF4-FFF2-40B4-BE49-F238E27FC236}">
                  <a16:creationId xmlns:a16="http://schemas.microsoft.com/office/drawing/2014/main" id="{1944B8E7-703A-58EF-CD73-51909631E60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1" name="Straight Connector 25940">
              <a:extLst>
                <a:ext uri="{FF2B5EF4-FFF2-40B4-BE49-F238E27FC236}">
                  <a16:creationId xmlns:a16="http://schemas.microsoft.com/office/drawing/2014/main" id="{BBB62462-56BB-A0A1-8448-CA7AC32F98C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2" name="Straight Connector 25941">
              <a:extLst>
                <a:ext uri="{FF2B5EF4-FFF2-40B4-BE49-F238E27FC236}">
                  <a16:creationId xmlns:a16="http://schemas.microsoft.com/office/drawing/2014/main" id="{5EA9407D-2839-7676-5392-05F8FB95E51F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3" name="Straight Connector 25942">
              <a:extLst>
                <a:ext uri="{FF2B5EF4-FFF2-40B4-BE49-F238E27FC236}">
                  <a16:creationId xmlns:a16="http://schemas.microsoft.com/office/drawing/2014/main" id="{72099B66-FC07-0EA2-FB4E-7DC6BC3E94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4" name="Straight Connector 25943">
              <a:extLst>
                <a:ext uri="{FF2B5EF4-FFF2-40B4-BE49-F238E27FC236}">
                  <a16:creationId xmlns:a16="http://schemas.microsoft.com/office/drawing/2014/main" id="{600C69F6-1A1F-C2D0-955A-AF1847981FA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5" name="Straight Connector 25944">
              <a:extLst>
                <a:ext uri="{FF2B5EF4-FFF2-40B4-BE49-F238E27FC236}">
                  <a16:creationId xmlns:a16="http://schemas.microsoft.com/office/drawing/2014/main" id="{75323E5C-9093-9EC1-662E-BB366FF62DC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6" name="Straight Connector 25945">
              <a:extLst>
                <a:ext uri="{FF2B5EF4-FFF2-40B4-BE49-F238E27FC236}">
                  <a16:creationId xmlns:a16="http://schemas.microsoft.com/office/drawing/2014/main" id="{9D292347-5B57-67FC-08B2-F6AB0219E7B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7" name="Straight Connector 25946">
              <a:extLst>
                <a:ext uri="{FF2B5EF4-FFF2-40B4-BE49-F238E27FC236}">
                  <a16:creationId xmlns:a16="http://schemas.microsoft.com/office/drawing/2014/main" id="{553B5E0E-967F-DF97-F4A1-AA71FA3AF4E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48" name="Group 25947">
            <a:extLst>
              <a:ext uri="{FF2B5EF4-FFF2-40B4-BE49-F238E27FC236}">
                <a16:creationId xmlns:a16="http://schemas.microsoft.com/office/drawing/2014/main" id="{28A533AD-9A5F-D7DD-6385-939C56613222}"/>
              </a:ext>
            </a:extLst>
          </p:cNvPr>
          <p:cNvGrpSpPr/>
          <p:nvPr/>
        </p:nvGrpSpPr>
        <p:grpSpPr>
          <a:xfrm>
            <a:off x="3997654" y="4772737"/>
            <a:ext cx="304800" cy="1300063"/>
            <a:chOff x="5686609" y="3130512"/>
            <a:chExt cx="304800" cy="1300063"/>
          </a:xfrm>
        </p:grpSpPr>
        <p:cxnSp>
          <p:nvCxnSpPr>
            <p:cNvPr id="25949" name="Straight Connector 25948">
              <a:extLst>
                <a:ext uri="{FF2B5EF4-FFF2-40B4-BE49-F238E27FC236}">
                  <a16:creationId xmlns:a16="http://schemas.microsoft.com/office/drawing/2014/main" id="{37C05817-A2A5-212B-0747-627D2920A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50" name="Straight Connector 25949">
              <a:extLst>
                <a:ext uri="{FF2B5EF4-FFF2-40B4-BE49-F238E27FC236}">
                  <a16:creationId xmlns:a16="http://schemas.microsoft.com/office/drawing/2014/main" id="{E6219C46-92E9-A07C-3920-5F0E5A704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51" name="Straight Connector 25950">
              <a:extLst>
                <a:ext uri="{FF2B5EF4-FFF2-40B4-BE49-F238E27FC236}">
                  <a16:creationId xmlns:a16="http://schemas.microsoft.com/office/drawing/2014/main" id="{9D53DAE7-F741-0324-84D2-230ACD75D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52" name="Straight Connector 25951">
              <a:extLst>
                <a:ext uri="{FF2B5EF4-FFF2-40B4-BE49-F238E27FC236}">
                  <a16:creationId xmlns:a16="http://schemas.microsoft.com/office/drawing/2014/main" id="{7FE04C0F-A165-D7B7-62A9-62D7386A2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53" name="Straight Connector 25952">
              <a:extLst>
                <a:ext uri="{FF2B5EF4-FFF2-40B4-BE49-F238E27FC236}">
                  <a16:creationId xmlns:a16="http://schemas.microsoft.com/office/drawing/2014/main" id="{AABC866F-643D-1646-FF2E-1437F2B93F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54" name="Straight Connector 25953">
              <a:extLst>
                <a:ext uri="{FF2B5EF4-FFF2-40B4-BE49-F238E27FC236}">
                  <a16:creationId xmlns:a16="http://schemas.microsoft.com/office/drawing/2014/main" id="{0EFB0F23-8C41-D133-F708-673FC5C2D415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55" name="Straight Connector 25954">
              <a:extLst>
                <a:ext uri="{FF2B5EF4-FFF2-40B4-BE49-F238E27FC236}">
                  <a16:creationId xmlns:a16="http://schemas.microsoft.com/office/drawing/2014/main" id="{2CC6DA46-1413-D32B-A1F6-0BAAD051DD55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56" name="Straight Connector 25955">
              <a:extLst>
                <a:ext uri="{FF2B5EF4-FFF2-40B4-BE49-F238E27FC236}">
                  <a16:creationId xmlns:a16="http://schemas.microsoft.com/office/drawing/2014/main" id="{B74ED4DD-BB9D-7517-2C28-24982E144742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57" name="Straight Connector 25956">
              <a:extLst>
                <a:ext uri="{FF2B5EF4-FFF2-40B4-BE49-F238E27FC236}">
                  <a16:creationId xmlns:a16="http://schemas.microsoft.com/office/drawing/2014/main" id="{37056B83-07C9-43C6-F8B1-5A99BD328E3B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58" name="Straight Connector 25957">
              <a:extLst>
                <a:ext uri="{FF2B5EF4-FFF2-40B4-BE49-F238E27FC236}">
                  <a16:creationId xmlns:a16="http://schemas.microsoft.com/office/drawing/2014/main" id="{932EC3E8-3ED2-4469-53D6-F5A7A5762DCB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59" name="Straight Connector 25958">
              <a:extLst>
                <a:ext uri="{FF2B5EF4-FFF2-40B4-BE49-F238E27FC236}">
                  <a16:creationId xmlns:a16="http://schemas.microsoft.com/office/drawing/2014/main" id="{DB0987FC-6019-FAAB-259A-8C21FBB9055C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60" name="Straight Connector 25959">
              <a:extLst>
                <a:ext uri="{FF2B5EF4-FFF2-40B4-BE49-F238E27FC236}">
                  <a16:creationId xmlns:a16="http://schemas.microsoft.com/office/drawing/2014/main" id="{10150784-A071-A134-071A-04558280AAA8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61" name="Straight Connector 25960">
              <a:extLst>
                <a:ext uri="{FF2B5EF4-FFF2-40B4-BE49-F238E27FC236}">
                  <a16:creationId xmlns:a16="http://schemas.microsoft.com/office/drawing/2014/main" id="{CB5A7D29-E5B9-716F-CB91-760225C83909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62" name="Straight Connector 25961">
              <a:extLst>
                <a:ext uri="{FF2B5EF4-FFF2-40B4-BE49-F238E27FC236}">
                  <a16:creationId xmlns:a16="http://schemas.microsoft.com/office/drawing/2014/main" id="{F0620263-661A-4CAF-F777-3B225E73942C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63" name="Straight Connector 25962">
              <a:extLst>
                <a:ext uri="{FF2B5EF4-FFF2-40B4-BE49-F238E27FC236}">
                  <a16:creationId xmlns:a16="http://schemas.microsoft.com/office/drawing/2014/main" id="{4FDC5BCE-DE73-A7FD-4D45-3A346B249C1C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64" name="Straight Connector 25963">
              <a:extLst>
                <a:ext uri="{FF2B5EF4-FFF2-40B4-BE49-F238E27FC236}">
                  <a16:creationId xmlns:a16="http://schemas.microsoft.com/office/drawing/2014/main" id="{8CB4CAEE-95E9-927D-7FD0-212D3B8AF566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65" name="Straight Connector 25964">
              <a:extLst>
                <a:ext uri="{FF2B5EF4-FFF2-40B4-BE49-F238E27FC236}">
                  <a16:creationId xmlns:a16="http://schemas.microsoft.com/office/drawing/2014/main" id="{86E2173F-37F6-CDFA-951A-C43C7E1A6C69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66" name="Straight Connector 25965">
              <a:extLst>
                <a:ext uri="{FF2B5EF4-FFF2-40B4-BE49-F238E27FC236}">
                  <a16:creationId xmlns:a16="http://schemas.microsoft.com/office/drawing/2014/main" id="{68A0D0F1-95E4-3EFC-D8E3-C2CF592DC613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67" name="Straight Connector 25966">
              <a:extLst>
                <a:ext uri="{FF2B5EF4-FFF2-40B4-BE49-F238E27FC236}">
                  <a16:creationId xmlns:a16="http://schemas.microsoft.com/office/drawing/2014/main" id="{F3FFDAE7-20C2-4893-A2E7-1A5B9A5F7180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68" name="TextBox 25967">
            <a:extLst>
              <a:ext uri="{FF2B5EF4-FFF2-40B4-BE49-F238E27FC236}">
                <a16:creationId xmlns:a16="http://schemas.microsoft.com/office/drawing/2014/main" id="{2945DB39-8A92-0BBB-97A1-4A6C8282F944}"/>
              </a:ext>
            </a:extLst>
          </p:cNvPr>
          <p:cNvSpPr txBox="1"/>
          <p:nvPr/>
        </p:nvSpPr>
        <p:spPr>
          <a:xfrm>
            <a:off x="4642894" y="5767693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5969" name="Straight Connector 25968">
            <a:extLst>
              <a:ext uri="{FF2B5EF4-FFF2-40B4-BE49-F238E27FC236}">
                <a16:creationId xmlns:a16="http://schemas.microsoft.com/office/drawing/2014/main" id="{854C78BB-22DA-C05A-5FCA-D805F7FC8091}"/>
              </a:ext>
            </a:extLst>
          </p:cNvPr>
          <p:cNvCxnSpPr>
            <a:cxnSpLocks/>
          </p:cNvCxnSpPr>
          <p:nvPr/>
        </p:nvCxnSpPr>
        <p:spPr>
          <a:xfrm>
            <a:off x="4495436" y="6266524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70" name="Straight Connector 25969">
            <a:extLst>
              <a:ext uri="{FF2B5EF4-FFF2-40B4-BE49-F238E27FC236}">
                <a16:creationId xmlns:a16="http://schemas.microsoft.com/office/drawing/2014/main" id="{B747ED27-1FC9-A655-228A-7DA4D9734BF5}"/>
              </a:ext>
            </a:extLst>
          </p:cNvPr>
          <p:cNvCxnSpPr>
            <a:cxnSpLocks/>
          </p:cNvCxnSpPr>
          <p:nvPr/>
        </p:nvCxnSpPr>
        <p:spPr>
          <a:xfrm>
            <a:off x="4486969" y="5629331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71" name="Straight Connector 25970">
            <a:extLst>
              <a:ext uri="{FF2B5EF4-FFF2-40B4-BE49-F238E27FC236}">
                <a16:creationId xmlns:a16="http://schemas.microsoft.com/office/drawing/2014/main" id="{8282757E-D49D-280C-35A7-E6CB373D73A8}"/>
              </a:ext>
            </a:extLst>
          </p:cNvPr>
          <p:cNvCxnSpPr>
            <a:cxnSpLocks/>
          </p:cNvCxnSpPr>
          <p:nvPr/>
        </p:nvCxnSpPr>
        <p:spPr>
          <a:xfrm flipV="1">
            <a:off x="4486969" y="562547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72" name="Straight Connector 25971">
            <a:extLst>
              <a:ext uri="{FF2B5EF4-FFF2-40B4-BE49-F238E27FC236}">
                <a16:creationId xmlns:a16="http://schemas.microsoft.com/office/drawing/2014/main" id="{F7418F05-1B9C-7FC7-DF4D-23EEFEFC397B}"/>
              </a:ext>
            </a:extLst>
          </p:cNvPr>
          <p:cNvCxnSpPr>
            <a:cxnSpLocks/>
          </p:cNvCxnSpPr>
          <p:nvPr/>
        </p:nvCxnSpPr>
        <p:spPr>
          <a:xfrm flipV="1">
            <a:off x="5124549" y="5639987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77" name="TextBox 25976">
            <a:extLst>
              <a:ext uri="{FF2B5EF4-FFF2-40B4-BE49-F238E27FC236}">
                <a16:creationId xmlns:a16="http://schemas.microsoft.com/office/drawing/2014/main" id="{ECB4DD33-1635-3B8D-3A5C-937514A91A0E}"/>
              </a:ext>
            </a:extLst>
          </p:cNvPr>
          <p:cNvSpPr txBox="1"/>
          <p:nvPr/>
        </p:nvSpPr>
        <p:spPr>
          <a:xfrm>
            <a:off x="5951011" y="575997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5978" name="Straight Connector 25977">
            <a:extLst>
              <a:ext uri="{FF2B5EF4-FFF2-40B4-BE49-F238E27FC236}">
                <a16:creationId xmlns:a16="http://schemas.microsoft.com/office/drawing/2014/main" id="{4C0C3B5C-3CA1-7E50-B961-B280E6D42570}"/>
              </a:ext>
            </a:extLst>
          </p:cNvPr>
          <p:cNvCxnSpPr>
            <a:cxnSpLocks/>
          </p:cNvCxnSpPr>
          <p:nvPr/>
        </p:nvCxnSpPr>
        <p:spPr>
          <a:xfrm>
            <a:off x="5803553" y="6258809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79" name="Straight Connector 25978">
            <a:extLst>
              <a:ext uri="{FF2B5EF4-FFF2-40B4-BE49-F238E27FC236}">
                <a16:creationId xmlns:a16="http://schemas.microsoft.com/office/drawing/2014/main" id="{21AEC276-D075-5A2D-D8D4-3E291CE062DB}"/>
              </a:ext>
            </a:extLst>
          </p:cNvPr>
          <p:cNvCxnSpPr>
            <a:cxnSpLocks/>
          </p:cNvCxnSpPr>
          <p:nvPr/>
        </p:nvCxnSpPr>
        <p:spPr>
          <a:xfrm>
            <a:off x="5795086" y="5621616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80" name="Straight Connector 25979">
            <a:extLst>
              <a:ext uri="{FF2B5EF4-FFF2-40B4-BE49-F238E27FC236}">
                <a16:creationId xmlns:a16="http://schemas.microsoft.com/office/drawing/2014/main" id="{BD558392-73C4-481E-526C-F5B3CAEB0DB9}"/>
              </a:ext>
            </a:extLst>
          </p:cNvPr>
          <p:cNvCxnSpPr>
            <a:cxnSpLocks/>
          </p:cNvCxnSpPr>
          <p:nvPr/>
        </p:nvCxnSpPr>
        <p:spPr>
          <a:xfrm flipV="1">
            <a:off x="5795086" y="5617755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81" name="Straight Connector 25980">
            <a:extLst>
              <a:ext uri="{FF2B5EF4-FFF2-40B4-BE49-F238E27FC236}">
                <a16:creationId xmlns:a16="http://schemas.microsoft.com/office/drawing/2014/main" id="{38B5D9E7-DF09-B5A5-A76A-88AA2BB5CED9}"/>
              </a:ext>
            </a:extLst>
          </p:cNvPr>
          <p:cNvCxnSpPr>
            <a:cxnSpLocks/>
          </p:cNvCxnSpPr>
          <p:nvPr/>
        </p:nvCxnSpPr>
        <p:spPr>
          <a:xfrm flipV="1">
            <a:off x="6432666" y="5632272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131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300</cp:revision>
  <dcterms:created xsi:type="dcterms:W3CDTF">2002-08-21T12:11:08Z</dcterms:created>
  <dcterms:modified xsi:type="dcterms:W3CDTF">2024-01-25T21:21:31Z</dcterms:modified>
  <cp:category>Shooting</cp:category>
</cp:coreProperties>
</file>