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8" autoAdjust="0"/>
    <p:restoredTop sz="94579" autoAdjust="0"/>
  </p:normalViewPr>
  <p:slideViewPr>
    <p:cSldViewPr>
      <p:cViewPr>
        <p:scale>
          <a:sx n="200" d="100"/>
          <a:sy n="200" d="100"/>
        </p:scale>
        <p:origin x="2456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76778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Funnel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Handgun, wrists below belt.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USPS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grpSp>
        <p:nvGrpSpPr>
          <p:cNvPr id="25806" name="Group 25805">
            <a:extLst>
              <a:ext uri="{FF2B5EF4-FFF2-40B4-BE49-F238E27FC236}">
                <a16:creationId xmlns:a16="http://schemas.microsoft.com/office/drawing/2014/main" id="{7523B675-E6D0-81C2-923E-84BF75B7E46D}"/>
              </a:ext>
            </a:extLst>
          </p:cNvPr>
          <p:cNvGrpSpPr/>
          <p:nvPr/>
        </p:nvGrpSpPr>
        <p:grpSpPr>
          <a:xfrm>
            <a:off x="4908694" y="5496362"/>
            <a:ext cx="304800" cy="1747300"/>
            <a:chOff x="4267200" y="3431650"/>
            <a:chExt cx="304800" cy="1747300"/>
          </a:xfrm>
        </p:grpSpPr>
        <p:cxnSp>
          <p:nvCxnSpPr>
            <p:cNvPr id="25807" name="Straight Connector 25806">
              <a:extLst>
                <a:ext uri="{FF2B5EF4-FFF2-40B4-BE49-F238E27FC236}">
                  <a16:creationId xmlns:a16="http://schemas.microsoft.com/office/drawing/2014/main" id="{1121BE78-F865-2D2E-FB85-64312127D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8" name="Straight Connector 25807">
              <a:extLst>
                <a:ext uri="{FF2B5EF4-FFF2-40B4-BE49-F238E27FC236}">
                  <a16:creationId xmlns:a16="http://schemas.microsoft.com/office/drawing/2014/main" id="{EB9583ED-D09F-B760-33A9-A68F3C493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9" name="Straight Connector 25808">
              <a:extLst>
                <a:ext uri="{FF2B5EF4-FFF2-40B4-BE49-F238E27FC236}">
                  <a16:creationId xmlns:a16="http://schemas.microsoft.com/office/drawing/2014/main" id="{6D53AD34-6AA8-7103-FAAB-860471335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0" name="Straight Connector 25809">
              <a:extLst>
                <a:ext uri="{FF2B5EF4-FFF2-40B4-BE49-F238E27FC236}">
                  <a16:creationId xmlns:a16="http://schemas.microsoft.com/office/drawing/2014/main" id="{40458F0E-93DB-D29B-806C-9B7FDC9404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1" name="Straight Connector 25810">
              <a:extLst>
                <a:ext uri="{FF2B5EF4-FFF2-40B4-BE49-F238E27FC236}">
                  <a16:creationId xmlns:a16="http://schemas.microsoft.com/office/drawing/2014/main" id="{4879B84C-2672-44E9-9FB9-D59154AA5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2" name="Straight Connector 25811">
              <a:extLst>
                <a:ext uri="{FF2B5EF4-FFF2-40B4-BE49-F238E27FC236}">
                  <a16:creationId xmlns:a16="http://schemas.microsoft.com/office/drawing/2014/main" id="{8B67155E-54D9-50D3-93D9-7EA90A34703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3" name="Straight Connector 25812">
              <a:extLst>
                <a:ext uri="{FF2B5EF4-FFF2-40B4-BE49-F238E27FC236}">
                  <a16:creationId xmlns:a16="http://schemas.microsoft.com/office/drawing/2014/main" id="{DBE1768F-EDBB-F415-1FBF-DF39E430A3B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4" name="Straight Connector 25813">
              <a:extLst>
                <a:ext uri="{FF2B5EF4-FFF2-40B4-BE49-F238E27FC236}">
                  <a16:creationId xmlns:a16="http://schemas.microsoft.com/office/drawing/2014/main" id="{ED15432E-F244-12B5-1C1E-DE7C4014379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5" name="Straight Connector 25814">
              <a:extLst>
                <a:ext uri="{FF2B5EF4-FFF2-40B4-BE49-F238E27FC236}">
                  <a16:creationId xmlns:a16="http://schemas.microsoft.com/office/drawing/2014/main" id="{B8F0FF1D-FAA8-9780-B453-E51C9CFEB85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6" name="Straight Connector 25815">
              <a:extLst>
                <a:ext uri="{FF2B5EF4-FFF2-40B4-BE49-F238E27FC236}">
                  <a16:creationId xmlns:a16="http://schemas.microsoft.com/office/drawing/2014/main" id="{9310BBA0-916C-2372-14F9-300A1BC9CA6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7" name="Straight Connector 25816">
              <a:extLst>
                <a:ext uri="{FF2B5EF4-FFF2-40B4-BE49-F238E27FC236}">
                  <a16:creationId xmlns:a16="http://schemas.microsoft.com/office/drawing/2014/main" id="{BE62F819-2139-CC8B-907C-6E41ECE33751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8" name="Straight Connector 25817">
              <a:extLst>
                <a:ext uri="{FF2B5EF4-FFF2-40B4-BE49-F238E27FC236}">
                  <a16:creationId xmlns:a16="http://schemas.microsoft.com/office/drawing/2014/main" id="{5E9A732B-42C3-7927-E5EC-9F1E74F0556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19" name="Straight Connector 25818">
              <a:extLst>
                <a:ext uri="{FF2B5EF4-FFF2-40B4-BE49-F238E27FC236}">
                  <a16:creationId xmlns:a16="http://schemas.microsoft.com/office/drawing/2014/main" id="{9D8CC0E5-59B6-812B-B612-B80ABD7CD7B8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0" name="Straight Connector 25819">
              <a:extLst>
                <a:ext uri="{FF2B5EF4-FFF2-40B4-BE49-F238E27FC236}">
                  <a16:creationId xmlns:a16="http://schemas.microsoft.com/office/drawing/2014/main" id="{BD2C6321-A7C2-17E7-AC93-3F959FADA41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1" name="Straight Connector 25820">
              <a:extLst>
                <a:ext uri="{FF2B5EF4-FFF2-40B4-BE49-F238E27FC236}">
                  <a16:creationId xmlns:a16="http://schemas.microsoft.com/office/drawing/2014/main" id="{D7A18B91-7C33-7671-4813-D51551B9A0F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2" name="Straight Connector 25821">
              <a:extLst>
                <a:ext uri="{FF2B5EF4-FFF2-40B4-BE49-F238E27FC236}">
                  <a16:creationId xmlns:a16="http://schemas.microsoft.com/office/drawing/2014/main" id="{153C03AF-0805-7FB6-A258-C33A3F09F17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3" name="Straight Connector 25822">
              <a:extLst>
                <a:ext uri="{FF2B5EF4-FFF2-40B4-BE49-F238E27FC236}">
                  <a16:creationId xmlns:a16="http://schemas.microsoft.com/office/drawing/2014/main" id="{3FE79E26-B539-D9D5-7700-D664D19FCDC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4" name="Straight Connector 25823">
              <a:extLst>
                <a:ext uri="{FF2B5EF4-FFF2-40B4-BE49-F238E27FC236}">
                  <a16:creationId xmlns:a16="http://schemas.microsoft.com/office/drawing/2014/main" id="{8292E210-719F-7A54-49E5-8030DD18439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5" name="Straight Connector 25824">
              <a:extLst>
                <a:ext uri="{FF2B5EF4-FFF2-40B4-BE49-F238E27FC236}">
                  <a16:creationId xmlns:a16="http://schemas.microsoft.com/office/drawing/2014/main" id="{C64E1C03-A4FF-7413-C3CA-D8E4D3C195F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6" name="Straight Connector 25825">
              <a:extLst>
                <a:ext uri="{FF2B5EF4-FFF2-40B4-BE49-F238E27FC236}">
                  <a16:creationId xmlns:a16="http://schemas.microsoft.com/office/drawing/2014/main" id="{12977DDB-70A1-EF81-4E00-EF0CA102108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7" name="Straight Connector 25826">
              <a:extLst>
                <a:ext uri="{FF2B5EF4-FFF2-40B4-BE49-F238E27FC236}">
                  <a16:creationId xmlns:a16="http://schemas.microsoft.com/office/drawing/2014/main" id="{8858C9F9-D58E-BF11-A78F-785DED4CDFC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8" name="Straight Connector 25827">
              <a:extLst>
                <a:ext uri="{FF2B5EF4-FFF2-40B4-BE49-F238E27FC236}">
                  <a16:creationId xmlns:a16="http://schemas.microsoft.com/office/drawing/2014/main" id="{D30FAEDC-597B-3856-6914-7D1B6095FE2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29" name="Straight Connector 25828">
              <a:extLst>
                <a:ext uri="{FF2B5EF4-FFF2-40B4-BE49-F238E27FC236}">
                  <a16:creationId xmlns:a16="http://schemas.microsoft.com/office/drawing/2014/main" id="{B15DB5F2-DC27-B138-E9CB-D2B9F45AA39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0" name="Straight Connector 25829">
              <a:extLst>
                <a:ext uri="{FF2B5EF4-FFF2-40B4-BE49-F238E27FC236}">
                  <a16:creationId xmlns:a16="http://schemas.microsoft.com/office/drawing/2014/main" id="{4AC9FA56-8E20-1229-6950-D3CA1F99D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31" name="Straight Connector 25830">
              <a:extLst>
                <a:ext uri="{FF2B5EF4-FFF2-40B4-BE49-F238E27FC236}">
                  <a16:creationId xmlns:a16="http://schemas.microsoft.com/office/drawing/2014/main" id="{D3E8BED0-BD9A-8C43-2F03-37CB6D957E5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68" name="Group 25867">
            <a:extLst>
              <a:ext uri="{FF2B5EF4-FFF2-40B4-BE49-F238E27FC236}">
                <a16:creationId xmlns:a16="http://schemas.microsoft.com/office/drawing/2014/main" id="{C1FA911F-D9C7-065D-2D8A-ED4F8A6A467D}"/>
              </a:ext>
            </a:extLst>
          </p:cNvPr>
          <p:cNvGrpSpPr/>
          <p:nvPr/>
        </p:nvGrpSpPr>
        <p:grpSpPr>
          <a:xfrm>
            <a:off x="2049870" y="5525487"/>
            <a:ext cx="304800" cy="1747300"/>
            <a:chOff x="4267200" y="3431650"/>
            <a:chExt cx="304800" cy="1747300"/>
          </a:xfrm>
        </p:grpSpPr>
        <p:cxnSp>
          <p:nvCxnSpPr>
            <p:cNvPr id="25869" name="Straight Connector 25868">
              <a:extLst>
                <a:ext uri="{FF2B5EF4-FFF2-40B4-BE49-F238E27FC236}">
                  <a16:creationId xmlns:a16="http://schemas.microsoft.com/office/drawing/2014/main" id="{9F303262-66DA-350E-CFC4-CBBD8B131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0" name="Straight Connector 25869">
              <a:extLst>
                <a:ext uri="{FF2B5EF4-FFF2-40B4-BE49-F238E27FC236}">
                  <a16:creationId xmlns:a16="http://schemas.microsoft.com/office/drawing/2014/main" id="{6E9D7FAE-359D-AAC8-979B-72521BDED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1" name="Straight Connector 25870">
              <a:extLst>
                <a:ext uri="{FF2B5EF4-FFF2-40B4-BE49-F238E27FC236}">
                  <a16:creationId xmlns:a16="http://schemas.microsoft.com/office/drawing/2014/main" id="{7B830229-BA20-4308-0B61-5DAFD873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2" name="Straight Connector 25871">
              <a:extLst>
                <a:ext uri="{FF2B5EF4-FFF2-40B4-BE49-F238E27FC236}">
                  <a16:creationId xmlns:a16="http://schemas.microsoft.com/office/drawing/2014/main" id="{7A03A26F-EF83-808E-95DF-C6729CAF5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3" name="Straight Connector 25872">
              <a:extLst>
                <a:ext uri="{FF2B5EF4-FFF2-40B4-BE49-F238E27FC236}">
                  <a16:creationId xmlns:a16="http://schemas.microsoft.com/office/drawing/2014/main" id="{B8B02C92-643D-640D-A832-65291BC3A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4" name="Straight Connector 25873">
              <a:extLst>
                <a:ext uri="{FF2B5EF4-FFF2-40B4-BE49-F238E27FC236}">
                  <a16:creationId xmlns:a16="http://schemas.microsoft.com/office/drawing/2014/main" id="{A36AD5D5-5CAF-36EC-4D5C-792B81415CF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5" name="Straight Connector 25874">
              <a:extLst>
                <a:ext uri="{FF2B5EF4-FFF2-40B4-BE49-F238E27FC236}">
                  <a16:creationId xmlns:a16="http://schemas.microsoft.com/office/drawing/2014/main" id="{B95F5EE4-9AB4-6595-ADD3-C3110B9504D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6" name="Straight Connector 25875">
              <a:extLst>
                <a:ext uri="{FF2B5EF4-FFF2-40B4-BE49-F238E27FC236}">
                  <a16:creationId xmlns:a16="http://schemas.microsoft.com/office/drawing/2014/main" id="{D52DDEAA-5EDC-AD6B-ADE7-D0AA1E2F8E4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7" name="Straight Connector 25876">
              <a:extLst>
                <a:ext uri="{FF2B5EF4-FFF2-40B4-BE49-F238E27FC236}">
                  <a16:creationId xmlns:a16="http://schemas.microsoft.com/office/drawing/2014/main" id="{3328F8F1-22E1-DF80-6495-D2F0E3E770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8" name="Straight Connector 25877">
              <a:extLst>
                <a:ext uri="{FF2B5EF4-FFF2-40B4-BE49-F238E27FC236}">
                  <a16:creationId xmlns:a16="http://schemas.microsoft.com/office/drawing/2014/main" id="{2ED54D89-D8D2-86F6-B6BC-81A8ADDFD1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9" name="Straight Connector 25878">
              <a:extLst>
                <a:ext uri="{FF2B5EF4-FFF2-40B4-BE49-F238E27FC236}">
                  <a16:creationId xmlns:a16="http://schemas.microsoft.com/office/drawing/2014/main" id="{8A4DCB6E-478F-711E-FED8-074861203E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0" name="Straight Connector 25879">
              <a:extLst>
                <a:ext uri="{FF2B5EF4-FFF2-40B4-BE49-F238E27FC236}">
                  <a16:creationId xmlns:a16="http://schemas.microsoft.com/office/drawing/2014/main" id="{E1076345-B75A-07ED-EF1B-850D89BB7B8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1" name="Straight Connector 25880">
              <a:extLst>
                <a:ext uri="{FF2B5EF4-FFF2-40B4-BE49-F238E27FC236}">
                  <a16:creationId xmlns:a16="http://schemas.microsoft.com/office/drawing/2014/main" id="{96660F04-BB75-C14C-69A4-530F27572CB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2" name="Straight Connector 25881">
              <a:extLst>
                <a:ext uri="{FF2B5EF4-FFF2-40B4-BE49-F238E27FC236}">
                  <a16:creationId xmlns:a16="http://schemas.microsoft.com/office/drawing/2014/main" id="{58DBBAD6-1C4F-3CDC-E17F-F16FCCC0016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3" name="Straight Connector 25882">
              <a:extLst>
                <a:ext uri="{FF2B5EF4-FFF2-40B4-BE49-F238E27FC236}">
                  <a16:creationId xmlns:a16="http://schemas.microsoft.com/office/drawing/2014/main" id="{F852BEF3-C45D-E6E2-3D47-55398C9808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4" name="Straight Connector 25883">
              <a:extLst>
                <a:ext uri="{FF2B5EF4-FFF2-40B4-BE49-F238E27FC236}">
                  <a16:creationId xmlns:a16="http://schemas.microsoft.com/office/drawing/2014/main" id="{4CFE43EC-9E6D-3A83-7293-CCFC2B6FDF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5" name="Straight Connector 25884">
              <a:extLst>
                <a:ext uri="{FF2B5EF4-FFF2-40B4-BE49-F238E27FC236}">
                  <a16:creationId xmlns:a16="http://schemas.microsoft.com/office/drawing/2014/main" id="{5ADBD93C-32DB-E90A-81A1-EEFA300B526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6" name="Straight Connector 25885">
              <a:extLst>
                <a:ext uri="{FF2B5EF4-FFF2-40B4-BE49-F238E27FC236}">
                  <a16:creationId xmlns:a16="http://schemas.microsoft.com/office/drawing/2014/main" id="{B25B4C95-6662-5C52-9F24-6AAAE8594E4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7" name="Straight Connector 25886">
              <a:extLst>
                <a:ext uri="{FF2B5EF4-FFF2-40B4-BE49-F238E27FC236}">
                  <a16:creationId xmlns:a16="http://schemas.microsoft.com/office/drawing/2014/main" id="{481B958F-5C33-BD8B-D1F0-B0DFF866AA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8" name="Straight Connector 25887">
              <a:extLst>
                <a:ext uri="{FF2B5EF4-FFF2-40B4-BE49-F238E27FC236}">
                  <a16:creationId xmlns:a16="http://schemas.microsoft.com/office/drawing/2014/main" id="{CF005D10-EADF-E44A-D7E6-D8A78F83BFC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9" name="Straight Connector 25888">
              <a:extLst>
                <a:ext uri="{FF2B5EF4-FFF2-40B4-BE49-F238E27FC236}">
                  <a16:creationId xmlns:a16="http://schemas.microsoft.com/office/drawing/2014/main" id="{032C8945-3E25-D76E-50E7-C9A1C836B9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0" name="Straight Connector 25889">
              <a:extLst>
                <a:ext uri="{FF2B5EF4-FFF2-40B4-BE49-F238E27FC236}">
                  <a16:creationId xmlns:a16="http://schemas.microsoft.com/office/drawing/2014/main" id="{3C4FAC22-9AA7-39E0-37CC-CCFA07661E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1" name="Straight Connector 25890">
              <a:extLst>
                <a:ext uri="{FF2B5EF4-FFF2-40B4-BE49-F238E27FC236}">
                  <a16:creationId xmlns:a16="http://schemas.microsoft.com/office/drawing/2014/main" id="{98200A0C-3188-56FB-A567-380EB8AC9A1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2" name="Straight Connector 25891">
              <a:extLst>
                <a:ext uri="{FF2B5EF4-FFF2-40B4-BE49-F238E27FC236}">
                  <a16:creationId xmlns:a16="http://schemas.microsoft.com/office/drawing/2014/main" id="{4904ACA0-38A4-40A5-A65C-1E1A9040AF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3" name="Straight Connector 25892">
              <a:extLst>
                <a:ext uri="{FF2B5EF4-FFF2-40B4-BE49-F238E27FC236}">
                  <a16:creationId xmlns:a16="http://schemas.microsoft.com/office/drawing/2014/main" id="{C1A54176-5577-0F1A-0C18-2EB2A4CD81C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94" name="Group 25893">
            <a:extLst>
              <a:ext uri="{FF2B5EF4-FFF2-40B4-BE49-F238E27FC236}">
                <a16:creationId xmlns:a16="http://schemas.microsoft.com/office/drawing/2014/main" id="{F80625F7-2935-EEAC-673E-719BA0493AC3}"/>
              </a:ext>
            </a:extLst>
          </p:cNvPr>
          <p:cNvGrpSpPr/>
          <p:nvPr/>
        </p:nvGrpSpPr>
        <p:grpSpPr>
          <a:xfrm>
            <a:off x="1268541" y="6698009"/>
            <a:ext cx="1091414" cy="597268"/>
            <a:chOff x="2969441" y="6863202"/>
            <a:chExt cx="1091414" cy="597268"/>
          </a:xfrm>
        </p:grpSpPr>
        <p:cxnSp>
          <p:nvCxnSpPr>
            <p:cNvPr id="25895" name="Straight Connector 25894">
              <a:extLst>
                <a:ext uri="{FF2B5EF4-FFF2-40B4-BE49-F238E27FC236}">
                  <a16:creationId xmlns:a16="http://schemas.microsoft.com/office/drawing/2014/main" id="{79F0E645-1ECA-D2C9-6D2F-6DD064EABE84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96" name="Group 25895">
              <a:extLst>
                <a:ext uri="{FF2B5EF4-FFF2-40B4-BE49-F238E27FC236}">
                  <a16:creationId xmlns:a16="http://schemas.microsoft.com/office/drawing/2014/main" id="{A77B3013-B606-50E4-BE59-038340CAAB2B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25897" name="Straight Connector 25896">
                <a:extLst>
                  <a:ext uri="{FF2B5EF4-FFF2-40B4-BE49-F238E27FC236}">
                    <a16:creationId xmlns:a16="http://schemas.microsoft.com/office/drawing/2014/main" id="{E59AF116-44BC-2C95-AC91-6BC5F0597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98" name="Straight Connector 25897">
                <a:extLst>
                  <a:ext uri="{FF2B5EF4-FFF2-40B4-BE49-F238E27FC236}">
                    <a16:creationId xmlns:a16="http://schemas.microsoft.com/office/drawing/2014/main" id="{9B9F7C74-E222-BD2C-4E39-E95BAC8FDF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99" name="Straight Connector 25898">
                <a:extLst>
                  <a:ext uri="{FF2B5EF4-FFF2-40B4-BE49-F238E27FC236}">
                    <a16:creationId xmlns:a16="http://schemas.microsoft.com/office/drawing/2014/main" id="{FAC65C79-022F-A963-FCDF-F6608FA11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0" name="Straight Connector 25899">
                <a:extLst>
                  <a:ext uri="{FF2B5EF4-FFF2-40B4-BE49-F238E27FC236}">
                    <a16:creationId xmlns:a16="http://schemas.microsoft.com/office/drawing/2014/main" id="{C8DD2AC2-5100-3FBE-24AE-E0D448FE34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1" name="Straight Connector 25900">
                <a:extLst>
                  <a:ext uri="{FF2B5EF4-FFF2-40B4-BE49-F238E27FC236}">
                    <a16:creationId xmlns:a16="http://schemas.microsoft.com/office/drawing/2014/main" id="{0A3B84E7-2AB7-D425-9192-802EC31823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2" name="Straight Connector 25901">
                <a:extLst>
                  <a:ext uri="{FF2B5EF4-FFF2-40B4-BE49-F238E27FC236}">
                    <a16:creationId xmlns:a16="http://schemas.microsoft.com/office/drawing/2014/main" id="{5C6C66F8-F2E0-4B39-18E5-A4447BAEB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3" name="Straight Connector 25902">
                <a:extLst>
                  <a:ext uri="{FF2B5EF4-FFF2-40B4-BE49-F238E27FC236}">
                    <a16:creationId xmlns:a16="http://schemas.microsoft.com/office/drawing/2014/main" id="{70C5EC74-1F8A-9DA8-8795-04FB62A26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4" name="Straight Connector 25903">
                <a:extLst>
                  <a:ext uri="{FF2B5EF4-FFF2-40B4-BE49-F238E27FC236}">
                    <a16:creationId xmlns:a16="http://schemas.microsoft.com/office/drawing/2014/main" id="{6527AD2C-EBC3-1919-CB14-13C333DF1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5" name="Straight Connector 25904">
                <a:extLst>
                  <a:ext uri="{FF2B5EF4-FFF2-40B4-BE49-F238E27FC236}">
                    <a16:creationId xmlns:a16="http://schemas.microsoft.com/office/drawing/2014/main" id="{CFE79448-D4D2-B3FD-86C2-7087D9534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6" name="Straight Connector 25905">
                <a:extLst>
                  <a:ext uri="{FF2B5EF4-FFF2-40B4-BE49-F238E27FC236}">
                    <a16:creationId xmlns:a16="http://schemas.microsoft.com/office/drawing/2014/main" id="{DF995A72-6EB0-1EF7-E2F8-1984D93D61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7" name="Straight Connector 25906">
                <a:extLst>
                  <a:ext uri="{FF2B5EF4-FFF2-40B4-BE49-F238E27FC236}">
                    <a16:creationId xmlns:a16="http://schemas.microsoft.com/office/drawing/2014/main" id="{0B07B816-E327-4928-20D8-2C3DBDC09F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8" name="Straight Connector 25907">
                <a:extLst>
                  <a:ext uri="{FF2B5EF4-FFF2-40B4-BE49-F238E27FC236}">
                    <a16:creationId xmlns:a16="http://schemas.microsoft.com/office/drawing/2014/main" id="{50FD6A82-3266-6BB4-2BCA-B4438A8DB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9" name="Straight Connector 25908">
                <a:extLst>
                  <a:ext uri="{FF2B5EF4-FFF2-40B4-BE49-F238E27FC236}">
                    <a16:creationId xmlns:a16="http://schemas.microsoft.com/office/drawing/2014/main" id="{287061EC-11E0-30F7-6D50-0F629480E8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10" name="Straight Connector 25909">
                <a:extLst>
                  <a:ext uri="{FF2B5EF4-FFF2-40B4-BE49-F238E27FC236}">
                    <a16:creationId xmlns:a16="http://schemas.microsoft.com/office/drawing/2014/main" id="{22B3E500-4FAB-B222-18E0-F363467630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11" name="Straight Connector 25910">
                <a:extLst>
                  <a:ext uri="{FF2B5EF4-FFF2-40B4-BE49-F238E27FC236}">
                    <a16:creationId xmlns:a16="http://schemas.microsoft.com/office/drawing/2014/main" id="{61BC58D4-6EB6-5C7D-5093-AD097F7F1D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978" name="Group 25977">
            <a:extLst>
              <a:ext uri="{FF2B5EF4-FFF2-40B4-BE49-F238E27FC236}">
                <a16:creationId xmlns:a16="http://schemas.microsoft.com/office/drawing/2014/main" id="{A7675D31-96BF-3F8F-12A0-D032318D1EF0}"/>
              </a:ext>
            </a:extLst>
          </p:cNvPr>
          <p:cNvGrpSpPr/>
          <p:nvPr/>
        </p:nvGrpSpPr>
        <p:grpSpPr>
          <a:xfrm>
            <a:off x="2077089" y="8004570"/>
            <a:ext cx="1505874" cy="336522"/>
            <a:chOff x="2199506" y="8030118"/>
            <a:chExt cx="1505874" cy="336522"/>
          </a:xfrm>
        </p:grpSpPr>
        <p:cxnSp>
          <p:nvCxnSpPr>
            <p:cNvPr id="25931" name="Straight Connector 25930">
              <a:extLst>
                <a:ext uri="{FF2B5EF4-FFF2-40B4-BE49-F238E27FC236}">
                  <a16:creationId xmlns:a16="http://schemas.microsoft.com/office/drawing/2014/main" id="{B17CB2D0-B9DE-37B6-E7D1-7A3E270B5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4" name="Straight Connector 25933">
              <a:extLst>
                <a:ext uri="{FF2B5EF4-FFF2-40B4-BE49-F238E27FC236}">
                  <a16:creationId xmlns:a16="http://schemas.microsoft.com/office/drawing/2014/main" id="{8AE45B28-9A6E-E6E6-7443-FCB3A94FE1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39" name="Straight Connector 25938">
              <a:extLst>
                <a:ext uri="{FF2B5EF4-FFF2-40B4-BE49-F238E27FC236}">
                  <a16:creationId xmlns:a16="http://schemas.microsoft.com/office/drawing/2014/main" id="{AC1C7FE6-8B29-56AC-ED9C-304D6F3F8D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0" name="Straight Connector 25939">
              <a:extLst>
                <a:ext uri="{FF2B5EF4-FFF2-40B4-BE49-F238E27FC236}">
                  <a16:creationId xmlns:a16="http://schemas.microsoft.com/office/drawing/2014/main" id="{A359E363-C589-9B82-2769-C4CDAB7762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1" name="Straight Connector 25940">
              <a:extLst>
                <a:ext uri="{FF2B5EF4-FFF2-40B4-BE49-F238E27FC236}">
                  <a16:creationId xmlns:a16="http://schemas.microsoft.com/office/drawing/2014/main" id="{D3E1378C-A452-72BA-9FB8-6F96DCBDF1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2" name="Straight Connector 25941">
              <a:extLst>
                <a:ext uri="{FF2B5EF4-FFF2-40B4-BE49-F238E27FC236}">
                  <a16:creationId xmlns:a16="http://schemas.microsoft.com/office/drawing/2014/main" id="{81D5A5D8-6DA5-4FC1-75F8-B134B7B273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6" name="Straight Connector 25945">
              <a:extLst>
                <a:ext uri="{FF2B5EF4-FFF2-40B4-BE49-F238E27FC236}">
                  <a16:creationId xmlns:a16="http://schemas.microsoft.com/office/drawing/2014/main" id="{B95D2AB9-7018-F883-AACE-E3AC0AA988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47" name="Straight Connector 25946">
              <a:extLst>
                <a:ext uri="{FF2B5EF4-FFF2-40B4-BE49-F238E27FC236}">
                  <a16:creationId xmlns:a16="http://schemas.microsoft.com/office/drawing/2014/main" id="{DA312097-4EF9-3575-89A5-327218A54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7" name="Straight Connector 25966">
              <a:extLst>
                <a:ext uri="{FF2B5EF4-FFF2-40B4-BE49-F238E27FC236}">
                  <a16:creationId xmlns:a16="http://schemas.microsoft.com/office/drawing/2014/main" id="{C0E44525-1D95-A5D1-75D3-7F6701EB5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8" name="Straight Connector 25967">
              <a:extLst>
                <a:ext uri="{FF2B5EF4-FFF2-40B4-BE49-F238E27FC236}">
                  <a16:creationId xmlns:a16="http://schemas.microsoft.com/office/drawing/2014/main" id="{B849A319-FB18-F1BC-8E1C-41A8AE1615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69" name="Straight Connector 25968">
              <a:extLst>
                <a:ext uri="{FF2B5EF4-FFF2-40B4-BE49-F238E27FC236}">
                  <a16:creationId xmlns:a16="http://schemas.microsoft.com/office/drawing/2014/main" id="{CA1E2C50-6A65-6463-B8A3-E10C7C1611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0" name="Straight Connector 25969">
              <a:extLst>
                <a:ext uri="{FF2B5EF4-FFF2-40B4-BE49-F238E27FC236}">
                  <a16:creationId xmlns:a16="http://schemas.microsoft.com/office/drawing/2014/main" id="{9FBC2BB3-DF93-E7FF-5DBC-9FEEADC8E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1" name="Straight Connector 25970">
              <a:extLst>
                <a:ext uri="{FF2B5EF4-FFF2-40B4-BE49-F238E27FC236}">
                  <a16:creationId xmlns:a16="http://schemas.microsoft.com/office/drawing/2014/main" id="{485BA9FC-2ABF-1D3C-9A4E-9A534DEED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2" name="Straight Connector 25971">
              <a:extLst>
                <a:ext uri="{FF2B5EF4-FFF2-40B4-BE49-F238E27FC236}">
                  <a16:creationId xmlns:a16="http://schemas.microsoft.com/office/drawing/2014/main" id="{9B73DD6C-445F-5D38-1AC8-7956E7F41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3" name="Straight Connector 25972">
              <a:extLst>
                <a:ext uri="{FF2B5EF4-FFF2-40B4-BE49-F238E27FC236}">
                  <a16:creationId xmlns:a16="http://schemas.microsoft.com/office/drawing/2014/main" id="{E912A968-1A5B-B29D-7D8C-19CEF44A7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4" name="Straight Connector 25973">
              <a:extLst>
                <a:ext uri="{FF2B5EF4-FFF2-40B4-BE49-F238E27FC236}">
                  <a16:creationId xmlns:a16="http://schemas.microsoft.com/office/drawing/2014/main" id="{FBE5CA06-23C7-E740-6193-062E20259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5" name="Straight Connector 25974">
              <a:extLst>
                <a:ext uri="{FF2B5EF4-FFF2-40B4-BE49-F238E27FC236}">
                  <a16:creationId xmlns:a16="http://schemas.microsoft.com/office/drawing/2014/main" id="{D313119F-83C2-8A9B-A0F5-2782E4077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76" name="Straight Connector 25975">
              <a:extLst>
                <a:ext uri="{FF2B5EF4-FFF2-40B4-BE49-F238E27FC236}">
                  <a16:creationId xmlns:a16="http://schemas.microsoft.com/office/drawing/2014/main" id="{00F92DAD-D16B-48DA-8DFF-E987FA796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79" name="Group 25978">
            <a:extLst>
              <a:ext uri="{FF2B5EF4-FFF2-40B4-BE49-F238E27FC236}">
                <a16:creationId xmlns:a16="http://schemas.microsoft.com/office/drawing/2014/main" id="{BDEAB7EF-FA73-C52F-A7DA-67650494217E}"/>
              </a:ext>
            </a:extLst>
          </p:cNvPr>
          <p:cNvGrpSpPr/>
          <p:nvPr/>
        </p:nvGrpSpPr>
        <p:grpSpPr>
          <a:xfrm>
            <a:off x="3698384" y="7999878"/>
            <a:ext cx="1505874" cy="336522"/>
            <a:chOff x="2199506" y="8030118"/>
            <a:chExt cx="1505874" cy="336522"/>
          </a:xfrm>
        </p:grpSpPr>
        <p:cxnSp>
          <p:nvCxnSpPr>
            <p:cNvPr id="25980" name="Straight Connector 25979">
              <a:extLst>
                <a:ext uri="{FF2B5EF4-FFF2-40B4-BE49-F238E27FC236}">
                  <a16:creationId xmlns:a16="http://schemas.microsoft.com/office/drawing/2014/main" id="{16A80D9E-9A31-3AA8-F305-0D49265DC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1" name="Straight Connector 25980">
              <a:extLst>
                <a:ext uri="{FF2B5EF4-FFF2-40B4-BE49-F238E27FC236}">
                  <a16:creationId xmlns:a16="http://schemas.microsoft.com/office/drawing/2014/main" id="{601D1898-CB69-EB76-653D-56F703588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2" name="Straight Connector 25981">
              <a:extLst>
                <a:ext uri="{FF2B5EF4-FFF2-40B4-BE49-F238E27FC236}">
                  <a16:creationId xmlns:a16="http://schemas.microsoft.com/office/drawing/2014/main" id="{1CB50F4A-8CD1-1AFD-1231-205ADD2745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3" name="Straight Connector 25982">
              <a:extLst>
                <a:ext uri="{FF2B5EF4-FFF2-40B4-BE49-F238E27FC236}">
                  <a16:creationId xmlns:a16="http://schemas.microsoft.com/office/drawing/2014/main" id="{4BF75626-64F0-678A-8ADE-E06CA6EBFA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4" name="Straight Connector 25983">
              <a:extLst>
                <a:ext uri="{FF2B5EF4-FFF2-40B4-BE49-F238E27FC236}">
                  <a16:creationId xmlns:a16="http://schemas.microsoft.com/office/drawing/2014/main" id="{7F60B116-092C-AAA8-C2E5-19302BEC01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5" name="Straight Connector 25984">
              <a:extLst>
                <a:ext uri="{FF2B5EF4-FFF2-40B4-BE49-F238E27FC236}">
                  <a16:creationId xmlns:a16="http://schemas.microsoft.com/office/drawing/2014/main" id="{00056B3D-8C07-B4C3-8268-5107CD7FF2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6" name="Straight Connector 25985">
              <a:extLst>
                <a:ext uri="{FF2B5EF4-FFF2-40B4-BE49-F238E27FC236}">
                  <a16:creationId xmlns:a16="http://schemas.microsoft.com/office/drawing/2014/main" id="{E14A86B2-45BB-C4B9-9F3A-F3738CCE0F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7" name="Straight Connector 25986">
              <a:extLst>
                <a:ext uri="{FF2B5EF4-FFF2-40B4-BE49-F238E27FC236}">
                  <a16:creationId xmlns:a16="http://schemas.microsoft.com/office/drawing/2014/main" id="{4ABEAB04-2C3B-1F02-7F4A-7AF00AC088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8" name="Straight Connector 25987">
              <a:extLst>
                <a:ext uri="{FF2B5EF4-FFF2-40B4-BE49-F238E27FC236}">
                  <a16:creationId xmlns:a16="http://schemas.microsoft.com/office/drawing/2014/main" id="{F76EBD6F-6D91-A6A5-75B9-5FB9569DAA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9" name="Straight Connector 25988">
              <a:extLst>
                <a:ext uri="{FF2B5EF4-FFF2-40B4-BE49-F238E27FC236}">
                  <a16:creationId xmlns:a16="http://schemas.microsoft.com/office/drawing/2014/main" id="{B0B63C0A-4768-EC1A-C681-9E837B577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0" name="Straight Connector 25989">
              <a:extLst>
                <a:ext uri="{FF2B5EF4-FFF2-40B4-BE49-F238E27FC236}">
                  <a16:creationId xmlns:a16="http://schemas.microsoft.com/office/drawing/2014/main" id="{F7FA77D7-F8B7-7DDA-063E-3FF4F49F5D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1" name="Straight Connector 25990">
              <a:extLst>
                <a:ext uri="{FF2B5EF4-FFF2-40B4-BE49-F238E27FC236}">
                  <a16:creationId xmlns:a16="http://schemas.microsoft.com/office/drawing/2014/main" id="{BAD2FA99-7F1D-ACD9-0781-C58FC0023B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2" name="Straight Connector 25991">
              <a:extLst>
                <a:ext uri="{FF2B5EF4-FFF2-40B4-BE49-F238E27FC236}">
                  <a16:creationId xmlns:a16="http://schemas.microsoft.com/office/drawing/2014/main" id="{77FB13DA-70F6-ABC5-1EC1-F14C6DFE16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3" name="Straight Connector 25992">
              <a:extLst>
                <a:ext uri="{FF2B5EF4-FFF2-40B4-BE49-F238E27FC236}">
                  <a16:creationId xmlns:a16="http://schemas.microsoft.com/office/drawing/2014/main" id="{01511C8A-0BCB-6B16-1BB5-9E22B53D96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4" name="Straight Connector 25993">
              <a:extLst>
                <a:ext uri="{FF2B5EF4-FFF2-40B4-BE49-F238E27FC236}">
                  <a16:creationId xmlns:a16="http://schemas.microsoft.com/office/drawing/2014/main" id="{CA69F917-F193-7C79-67B6-9935651188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5" name="Straight Connector 25994">
              <a:extLst>
                <a:ext uri="{FF2B5EF4-FFF2-40B4-BE49-F238E27FC236}">
                  <a16:creationId xmlns:a16="http://schemas.microsoft.com/office/drawing/2014/main" id="{0D449C4F-00A6-4C62-92EA-7764CD542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6" name="Straight Connector 25995">
              <a:extLst>
                <a:ext uri="{FF2B5EF4-FFF2-40B4-BE49-F238E27FC236}">
                  <a16:creationId xmlns:a16="http://schemas.microsoft.com/office/drawing/2014/main" id="{9E18076A-6FC1-16D6-A668-5DF8E6D1F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7" name="Straight Connector 25996">
              <a:extLst>
                <a:ext uri="{FF2B5EF4-FFF2-40B4-BE49-F238E27FC236}">
                  <a16:creationId xmlns:a16="http://schemas.microsoft.com/office/drawing/2014/main" id="{4CFE1434-0BBE-AC40-9027-64C146702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98" name="Straight Connector 25997">
            <a:extLst>
              <a:ext uri="{FF2B5EF4-FFF2-40B4-BE49-F238E27FC236}">
                <a16:creationId xmlns:a16="http://schemas.microsoft.com/office/drawing/2014/main" id="{14D408D6-E062-2A32-4C61-9F361A49C87E}"/>
              </a:ext>
            </a:extLst>
          </p:cNvPr>
          <p:cNvCxnSpPr>
            <a:cxnSpLocks/>
          </p:cNvCxnSpPr>
          <p:nvPr/>
        </p:nvCxnSpPr>
        <p:spPr>
          <a:xfrm>
            <a:off x="838200" y="7313537"/>
            <a:ext cx="1581664" cy="76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99" name="Straight Connector 25998">
            <a:extLst>
              <a:ext uri="{FF2B5EF4-FFF2-40B4-BE49-F238E27FC236}">
                <a16:creationId xmlns:a16="http://schemas.microsoft.com/office/drawing/2014/main" id="{46E6B688-7D96-A653-1A78-0287657DFA50}"/>
              </a:ext>
            </a:extLst>
          </p:cNvPr>
          <p:cNvCxnSpPr>
            <a:cxnSpLocks/>
          </p:cNvCxnSpPr>
          <p:nvPr/>
        </p:nvCxnSpPr>
        <p:spPr>
          <a:xfrm flipV="1">
            <a:off x="2419864" y="733688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0" name="Straight Connector 25999">
            <a:extLst>
              <a:ext uri="{FF2B5EF4-FFF2-40B4-BE49-F238E27FC236}">
                <a16:creationId xmlns:a16="http://schemas.microsoft.com/office/drawing/2014/main" id="{E17A725A-326B-0F5E-7C5E-D4DFD7B6CDE9}"/>
              </a:ext>
            </a:extLst>
          </p:cNvPr>
          <p:cNvCxnSpPr>
            <a:cxnSpLocks/>
          </p:cNvCxnSpPr>
          <p:nvPr/>
        </p:nvCxnSpPr>
        <p:spPr>
          <a:xfrm flipV="1">
            <a:off x="838200" y="733688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1" name="Straight Connector 26000">
            <a:extLst>
              <a:ext uri="{FF2B5EF4-FFF2-40B4-BE49-F238E27FC236}">
                <a16:creationId xmlns:a16="http://schemas.microsoft.com/office/drawing/2014/main" id="{81C152D6-42EB-F515-80E2-EB33FBF1775F}"/>
              </a:ext>
            </a:extLst>
          </p:cNvPr>
          <p:cNvCxnSpPr>
            <a:cxnSpLocks/>
          </p:cNvCxnSpPr>
          <p:nvPr/>
        </p:nvCxnSpPr>
        <p:spPr>
          <a:xfrm>
            <a:off x="838200" y="7977942"/>
            <a:ext cx="161381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5" name="Straight Connector 26004">
            <a:extLst>
              <a:ext uri="{FF2B5EF4-FFF2-40B4-BE49-F238E27FC236}">
                <a16:creationId xmlns:a16="http://schemas.microsoft.com/office/drawing/2014/main" id="{14689912-0E8D-C7CE-78D9-261455858A75}"/>
              </a:ext>
            </a:extLst>
          </p:cNvPr>
          <p:cNvCxnSpPr>
            <a:cxnSpLocks/>
          </p:cNvCxnSpPr>
          <p:nvPr/>
        </p:nvCxnSpPr>
        <p:spPr>
          <a:xfrm>
            <a:off x="4885451" y="7306988"/>
            <a:ext cx="1581664" cy="76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6" name="Straight Connector 26005">
            <a:extLst>
              <a:ext uri="{FF2B5EF4-FFF2-40B4-BE49-F238E27FC236}">
                <a16:creationId xmlns:a16="http://schemas.microsoft.com/office/drawing/2014/main" id="{699070F0-9F45-D5C8-1E50-D1D79DCFEEA0}"/>
              </a:ext>
            </a:extLst>
          </p:cNvPr>
          <p:cNvCxnSpPr>
            <a:cxnSpLocks/>
          </p:cNvCxnSpPr>
          <p:nvPr/>
        </p:nvCxnSpPr>
        <p:spPr>
          <a:xfrm flipV="1">
            <a:off x="6467115" y="733034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7" name="Straight Connector 26006">
            <a:extLst>
              <a:ext uri="{FF2B5EF4-FFF2-40B4-BE49-F238E27FC236}">
                <a16:creationId xmlns:a16="http://schemas.microsoft.com/office/drawing/2014/main" id="{98CEF055-788A-61CB-7E58-CB16D7F8D754}"/>
              </a:ext>
            </a:extLst>
          </p:cNvPr>
          <p:cNvCxnSpPr>
            <a:cxnSpLocks/>
          </p:cNvCxnSpPr>
          <p:nvPr/>
        </p:nvCxnSpPr>
        <p:spPr>
          <a:xfrm flipV="1">
            <a:off x="4885451" y="733034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8" name="Straight Connector 26007">
            <a:extLst>
              <a:ext uri="{FF2B5EF4-FFF2-40B4-BE49-F238E27FC236}">
                <a16:creationId xmlns:a16="http://schemas.microsoft.com/office/drawing/2014/main" id="{C7100F5F-28B2-085A-51AB-96F69007B33A}"/>
              </a:ext>
            </a:extLst>
          </p:cNvPr>
          <p:cNvCxnSpPr>
            <a:cxnSpLocks/>
          </p:cNvCxnSpPr>
          <p:nvPr/>
        </p:nvCxnSpPr>
        <p:spPr>
          <a:xfrm>
            <a:off x="4885451" y="7971393"/>
            <a:ext cx="161381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67" name="Group 25866">
            <a:extLst>
              <a:ext uri="{FF2B5EF4-FFF2-40B4-BE49-F238E27FC236}">
                <a16:creationId xmlns:a16="http://schemas.microsoft.com/office/drawing/2014/main" id="{1B3BC09F-EABE-91E9-A86D-0999A2EF3E06}"/>
              </a:ext>
            </a:extLst>
          </p:cNvPr>
          <p:cNvGrpSpPr/>
          <p:nvPr/>
        </p:nvGrpSpPr>
        <p:grpSpPr>
          <a:xfrm>
            <a:off x="4902538" y="6657407"/>
            <a:ext cx="1091414" cy="597268"/>
            <a:chOff x="2969441" y="6863202"/>
            <a:chExt cx="1091414" cy="597268"/>
          </a:xfrm>
        </p:grpSpPr>
        <p:cxnSp>
          <p:nvCxnSpPr>
            <p:cNvPr id="25847" name="Straight Connector 25846">
              <a:extLst>
                <a:ext uri="{FF2B5EF4-FFF2-40B4-BE49-F238E27FC236}">
                  <a16:creationId xmlns:a16="http://schemas.microsoft.com/office/drawing/2014/main" id="{EDDB417B-C185-9A71-93AE-1353E788FE16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66" name="Group 25865">
              <a:extLst>
                <a:ext uri="{FF2B5EF4-FFF2-40B4-BE49-F238E27FC236}">
                  <a16:creationId xmlns:a16="http://schemas.microsoft.com/office/drawing/2014/main" id="{96AA5145-4152-2D26-6EDD-472B9D27A480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25833" name="Straight Connector 25832">
                <a:extLst>
                  <a:ext uri="{FF2B5EF4-FFF2-40B4-BE49-F238E27FC236}">
                    <a16:creationId xmlns:a16="http://schemas.microsoft.com/office/drawing/2014/main" id="{8751C037-02E9-4649-BE02-595A54D55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1" name="Straight Connector 25840">
                <a:extLst>
                  <a:ext uri="{FF2B5EF4-FFF2-40B4-BE49-F238E27FC236}">
                    <a16:creationId xmlns:a16="http://schemas.microsoft.com/office/drawing/2014/main" id="{AB8C3BA1-128B-18B6-1619-D63F30BA6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5" name="Straight Connector 25844">
                <a:extLst>
                  <a:ext uri="{FF2B5EF4-FFF2-40B4-BE49-F238E27FC236}">
                    <a16:creationId xmlns:a16="http://schemas.microsoft.com/office/drawing/2014/main" id="{46C5EAAE-75FB-A882-AE8A-0D22D9A67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6" name="Straight Connector 25845">
                <a:extLst>
                  <a:ext uri="{FF2B5EF4-FFF2-40B4-BE49-F238E27FC236}">
                    <a16:creationId xmlns:a16="http://schemas.microsoft.com/office/drawing/2014/main" id="{B8535F6F-4F93-236B-3C03-C7BCDAF9F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48" name="Straight Connector 25847">
                <a:extLst>
                  <a:ext uri="{FF2B5EF4-FFF2-40B4-BE49-F238E27FC236}">
                    <a16:creationId xmlns:a16="http://schemas.microsoft.com/office/drawing/2014/main" id="{CC1B801F-BB6E-CAE8-AFE9-4C2D6F7F0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1" name="Straight Connector 25850">
                <a:extLst>
                  <a:ext uri="{FF2B5EF4-FFF2-40B4-BE49-F238E27FC236}">
                    <a16:creationId xmlns:a16="http://schemas.microsoft.com/office/drawing/2014/main" id="{2FE89720-E8DA-1B91-56CF-66EEF87EAE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2" name="Straight Connector 25851">
                <a:extLst>
                  <a:ext uri="{FF2B5EF4-FFF2-40B4-BE49-F238E27FC236}">
                    <a16:creationId xmlns:a16="http://schemas.microsoft.com/office/drawing/2014/main" id="{9A3524D4-ADDF-A5FD-1DC0-38F85EF20C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3" name="Straight Connector 25852">
                <a:extLst>
                  <a:ext uri="{FF2B5EF4-FFF2-40B4-BE49-F238E27FC236}">
                    <a16:creationId xmlns:a16="http://schemas.microsoft.com/office/drawing/2014/main" id="{7526B9DA-A7FF-1565-4DEC-E8AB0BE2D3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4" name="Straight Connector 25853">
                <a:extLst>
                  <a:ext uri="{FF2B5EF4-FFF2-40B4-BE49-F238E27FC236}">
                    <a16:creationId xmlns:a16="http://schemas.microsoft.com/office/drawing/2014/main" id="{A2212C2B-DA93-2481-CD69-5CFCCB3A60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5" name="Straight Connector 25854">
                <a:extLst>
                  <a:ext uri="{FF2B5EF4-FFF2-40B4-BE49-F238E27FC236}">
                    <a16:creationId xmlns:a16="http://schemas.microsoft.com/office/drawing/2014/main" id="{945E88B7-D064-5458-C657-D178D56C7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6" name="Straight Connector 25855">
                <a:extLst>
                  <a:ext uri="{FF2B5EF4-FFF2-40B4-BE49-F238E27FC236}">
                    <a16:creationId xmlns:a16="http://schemas.microsoft.com/office/drawing/2014/main" id="{32F2779F-D35F-CEAC-DB82-BF9622A951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7" name="Straight Connector 25856">
                <a:extLst>
                  <a:ext uri="{FF2B5EF4-FFF2-40B4-BE49-F238E27FC236}">
                    <a16:creationId xmlns:a16="http://schemas.microsoft.com/office/drawing/2014/main" id="{88457B2A-E6D0-8A7A-F23C-1A835145F6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8" name="Straight Connector 25857">
                <a:extLst>
                  <a:ext uri="{FF2B5EF4-FFF2-40B4-BE49-F238E27FC236}">
                    <a16:creationId xmlns:a16="http://schemas.microsoft.com/office/drawing/2014/main" id="{EAC8FBDB-C1E8-5909-A967-E4FA1BD8C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59" name="Straight Connector 25858">
                <a:extLst>
                  <a:ext uri="{FF2B5EF4-FFF2-40B4-BE49-F238E27FC236}">
                    <a16:creationId xmlns:a16="http://schemas.microsoft.com/office/drawing/2014/main" id="{7C488C0B-BE7C-806F-DD8D-0B666F66A2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60" name="Straight Connector 25859">
                <a:extLst>
                  <a:ext uri="{FF2B5EF4-FFF2-40B4-BE49-F238E27FC236}">
                    <a16:creationId xmlns:a16="http://schemas.microsoft.com/office/drawing/2014/main" id="{AECD6220-215E-306F-FA8F-02FB2C53C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009" name="Straight Connector 26008">
            <a:extLst>
              <a:ext uri="{FF2B5EF4-FFF2-40B4-BE49-F238E27FC236}">
                <a16:creationId xmlns:a16="http://schemas.microsoft.com/office/drawing/2014/main" id="{D69481BF-2418-8DB6-4E83-1EF018AD6686}"/>
              </a:ext>
            </a:extLst>
          </p:cNvPr>
          <p:cNvCxnSpPr>
            <a:cxnSpLocks/>
          </p:cNvCxnSpPr>
          <p:nvPr/>
        </p:nvCxnSpPr>
        <p:spPr>
          <a:xfrm>
            <a:off x="3418333" y="949777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0" name="Straight Connector 26009">
            <a:extLst>
              <a:ext uri="{FF2B5EF4-FFF2-40B4-BE49-F238E27FC236}">
                <a16:creationId xmlns:a16="http://schemas.microsoft.com/office/drawing/2014/main" id="{FE1BFECB-49A3-D413-9E03-7A33E1CFD18D}"/>
              </a:ext>
            </a:extLst>
          </p:cNvPr>
          <p:cNvCxnSpPr>
            <a:cxnSpLocks/>
          </p:cNvCxnSpPr>
          <p:nvPr/>
        </p:nvCxnSpPr>
        <p:spPr>
          <a:xfrm>
            <a:off x="3418333" y="885672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1" name="Straight Connector 26010">
            <a:extLst>
              <a:ext uri="{FF2B5EF4-FFF2-40B4-BE49-F238E27FC236}">
                <a16:creationId xmlns:a16="http://schemas.microsoft.com/office/drawing/2014/main" id="{2922BF28-77D2-4A1A-8F2C-80DAA71120F4}"/>
              </a:ext>
            </a:extLst>
          </p:cNvPr>
          <p:cNvCxnSpPr>
            <a:cxnSpLocks/>
          </p:cNvCxnSpPr>
          <p:nvPr/>
        </p:nvCxnSpPr>
        <p:spPr>
          <a:xfrm flipV="1">
            <a:off x="4050705" y="885672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2" name="Straight Connector 26011">
            <a:extLst>
              <a:ext uri="{FF2B5EF4-FFF2-40B4-BE49-F238E27FC236}">
                <a16:creationId xmlns:a16="http://schemas.microsoft.com/office/drawing/2014/main" id="{EE965C32-A0AC-DF98-F4F7-13B53EC2C00D}"/>
              </a:ext>
            </a:extLst>
          </p:cNvPr>
          <p:cNvCxnSpPr>
            <a:cxnSpLocks/>
          </p:cNvCxnSpPr>
          <p:nvPr/>
        </p:nvCxnSpPr>
        <p:spPr>
          <a:xfrm flipV="1">
            <a:off x="3418333" y="884462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24" name="Group 491">
            <a:extLst>
              <a:ext uri="{FF2B5EF4-FFF2-40B4-BE49-F238E27FC236}">
                <a16:creationId xmlns:a16="http://schemas.microsoft.com/office/drawing/2014/main" id="{20DED37D-55BA-23FE-8D1F-85206892C3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81502" y="3207306"/>
            <a:ext cx="198438" cy="984250"/>
            <a:chOff x="1799" y="2184"/>
            <a:chExt cx="125" cy="620"/>
          </a:xfrm>
        </p:grpSpPr>
        <p:grpSp>
          <p:nvGrpSpPr>
            <p:cNvPr id="26025" name="Group 492">
              <a:extLst>
                <a:ext uri="{FF2B5EF4-FFF2-40B4-BE49-F238E27FC236}">
                  <a16:creationId xmlns:a16="http://schemas.microsoft.com/office/drawing/2014/main" id="{B2182856-0D8D-8C65-FE30-6D868763E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030" name="Freeform 493">
                <a:extLst>
                  <a:ext uri="{FF2B5EF4-FFF2-40B4-BE49-F238E27FC236}">
                    <a16:creationId xmlns:a16="http://schemas.microsoft.com/office/drawing/2014/main" id="{C82876B0-902E-D8ED-81E9-2CF46A8ED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31" name="Freeform 494">
                <a:extLst>
                  <a:ext uri="{FF2B5EF4-FFF2-40B4-BE49-F238E27FC236}">
                    <a16:creationId xmlns:a16="http://schemas.microsoft.com/office/drawing/2014/main" id="{64539CA7-29EE-3DEC-D6AC-FF8F19B28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026" name="Group 495">
              <a:extLst>
                <a:ext uri="{FF2B5EF4-FFF2-40B4-BE49-F238E27FC236}">
                  <a16:creationId xmlns:a16="http://schemas.microsoft.com/office/drawing/2014/main" id="{76FA67B7-EFA0-C9C2-9D1A-7E18CE266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027" name="Line 496">
                <a:extLst>
                  <a:ext uri="{FF2B5EF4-FFF2-40B4-BE49-F238E27FC236}">
                    <a16:creationId xmlns:a16="http://schemas.microsoft.com/office/drawing/2014/main" id="{3BCFB1C0-A4E0-3D33-7EB6-A310F199F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28" name="Line 497">
                <a:extLst>
                  <a:ext uri="{FF2B5EF4-FFF2-40B4-BE49-F238E27FC236}">
                    <a16:creationId xmlns:a16="http://schemas.microsoft.com/office/drawing/2014/main" id="{93C89F73-CA8B-6554-B7E2-3C3712E10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29" name="Freeform 498">
                <a:extLst>
                  <a:ext uri="{FF2B5EF4-FFF2-40B4-BE49-F238E27FC236}">
                    <a16:creationId xmlns:a16="http://schemas.microsoft.com/office/drawing/2014/main" id="{CDD1E035-7501-96C6-9220-8B1522DCC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040" name="Group 356">
            <a:extLst>
              <a:ext uri="{FF2B5EF4-FFF2-40B4-BE49-F238E27FC236}">
                <a16:creationId xmlns:a16="http://schemas.microsoft.com/office/drawing/2014/main" id="{9AC72DA0-CB79-A331-A4D7-1CCE8BDB3081}"/>
              </a:ext>
            </a:extLst>
          </p:cNvPr>
          <p:cNvGrpSpPr>
            <a:grpSpLocks/>
          </p:cNvGrpSpPr>
          <p:nvPr/>
        </p:nvGrpSpPr>
        <p:grpSpPr bwMode="auto">
          <a:xfrm>
            <a:off x="5191609" y="3316125"/>
            <a:ext cx="223838" cy="862012"/>
            <a:chOff x="1296" y="773"/>
            <a:chExt cx="141" cy="543"/>
          </a:xfrm>
        </p:grpSpPr>
        <p:sp>
          <p:nvSpPr>
            <p:cNvPr id="26041" name="Line 357">
              <a:extLst>
                <a:ext uri="{FF2B5EF4-FFF2-40B4-BE49-F238E27FC236}">
                  <a16:creationId xmlns:a16="http://schemas.microsoft.com/office/drawing/2014/main" id="{AA6A8B39-30BB-A45B-8004-DE7BF4804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2" name="Line 358">
              <a:extLst>
                <a:ext uri="{FF2B5EF4-FFF2-40B4-BE49-F238E27FC236}">
                  <a16:creationId xmlns:a16="http://schemas.microsoft.com/office/drawing/2014/main" id="{10A742A7-02F2-EB4B-A11C-D1BDB4D5F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43" name="Group 359">
              <a:extLst>
                <a:ext uri="{FF2B5EF4-FFF2-40B4-BE49-F238E27FC236}">
                  <a16:creationId xmlns:a16="http://schemas.microsoft.com/office/drawing/2014/main" id="{0D80445F-66BF-1B4D-85D3-A5504E3A7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044" name="Freeform 360">
                <a:extLst>
                  <a:ext uri="{FF2B5EF4-FFF2-40B4-BE49-F238E27FC236}">
                    <a16:creationId xmlns:a16="http://schemas.microsoft.com/office/drawing/2014/main" id="{4097186E-4060-9FC9-5731-055B10948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45" name="Freeform 361">
                <a:extLst>
                  <a:ext uri="{FF2B5EF4-FFF2-40B4-BE49-F238E27FC236}">
                    <a16:creationId xmlns:a16="http://schemas.microsoft.com/office/drawing/2014/main" id="{7D795EAF-E5A9-F2A4-06E9-1548A85638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54" name="Group 25753">
            <a:extLst>
              <a:ext uri="{FF2B5EF4-FFF2-40B4-BE49-F238E27FC236}">
                <a16:creationId xmlns:a16="http://schemas.microsoft.com/office/drawing/2014/main" id="{477BD574-21BC-DBDD-7EF5-F04751447D5A}"/>
              </a:ext>
            </a:extLst>
          </p:cNvPr>
          <p:cNvGrpSpPr/>
          <p:nvPr/>
        </p:nvGrpSpPr>
        <p:grpSpPr>
          <a:xfrm>
            <a:off x="4873021" y="3811012"/>
            <a:ext cx="304800" cy="1747300"/>
            <a:chOff x="4267200" y="3431650"/>
            <a:chExt cx="304800" cy="1747300"/>
          </a:xfrm>
        </p:grpSpPr>
        <p:cxnSp>
          <p:nvCxnSpPr>
            <p:cNvPr id="25755" name="Straight Connector 25754">
              <a:extLst>
                <a:ext uri="{FF2B5EF4-FFF2-40B4-BE49-F238E27FC236}">
                  <a16:creationId xmlns:a16="http://schemas.microsoft.com/office/drawing/2014/main" id="{DCD9171A-7481-AC29-03B5-3C94CCCF5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6" name="Straight Connector 25755">
              <a:extLst>
                <a:ext uri="{FF2B5EF4-FFF2-40B4-BE49-F238E27FC236}">
                  <a16:creationId xmlns:a16="http://schemas.microsoft.com/office/drawing/2014/main" id="{B392ECAE-0874-AC94-7D44-ECB09B0B4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7" name="Straight Connector 25756">
              <a:extLst>
                <a:ext uri="{FF2B5EF4-FFF2-40B4-BE49-F238E27FC236}">
                  <a16:creationId xmlns:a16="http://schemas.microsoft.com/office/drawing/2014/main" id="{EBA84E17-5957-5F7F-64EB-3369ABB19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8" name="Straight Connector 25757">
              <a:extLst>
                <a:ext uri="{FF2B5EF4-FFF2-40B4-BE49-F238E27FC236}">
                  <a16:creationId xmlns:a16="http://schemas.microsoft.com/office/drawing/2014/main" id="{D6A9965B-282E-4694-5E40-1CC3CC319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9" name="Straight Connector 25758">
              <a:extLst>
                <a:ext uri="{FF2B5EF4-FFF2-40B4-BE49-F238E27FC236}">
                  <a16:creationId xmlns:a16="http://schemas.microsoft.com/office/drawing/2014/main" id="{4CB988D3-C512-63B8-7F88-55F91FCAB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0" name="Straight Connector 25759">
              <a:extLst>
                <a:ext uri="{FF2B5EF4-FFF2-40B4-BE49-F238E27FC236}">
                  <a16:creationId xmlns:a16="http://schemas.microsoft.com/office/drawing/2014/main" id="{E28C145F-7F46-CBA4-A993-95AE7223313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1" name="Straight Connector 25760">
              <a:extLst>
                <a:ext uri="{FF2B5EF4-FFF2-40B4-BE49-F238E27FC236}">
                  <a16:creationId xmlns:a16="http://schemas.microsoft.com/office/drawing/2014/main" id="{C5A405C8-7B86-4A17-0072-D3C2E461879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2" name="Straight Connector 25761">
              <a:extLst>
                <a:ext uri="{FF2B5EF4-FFF2-40B4-BE49-F238E27FC236}">
                  <a16:creationId xmlns:a16="http://schemas.microsoft.com/office/drawing/2014/main" id="{87177B83-979B-72E7-6D9A-8F28A5C0189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3" name="Straight Connector 25762">
              <a:extLst>
                <a:ext uri="{FF2B5EF4-FFF2-40B4-BE49-F238E27FC236}">
                  <a16:creationId xmlns:a16="http://schemas.microsoft.com/office/drawing/2014/main" id="{CB10BD15-5811-1F5F-B61F-41AC0F370A3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4" name="Straight Connector 25763">
              <a:extLst>
                <a:ext uri="{FF2B5EF4-FFF2-40B4-BE49-F238E27FC236}">
                  <a16:creationId xmlns:a16="http://schemas.microsoft.com/office/drawing/2014/main" id="{18F097BB-59BF-7713-B366-27DDC5C3C0B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5" name="Straight Connector 25764">
              <a:extLst>
                <a:ext uri="{FF2B5EF4-FFF2-40B4-BE49-F238E27FC236}">
                  <a16:creationId xmlns:a16="http://schemas.microsoft.com/office/drawing/2014/main" id="{45510E3E-466B-54C2-0D1F-FEC673F93B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6" name="Straight Connector 25765">
              <a:extLst>
                <a:ext uri="{FF2B5EF4-FFF2-40B4-BE49-F238E27FC236}">
                  <a16:creationId xmlns:a16="http://schemas.microsoft.com/office/drawing/2014/main" id="{E989504E-04E7-0F9F-A255-7415C668F3F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7" name="Straight Connector 25766">
              <a:extLst>
                <a:ext uri="{FF2B5EF4-FFF2-40B4-BE49-F238E27FC236}">
                  <a16:creationId xmlns:a16="http://schemas.microsoft.com/office/drawing/2014/main" id="{3B476B03-890D-B9ED-6085-027AEBA8D39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8" name="Straight Connector 25767">
              <a:extLst>
                <a:ext uri="{FF2B5EF4-FFF2-40B4-BE49-F238E27FC236}">
                  <a16:creationId xmlns:a16="http://schemas.microsoft.com/office/drawing/2014/main" id="{71F7F908-D5D7-9793-B3A8-417CCCEDB1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9" name="Straight Connector 25768">
              <a:extLst>
                <a:ext uri="{FF2B5EF4-FFF2-40B4-BE49-F238E27FC236}">
                  <a16:creationId xmlns:a16="http://schemas.microsoft.com/office/drawing/2014/main" id="{4242E9F0-AD4C-A384-F477-1B53F4B10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0" name="Straight Connector 25769">
              <a:extLst>
                <a:ext uri="{FF2B5EF4-FFF2-40B4-BE49-F238E27FC236}">
                  <a16:creationId xmlns:a16="http://schemas.microsoft.com/office/drawing/2014/main" id="{4AD1D8A6-9A51-CE01-CE33-AF5C6CD422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1" name="Straight Connector 25770">
              <a:extLst>
                <a:ext uri="{FF2B5EF4-FFF2-40B4-BE49-F238E27FC236}">
                  <a16:creationId xmlns:a16="http://schemas.microsoft.com/office/drawing/2014/main" id="{9567E3BF-A190-3EA8-FE1E-354DA3AD15A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2" name="Straight Connector 25771">
              <a:extLst>
                <a:ext uri="{FF2B5EF4-FFF2-40B4-BE49-F238E27FC236}">
                  <a16:creationId xmlns:a16="http://schemas.microsoft.com/office/drawing/2014/main" id="{B421E140-545C-E5A0-DBAD-4E8EBA42C8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3" name="Straight Connector 25772">
              <a:extLst>
                <a:ext uri="{FF2B5EF4-FFF2-40B4-BE49-F238E27FC236}">
                  <a16:creationId xmlns:a16="http://schemas.microsoft.com/office/drawing/2014/main" id="{AB55BE09-5C35-D36F-F965-703EDA260A2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4" name="Straight Connector 25773">
              <a:extLst>
                <a:ext uri="{FF2B5EF4-FFF2-40B4-BE49-F238E27FC236}">
                  <a16:creationId xmlns:a16="http://schemas.microsoft.com/office/drawing/2014/main" id="{A2E60F60-79A0-E2FE-AE01-8373F9A5A76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5" name="Straight Connector 25774">
              <a:extLst>
                <a:ext uri="{FF2B5EF4-FFF2-40B4-BE49-F238E27FC236}">
                  <a16:creationId xmlns:a16="http://schemas.microsoft.com/office/drawing/2014/main" id="{A2B634DF-513A-273D-CFBD-F66CFC8B731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6" name="Straight Connector 25775">
              <a:extLst>
                <a:ext uri="{FF2B5EF4-FFF2-40B4-BE49-F238E27FC236}">
                  <a16:creationId xmlns:a16="http://schemas.microsoft.com/office/drawing/2014/main" id="{9CB8D23F-27B6-A811-09AB-1974EE64E68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7" name="Straight Connector 25776">
              <a:extLst>
                <a:ext uri="{FF2B5EF4-FFF2-40B4-BE49-F238E27FC236}">
                  <a16:creationId xmlns:a16="http://schemas.microsoft.com/office/drawing/2014/main" id="{ABD73C37-5B20-A82A-BD72-FF44168CE4C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8" name="Straight Connector 25777">
              <a:extLst>
                <a:ext uri="{FF2B5EF4-FFF2-40B4-BE49-F238E27FC236}">
                  <a16:creationId xmlns:a16="http://schemas.microsoft.com/office/drawing/2014/main" id="{BE5816B5-13BE-7C14-4BBE-651047511E3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9" name="Straight Connector 25778">
              <a:extLst>
                <a:ext uri="{FF2B5EF4-FFF2-40B4-BE49-F238E27FC236}">
                  <a16:creationId xmlns:a16="http://schemas.microsoft.com/office/drawing/2014/main" id="{0193B483-440B-3C79-AC60-CA20C0CD5AB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54" name="Group 194">
            <a:extLst>
              <a:ext uri="{FF2B5EF4-FFF2-40B4-BE49-F238E27FC236}">
                <a16:creationId xmlns:a16="http://schemas.microsoft.com/office/drawing/2014/main" id="{ABF1127B-31AE-6ED8-0A5F-48F7FB240D63}"/>
              </a:ext>
            </a:extLst>
          </p:cNvPr>
          <p:cNvGrpSpPr>
            <a:grpSpLocks/>
          </p:cNvGrpSpPr>
          <p:nvPr/>
        </p:nvGrpSpPr>
        <p:grpSpPr bwMode="auto">
          <a:xfrm>
            <a:off x="5637283" y="3048254"/>
            <a:ext cx="198438" cy="984250"/>
            <a:chOff x="1799" y="2184"/>
            <a:chExt cx="125" cy="620"/>
          </a:xfrm>
        </p:grpSpPr>
        <p:grpSp>
          <p:nvGrpSpPr>
            <p:cNvPr id="26055" name="Group 195">
              <a:extLst>
                <a:ext uri="{FF2B5EF4-FFF2-40B4-BE49-F238E27FC236}">
                  <a16:creationId xmlns:a16="http://schemas.microsoft.com/office/drawing/2014/main" id="{A440690F-D229-4A0A-7D96-4F0CBCECC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060" name="Freeform 196">
                <a:extLst>
                  <a:ext uri="{FF2B5EF4-FFF2-40B4-BE49-F238E27FC236}">
                    <a16:creationId xmlns:a16="http://schemas.microsoft.com/office/drawing/2014/main" id="{EF131356-4EA6-EAFA-79F6-1138FDF94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61" name="Freeform 197">
                <a:extLst>
                  <a:ext uri="{FF2B5EF4-FFF2-40B4-BE49-F238E27FC236}">
                    <a16:creationId xmlns:a16="http://schemas.microsoft.com/office/drawing/2014/main" id="{AE1E519D-B837-6CE6-7E2F-17F721E61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056" name="Group 198">
              <a:extLst>
                <a:ext uri="{FF2B5EF4-FFF2-40B4-BE49-F238E27FC236}">
                  <a16:creationId xmlns:a16="http://schemas.microsoft.com/office/drawing/2014/main" id="{2FCEFD97-A208-F66E-8B70-0182FDE26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057" name="Line 199">
                <a:extLst>
                  <a:ext uri="{FF2B5EF4-FFF2-40B4-BE49-F238E27FC236}">
                    <a16:creationId xmlns:a16="http://schemas.microsoft.com/office/drawing/2014/main" id="{5C5C7680-39E3-D0F0-6943-DEBBECDDA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8" name="Line 200">
                <a:extLst>
                  <a:ext uri="{FF2B5EF4-FFF2-40B4-BE49-F238E27FC236}">
                    <a16:creationId xmlns:a16="http://schemas.microsoft.com/office/drawing/2014/main" id="{92112193-0389-0367-5946-A04D1A059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9" name="Freeform 201">
                <a:extLst>
                  <a:ext uri="{FF2B5EF4-FFF2-40B4-BE49-F238E27FC236}">
                    <a16:creationId xmlns:a16="http://schemas.microsoft.com/office/drawing/2014/main" id="{A503A348-2F07-FE23-33E0-9153918B6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068" name="Group 194">
            <a:extLst>
              <a:ext uri="{FF2B5EF4-FFF2-40B4-BE49-F238E27FC236}">
                <a16:creationId xmlns:a16="http://schemas.microsoft.com/office/drawing/2014/main" id="{7BF3C218-A088-D2EA-8606-872330407282}"/>
              </a:ext>
            </a:extLst>
          </p:cNvPr>
          <p:cNvGrpSpPr>
            <a:grpSpLocks/>
          </p:cNvGrpSpPr>
          <p:nvPr/>
        </p:nvGrpSpPr>
        <p:grpSpPr bwMode="auto">
          <a:xfrm>
            <a:off x="2349572" y="3170101"/>
            <a:ext cx="198438" cy="984250"/>
            <a:chOff x="1799" y="2184"/>
            <a:chExt cx="125" cy="620"/>
          </a:xfrm>
        </p:grpSpPr>
        <p:grpSp>
          <p:nvGrpSpPr>
            <p:cNvPr id="26069" name="Group 195">
              <a:extLst>
                <a:ext uri="{FF2B5EF4-FFF2-40B4-BE49-F238E27FC236}">
                  <a16:creationId xmlns:a16="http://schemas.microsoft.com/office/drawing/2014/main" id="{9496E1BD-02F5-6C9C-A289-80F0994F3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074" name="Freeform 196">
                <a:extLst>
                  <a:ext uri="{FF2B5EF4-FFF2-40B4-BE49-F238E27FC236}">
                    <a16:creationId xmlns:a16="http://schemas.microsoft.com/office/drawing/2014/main" id="{227428A2-2729-9933-A79B-AD9548C2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75" name="Freeform 197">
                <a:extLst>
                  <a:ext uri="{FF2B5EF4-FFF2-40B4-BE49-F238E27FC236}">
                    <a16:creationId xmlns:a16="http://schemas.microsoft.com/office/drawing/2014/main" id="{CB8F3883-0011-8ED9-D5BB-4765D344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070" name="Group 198">
              <a:extLst>
                <a:ext uri="{FF2B5EF4-FFF2-40B4-BE49-F238E27FC236}">
                  <a16:creationId xmlns:a16="http://schemas.microsoft.com/office/drawing/2014/main" id="{915C7B66-65A8-CBA3-D5DA-816AC6646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071" name="Line 199">
                <a:extLst>
                  <a:ext uri="{FF2B5EF4-FFF2-40B4-BE49-F238E27FC236}">
                    <a16:creationId xmlns:a16="http://schemas.microsoft.com/office/drawing/2014/main" id="{B66B0629-2FED-F80B-6F8E-480273E68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72" name="Line 200">
                <a:extLst>
                  <a:ext uri="{FF2B5EF4-FFF2-40B4-BE49-F238E27FC236}">
                    <a16:creationId xmlns:a16="http://schemas.microsoft.com/office/drawing/2014/main" id="{46A7CB41-F61A-49B1-0015-A84B0AF97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73" name="Freeform 201">
                <a:extLst>
                  <a:ext uri="{FF2B5EF4-FFF2-40B4-BE49-F238E27FC236}">
                    <a16:creationId xmlns:a16="http://schemas.microsoft.com/office/drawing/2014/main" id="{0E4CF3BA-34FC-D95C-8B06-80E942DAC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076" name="Group 362">
            <a:extLst>
              <a:ext uri="{FF2B5EF4-FFF2-40B4-BE49-F238E27FC236}">
                <a16:creationId xmlns:a16="http://schemas.microsoft.com/office/drawing/2014/main" id="{89A9F62F-2DF8-63C0-A20D-6D07019DF2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20693" y="3289707"/>
            <a:ext cx="223838" cy="862013"/>
            <a:chOff x="1296" y="773"/>
            <a:chExt cx="141" cy="543"/>
          </a:xfrm>
        </p:grpSpPr>
        <p:sp>
          <p:nvSpPr>
            <p:cNvPr id="26077" name="Line 363">
              <a:extLst>
                <a:ext uri="{FF2B5EF4-FFF2-40B4-BE49-F238E27FC236}">
                  <a16:creationId xmlns:a16="http://schemas.microsoft.com/office/drawing/2014/main" id="{B3FFF33B-D0C2-5F6F-6383-62ECEF9D6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8" name="Line 364">
              <a:extLst>
                <a:ext uri="{FF2B5EF4-FFF2-40B4-BE49-F238E27FC236}">
                  <a16:creationId xmlns:a16="http://schemas.microsoft.com/office/drawing/2014/main" id="{413FC3FB-CD39-4704-0824-AC4C099B7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079" name="Group 365">
              <a:extLst>
                <a:ext uri="{FF2B5EF4-FFF2-40B4-BE49-F238E27FC236}">
                  <a16:creationId xmlns:a16="http://schemas.microsoft.com/office/drawing/2014/main" id="{C1C0EACA-4578-AC33-79C5-3AD5F133B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080" name="Freeform 366">
                <a:extLst>
                  <a:ext uri="{FF2B5EF4-FFF2-40B4-BE49-F238E27FC236}">
                    <a16:creationId xmlns:a16="http://schemas.microsoft.com/office/drawing/2014/main" id="{D8658037-3F26-9C75-01A0-6C12D6BFC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81" name="Freeform 367">
                <a:extLst>
                  <a:ext uri="{FF2B5EF4-FFF2-40B4-BE49-F238E27FC236}">
                    <a16:creationId xmlns:a16="http://schemas.microsoft.com/office/drawing/2014/main" id="{2E553FFA-4092-A1C8-E2EE-EDA7B261B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80" name="Group 25779">
            <a:extLst>
              <a:ext uri="{FF2B5EF4-FFF2-40B4-BE49-F238E27FC236}">
                <a16:creationId xmlns:a16="http://schemas.microsoft.com/office/drawing/2014/main" id="{1111428F-DF9B-D4B8-5127-00D1A91CDEB3}"/>
              </a:ext>
            </a:extLst>
          </p:cNvPr>
          <p:cNvGrpSpPr/>
          <p:nvPr/>
        </p:nvGrpSpPr>
        <p:grpSpPr>
          <a:xfrm>
            <a:off x="2031797" y="3811157"/>
            <a:ext cx="304800" cy="1747300"/>
            <a:chOff x="4267200" y="3431650"/>
            <a:chExt cx="304800" cy="1747300"/>
          </a:xfrm>
        </p:grpSpPr>
        <p:cxnSp>
          <p:nvCxnSpPr>
            <p:cNvPr id="25781" name="Straight Connector 25780">
              <a:extLst>
                <a:ext uri="{FF2B5EF4-FFF2-40B4-BE49-F238E27FC236}">
                  <a16:creationId xmlns:a16="http://schemas.microsoft.com/office/drawing/2014/main" id="{FC767D5D-43A7-44AC-E7FA-E9BBEFD87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2" name="Straight Connector 25781">
              <a:extLst>
                <a:ext uri="{FF2B5EF4-FFF2-40B4-BE49-F238E27FC236}">
                  <a16:creationId xmlns:a16="http://schemas.microsoft.com/office/drawing/2014/main" id="{D5166C3E-2987-AA60-D30F-212B565F0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3" name="Straight Connector 25782">
              <a:extLst>
                <a:ext uri="{FF2B5EF4-FFF2-40B4-BE49-F238E27FC236}">
                  <a16:creationId xmlns:a16="http://schemas.microsoft.com/office/drawing/2014/main" id="{3D326792-DD88-6D01-64FE-92819C5F9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4" name="Straight Connector 25783">
              <a:extLst>
                <a:ext uri="{FF2B5EF4-FFF2-40B4-BE49-F238E27FC236}">
                  <a16:creationId xmlns:a16="http://schemas.microsoft.com/office/drawing/2014/main" id="{A4097F50-FE2C-F995-1899-3EC5BE850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5" name="Straight Connector 25784">
              <a:extLst>
                <a:ext uri="{FF2B5EF4-FFF2-40B4-BE49-F238E27FC236}">
                  <a16:creationId xmlns:a16="http://schemas.microsoft.com/office/drawing/2014/main" id="{173FAA61-6F67-0A11-7A2A-B4AE422B3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6" name="Straight Connector 25785">
              <a:extLst>
                <a:ext uri="{FF2B5EF4-FFF2-40B4-BE49-F238E27FC236}">
                  <a16:creationId xmlns:a16="http://schemas.microsoft.com/office/drawing/2014/main" id="{5840BAA8-9379-EF37-2113-630A955DD2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7" name="Straight Connector 25786">
              <a:extLst>
                <a:ext uri="{FF2B5EF4-FFF2-40B4-BE49-F238E27FC236}">
                  <a16:creationId xmlns:a16="http://schemas.microsoft.com/office/drawing/2014/main" id="{9D5D829B-0E50-B24D-8BC5-1BBB5FD9AE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8" name="Straight Connector 25787">
              <a:extLst>
                <a:ext uri="{FF2B5EF4-FFF2-40B4-BE49-F238E27FC236}">
                  <a16:creationId xmlns:a16="http://schemas.microsoft.com/office/drawing/2014/main" id="{189AD2C6-733E-99F5-BB11-5CBBE64535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9" name="Straight Connector 25788">
              <a:extLst>
                <a:ext uri="{FF2B5EF4-FFF2-40B4-BE49-F238E27FC236}">
                  <a16:creationId xmlns:a16="http://schemas.microsoft.com/office/drawing/2014/main" id="{55C457B1-E4F4-929F-A801-3902EF0CA1D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0" name="Straight Connector 25789">
              <a:extLst>
                <a:ext uri="{FF2B5EF4-FFF2-40B4-BE49-F238E27FC236}">
                  <a16:creationId xmlns:a16="http://schemas.microsoft.com/office/drawing/2014/main" id="{C46A8084-16A8-DD8A-51D0-17E458965BC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1" name="Straight Connector 25790">
              <a:extLst>
                <a:ext uri="{FF2B5EF4-FFF2-40B4-BE49-F238E27FC236}">
                  <a16:creationId xmlns:a16="http://schemas.microsoft.com/office/drawing/2014/main" id="{C0A0A2F0-E00F-1F48-E8D9-01C8623034A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2" name="Straight Connector 25791">
              <a:extLst>
                <a:ext uri="{FF2B5EF4-FFF2-40B4-BE49-F238E27FC236}">
                  <a16:creationId xmlns:a16="http://schemas.microsoft.com/office/drawing/2014/main" id="{E053D4D2-A7E4-2B60-00C3-CCE133E11BE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3" name="Straight Connector 25792">
              <a:extLst>
                <a:ext uri="{FF2B5EF4-FFF2-40B4-BE49-F238E27FC236}">
                  <a16:creationId xmlns:a16="http://schemas.microsoft.com/office/drawing/2014/main" id="{CED113AD-CCC6-1E7F-94CB-E8756C7F7B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4" name="Straight Connector 25793">
              <a:extLst>
                <a:ext uri="{FF2B5EF4-FFF2-40B4-BE49-F238E27FC236}">
                  <a16:creationId xmlns:a16="http://schemas.microsoft.com/office/drawing/2014/main" id="{0F0F3A45-E5DD-CEB2-1F5E-9AC0C2F4BD2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5" name="Straight Connector 25794">
              <a:extLst>
                <a:ext uri="{FF2B5EF4-FFF2-40B4-BE49-F238E27FC236}">
                  <a16:creationId xmlns:a16="http://schemas.microsoft.com/office/drawing/2014/main" id="{CB5B7A07-BF4C-9755-F94A-D2D22EEB61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6" name="Straight Connector 25795">
              <a:extLst>
                <a:ext uri="{FF2B5EF4-FFF2-40B4-BE49-F238E27FC236}">
                  <a16:creationId xmlns:a16="http://schemas.microsoft.com/office/drawing/2014/main" id="{B54D33E7-5D33-8532-2157-F37F356314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7" name="Straight Connector 25796">
              <a:extLst>
                <a:ext uri="{FF2B5EF4-FFF2-40B4-BE49-F238E27FC236}">
                  <a16:creationId xmlns:a16="http://schemas.microsoft.com/office/drawing/2014/main" id="{006F5B5E-6CC5-21EF-C2AD-268B981D6C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8" name="Straight Connector 25797">
              <a:extLst>
                <a:ext uri="{FF2B5EF4-FFF2-40B4-BE49-F238E27FC236}">
                  <a16:creationId xmlns:a16="http://schemas.microsoft.com/office/drawing/2014/main" id="{015F5C91-59A5-51BE-4811-9B4DF5F9F28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9" name="Straight Connector 25798">
              <a:extLst>
                <a:ext uri="{FF2B5EF4-FFF2-40B4-BE49-F238E27FC236}">
                  <a16:creationId xmlns:a16="http://schemas.microsoft.com/office/drawing/2014/main" id="{B3B9F61E-CCBE-DF70-2CAF-C9599D57EA4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0" name="Straight Connector 25799">
              <a:extLst>
                <a:ext uri="{FF2B5EF4-FFF2-40B4-BE49-F238E27FC236}">
                  <a16:creationId xmlns:a16="http://schemas.microsoft.com/office/drawing/2014/main" id="{41C0F585-6191-A244-6E24-74924D0AE64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1" name="Straight Connector 25800">
              <a:extLst>
                <a:ext uri="{FF2B5EF4-FFF2-40B4-BE49-F238E27FC236}">
                  <a16:creationId xmlns:a16="http://schemas.microsoft.com/office/drawing/2014/main" id="{11CDF516-05C4-38F8-B7B5-5F016DD0867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2" name="Straight Connector 25801">
              <a:extLst>
                <a:ext uri="{FF2B5EF4-FFF2-40B4-BE49-F238E27FC236}">
                  <a16:creationId xmlns:a16="http://schemas.microsoft.com/office/drawing/2014/main" id="{13924888-0FAC-B784-5B9F-3054FDC8AC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3" name="Straight Connector 25802">
              <a:extLst>
                <a:ext uri="{FF2B5EF4-FFF2-40B4-BE49-F238E27FC236}">
                  <a16:creationId xmlns:a16="http://schemas.microsoft.com/office/drawing/2014/main" id="{8741EB3E-1113-4F7F-150E-3A7E4C6773A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4" name="Straight Connector 25803">
              <a:extLst>
                <a:ext uri="{FF2B5EF4-FFF2-40B4-BE49-F238E27FC236}">
                  <a16:creationId xmlns:a16="http://schemas.microsoft.com/office/drawing/2014/main" id="{48FE9014-C850-860B-99A7-489CBA95794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5" name="Straight Connector 25804">
              <a:extLst>
                <a:ext uri="{FF2B5EF4-FFF2-40B4-BE49-F238E27FC236}">
                  <a16:creationId xmlns:a16="http://schemas.microsoft.com/office/drawing/2014/main" id="{5A8315DD-39DC-DDC3-89F3-F9514A7B0CD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82" name="Group 491">
            <a:extLst>
              <a:ext uri="{FF2B5EF4-FFF2-40B4-BE49-F238E27FC236}">
                <a16:creationId xmlns:a16="http://schemas.microsoft.com/office/drawing/2014/main" id="{31A4A751-52DC-962F-4D1F-936AAC6A987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11881" y="3048254"/>
            <a:ext cx="198438" cy="984250"/>
            <a:chOff x="1799" y="2184"/>
            <a:chExt cx="125" cy="620"/>
          </a:xfrm>
        </p:grpSpPr>
        <p:grpSp>
          <p:nvGrpSpPr>
            <p:cNvPr id="26083" name="Group 492">
              <a:extLst>
                <a:ext uri="{FF2B5EF4-FFF2-40B4-BE49-F238E27FC236}">
                  <a16:creationId xmlns:a16="http://schemas.microsoft.com/office/drawing/2014/main" id="{01DDA257-C086-1FD4-0764-1E41B1D28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6088" name="Freeform 493">
                <a:extLst>
                  <a:ext uri="{FF2B5EF4-FFF2-40B4-BE49-F238E27FC236}">
                    <a16:creationId xmlns:a16="http://schemas.microsoft.com/office/drawing/2014/main" id="{B34AA59E-6818-F077-0515-ED1CA622B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89" name="Freeform 494">
                <a:extLst>
                  <a:ext uri="{FF2B5EF4-FFF2-40B4-BE49-F238E27FC236}">
                    <a16:creationId xmlns:a16="http://schemas.microsoft.com/office/drawing/2014/main" id="{8E62603C-061E-BDBC-20E2-AABAB0304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084" name="Group 495">
              <a:extLst>
                <a:ext uri="{FF2B5EF4-FFF2-40B4-BE49-F238E27FC236}">
                  <a16:creationId xmlns:a16="http://schemas.microsoft.com/office/drawing/2014/main" id="{121F63F6-E8E0-3D95-F102-935D881E5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6085" name="Line 496">
                <a:extLst>
                  <a:ext uri="{FF2B5EF4-FFF2-40B4-BE49-F238E27FC236}">
                    <a16:creationId xmlns:a16="http://schemas.microsoft.com/office/drawing/2014/main" id="{A5F48221-F4A3-1390-B38D-2EBC1812E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6" name="Line 497">
                <a:extLst>
                  <a:ext uri="{FF2B5EF4-FFF2-40B4-BE49-F238E27FC236}">
                    <a16:creationId xmlns:a16="http://schemas.microsoft.com/office/drawing/2014/main" id="{67B1119F-363C-17D2-0D4B-93A98F11E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87" name="Freeform 498">
                <a:extLst>
                  <a:ext uri="{FF2B5EF4-FFF2-40B4-BE49-F238E27FC236}">
                    <a16:creationId xmlns:a16="http://schemas.microsoft.com/office/drawing/2014/main" id="{4075227C-8EC3-F401-DDB5-69FC76DD2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104" name="Group 26103">
            <a:extLst>
              <a:ext uri="{FF2B5EF4-FFF2-40B4-BE49-F238E27FC236}">
                <a16:creationId xmlns:a16="http://schemas.microsoft.com/office/drawing/2014/main" id="{A1090896-80B4-D377-74FB-F89C4FD60C91}"/>
              </a:ext>
            </a:extLst>
          </p:cNvPr>
          <p:cNvGrpSpPr/>
          <p:nvPr/>
        </p:nvGrpSpPr>
        <p:grpSpPr>
          <a:xfrm>
            <a:off x="3447376" y="2162354"/>
            <a:ext cx="294627" cy="1290250"/>
            <a:chOff x="4710459" y="2691561"/>
            <a:chExt cx="294627" cy="1290250"/>
          </a:xfrm>
        </p:grpSpPr>
        <p:sp>
          <p:nvSpPr>
            <p:cNvPr id="26105" name="Line 34">
              <a:extLst>
                <a:ext uri="{FF2B5EF4-FFF2-40B4-BE49-F238E27FC236}">
                  <a16:creationId xmlns:a16="http://schemas.microsoft.com/office/drawing/2014/main" id="{CD162D79-88F7-CFFF-855F-755BB562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06" name="Line 34">
              <a:extLst>
                <a:ext uri="{FF2B5EF4-FFF2-40B4-BE49-F238E27FC236}">
                  <a16:creationId xmlns:a16="http://schemas.microsoft.com/office/drawing/2014/main" id="{2564CD36-07D9-E125-1E20-791876FDC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07" name="Group 26106">
              <a:extLst>
                <a:ext uri="{FF2B5EF4-FFF2-40B4-BE49-F238E27FC236}">
                  <a16:creationId xmlns:a16="http://schemas.microsoft.com/office/drawing/2014/main" id="{9E8616EF-6A54-AD04-BA50-2539E19C317C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26108" name="Freeform 36">
                <a:extLst>
                  <a:ext uri="{FF2B5EF4-FFF2-40B4-BE49-F238E27FC236}">
                    <a16:creationId xmlns:a16="http://schemas.microsoft.com/office/drawing/2014/main" id="{F183149D-1F54-87EE-EBD8-26B32868A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09" name="Freeform 32">
                <a:extLst>
                  <a:ext uri="{FF2B5EF4-FFF2-40B4-BE49-F238E27FC236}">
                    <a16:creationId xmlns:a16="http://schemas.microsoft.com/office/drawing/2014/main" id="{66CDD947-1663-6603-7E5B-1834F381D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0" name="Freeform 32">
                <a:extLst>
                  <a:ext uri="{FF2B5EF4-FFF2-40B4-BE49-F238E27FC236}">
                    <a16:creationId xmlns:a16="http://schemas.microsoft.com/office/drawing/2014/main" id="{EE1AA708-E4AA-514F-F4C7-358F3ED528C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2" name="Group 25681">
            <a:extLst>
              <a:ext uri="{FF2B5EF4-FFF2-40B4-BE49-F238E27FC236}">
                <a16:creationId xmlns:a16="http://schemas.microsoft.com/office/drawing/2014/main" id="{177BE70F-16D3-5E05-8A11-F2916301869A}"/>
              </a:ext>
            </a:extLst>
          </p:cNvPr>
          <p:cNvGrpSpPr/>
          <p:nvPr/>
        </p:nvGrpSpPr>
        <p:grpSpPr>
          <a:xfrm>
            <a:off x="3505200" y="3130512"/>
            <a:ext cx="304800" cy="1747300"/>
            <a:chOff x="4267200" y="3431650"/>
            <a:chExt cx="304800" cy="1747300"/>
          </a:xfrm>
        </p:grpSpPr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43C1A215-1D5E-89F5-ED77-C18888014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7F2756D3-BC46-B963-2D95-4FA5A2011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6E8645E5-12AB-D581-BAFD-AA803FD79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2BBD7295-15E1-F0F0-7C0D-BE95C9CA0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5C0BD646-017E-F5E0-B36C-F9824B99D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636582D5-C103-D057-BC58-9DFD941B3B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4433208D-22BF-D8D7-CA27-ED9D805F2B9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4290E4AC-6D16-1739-6A4F-ACB00B8A612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A5FB9A6B-5FDB-3616-EBD1-38513E7553E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E383B1F7-4F38-D135-4A9C-97C69B0D475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5FE12382-9A71-8E52-A305-B7726AAE3DE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1348CBB6-D145-B54E-B184-43E5F8B0983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FC1ECF23-EFB4-8980-3D2B-168A3342CE0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B289D0B2-847B-039B-ED03-320DC24736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DE1CCDDA-1606-056B-71E3-1C86B9E483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F319B3B9-3661-D73A-54AF-50E783E35DF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E86EFE2A-B723-B83B-F408-0BFEC8FC786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36C3EE61-8AFF-1529-170E-E85D264F39A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1F5DBBA8-9968-C3D7-6654-53D304B6AB7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4CB65D4C-649B-71A3-E76D-CEFB19EDFB9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3" name="Straight Connector 25702">
              <a:extLst>
                <a:ext uri="{FF2B5EF4-FFF2-40B4-BE49-F238E27FC236}">
                  <a16:creationId xmlns:a16="http://schemas.microsoft.com/office/drawing/2014/main" id="{7B5BA01A-3232-6E0E-88D1-5D24ED0C934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4" name="Straight Connector 25703">
              <a:extLst>
                <a:ext uri="{FF2B5EF4-FFF2-40B4-BE49-F238E27FC236}">
                  <a16:creationId xmlns:a16="http://schemas.microsoft.com/office/drawing/2014/main" id="{1FA2255D-E6DD-6CD6-4BCD-7493BC9D327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5" name="Straight Connector 25704">
              <a:extLst>
                <a:ext uri="{FF2B5EF4-FFF2-40B4-BE49-F238E27FC236}">
                  <a16:creationId xmlns:a16="http://schemas.microsoft.com/office/drawing/2014/main" id="{24B1E232-1CDD-5077-F214-37437E55CE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6" name="Straight Connector 25705">
              <a:extLst>
                <a:ext uri="{FF2B5EF4-FFF2-40B4-BE49-F238E27FC236}">
                  <a16:creationId xmlns:a16="http://schemas.microsoft.com/office/drawing/2014/main" id="{44F20BA0-B186-CBDA-3C12-C9EF689D0EA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7" name="Straight Connector 25706">
              <a:extLst>
                <a:ext uri="{FF2B5EF4-FFF2-40B4-BE49-F238E27FC236}">
                  <a16:creationId xmlns:a16="http://schemas.microsoft.com/office/drawing/2014/main" id="{9EF2835E-7A8D-F7A6-CFF2-1D9F9515049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11" name="Group 356">
            <a:extLst>
              <a:ext uri="{FF2B5EF4-FFF2-40B4-BE49-F238E27FC236}">
                <a16:creationId xmlns:a16="http://schemas.microsoft.com/office/drawing/2014/main" id="{4BCE26DE-5A17-0751-ED5A-B11C6000A16D}"/>
              </a:ext>
            </a:extLst>
          </p:cNvPr>
          <p:cNvGrpSpPr>
            <a:grpSpLocks/>
          </p:cNvGrpSpPr>
          <p:nvPr/>
        </p:nvGrpSpPr>
        <p:grpSpPr bwMode="auto">
          <a:xfrm>
            <a:off x="3832184" y="2648417"/>
            <a:ext cx="223838" cy="862012"/>
            <a:chOff x="1296" y="773"/>
            <a:chExt cx="141" cy="543"/>
          </a:xfrm>
        </p:grpSpPr>
        <p:sp>
          <p:nvSpPr>
            <p:cNvPr id="26112" name="Line 357">
              <a:extLst>
                <a:ext uri="{FF2B5EF4-FFF2-40B4-BE49-F238E27FC236}">
                  <a16:creationId xmlns:a16="http://schemas.microsoft.com/office/drawing/2014/main" id="{FFE4FC84-5844-E64D-05C4-15FDC6A64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3" name="Line 358">
              <a:extLst>
                <a:ext uri="{FF2B5EF4-FFF2-40B4-BE49-F238E27FC236}">
                  <a16:creationId xmlns:a16="http://schemas.microsoft.com/office/drawing/2014/main" id="{1290F891-DFA4-AED9-8927-418B8C89F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14" name="Group 359">
              <a:extLst>
                <a:ext uri="{FF2B5EF4-FFF2-40B4-BE49-F238E27FC236}">
                  <a16:creationId xmlns:a16="http://schemas.microsoft.com/office/drawing/2014/main" id="{68F9B4DF-E32E-F636-0C39-55D97AE82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115" name="Freeform 360">
                <a:extLst>
                  <a:ext uri="{FF2B5EF4-FFF2-40B4-BE49-F238E27FC236}">
                    <a16:creationId xmlns:a16="http://schemas.microsoft.com/office/drawing/2014/main" id="{AF8F8C01-442B-E936-549B-E717F011C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" name="Freeform 361">
                <a:extLst>
                  <a:ext uri="{FF2B5EF4-FFF2-40B4-BE49-F238E27FC236}">
                    <a16:creationId xmlns:a16="http://schemas.microsoft.com/office/drawing/2014/main" id="{FB9D373F-0943-5FC5-BFE7-A2E81D6C3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117" name="Group 362">
            <a:extLst>
              <a:ext uri="{FF2B5EF4-FFF2-40B4-BE49-F238E27FC236}">
                <a16:creationId xmlns:a16="http://schemas.microsoft.com/office/drawing/2014/main" id="{57075415-2068-B219-61C3-167F2CD5C8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08059" y="2585205"/>
            <a:ext cx="223838" cy="862013"/>
            <a:chOff x="1296" y="773"/>
            <a:chExt cx="141" cy="543"/>
          </a:xfrm>
        </p:grpSpPr>
        <p:sp>
          <p:nvSpPr>
            <p:cNvPr id="26118" name="Line 363">
              <a:extLst>
                <a:ext uri="{FF2B5EF4-FFF2-40B4-BE49-F238E27FC236}">
                  <a16:creationId xmlns:a16="http://schemas.microsoft.com/office/drawing/2014/main" id="{BC617699-3C9A-E515-97A2-3AAE7B7D1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9" name="Line 364">
              <a:extLst>
                <a:ext uri="{FF2B5EF4-FFF2-40B4-BE49-F238E27FC236}">
                  <a16:creationId xmlns:a16="http://schemas.microsoft.com/office/drawing/2014/main" id="{213F84E2-B35A-6A91-36DD-DE0E43003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120" name="Group 365">
              <a:extLst>
                <a:ext uri="{FF2B5EF4-FFF2-40B4-BE49-F238E27FC236}">
                  <a16:creationId xmlns:a16="http://schemas.microsoft.com/office/drawing/2014/main" id="{78410C64-FA11-F36A-FCE6-560988816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6121" name="Freeform 366">
                <a:extLst>
                  <a:ext uri="{FF2B5EF4-FFF2-40B4-BE49-F238E27FC236}">
                    <a16:creationId xmlns:a16="http://schemas.microsoft.com/office/drawing/2014/main" id="{3C476343-236D-6E76-5D41-33E4FFFD9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" name="Freeform 367">
                <a:extLst>
                  <a:ext uri="{FF2B5EF4-FFF2-40B4-BE49-F238E27FC236}">
                    <a16:creationId xmlns:a16="http://schemas.microsoft.com/office/drawing/2014/main" id="{0D65A8A3-BB65-3F16-C3B6-B15CA92A0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08" name="Group 25707">
            <a:extLst>
              <a:ext uri="{FF2B5EF4-FFF2-40B4-BE49-F238E27FC236}">
                <a16:creationId xmlns:a16="http://schemas.microsoft.com/office/drawing/2014/main" id="{40400B5B-0842-A0AF-38BA-AB0F7743E64D}"/>
              </a:ext>
            </a:extLst>
          </p:cNvPr>
          <p:cNvGrpSpPr/>
          <p:nvPr/>
        </p:nvGrpSpPr>
        <p:grpSpPr>
          <a:xfrm>
            <a:off x="3130392" y="3041390"/>
            <a:ext cx="304800" cy="1747300"/>
            <a:chOff x="4267200" y="3431650"/>
            <a:chExt cx="304800" cy="1747300"/>
          </a:xfrm>
        </p:grpSpPr>
        <p:cxnSp>
          <p:nvCxnSpPr>
            <p:cNvPr id="25709" name="Straight Connector 25708">
              <a:extLst>
                <a:ext uri="{FF2B5EF4-FFF2-40B4-BE49-F238E27FC236}">
                  <a16:creationId xmlns:a16="http://schemas.microsoft.com/office/drawing/2014/main" id="{45AB1EA2-A0C6-4792-DE4D-AD47C1B96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9DC137E4-F8C9-2327-2CE3-C9CB5F389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6E76E769-F4AA-8319-33F3-6A2E229AD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02AFFB16-F4F4-344E-BB12-AF5DB7FEE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4D4A6302-1531-5669-D7E6-B1E639F46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59E93143-7EAA-A86A-AB64-3242FAA6293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AC3264C1-E252-8ECF-A60E-6CEB60F79B0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2A7EE8FB-1E55-3314-03CA-31D425504F4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AD35EC30-5E41-8885-E77A-0242F9C9D0C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FCD37B19-D2A6-FC5C-9736-3323F41E5D0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9" name="Straight Connector 25718">
              <a:extLst>
                <a:ext uri="{FF2B5EF4-FFF2-40B4-BE49-F238E27FC236}">
                  <a16:creationId xmlns:a16="http://schemas.microsoft.com/office/drawing/2014/main" id="{4349876A-FC7E-56D2-163B-DF215EFF033E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0" name="Straight Connector 25719">
              <a:extLst>
                <a:ext uri="{FF2B5EF4-FFF2-40B4-BE49-F238E27FC236}">
                  <a16:creationId xmlns:a16="http://schemas.microsoft.com/office/drawing/2014/main" id="{1ECA18E0-AD93-A1DB-A0AB-50547930D0E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1" name="Straight Connector 25720">
              <a:extLst>
                <a:ext uri="{FF2B5EF4-FFF2-40B4-BE49-F238E27FC236}">
                  <a16:creationId xmlns:a16="http://schemas.microsoft.com/office/drawing/2014/main" id="{1C915B11-0FD0-FC94-0D59-71301A478E1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2" name="Straight Connector 25721">
              <a:extLst>
                <a:ext uri="{FF2B5EF4-FFF2-40B4-BE49-F238E27FC236}">
                  <a16:creationId xmlns:a16="http://schemas.microsoft.com/office/drawing/2014/main" id="{3CE99812-E232-3ECF-4287-F9AA9FCB728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3" name="Straight Connector 25722">
              <a:extLst>
                <a:ext uri="{FF2B5EF4-FFF2-40B4-BE49-F238E27FC236}">
                  <a16:creationId xmlns:a16="http://schemas.microsoft.com/office/drawing/2014/main" id="{A1E7D09F-1C1C-D905-68AF-47F8686A89F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4" name="Straight Connector 25723">
              <a:extLst>
                <a:ext uri="{FF2B5EF4-FFF2-40B4-BE49-F238E27FC236}">
                  <a16:creationId xmlns:a16="http://schemas.microsoft.com/office/drawing/2014/main" id="{C30F8A1A-54E9-8FD2-36A5-DCC5E00F0C3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5" name="Straight Connector 25724">
              <a:extLst>
                <a:ext uri="{FF2B5EF4-FFF2-40B4-BE49-F238E27FC236}">
                  <a16:creationId xmlns:a16="http://schemas.microsoft.com/office/drawing/2014/main" id="{29268E65-FBB4-AD7B-57AF-104371E2C83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7" name="Straight Connector 25726">
              <a:extLst>
                <a:ext uri="{FF2B5EF4-FFF2-40B4-BE49-F238E27FC236}">
                  <a16:creationId xmlns:a16="http://schemas.microsoft.com/office/drawing/2014/main" id="{9800E685-F651-B66A-C021-23A2C39DF9B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8" name="Straight Connector 25727">
              <a:extLst>
                <a:ext uri="{FF2B5EF4-FFF2-40B4-BE49-F238E27FC236}">
                  <a16:creationId xmlns:a16="http://schemas.microsoft.com/office/drawing/2014/main" id="{169AF56C-8EDC-7425-3BD2-ECEA312B780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9" name="Straight Connector 25728">
              <a:extLst>
                <a:ext uri="{FF2B5EF4-FFF2-40B4-BE49-F238E27FC236}">
                  <a16:creationId xmlns:a16="http://schemas.microsoft.com/office/drawing/2014/main" id="{B328E658-6133-698C-5DF3-5FBFFAB0E4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0" name="Straight Connector 25729">
              <a:extLst>
                <a:ext uri="{FF2B5EF4-FFF2-40B4-BE49-F238E27FC236}">
                  <a16:creationId xmlns:a16="http://schemas.microsoft.com/office/drawing/2014/main" id="{848F888A-E296-DFD6-15C2-47D4DD98BDE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1" name="Straight Connector 25730">
              <a:extLst>
                <a:ext uri="{FF2B5EF4-FFF2-40B4-BE49-F238E27FC236}">
                  <a16:creationId xmlns:a16="http://schemas.microsoft.com/office/drawing/2014/main" id="{579CFB84-D8A2-E056-AAFC-6B8234FD04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2" name="Straight Connector 25731">
              <a:extLst>
                <a:ext uri="{FF2B5EF4-FFF2-40B4-BE49-F238E27FC236}">
                  <a16:creationId xmlns:a16="http://schemas.microsoft.com/office/drawing/2014/main" id="{8B72CD61-F2B2-6F1D-AA24-7BBFC396322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3" name="Straight Connector 25732">
              <a:extLst>
                <a:ext uri="{FF2B5EF4-FFF2-40B4-BE49-F238E27FC236}">
                  <a16:creationId xmlns:a16="http://schemas.microsoft.com/office/drawing/2014/main" id="{698F34A5-F07F-D111-E695-6434E2F9B57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6" name="Straight Connector 25725">
              <a:extLst>
                <a:ext uri="{FF2B5EF4-FFF2-40B4-BE49-F238E27FC236}">
                  <a16:creationId xmlns:a16="http://schemas.microsoft.com/office/drawing/2014/main" id="{834E098C-48F7-1E9F-B435-13DCDD35DD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26" name="TextBox 26125">
            <a:extLst>
              <a:ext uri="{FF2B5EF4-FFF2-40B4-BE49-F238E27FC236}">
                <a16:creationId xmlns:a16="http://schemas.microsoft.com/office/drawing/2014/main" id="{988A7B4B-B91D-EF61-F704-CBF52EBDC3DE}"/>
              </a:ext>
            </a:extLst>
          </p:cNvPr>
          <p:cNvSpPr txBox="1"/>
          <p:nvPr/>
        </p:nvSpPr>
        <p:spPr>
          <a:xfrm>
            <a:off x="3108059" y="710342"/>
            <a:ext cx="11124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(32 Rounds v2) </a:t>
            </a:r>
            <a:endParaRPr lang="en-US" sz="1000" dirty="0">
              <a:effectLst/>
              <a:highlight>
                <a:srgbClr val="FFFFFF"/>
              </a:highlight>
            </a:endParaRPr>
          </a:p>
        </p:txBody>
      </p:sp>
      <p:grpSp>
        <p:nvGrpSpPr>
          <p:cNvPr id="26127" name="Group 278">
            <a:extLst>
              <a:ext uri="{FF2B5EF4-FFF2-40B4-BE49-F238E27FC236}">
                <a16:creationId xmlns:a16="http://schemas.microsoft.com/office/drawing/2014/main" id="{9112AC5D-58A9-037B-A3D4-22EFA9001029}"/>
              </a:ext>
            </a:extLst>
          </p:cNvPr>
          <p:cNvGrpSpPr>
            <a:grpSpLocks/>
          </p:cNvGrpSpPr>
          <p:nvPr/>
        </p:nvGrpSpPr>
        <p:grpSpPr bwMode="auto">
          <a:xfrm>
            <a:off x="1069134" y="2886587"/>
            <a:ext cx="287338" cy="787400"/>
            <a:chOff x="2208" y="240"/>
            <a:chExt cx="181" cy="496"/>
          </a:xfrm>
        </p:grpSpPr>
        <p:sp>
          <p:nvSpPr>
            <p:cNvPr id="26128" name="Line 279">
              <a:extLst>
                <a:ext uri="{FF2B5EF4-FFF2-40B4-BE49-F238E27FC236}">
                  <a16:creationId xmlns:a16="http://schemas.microsoft.com/office/drawing/2014/main" id="{69DDD00D-6D72-8080-7251-56E45A333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29" name="Line 280">
              <a:extLst>
                <a:ext uri="{FF2B5EF4-FFF2-40B4-BE49-F238E27FC236}">
                  <a16:creationId xmlns:a16="http://schemas.microsoft.com/office/drawing/2014/main" id="{C417A60D-8471-8332-0F1A-98C28C9E7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30" name="Freeform 281">
              <a:extLst>
                <a:ext uri="{FF2B5EF4-FFF2-40B4-BE49-F238E27FC236}">
                  <a16:creationId xmlns:a16="http://schemas.microsoft.com/office/drawing/2014/main" id="{24148521-A5D3-A9E5-6C88-16A6B25E3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31" name="Freeform 282">
              <a:extLst>
                <a:ext uri="{FF2B5EF4-FFF2-40B4-BE49-F238E27FC236}">
                  <a16:creationId xmlns:a16="http://schemas.microsoft.com/office/drawing/2014/main" id="{6F8ED676-00A5-1A1C-5BC6-832A49DE7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32" name="Group 283">
            <a:extLst>
              <a:ext uri="{FF2B5EF4-FFF2-40B4-BE49-F238E27FC236}">
                <a16:creationId xmlns:a16="http://schemas.microsoft.com/office/drawing/2014/main" id="{5686CF71-76AD-9078-8C3B-7B902A8CB3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86522" y="2948515"/>
            <a:ext cx="287338" cy="787400"/>
            <a:chOff x="2208" y="240"/>
            <a:chExt cx="181" cy="496"/>
          </a:xfrm>
        </p:grpSpPr>
        <p:sp>
          <p:nvSpPr>
            <p:cNvPr id="26133" name="Line 284">
              <a:extLst>
                <a:ext uri="{FF2B5EF4-FFF2-40B4-BE49-F238E27FC236}">
                  <a16:creationId xmlns:a16="http://schemas.microsoft.com/office/drawing/2014/main" id="{275E47EC-18BF-C877-9A7B-9C7F7B8BE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34" name="Line 285">
              <a:extLst>
                <a:ext uri="{FF2B5EF4-FFF2-40B4-BE49-F238E27FC236}">
                  <a16:creationId xmlns:a16="http://schemas.microsoft.com/office/drawing/2014/main" id="{E18A0D44-C580-D216-5D2B-27F3129F9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35" name="Freeform 286">
              <a:extLst>
                <a:ext uri="{FF2B5EF4-FFF2-40B4-BE49-F238E27FC236}">
                  <a16:creationId xmlns:a16="http://schemas.microsoft.com/office/drawing/2014/main" id="{5FB652C7-D0DD-0085-FEEB-7554057A7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36" name="Freeform 287">
              <a:extLst>
                <a:ext uri="{FF2B5EF4-FFF2-40B4-BE49-F238E27FC236}">
                  <a16:creationId xmlns:a16="http://schemas.microsoft.com/office/drawing/2014/main" id="{79678944-EFA8-3E40-1DA5-0809F6C967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113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301</cp:revision>
  <cp:lastPrinted>2024-05-24T00:47:19Z</cp:lastPrinted>
  <dcterms:created xsi:type="dcterms:W3CDTF">2002-08-21T12:11:08Z</dcterms:created>
  <dcterms:modified xsi:type="dcterms:W3CDTF">2024-05-24T00:49:30Z</dcterms:modified>
  <cp:category>Shooting</cp:category>
</cp:coreProperties>
</file>