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23" r:id="rId3"/>
    <p:sldId id="324" r:id="rId4"/>
    <p:sldId id="325" r:id="rId5"/>
    <p:sldId id="326" r:id="rId6"/>
  </p:sldIdLst>
  <p:sldSz cx="7315200" cy="9601200"/>
  <p:notesSz cx="6985000" cy="92837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3300"/>
    <a:srgbClr val="C89B6E"/>
    <a:srgbClr val="FFD2A5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6" autoAdjust="0"/>
    <p:restoredTop sz="94618" autoAdjust="0"/>
  </p:normalViewPr>
  <p:slideViewPr>
    <p:cSldViewPr>
      <p:cViewPr>
        <p:scale>
          <a:sx n="313" d="100"/>
          <a:sy n="313" d="100"/>
        </p:scale>
        <p:origin x="4536" y="-3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261410" y="406545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669132" y="398462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083470" y="406545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574180" y="404813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3" name="Freeform 143"/>
          <p:cNvSpPr>
            <a:spLocks/>
          </p:cNvSpPr>
          <p:nvPr/>
        </p:nvSpPr>
        <p:spPr bwMode="auto">
          <a:xfrm rot="1986145" flipH="1">
            <a:off x="6851661" y="4732335"/>
            <a:ext cx="0" cy="276225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54" name="Freeform 144"/>
          <p:cNvSpPr>
            <a:spLocks/>
          </p:cNvSpPr>
          <p:nvPr/>
        </p:nvSpPr>
        <p:spPr bwMode="auto">
          <a:xfrm>
            <a:off x="6618298" y="4781548"/>
            <a:ext cx="0" cy="276225"/>
          </a:xfrm>
          <a:custGeom>
            <a:avLst/>
            <a:gdLst>
              <a:gd name="T0" fmla="*/ 118 w 118"/>
              <a:gd name="T1" fmla="*/ 0 h 307"/>
              <a:gd name="T2" fmla="*/ 12 w 118"/>
              <a:gd name="T3" fmla="*/ 168 h 307"/>
              <a:gd name="T4" fmla="*/ 0 w 118"/>
              <a:gd name="T5" fmla="*/ 246 h 307"/>
              <a:gd name="T6" fmla="*/ 94 w 118"/>
              <a:gd name="T7" fmla="*/ 30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307"/>
              <a:gd name="T14" fmla="*/ 118 w 118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307">
                <a:moveTo>
                  <a:pt x="118" y="0"/>
                </a:moveTo>
                <a:lnTo>
                  <a:pt x="12" y="168"/>
                </a:lnTo>
                <a:lnTo>
                  <a:pt x="0" y="246"/>
                </a:lnTo>
                <a:lnTo>
                  <a:pt x="94" y="30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1912648" y="397624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355993" y="397712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507807" y="404813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3716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2751223" y="397093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123849" y="408442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967040" y="3186783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7252" y="7167990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003C88-CBA5-000C-EA45-08E152D18221}"/>
              </a:ext>
            </a:extLst>
          </p:cNvPr>
          <p:cNvGrpSpPr/>
          <p:nvPr/>
        </p:nvGrpSpPr>
        <p:grpSpPr>
          <a:xfrm>
            <a:off x="3808307" y="5887041"/>
            <a:ext cx="739632" cy="1144656"/>
            <a:chOff x="3773513" y="7099230"/>
            <a:chExt cx="739632" cy="1144656"/>
          </a:xfrm>
        </p:grpSpPr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D7B912D-BC72-D3BA-2AC8-C93CB12B79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93369" y="742155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2F3BDDAB-21A4-0568-75BF-AB665A6408DF}"/>
                </a:ext>
              </a:extLst>
            </p:cNvPr>
            <p:cNvSpPr>
              <a:spLocks/>
            </p:cNvSpPr>
            <p:nvPr/>
          </p:nvSpPr>
          <p:spPr bwMode="auto">
            <a:xfrm rot="18498279">
              <a:off x="398660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CAEE4CB-C399-21C8-A1A6-D56A6878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95" y="709923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AA52B89C-6599-3941-3147-E86D1438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379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731312B-A240-2F9E-64B1-630C65820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632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773DEAF-9F18-0DF0-B1AD-976CB80E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222632" y="7458502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B0085-09CE-A27B-7B52-CF6BAE6653D1}"/>
              </a:ext>
            </a:extLst>
          </p:cNvPr>
          <p:cNvGrpSpPr/>
          <p:nvPr/>
        </p:nvGrpSpPr>
        <p:grpSpPr>
          <a:xfrm>
            <a:off x="4678363" y="5887041"/>
            <a:ext cx="723216" cy="1120108"/>
            <a:chOff x="5558123" y="6802135"/>
            <a:chExt cx="723216" cy="1120108"/>
          </a:xfrm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01B7F9-E5D8-C893-C1FD-2B4E4AACC6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414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ECAF13C-0C95-6328-5FA7-14262D793304}"/>
                </a:ext>
              </a:extLst>
            </p:cNvPr>
            <p:cNvSpPr>
              <a:spLocks/>
            </p:cNvSpPr>
            <p:nvPr/>
          </p:nvSpPr>
          <p:spPr bwMode="auto">
            <a:xfrm rot="2711839">
              <a:off x="5816386" y="688596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184DF72-E27F-72D8-0563-6B192F5A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0922" y="680213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3C2CB2C0-46F3-868F-047E-90EC805A9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123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87458900-973A-5543-D6BB-14D8BC85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76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66AABFE-7821-ED61-B8E7-DB7346740A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571376" y="7136859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23D39-89E0-E8EB-2464-11C5D36A6A00}"/>
              </a:ext>
            </a:extLst>
          </p:cNvPr>
          <p:cNvGrpSpPr/>
          <p:nvPr/>
        </p:nvGrpSpPr>
        <p:grpSpPr>
          <a:xfrm>
            <a:off x="1456969" y="5611466"/>
            <a:ext cx="296720" cy="1350420"/>
            <a:chOff x="2693396" y="6667375"/>
            <a:chExt cx="296720" cy="1350420"/>
          </a:xfrm>
        </p:grpSpPr>
        <p:sp>
          <p:nvSpPr>
            <p:cNvPr id="4" name="Freeform 504">
              <a:extLst>
                <a:ext uri="{FF2B5EF4-FFF2-40B4-BE49-F238E27FC236}">
                  <a16:creationId xmlns:a16="http://schemas.microsoft.com/office/drawing/2014/main" id="{07393451-A0FB-50B6-69FD-D738D6F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78" y="6667375"/>
              <a:ext cx="287338" cy="52546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5">
              <a:extLst>
                <a:ext uri="{FF2B5EF4-FFF2-40B4-BE49-F238E27FC236}">
                  <a16:creationId xmlns:a16="http://schemas.microsoft.com/office/drawing/2014/main" id="{85A6D5E9-D08A-6402-43AE-CAB7D77A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376" y="6996259"/>
              <a:ext cx="288925" cy="376237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00">
              <a:extLst>
                <a:ext uri="{FF2B5EF4-FFF2-40B4-BE49-F238E27FC236}">
                  <a16:creationId xmlns:a16="http://schemas.microsoft.com/office/drawing/2014/main" id="{8E79F142-F0C2-8B1B-87C1-48CC7C2D3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396" y="7024021"/>
              <a:ext cx="290513" cy="993774"/>
              <a:chOff x="3504" y="1428"/>
              <a:chExt cx="183" cy="626"/>
            </a:xfrm>
          </p:grpSpPr>
          <p:sp>
            <p:nvSpPr>
              <p:cNvPr id="15" name="Freeform 501">
                <a:extLst>
                  <a:ext uri="{FF2B5EF4-FFF2-40B4-BE49-F238E27FC236}">
                    <a16:creationId xmlns:a16="http://schemas.microsoft.com/office/drawing/2014/main" id="{F403C79D-5C80-8583-EF03-B85FCA4B4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02">
                <a:extLst>
                  <a:ext uri="{FF2B5EF4-FFF2-40B4-BE49-F238E27FC236}">
                    <a16:creationId xmlns:a16="http://schemas.microsoft.com/office/drawing/2014/main" id="{A5D79D65-ABF6-FF6E-9F31-6B39B5CE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03">
                <a:extLst>
                  <a:ext uri="{FF2B5EF4-FFF2-40B4-BE49-F238E27FC236}">
                    <a16:creationId xmlns:a16="http://schemas.microsoft.com/office/drawing/2014/main" id="{E1263917-8BC1-07B7-22B1-7B9EC623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28"/>
                <a:ext cx="183" cy="432"/>
                <a:chOff x="1008" y="2628"/>
                <a:chExt cx="183" cy="432"/>
              </a:xfrm>
            </p:grpSpPr>
            <p:sp>
              <p:nvSpPr>
                <p:cNvPr id="18" name="Freeform 504">
                  <a:extLst>
                    <a:ext uri="{FF2B5EF4-FFF2-40B4-BE49-F238E27FC236}">
                      <a16:creationId xmlns:a16="http://schemas.microsoft.com/office/drawing/2014/main" id="{5E96C7C1-BEFA-E188-5E1F-865B15828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28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505">
                  <a:extLst>
                    <a:ext uri="{FF2B5EF4-FFF2-40B4-BE49-F238E27FC236}">
                      <a16:creationId xmlns:a16="http://schemas.microsoft.com/office/drawing/2014/main" id="{CFEC029D-6E19-796F-D2C9-ACE6F6C1E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823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1DA6C582-4CC8-90B9-40DC-DEFEF997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75" y="73744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4" name="Group 3833">
            <a:extLst>
              <a:ext uri="{FF2B5EF4-FFF2-40B4-BE49-F238E27FC236}">
                <a16:creationId xmlns:a16="http://schemas.microsoft.com/office/drawing/2014/main" id="{C5A9F981-34DF-0ABE-E851-AC2EE41E3EC9}"/>
              </a:ext>
            </a:extLst>
          </p:cNvPr>
          <p:cNvGrpSpPr/>
          <p:nvPr/>
        </p:nvGrpSpPr>
        <p:grpSpPr>
          <a:xfrm>
            <a:off x="727760" y="6414417"/>
            <a:ext cx="287338" cy="625007"/>
            <a:chOff x="727760" y="6414417"/>
            <a:chExt cx="287338" cy="625007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01CE831B-B787-F888-7AAF-A97998EE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FE1F809B-419F-4804-9A09-00DC3A72A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129C13BE-C3EE-CFF4-981C-05008FD8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B536B2-D571-A161-CE87-EA64302FD95A}"/>
              </a:ext>
            </a:extLst>
          </p:cNvPr>
          <p:cNvGrpSpPr/>
          <p:nvPr/>
        </p:nvGrpSpPr>
        <p:grpSpPr>
          <a:xfrm>
            <a:off x="171454" y="6373872"/>
            <a:ext cx="287338" cy="625007"/>
            <a:chOff x="1532577" y="7015631"/>
            <a:chExt cx="287338" cy="625007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31D64369-E39A-AA69-561D-89650FE5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B80462AD-2A5C-E270-FD10-E6785A912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55266E3-CB6C-6EAD-3DDF-B33C024B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3" name="Group 3982">
            <a:extLst>
              <a:ext uri="{FF2B5EF4-FFF2-40B4-BE49-F238E27FC236}">
                <a16:creationId xmlns:a16="http://schemas.microsoft.com/office/drawing/2014/main" id="{B552A73E-11F9-E8A3-86FA-8D28FE741409}"/>
              </a:ext>
            </a:extLst>
          </p:cNvPr>
          <p:cNvGrpSpPr/>
          <p:nvPr/>
        </p:nvGrpSpPr>
        <p:grpSpPr>
          <a:xfrm>
            <a:off x="6262508" y="5893114"/>
            <a:ext cx="658136" cy="1208627"/>
            <a:chOff x="6262508" y="5893114"/>
            <a:chExt cx="658136" cy="1208627"/>
          </a:xfrm>
        </p:grpSpPr>
        <p:sp>
          <p:nvSpPr>
            <p:cNvPr id="3835" name="Line 31">
              <a:extLst>
                <a:ext uri="{FF2B5EF4-FFF2-40B4-BE49-F238E27FC236}">
                  <a16:creationId xmlns:a16="http://schemas.microsoft.com/office/drawing/2014/main" id="{150AC469-6F5C-8860-1EBE-E290035E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6" name="Line 31">
              <a:extLst>
                <a:ext uri="{FF2B5EF4-FFF2-40B4-BE49-F238E27FC236}">
                  <a16:creationId xmlns:a16="http://schemas.microsoft.com/office/drawing/2014/main" id="{97FA21D3-1ECC-B6A8-8FFD-CF1DB269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ECF24F-EF70-4841-99C5-A3F9AD97316B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CF4A5B03-E3CE-E583-D6B1-1479DF5F4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304F201B-2E60-CA7A-4AB1-E5FBD065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3B32D5FD-0843-CD1A-E081-F7CE290219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B9822D33-5ABD-BD12-4123-60D3F0C6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38607825-F3F9-338F-4D32-81CA17BE6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F81698-37FC-F23F-488A-55DE5C7C7C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EE2182-1076-2B75-6DBF-60A25CFF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AD585358-8BDD-EDB7-0113-7C004CCC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A77555B-A3AD-0DF4-9FBD-107090074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0915C-D510-2AE5-421D-3702EE7CEC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1" name="Group 3980">
            <a:extLst>
              <a:ext uri="{FF2B5EF4-FFF2-40B4-BE49-F238E27FC236}">
                <a16:creationId xmlns:a16="http://schemas.microsoft.com/office/drawing/2014/main" id="{72C02439-65FB-1CA0-466D-CD6AC23A85DF}"/>
              </a:ext>
            </a:extLst>
          </p:cNvPr>
          <p:cNvGrpSpPr/>
          <p:nvPr/>
        </p:nvGrpSpPr>
        <p:grpSpPr>
          <a:xfrm>
            <a:off x="1049169" y="7173698"/>
            <a:ext cx="579656" cy="1037259"/>
            <a:chOff x="2366037" y="7140471"/>
            <a:chExt cx="579656" cy="1037259"/>
          </a:xfrm>
        </p:grpSpPr>
        <p:sp>
          <p:nvSpPr>
            <p:cNvPr id="3895" name="Freeform 32">
              <a:extLst>
                <a:ext uri="{FF2B5EF4-FFF2-40B4-BE49-F238E27FC236}">
                  <a16:creationId xmlns:a16="http://schemas.microsoft.com/office/drawing/2014/main" id="{ACE82540-270C-E651-4003-B04E6856F7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85893" y="736772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32">
              <a:extLst>
                <a:ext uri="{FF2B5EF4-FFF2-40B4-BE49-F238E27FC236}">
                  <a16:creationId xmlns:a16="http://schemas.microsoft.com/office/drawing/2014/main" id="{DAE720FB-EC23-435C-8A5C-413B763B09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0330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Line 34">
              <a:extLst>
                <a:ext uri="{FF2B5EF4-FFF2-40B4-BE49-F238E27FC236}">
                  <a16:creationId xmlns:a16="http://schemas.microsoft.com/office/drawing/2014/main" id="{45E1E6B9-E517-D2EA-5D54-877BB827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415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35">
              <a:extLst>
                <a:ext uri="{FF2B5EF4-FFF2-40B4-BE49-F238E27FC236}">
                  <a16:creationId xmlns:a16="http://schemas.microsoft.com/office/drawing/2014/main" id="{922DC879-F571-8354-9E27-F8B7AC4C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668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Freeform 36">
              <a:extLst>
                <a:ext uri="{FF2B5EF4-FFF2-40B4-BE49-F238E27FC236}">
                  <a16:creationId xmlns:a16="http://schemas.microsoft.com/office/drawing/2014/main" id="{5D3722F3-AFF6-F5D1-E93A-F20297C23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5180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2" name="Group 3981">
            <a:extLst>
              <a:ext uri="{FF2B5EF4-FFF2-40B4-BE49-F238E27FC236}">
                <a16:creationId xmlns:a16="http://schemas.microsoft.com/office/drawing/2014/main" id="{F65D5BD7-656E-D06A-6C7F-123B31BAEE86}"/>
              </a:ext>
            </a:extLst>
          </p:cNvPr>
          <p:cNvGrpSpPr/>
          <p:nvPr/>
        </p:nvGrpSpPr>
        <p:grpSpPr>
          <a:xfrm>
            <a:off x="1833411" y="7165551"/>
            <a:ext cx="584504" cy="1037259"/>
            <a:chOff x="3643444" y="7140471"/>
            <a:chExt cx="584504" cy="1037259"/>
          </a:xfrm>
        </p:grpSpPr>
        <p:sp>
          <p:nvSpPr>
            <p:cNvPr id="3903" name="Freeform 32">
              <a:extLst>
                <a:ext uri="{FF2B5EF4-FFF2-40B4-BE49-F238E27FC236}">
                  <a16:creationId xmlns:a16="http://schemas.microsoft.com/office/drawing/2014/main" id="{AC8EB398-E015-C5F4-91F9-559C8360F7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Freeform 32">
              <a:extLst>
                <a:ext uri="{FF2B5EF4-FFF2-40B4-BE49-F238E27FC236}">
                  <a16:creationId xmlns:a16="http://schemas.microsoft.com/office/drawing/2014/main" id="{52D81261-AB61-98B8-D5FE-53DD68CB7F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Line 34">
              <a:extLst>
                <a:ext uri="{FF2B5EF4-FFF2-40B4-BE49-F238E27FC236}">
                  <a16:creationId xmlns:a16="http://schemas.microsoft.com/office/drawing/2014/main" id="{3ED6E3DD-6F2C-A73F-540A-CE721DA5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Line 35">
              <a:extLst>
                <a:ext uri="{FF2B5EF4-FFF2-40B4-BE49-F238E27FC236}">
                  <a16:creationId xmlns:a16="http://schemas.microsoft.com/office/drawing/2014/main" id="{63C6AFED-7E49-D358-66E2-E86D16F6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Freeform 36">
              <a:extLst>
                <a:ext uri="{FF2B5EF4-FFF2-40B4-BE49-F238E27FC236}">
                  <a16:creationId xmlns:a16="http://schemas.microsoft.com/office/drawing/2014/main" id="{3984E40D-D68D-76E2-A558-1B7998D06C6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32">
            <a:extLst>
              <a:ext uri="{FF2B5EF4-FFF2-40B4-BE49-F238E27FC236}">
                <a16:creationId xmlns:a16="http://schemas.microsoft.com/office/drawing/2014/main" id="{21F21346-872F-1808-4B39-52D460324C69}"/>
              </a:ext>
            </a:extLst>
          </p:cNvPr>
          <p:cNvSpPr>
            <a:spLocks/>
          </p:cNvSpPr>
          <p:nvPr/>
        </p:nvSpPr>
        <p:spPr bwMode="auto">
          <a:xfrm>
            <a:off x="2057400" y="641441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515615-CFC0-3A40-8624-0A74C37A65C3}"/>
              </a:ext>
            </a:extLst>
          </p:cNvPr>
          <p:cNvGrpSpPr/>
          <p:nvPr/>
        </p:nvGrpSpPr>
        <p:grpSpPr>
          <a:xfrm>
            <a:off x="2743200" y="7010400"/>
            <a:ext cx="796215" cy="1231683"/>
            <a:chOff x="3593012" y="7609174"/>
            <a:chExt cx="796215" cy="1231683"/>
          </a:xfrm>
        </p:grpSpPr>
        <p:sp>
          <p:nvSpPr>
            <p:cNvPr id="3832" name="Line 34">
              <a:extLst>
                <a:ext uri="{FF2B5EF4-FFF2-40B4-BE49-F238E27FC236}">
                  <a16:creationId xmlns:a16="http://schemas.microsoft.com/office/drawing/2014/main" id="{FAE30EAD-FFBE-08F3-A054-C0F8A601E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862" y="8229601"/>
              <a:ext cx="4011" cy="611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Line 35">
              <a:extLst>
                <a:ext uri="{FF2B5EF4-FFF2-40B4-BE49-F238E27FC236}">
                  <a16:creationId xmlns:a16="http://schemas.microsoft.com/office/drawing/2014/main" id="{77CA12A5-A1BE-ABDC-3AD7-561A9AD91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201" y="8229601"/>
              <a:ext cx="2918" cy="611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Freeform 32">
              <a:extLst>
                <a:ext uri="{FF2B5EF4-FFF2-40B4-BE49-F238E27FC236}">
                  <a16:creationId xmlns:a16="http://schemas.microsoft.com/office/drawing/2014/main" id="{62EC2FF5-02FD-87B0-11F1-BAF46A69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012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32">
              <a:extLst>
                <a:ext uri="{FF2B5EF4-FFF2-40B4-BE49-F238E27FC236}">
                  <a16:creationId xmlns:a16="http://schemas.microsoft.com/office/drawing/2014/main" id="{17FE7679-9235-E9DE-5644-D4125BAF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889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32">
              <a:extLst>
                <a:ext uri="{FF2B5EF4-FFF2-40B4-BE49-F238E27FC236}">
                  <a16:creationId xmlns:a16="http://schemas.microsoft.com/office/drawing/2014/main" id="{82DC3F15-A2C7-756D-BEC5-A79A76AA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451" y="813622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Freeform 32">
              <a:extLst>
                <a:ext uri="{FF2B5EF4-FFF2-40B4-BE49-F238E27FC236}">
                  <a16:creationId xmlns:a16="http://schemas.microsoft.com/office/drawing/2014/main" id="{CF9EA4A3-8FEF-5FA7-9110-20F0A5EC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874" y="760917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Freeform 36">
              <a:extLst>
                <a:ext uri="{FF2B5EF4-FFF2-40B4-BE49-F238E27FC236}">
                  <a16:creationId xmlns:a16="http://schemas.microsoft.com/office/drawing/2014/main" id="{9538E52D-1E48-4E80-DD76-FA562383F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863" y="788896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02" name="Group 3901">
            <a:extLst>
              <a:ext uri="{FF2B5EF4-FFF2-40B4-BE49-F238E27FC236}">
                <a16:creationId xmlns:a16="http://schemas.microsoft.com/office/drawing/2014/main" id="{65556F7D-FE00-3E4C-3DCC-35CE133094DD}"/>
              </a:ext>
            </a:extLst>
          </p:cNvPr>
          <p:cNvGrpSpPr/>
          <p:nvPr/>
        </p:nvGrpSpPr>
        <p:grpSpPr>
          <a:xfrm>
            <a:off x="1981200" y="4572000"/>
            <a:ext cx="293688" cy="1117599"/>
            <a:chOff x="1981200" y="4572000"/>
            <a:chExt cx="293688" cy="1117599"/>
          </a:xfrm>
        </p:grpSpPr>
        <p:grpSp>
          <p:nvGrpSpPr>
            <p:cNvPr id="3848" name="Group 500">
              <a:extLst>
                <a:ext uri="{FF2B5EF4-FFF2-40B4-BE49-F238E27FC236}">
                  <a16:creationId xmlns:a16="http://schemas.microsoft.com/office/drawing/2014/main" id="{8FD27AFD-700B-BDEF-8B10-F4F8874CB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3869" name="Freeform 501">
                <a:extLst>
                  <a:ext uri="{FF2B5EF4-FFF2-40B4-BE49-F238E27FC236}">
                    <a16:creationId xmlns:a16="http://schemas.microsoft.com/office/drawing/2014/main" id="{F69BAE42-A678-E7BA-AC70-B7A6AB3A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0" name="Freeform 502">
                <a:extLst>
                  <a:ext uri="{FF2B5EF4-FFF2-40B4-BE49-F238E27FC236}">
                    <a16:creationId xmlns:a16="http://schemas.microsoft.com/office/drawing/2014/main" id="{20075B81-3F16-5DAA-7CF8-1C1A0DBE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2" name="Group 503">
                <a:extLst>
                  <a:ext uri="{FF2B5EF4-FFF2-40B4-BE49-F238E27FC236}">
                    <a16:creationId xmlns:a16="http://schemas.microsoft.com/office/drawing/2014/main" id="{D7E7E165-3C35-87B9-35DE-36C4D883D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3893" name="Freeform 504">
                  <a:extLst>
                    <a:ext uri="{FF2B5EF4-FFF2-40B4-BE49-F238E27FC236}">
                      <a16:creationId xmlns:a16="http://schemas.microsoft.com/office/drawing/2014/main" id="{A7DC5606-452B-810D-53AB-6D1C0F3A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" name="Freeform 505">
                  <a:extLst>
                    <a:ext uri="{FF2B5EF4-FFF2-40B4-BE49-F238E27FC236}">
                      <a16:creationId xmlns:a16="http://schemas.microsoft.com/office/drawing/2014/main" id="{A397D6E8-9A31-FF41-CFA2-8C9B748EB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50" name="Freeform 506">
              <a:extLst>
                <a:ext uri="{FF2B5EF4-FFF2-40B4-BE49-F238E27FC236}">
                  <a16:creationId xmlns:a16="http://schemas.microsoft.com/office/drawing/2014/main" id="{C18EFB74-0F00-20AB-4441-2FAF86939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8FB72ECC-C376-825B-8DC8-8660E4E69395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3" name="Group 3992">
            <a:extLst>
              <a:ext uri="{FF2B5EF4-FFF2-40B4-BE49-F238E27FC236}">
                <a16:creationId xmlns:a16="http://schemas.microsoft.com/office/drawing/2014/main" id="{34C7C490-69DD-3ED7-D388-DAC7B68A48EF}"/>
              </a:ext>
            </a:extLst>
          </p:cNvPr>
          <p:cNvGrpSpPr/>
          <p:nvPr/>
        </p:nvGrpSpPr>
        <p:grpSpPr>
          <a:xfrm>
            <a:off x="3794125" y="7242969"/>
            <a:ext cx="228600" cy="1007269"/>
            <a:chOff x="3794125" y="7242969"/>
            <a:chExt cx="228600" cy="1007269"/>
          </a:xfrm>
        </p:grpSpPr>
        <p:grpSp>
          <p:nvGrpSpPr>
            <p:cNvPr id="3991" name="Group 3990">
              <a:extLst>
                <a:ext uri="{FF2B5EF4-FFF2-40B4-BE49-F238E27FC236}">
                  <a16:creationId xmlns:a16="http://schemas.microsoft.com/office/drawing/2014/main" id="{14B98330-3B59-552F-9075-4546D26C57B4}"/>
                </a:ext>
              </a:extLst>
            </p:cNvPr>
            <p:cNvGrpSpPr/>
            <p:nvPr/>
          </p:nvGrpSpPr>
          <p:grpSpPr>
            <a:xfrm>
              <a:off x="3800475" y="7391400"/>
              <a:ext cx="222250" cy="858838"/>
              <a:chOff x="3800475" y="7391400"/>
              <a:chExt cx="222250" cy="858838"/>
            </a:xfrm>
          </p:grpSpPr>
          <p:sp>
            <p:nvSpPr>
              <p:cNvPr id="3985" name="Line 297">
                <a:extLst>
                  <a:ext uri="{FF2B5EF4-FFF2-40B4-BE49-F238E27FC236}">
                    <a16:creationId xmlns:a16="http://schemas.microsoft.com/office/drawing/2014/main" id="{D723D95F-C2D9-510D-C068-47F319489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375" y="7856538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6" name="Line 298">
                <a:extLst>
                  <a:ext uri="{FF2B5EF4-FFF2-40B4-BE49-F238E27FC236}">
                    <a16:creationId xmlns:a16="http://schemas.microsoft.com/office/drawing/2014/main" id="{D08553C4-068E-635A-17E5-5B5F4CCA3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1588" y="7796213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7" name="Freeform 299">
                <a:extLst>
                  <a:ext uri="{FF2B5EF4-FFF2-40B4-BE49-F238E27FC236}">
                    <a16:creationId xmlns:a16="http://schemas.microsoft.com/office/drawing/2014/main" id="{99ECE6F2-A466-2E8A-372D-0035EF187E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00475" y="7391400"/>
                <a:ext cx="222250" cy="577850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0" name="Freeform 299">
              <a:extLst>
                <a:ext uri="{FF2B5EF4-FFF2-40B4-BE49-F238E27FC236}">
                  <a16:creationId xmlns:a16="http://schemas.microsoft.com/office/drawing/2014/main" id="{267461C0-6CB6-B57E-4BBE-B1D3D4592B3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794125" y="7242969"/>
              <a:ext cx="222250" cy="57785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9" name="Group 4008">
            <a:extLst>
              <a:ext uri="{FF2B5EF4-FFF2-40B4-BE49-F238E27FC236}">
                <a16:creationId xmlns:a16="http://schemas.microsoft.com/office/drawing/2014/main" id="{F1E500BC-822F-10A8-C635-9B0D45138BD5}"/>
              </a:ext>
            </a:extLst>
          </p:cNvPr>
          <p:cNvGrpSpPr/>
          <p:nvPr/>
        </p:nvGrpSpPr>
        <p:grpSpPr>
          <a:xfrm>
            <a:off x="1066800" y="3276603"/>
            <a:ext cx="198438" cy="1055008"/>
            <a:chOff x="1066800" y="3276603"/>
            <a:chExt cx="198438" cy="1055008"/>
          </a:xfrm>
        </p:grpSpPr>
        <p:grpSp>
          <p:nvGrpSpPr>
            <p:cNvPr id="3995" name="Group 492">
              <a:extLst>
                <a:ext uri="{FF2B5EF4-FFF2-40B4-BE49-F238E27FC236}">
                  <a16:creationId xmlns:a16="http://schemas.microsoft.com/office/drawing/2014/main" id="{EE198324-9EE3-51C3-A360-33132CFDB6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276603"/>
              <a:ext cx="195263" cy="561976"/>
              <a:chOff x="1598" y="2410"/>
              <a:chExt cx="125" cy="354"/>
            </a:xfrm>
          </p:grpSpPr>
          <p:sp>
            <p:nvSpPr>
              <p:cNvPr id="4000" name="Freeform 493">
                <a:extLst>
                  <a:ext uri="{FF2B5EF4-FFF2-40B4-BE49-F238E27FC236}">
                    <a16:creationId xmlns:a16="http://schemas.microsoft.com/office/drawing/2014/main" id="{C3840B16-A9D5-66A4-94E2-1D3B0EE44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" name="Freeform 494">
                <a:extLst>
                  <a:ext uri="{FF2B5EF4-FFF2-40B4-BE49-F238E27FC236}">
                    <a16:creationId xmlns:a16="http://schemas.microsoft.com/office/drawing/2014/main" id="{280914A7-0022-DBF0-E9A6-6C16F148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96" name="Group 495">
              <a:extLst>
                <a:ext uri="{FF2B5EF4-FFF2-40B4-BE49-F238E27FC236}">
                  <a16:creationId xmlns:a16="http://schemas.microsoft.com/office/drawing/2014/main" id="{EDB7279C-86DE-86A8-FF8A-F2D47708AC1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66800" y="3556911"/>
              <a:ext cx="198438" cy="774700"/>
              <a:chOff x="1425" y="2304"/>
              <a:chExt cx="173" cy="560"/>
            </a:xfrm>
          </p:grpSpPr>
          <p:sp>
            <p:nvSpPr>
              <p:cNvPr id="3997" name="Line 496">
                <a:extLst>
                  <a:ext uri="{FF2B5EF4-FFF2-40B4-BE49-F238E27FC236}">
                    <a16:creationId xmlns:a16="http://schemas.microsoft.com/office/drawing/2014/main" id="{20B190EA-649E-B040-7119-452A52F4A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8" name="Line 497">
                <a:extLst>
                  <a:ext uri="{FF2B5EF4-FFF2-40B4-BE49-F238E27FC236}">
                    <a16:creationId xmlns:a16="http://schemas.microsoft.com/office/drawing/2014/main" id="{D934088F-7958-520E-F72B-67587BB72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9" name="Freeform 498">
                <a:extLst>
                  <a:ext uri="{FF2B5EF4-FFF2-40B4-BE49-F238E27FC236}">
                    <a16:creationId xmlns:a16="http://schemas.microsoft.com/office/drawing/2014/main" id="{883A1F43-F6FF-518E-7A73-323799303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2" name="Freeform 4001">
              <a:extLst>
                <a:ext uri="{FF2B5EF4-FFF2-40B4-BE49-F238E27FC236}">
                  <a16:creationId xmlns:a16="http://schemas.microsoft.com/office/drawing/2014/main" id="{BBB18F3D-F0CF-7CA8-F72C-D1CCF5A47D1A}"/>
                </a:ext>
              </a:extLst>
            </p:cNvPr>
            <p:cNvSpPr/>
            <p:nvPr/>
          </p:nvSpPr>
          <p:spPr>
            <a:xfrm>
              <a:off x="1066800" y="3505200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94837" y="238240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29">
            <a:extLst>
              <a:ext uri="{FF2B5EF4-FFF2-40B4-BE49-F238E27FC236}">
                <a16:creationId xmlns:a16="http://schemas.microsoft.com/office/drawing/2014/main" id="{8E24BB58-1AA9-9EA1-C35B-32692AC1D5DA}"/>
              </a:ext>
            </a:extLst>
          </p:cNvPr>
          <p:cNvGrpSpPr>
            <a:grpSpLocks/>
          </p:cNvGrpSpPr>
          <p:nvPr/>
        </p:nvGrpSpPr>
        <p:grpSpPr bwMode="auto">
          <a:xfrm>
            <a:off x="4696569" y="407371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27DF26C-2E96-FCF1-FDA2-AC18D34A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18827AFC-F2C1-3E64-CF30-D416A902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071E163-C0ED-0531-A42A-B46374AC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292978" y="32768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576889" y="3260459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3570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6F3F51-A3C4-2742-FA6E-5CF3D9364079}"/>
              </a:ext>
            </a:extLst>
          </p:cNvPr>
          <p:cNvGrpSpPr/>
          <p:nvPr/>
        </p:nvGrpSpPr>
        <p:grpSpPr>
          <a:xfrm>
            <a:off x="2074882" y="1647691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B62041-E7B6-649E-87C4-C5A76C666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3327F9-7133-3EBA-A99E-6F72A724BD70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7782E3-07F6-91E3-0812-1BDD78C162D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8218E8-70D2-E56B-29F1-82F7EC27B7FC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49EA6E-9D14-E0F0-28E4-167C789EEDC0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2E8691-90E4-D5FC-1108-0A5401217EC1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4F4FD2-88BF-58CB-C53F-C3948A9FEF3F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A87678-730A-B132-E571-E06E8CD1FC3B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A2F723-FFB7-5966-F902-8503EBDB8AE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31DA64-A533-3232-3FAD-90D00448D6D0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3A4BBD-1D35-39C6-48B0-D66552ADAC5F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3494BA-8610-5C94-B52A-DBEF1275CBEB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DAF5C-9504-E580-17BC-38A6EF196BE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851556-F241-D01D-EA0A-A8497F3945E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33D2AF-CAFD-E0D3-46C1-F9A5BBC7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B159C4-A7C6-8B82-9646-F99A02D2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A3752D-B117-E466-9C37-9574C8D9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2D18F-0070-5A40-84F8-D75DF762E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AD038A-4C56-91F0-7D4A-733C330B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3E47C9-3F7E-D52C-FBE9-F6286D5AA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91F228-C411-E005-52E2-479B98076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0820837-8F3D-2620-31E4-ED15BF6A7699}"/>
              </a:ext>
            </a:extLst>
          </p:cNvPr>
          <p:cNvGrpSpPr/>
          <p:nvPr/>
        </p:nvGrpSpPr>
        <p:grpSpPr>
          <a:xfrm>
            <a:off x="5658988" y="2518289"/>
            <a:ext cx="304800" cy="1300063"/>
            <a:chOff x="5686609" y="3130512"/>
            <a:chExt cx="304800" cy="130006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0ECE18-B1BB-FBF2-FE06-B6A4F6B02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C49D44-AAB2-69BA-7021-1F12F1CD3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F89114-8006-B485-3C9A-14E134F09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F5E523F-7BD7-BB14-7C92-FC75C9DF4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F8A01A-09D6-BC5C-F4C4-E1304E8C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4DA31D-460E-B59C-D4AF-79B817E4899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4394D6-3EBE-5C21-C998-B1EB68B3C6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E67445-2AD0-7F9F-9ABF-49B6D086C7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AE80703-F590-0928-61AB-17916F4AD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E82E650-536F-F2FA-37B3-D6E9070933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5147CC4-E4E4-489D-3760-7D46E4D5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03FFDC2-6DC0-96A2-FA15-9F1744C5E97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99F4AB76-040C-2711-FE68-DAA211CB36D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0D2EC5A-07FE-62FF-0981-FD9CAE347B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D26C8EE-7BFC-8F19-61E5-BF792747EE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44F4C792-12DC-B8E6-9DF7-9D2E4E614E1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23DAE2-461F-49AA-6EF2-F1C5EE9C037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3B2DC14-B65A-882E-94FE-97BA4BC015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B91C16-4EE4-699A-169F-C21941ED4FF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CA924C2-DB22-2849-55F6-BF1B637B33EE}"/>
              </a:ext>
            </a:extLst>
          </p:cNvPr>
          <p:cNvCxnSpPr>
            <a:cxnSpLocks/>
          </p:cNvCxnSpPr>
          <p:nvPr/>
        </p:nvCxnSpPr>
        <p:spPr>
          <a:xfrm>
            <a:off x="5839009" y="715978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917614A7-476F-4D33-14D2-9C9EFC94DBE5}"/>
              </a:ext>
            </a:extLst>
          </p:cNvPr>
          <p:cNvCxnSpPr>
            <a:cxnSpLocks/>
          </p:cNvCxnSpPr>
          <p:nvPr/>
        </p:nvCxnSpPr>
        <p:spPr>
          <a:xfrm>
            <a:off x="5839009" y="651873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A728AA6-A705-6278-D9F0-21E87C6FFEBA}"/>
              </a:ext>
            </a:extLst>
          </p:cNvPr>
          <p:cNvCxnSpPr>
            <a:cxnSpLocks/>
          </p:cNvCxnSpPr>
          <p:nvPr/>
        </p:nvCxnSpPr>
        <p:spPr>
          <a:xfrm flipV="1">
            <a:off x="6471381" y="651873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DE89AF65-1C7C-C19C-7631-20F9A416D302}"/>
              </a:ext>
            </a:extLst>
          </p:cNvPr>
          <p:cNvCxnSpPr>
            <a:cxnSpLocks/>
          </p:cNvCxnSpPr>
          <p:nvPr/>
        </p:nvCxnSpPr>
        <p:spPr>
          <a:xfrm flipV="1">
            <a:off x="5839009" y="650663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F7103439-7E23-FF47-82CA-41FE3F4BAEBB}"/>
              </a:ext>
            </a:extLst>
          </p:cNvPr>
          <p:cNvSpPr txBox="1"/>
          <p:nvPr/>
        </p:nvSpPr>
        <p:spPr>
          <a:xfrm>
            <a:off x="5984288" y="666162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08AB10D3-937F-0393-35D8-8E80DB1D780E}"/>
              </a:ext>
            </a:extLst>
          </p:cNvPr>
          <p:cNvCxnSpPr>
            <a:cxnSpLocks/>
          </p:cNvCxnSpPr>
          <p:nvPr/>
        </p:nvCxnSpPr>
        <p:spPr>
          <a:xfrm>
            <a:off x="4372490" y="7637911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374AB124-B997-929A-0D71-81633246DD61}"/>
              </a:ext>
            </a:extLst>
          </p:cNvPr>
          <p:cNvCxnSpPr>
            <a:cxnSpLocks/>
          </p:cNvCxnSpPr>
          <p:nvPr/>
        </p:nvCxnSpPr>
        <p:spPr>
          <a:xfrm flipV="1">
            <a:off x="6675137" y="765363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3E277EF4-EDC3-2686-8BE7-37E5B4C4DA2A}"/>
              </a:ext>
            </a:extLst>
          </p:cNvPr>
          <p:cNvCxnSpPr>
            <a:cxnSpLocks/>
          </p:cNvCxnSpPr>
          <p:nvPr/>
        </p:nvCxnSpPr>
        <p:spPr>
          <a:xfrm flipV="1">
            <a:off x="4391392" y="765363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FD3632-16B4-299F-B837-B4FB72E21EA3}"/>
              </a:ext>
            </a:extLst>
          </p:cNvPr>
          <p:cNvCxnSpPr>
            <a:cxnSpLocks/>
          </p:cNvCxnSpPr>
          <p:nvPr/>
        </p:nvCxnSpPr>
        <p:spPr>
          <a:xfrm>
            <a:off x="4404643" y="8294688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4E789977-B5C4-5782-1C06-F37FA631C4F9}"/>
              </a:ext>
            </a:extLst>
          </p:cNvPr>
          <p:cNvSpPr txBox="1"/>
          <p:nvPr/>
        </p:nvSpPr>
        <p:spPr>
          <a:xfrm>
            <a:off x="5362608" y="77737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9A8607-A353-89BD-667B-9FFA887E5426}"/>
              </a:ext>
            </a:extLst>
          </p:cNvPr>
          <p:cNvGrpSpPr/>
          <p:nvPr/>
        </p:nvGrpSpPr>
        <p:grpSpPr>
          <a:xfrm>
            <a:off x="2794448" y="2468408"/>
            <a:ext cx="549436" cy="1065777"/>
            <a:chOff x="4851208" y="3645377"/>
            <a:chExt cx="549436" cy="10657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19CB2D-7CE7-C460-2C76-BE3BF9BE3C82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2E65260C-B900-FC17-A928-C75BB19E3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CEF4F3A-A330-85BA-2CEA-DC6A8BBB15BC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C6EC088B-4D1D-1D35-97D6-4AE376C41F73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702A0CFE-0F4B-A048-DA2A-2836517BFBF6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D7734A9-1CA6-1090-2428-0089B506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BB581C77-5173-58C3-D697-2D0263E58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C1DAF2E-D5E9-2B4E-4576-34BAB8BE890D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5A7DEB-2AB7-C6E8-277F-4A6B8D6599DD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D8C191D-00C4-A726-3188-CAC93DE90319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B707C9D-8F06-CBC7-A28A-E8B9816A8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B0E8B6D8-31EE-9D70-34D9-C248617C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13754DC-D1F5-D375-F8F0-52EEF8FD0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D28206A-7308-5299-B24A-5EF845ED6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E9FC02C7-F4A7-7702-401B-E8FC097B46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ACF26887-1D2D-6663-5094-31D5280E6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F365ECF8-B3A0-44F9-E586-C9A181804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ABDE5DB-E25B-D3E6-F35B-C3F222217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50A8B71-65DA-A290-C829-ABD5189E60A3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C7DFD2-5047-3990-13E4-6EAF41D26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84A2B28B-B0AC-F60F-DF34-D34DD4F2FE97}"/>
              </a:ext>
            </a:extLst>
          </p:cNvPr>
          <p:cNvGrpSpPr/>
          <p:nvPr/>
        </p:nvGrpSpPr>
        <p:grpSpPr>
          <a:xfrm>
            <a:off x="3301069" y="3357076"/>
            <a:ext cx="940847" cy="1447800"/>
            <a:chOff x="3301069" y="3357076"/>
            <a:chExt cx="940847" cy="14478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5ED0D1-B10F-89A5-8FF3-E121D571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4" y="3367394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FD8D6-8E35-78D0-68A4-E98E00F27648}"/>
                </a:ext>
              </a:extLst>
            </p:cNvPr>
            <p:cNvCxnSpPr/>
            <p:nvPr/>
          </p:nvCxnSpPr>
          <p:spPr>
            <a:xfrm rot="5400000">
              <a:off x="3052618" y="4538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C9294B-4341-211E-8DE0-0136874CDA30}"/>
                </a:ext>
              </a:extLst>
            </p:cNvPr>
            <p:cNvCxnSpPr/>
            <p:nvPr/>
          </p:nvCxnSpPr>
          <p:spPr>
            <a:xfrm rot="5400000">
              <a:off x="3128818" y="44766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6024BA-6A7A-0608-7F1D-4A3D812A46E7}"/>
                </a:ext>
              </a:extLst>
            </p:cNvPr>
            <p:cNvCxnSpPr/>
            <p:nvPr/>
          </p:nvCxnSpPr>
          <p:spPr>
            <a:xfrm rot="5400000">
              <a:off x="3205018" y="4385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CB1D09-72DE-11DB-7EBD-22DAFB98B5F9}"/>
                </a:ext>
              </a:extLst>
            </p:cNvPr>
            <p:cNvCxnSpPr/>
            <p:nvPr/>
          </p:nvCxnSpPr>
          <p:spPr>
            <a:xfrm rot="5400000">
              <a:off x="3281218" y="431367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9A0B7-8FFD-DB45-4703-E1A18ACBEA1A}"/>
                </a:ext>
              </a:extLst>
            </p:cNvPr>
            <p:cNvCxnSpPr/>
            <p:nvPr/>
          </p:nvCxnSpPr>
          <p:spPr>
            <a:xfrm rot="5400000">
              <a:off x="3357418" y="4233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7ACD9-BAB4-159F-F2FB-607D79812B17}"/>
                </a:ext>
              </a:extLst>
            </p:cNvPr>
            <p:cNvCxnSpPr/>
            <p:nvPr/>
          </p:nvCxnSpPr>
          <p:spPr>
            <a:xfrm rot="5400000">
              <a:off x="3433618" y="4157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618CA1B-D035-6638-6618-C8E56017288D}"/>
                </a:ext>
              </a:extLst>
            </p:cNvPr>
            <p:cNvCxnSpPr/>
            <p:nvPr/>
          </p:nvCxnSpPr>
          <p:spPr>
            <a:xfrm rot="5400000">
              <a:off x="3586018" y="400579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45157B-D5AD-777D-2E59-FEBFB5DE429F}"/>
                </a:ext>
              </a:extLst>
            </p:cNvPr>
            <p:cNvCxnSpPr/>
            <p:nvPr/>
          </p:nvCxnSpPr>
          <p:spPr>
            <a:xfrm rot="5400000">
              <a:off x="3662218" y="39432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6DCFD0-D897-AD76-D5D2-0CA2B3C09515}"/>
                </a:ext>
              </a:extLst>
            </p:cNvPr>
            <p:cNvCxnSpPr/>
            <p:nvPr/>
          </p:nvCxnSpPr>
          <p:spPr>
            <a:xfrm rot="5400000">
              <a:off x="3738418" y="3852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9AB731A6-7DB7-FCF7-4B61-9E4C9434CAA5}"/>
                </a:ext>
              </a:extLst>
            </p:cNvPr>
            <p:cNvCxnSpPr/>
            <p:nvPr/>
          </p:nvCxnSpPr>
          <p:spPr>
            <a:xfrm rot="5400000">
              <a:off x="3814618" y="378289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760FB470-0C45-EC34-57D6-73A1B1523DDA}"/>
                </a:ext>
              </a:extLst>
            </p:cNvPr>
            <p:cNvCxnSpPr/>
            <p:nvPr/>
          </p:nvCxnSpPr>
          <p:spPr>
            <a:xfrm rot="5400000">
              <a:off x="3890818" y="371304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572378C6-9EA4-78F3-56BA-09266CAB4713}"/>
                </a:ext>
              </a:extLst>
            </p:cNvPr>
            <p:cNvCxnSpPr/>
            <p:nvPr/>
          </p:nvCxnSpPr>
          <p:spPr>
            <a:xfrm rot="5400000">
              <a:off x="3967018" y="3623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DEFDFC2B-D3B5-A8CF-29CD-21A88FD50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4332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84F16EF-A6E1-E56F-54D5-32FD7937B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5094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9DF90733-B31A-DEAD-8956-22958BC9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339" y="382559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1DA355F4-7280-0F83-4EB6-1D100B5A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7380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7A4D87CF-4309-4E1A-12C3-67592150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341" y="3890476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6BA4CB7E-4471-C007-4065-B2B4B3B2E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069" y="4125613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4143D72C-1C37-737C-FEA7-592512C6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328" y="3680060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F246206-7C45-674D-2CB3-368308F78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3" y="4208894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9CDAE04-5F43-301B-51FA-0791D30136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7126" y="4190212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5EFE1B0A-A655-F84C-CDCA-9E32A560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89" y="3586518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706701DC-9964-4D61-3AA4-B04BAF55CCB2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30" y="3835825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585E8A59-4275-A4B5-DB8E-FB9F3CABCC78}"/>
              </a:ext>
            </a:extLst>
          </p:cNvPr>
          <p:cNvGrpSpPr/>
          <p:nvPr/>
        </p:nvGrpSpPr>
        <p:grpSpPr>
          <a:xfrm>
            <a:off x="2321775" y="-133053"/>
            <a:ext cx="1091414" cy="597268"/>
            <a:chOff x="2969441" y="6863202"/>
            <a:chExt cx="1091414" cy="59726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B3D20A-06EA-B79C-9F8E-AE639DAC6271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4C1AD9AF-1FAD-1270-22FC-2391E2D0CCE9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91E580AF-DC72-E1DD-CC9C-BAED34D15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FC63DAA-7F4A-42A4-6E53-DD1DA4965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416C74C-4BFB-01C6-A135-BFFD29FF1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549F61DB-F954-3656-C577-00223D8F29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CC2F35DD-E939-8C4B-B04A-6F6EE3C33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6165201F-6810-95AA-AF97-5F7B19B74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C145BAFF-2255-5B5C-E1C9-9196ADAEF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E26570B-A4DD-9965-DCB7-440492022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B44C7E8F-0A36-A067-61F5-683FB0779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498312C5-CA02-C74F-975E-8BD6502DC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9C709EDA-B6EC-3770-3E62-15FE5D9C1B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71151F65-4CBB-6984-4EC4-2A16F0712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9F92839A-8E9B-CF60-6ECB-EEB08A4AA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BC0EAD81-27BB-1E94-589B-A514FAE2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90D3C5AC-3558-D778-900E-9326DA219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CE4E614-8082-5244-C2A4-324D6E10DC6D}"/>
              </a:ext>
            </a:extLst>
          </p:cNvPr>
          <p:cNvGrpSpPr/>
          <p:nvPr/>
        </p:nvGrpSpPr>
        <p:grpSpPr>
          <a:xfrm>
            <a:off x="3546495" y="138237"/>
            <a:ext cx="1505874" cy="336522"/>
            <a:chOff x="2199506" y="8030118"/>
            <a:chExt cx="1505874" cy="336522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34C3F36-1DFA-B85E-B21B-B69370E59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0AD58C5-5B31-A04C-670E-380507D4B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DA475DB-EC6D-5F85-A7F7-6CEA7DDF3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B26B36-72A7-0D10-A1C4-333122E9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4A9D7E3-8F7E-936F-A9FC-95249A2C6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A09FE44-1B16-486C-E7BD-561808410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0EBD1BF-C542-3C11-53AD-3F669A3D4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5CD4B6D-A1B2-CB45-D0D0-C536C3D7E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399ADC4-F3A4-C358-2D0E-1FB9A1B27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0266984-2E73-D78F-9ADD-18935FB75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DC1FB73-7BE0-FDFF-4CEE-0E8805762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05E601C-BE79-A608-B09B-5D1D014FD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99D00E2-CCB4-459A-B776-F8468036D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8894ED6-A441-DF7A-427F-749B516D2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DF60D4F-9DBF-8966-38F9-1DE3E19A5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202E0D5-F00D-025F-A187-215ACE449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D545548-DA21-ECCA-EBCD-C5D0138D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AF9C0E9-2AAC-2D57-6F2C-2CBCCDCDF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901346B9-8A3F-1095-5DB8-EF0926833630}"/>
              </a:ext>
            </a:extLst>
          </p:cNvPr>
          <p:cNvGrpSpPr/>
          <p:nvPr/>
        </p:nvGrpSpPr>
        <p:grpSpPr>
          <a:xfrm>
            <a:off x="2946848" y="2620808"/>
            <a:ext cx="549436" cy="1065777"/>
            <a:chOff x="4851208" y="3645377"/>
            <a:chExt cx="549436" cy="1065777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87CD7866-597E-0BB6-4E4C-19C196669F34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07BCFF00-020C-50F0-F8D1-5C3AB18A6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0ECABEED-D3EC-BC53-6FCA-B3AE85819905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3F56D19C-3F5C-37A6-DDBA-F4A4199E87E7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07553D0-D997-37A3-C3CC-2DEA4EE2248A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903C5636-434D-9EC2-23DF-F2D2295B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132A3CF6-1118-2682-7920-9AB8AF376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EF28C2B-7F57-B378-F7FC-C24D3BD5C54F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3E33EA17-35BB-2FD5-4B23-477888336245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0F30E014-3040-C116-2804-9227F987CB80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DF25C4BD-FE7C-E7CB-82D9-B30F506A3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C0C79241-7E5D-48D2-DECC-012CF2BB9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5A8FDD4-2A01-4C0F-C3CD-D538FE23B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237DFC4-408A-3824-257F-E7F442C94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6B9B9DB0-BC53-E292-578D-F3771068C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FCEE8D5C-563D-87BA-34CC-35856E36BA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816D85B-07B5-0606-FCDA-055D578C9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9FB38CE2-954C-5B1C-3391-03EBD1F0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70AA0680-9995-0DC6-2F92-F3BE0E94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3FB1A95-889B-F4A6-D69A-252BEDD0FE91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F139E-7CF5-A086-0789-2D5220DC0522}"/>
              </a:ext>
            </a:extLst>
          </p:cNvPr>
          <p:cNvGrpSpPr/>
          <p:nvPr/>
        </p:nvGrpSpPr>
        <p:grpSpPr>
          <a:xfrm>
            <a:off x="1872093" y="1465453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B9D279-A74E-86FA-D976-14F33492B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E76FB-1F60-6B32-6B6F-7CE26DC3C28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4927B09-F5F3-5E22-957B-580C183B7CAF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F90548-A858-525A-8BBA-97B6185A6401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E23898-5AA9-6100-C128-C186210C3341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70E4FB-4BBD-1292-7558-1E4F1FA4D494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D3BFF-0406-7E06-0B2A-8E00839D2B67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452870-4A5A-426F-269F-FB18BF0D9B9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91AC11-D782-F8D3-2F7F-78DB719BF48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A3F718-CE43-EF2F-2731-66BF32A4352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9208C-6D96-E5F7-F1FD-2741872B8A6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AA59D4-EFF7-C529-0595-D617C501483A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4A8879-D386-9951-8B66-A3116978D296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780955-2DAF-C650-8D40-217E731A032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E2897C-6255-DCAC-4D3E-77D2535A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4B9B5-EBE6-91BF-0059-0B2F74F9B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269FA-11B7-BA63-25CC-2E1F0F163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5E7BBD-06EE-AD39-9FB4-646916F86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FCE9C-24BB-96D3-F7B7-00EC6217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577699-09B0-05C0-76AF-3BAF5E8F9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C9A6B0-AD74-521B-93C1-A9D972AD9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Line 30">
            <a:extLst>
              <a:ext uri="{FF2B5EF4-FFF2-40B4-BE49-F238E27FC236}">
                <a16:creationId xmlns:a16="http://schemas.microsoft.com/office/drawing/2014/main" id="{0A85733F-F79B-F383-3DAF-2BCE74184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2093" y="2392176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0">
            <a:extLst>
              <a:ext uri="{FF2B5EF4-FFF2-40B4-BE49-F238E27FC236}">
                <a16:creationId xmlns:a16="http://schemas.microsoft.com/office/drawing/2014/main" id="{4E0B41A7-28BD-6495-43CC-A22F36D1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8498" y="1491052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A1D048-D461-A748-B7EA-38BB09F26B67}"/>
              </a:ext>
            </a:extLst>
          </p:cNvPr>
          <p:cNvGrpSpPr/>
          <p:nvPr/>
        </p:nvGrpSpPr>
        <p:grpSpPr>
          <a:xfrm>
            <a:off x="719357" y="1464430"/>
            <a:ext cx="928140" cy="1788902"/>
            <a:chOff x="719357" y="1464430"/>
            <a:chExt cx="928140" cy="17889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07C120-F155-47A5-455A-AD4BA533EB44}"/>
                </a:ext>
              </a:extLst>
            </p:cNvPr>
            <p:cNvGrpSpPr/>
            <p:nvPr/>
          </p:nvGrpSpPr>
          <p:grpSpPr>
            <a:xfrm>
              <a:off x="719357" y="1464430"/>
              <a:ext cx="922947" cy="1447800"/>
              <a:chOff x="2590800" y="4343400"/>
              <a:chExt cx="922947" cy="14478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8608A3-82C5-5582-79DE-39235E7DA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04E399-5C62-14CC-3173-ECD2359790A9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0EF0C74-FC6A-088D-D038-4522851B7909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D63CD6-110F-D114-7368-E9926164B57A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FDBCF37-B390-8389-D5DF-27DEF41F6711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91C739-BFCD-5C91-CB02-2DFCD321D9D1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8F52B7-7D82-6B05-349B-42D1949ACC32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F85F0A-67C9-0570-16BF-C9B67542A991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BD1F11A-DAAE-2301-3E71-6DFD86BE4B65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6DE6FAD-F0DC-65F6-72F4-2B71A1AE9FFC}"/>
                  </a:ext>
                </a:extLst>
              </p:cNvPr>
              <p:cNvCxnSpPr/>
              <p:nvPr/>
            </p:nvCxnSpPr>
            <p:spPr>
              <a:xfrm rot="5400000">
                <a:off x="2933700" y="5219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3479AE-DD4D-7BED-A338-8A076ADB9FA5}"/>
                  </a:ext>
                </a:extLst>
              </p:cNvPr>
              <p:cNvCxnSpPr/>
              <p:nvPr/>
            </p:nvCxnSpPr>
            <p:spPr>
              <a:xfrm rot="5400000">
                <a:off x="3009900" y="5295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5ECECA4-DE24-931F-4895-647B07521AB2}"/>
                  </a:ext>
                </a:extLst>
              </p:cNvPr>
              <p:cNvCxnSpPr/>
              <p:nvPr/>
            </p:nvCxnSpPr>
            <p:spPr>
              <a:xfrm rot="5400000">
                <a:off x="3086100" y="5372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9C4DD3B-F2A5-BA5A-9800-AA2CF37FCE9B}"/>
                  </a:ext>
                </a:extLst>
              </p:cNvPr>
              <p:cNvCxnSpPr/>
              <p:nvPr/>
            </p:nvCxnSpPr>
            <p:spPr>
              <a:xfrm rot="5400000">
                <a:off x="3243727" y="5524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DD9E3A-FCD6-3885-4960-82FD4C30BA97}"/>
                  </a:ext>
                </a:extLst>
              </p:cNvPr>
              <p:cNvCxnSpPr/>
              <p:nvPr/>
            </p:nvCxnSpPr>
            <p:spPr>
              <a:xfrm rot="5400000">
                <a:off x="3162300" y="5448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CB226-07F3-D40F-893C-41CFCE4D4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9EEDF69-2E3F-F59A-E6CC-2500308F1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7EFAC33-DB08-471F-6E5E-815616779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B2C44C6-DA76-3AA8-3FE7-080BA11CE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6086BE-8C3C-CA89-0807-AFDCFED63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2B911E-7583-A72D-F10A-E600F805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C9C701-C0E9-0AB5-68E6-C4ADB9ED2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6809E932-BADC-DF0F-F7CF-2B1E9E3C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497" y="239217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8435F833-597D-90CD-240E-220B7096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99" y="147577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50E30CF-0578-34C0-BEB0-F808EC523D0B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F609C7F-26D9-CE0B-D3E2-2C40317D7429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C9C887A-4350-4FEB-5383-DD94E19B5CBB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9881E0-AFA0-7F3F-C541-A66E45DF3E98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E1C6465-85D3-B67F-7480-D2BC14BE00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ADAC558-9DBC-2708-001F-E0023860AA43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0022961-3C3C-2A13-05B6-6F0B9D889CFC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87B4C7D-56BD-513C-3907-7D05456F7812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1AC2310-2616-E6BB-7FBD-64BA94C6CED6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07F19E1-1CE9-9DBE-D226-1C1F35B6EC1A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4C06BA4-1520-23D6-8324-B65735633D12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9E5B280-46DD-CA73-5DD2-20D495015614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E676EA5-2837-37BD-A9E0-0156DF4355DD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7FDABDD-C008-F8B3-BB03-587D63DF3BA4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381DA6-33A8-33E2-02DE-D9BA287BA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55D0DC2-76A3-AA8A-8457-A2B98671C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FE10B9B-3380-218F-6DD7-A4F581D72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40E824A-338B-B004-1317-6A69D74FC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17513FC-BB5F-FB3C-D5FB-71DD6DD36E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95D090C-9FDE-F21B-CAF1-847A005F70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929442-B6FF-0A89-04B1-A3B0C0C21A10}"/>
              </a:ext>
            </a:extLst>
          </p:cNvPr>
          <p:cNvGrpSpPr/>
          <p:nvPr/>
        </p:nvGrpSpPr>
        <p:grpSpPr>
          <a:xfrm>
            <a:off x="1828800" y="34958"/>
            <a:ext cx="1727560" cy="861156"/>
            <a:chOff x="5185601" y="323019"/>
            <a:chExt cx="1727560" cy="861156"/>
          </a:xfrm>
        </p:grpSpPr>
        <p:grpSp>
          <p:nvGrpSpPr>
            <p:cNvPr id="106" name="Group 107">
              <a:extLst>
                <a:ext uri="{FF2B5EF4-FFF2-40B4-BE49-F238E27FC236}">
                  <a16:creationId xmlns:a16="http://schemas.microsoft.com/office/drawing/2014/main" id="{54BC14BA-88B2-0DB8-C7EF-1BFA1C7C6B2B}"/>
                </a:ext>
              </a:extLst>
            </p:cNvPr>
            <p:cNvGrpSpPr/>
            <p:nvPr/>
          </p:nvGrpSpPr>
          <p:grpSpPr>
            <a:xfrm rot="5400000">
              <a:off x="5782681" y="-274061"/>
              <a:ext cx="533400" cy="1727560"/>
              <a:chOff x="1600200" y="3200400"/>
              <a:chExt cx="533400" cy="350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191CA3E-CE1B-8A8A-A173-BB66EA29908A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BE4996A-E592-FA71-58F8-EFEEF0044C25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285896B-BE23-BAF7-2B1F-1971BC1EC755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573F9A5-7650-C565-351F-939EB8155695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5FA9EFF-FFF2-3C95-52D0-BB8D570B86B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A7A7CB-AFE2-09AE-86BA-9697B266E79D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5FA54B5-7569-8E33-8412-7C570EFB5AD2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C0184E-C361-11C4-8047-97FE0983736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AA38969-55D5-0903-7364-D677EC2AE9EF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6BA0FC2-EC6B-A5BE-33C6-B05536CA318D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3139585-C82C-6262-3FD6-C8BD0BB7BF7C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7D67385-A09A-86BE-D420-57432619C32A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8F6D780-A201-2D14-9720-8ED6C1895DFD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F9CC6E4-27A0-DD3D-4453-1C0E150D7FDD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9F68A7A-1128-E119-B9BB-EF93711B0CEB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41CB0FC-6DB2-902A-C096-C4138FC538E7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655791-7FBB-CE66-B689-9CF608EBED9C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AE7D1AF-C7BC-B3EB-A521-59114DB22C81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FEA60A1-826B-3BC9-FE3D-CFB68CF24331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3D86F3-79B0-98F5-B355-52E729EB900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571A46-5870-5DE8-871C-F4EEAC8446A4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8C06DFA-5296-9F30-0DE4-EAF0C8AF0B21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D294D76-413C-EEA3-8855-FA0B80B2A6A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B37F5B-AE38-A871-C39E-408F7EDA27C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60E41A6-83DB-4A76-720F-BFD277AFCD29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DB7D3CC-24C5-E045-0B91-A525FBD543DA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ACA147E-3C0E-AEE6-1AF6-A320E7E605C2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1B45102-DB03-BAA7-DB35-AE83B860960C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2BCD123-B779-6711-8EEF-C9BCABFC8634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184940DE-430F-8C27-3340-06F715CC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E658D2EF-B73A-E272-BD4B-00A67490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316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" name="Line 30">
            <a:extLst>
              <a:ext uri="{FF2B5EF4-FFF2-40B4-BE49-F238E27FC236}">
                <a16:creationId xmlns:a16="http://schemas.microsoft.com/office/drawing/2014/main" id="{299D16B9-981A-5994-E71B-D7ECB4E898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958" y="43011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30">
            <a:extLst>
              <a:ext uri="{FF2B5EF4-FFF2-40B4-BE49-F238E27FC236}">
                <a16:creationId xmlns:a16="http://schemas.microsoft.com/office/drawing/2014/main" id="{7FE15242-ED72-C97B-F241-43017AACD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617" y="34958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30">
            <a:extLst>
              <a:ext uri="{FF2B5EF4-FFF2-40B4-BE49-F238E27FC236}">
                <a16:creationId xmlns:a16="http://schemas.microsoft.com/office/drawing/2014/main" id="{AB706718-DA29-5918-5353-648AED285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0">
            <a:extLst>
              <a:ext uri="{FF2B5EF4-FFF2-40B4-BE49-F238E27FC236}">
                <a16:creationId xmlns:a16="http://schemas.microsoft.com/office/drawing/2014/main" id="{D39EF14F-2AAD-334F-D590-CA35A4B76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04014F5D-E4BF-BE1A-259E-3DF3AC14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659F36-2315-8C2F-BB72-139C1A3D981A}"/>
              </a:ext>
            </a:extLst>
          </p:cNvPr>
          <p:cNvCxnSpPr>
            <a:cxnSpLocks/>
          </p:cNvCxnSpPr>
          <p:nvPr/>
        </p:nvCxnSpPr>
        <p:spPr>
          <a:xfrm flipV="1">
            <a:off x="6858000" y="43011"/>
            <a:ext cx="0" cy="145572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68DDC1-D451-8CF1-0679-10B926E1B1BB}"/>
              </a:ext>
            </a:extLst>
          </p:cNvPr>
          <p:cNvCxnSpPr>
            <a:cxnSpLocks/>
          </p:cNvCxnSpPr>
          <p:nvPr/>
        </p:nvCxnSpPr>
        <p:spPr>
          <a:xfrm flipV="1">
            <a:off x="4931513" y="1111595"/>
            <a:ext cx="0" cy="100848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271DA1-30AC-664A-F923-927F1B432DA5}"/>
              </a:ext>
            </a:extLst>
          </p:cNvPr>
          <p:cNvCxnSpPr>
            <a:cxnSpLocks/>
          </p:cNvCxnSpPr>
          <p:nvPr/>
        </p:nvCxnSpPr>
        <p:spPr>
          <a:xfrm flipV="1">
            <a:off x="5867400" y="1210545"/>
            <a:ext cx="0" cy="99119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EC6F4E-AE25-B1DC-9E77-B2E9077C1AA1}"/>
              </a:ext>
            </a:extLst>
          </p:cNvPr>
          <p:cNvCxnSpPr>
            <a:cxnSpLocks/>
          </p:cNvCxnSpPr>
          <p:nvPr/>
        </p:nvCxnSpPr>
        <p:spPr>
          <a:xfrm flipV="1">
            <a:off x="5081958" y="1287896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ABDF8DF-A83D-C58D-A317-191C2238657B}"/>
              </a:ext>
            </a:extLst>
          </p:cNvPr>
          <p:cNvCxnSpPr>
            <a:cxnSpLocks/>
          </p:cNvCxnSpPr>
          <p:nvPr/>
        </p:nvCxnSpPr>
        <p:spPr>
          <a:xfrm>
            <a:off x="5479362" y="2116506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DF175D-855D-D5EB-9430-EE299E8063FE}"/>
              </a:ext>
            </a:extLst>
          </p:cNvPr>
          <p:cNvCxnSpPr>
            <a:cxnSpLocks/>
          </p:cNvCxnSpPr>
          <p:nvPr/>
        </p:nvCxnSpPr>
        <p:spPr>
          <a:xfrm>
            <a:off x="5601318" y="1957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9B86F-18FF-BA28-EBC9-79FD9226F5DF}"/>
              </a:ext>
            </a:extLst>
          </p:cNvPr>
          <p:cNvCxnSpPr>
            <a:cxnSpLocks/>
          </p:cNvCxnSpPr>
          <p:nvPr/>
        </p:nvCxnSpPr>
        <p:spPr>
          <a:xfrm>
            <a:off x="5441532" y="1806033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99F336-50E4-85EF-6C5D-AAA0D2246D18}"/>
              </a:ext>
            </a:extLst>
          </p:cNvPr>
          <p:cNvCxnSpPr>
            <a:cxnSpLocks/>
          </p:cNvCxnSpPr>
          <p:nvPr/>
        </p:nvCxnSpPr>
        <p:spPr>
          <a:xfrm>
            <a:off x="4932208" y="1499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A497EB0-20F6-AE87-CE4E-95AC8B018284}"/>
              </a:ext>
            </a:extLst>
          </p:cNvPr>
          <p:cNvCxnSpPr>
            <a:cxnSpLocks/>
          </p:cNvCxnSpPr>
          <p:nvPr/>
        </p:nvCxnSpPr>
        <p:spPr>
          <a:xfrm>
            <a:off x="4929558" y="14237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918C59-2D36-90A1-E7F6-7B4BB51E4407}"/>
              </a:ext>
            </a:extLst>
          </p:cNvPr>
          <p:cNvCxnSpPr>
            <a:cxnSpLocks/>
          </p:cNvCxnSpPr>
          <p:nvPr/>
        </p:nvCxnSpPr>
        <p:spPr>
          <a:xfrm>
            <a:off x="4932208" y="1576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DB1B24-474B-F267-2379-C4A3E1A9C0BE}"/>
              </a:ext>
            </a:extLst>
          </p:cNvPr>
          <p:cNvCxnSpPr>
            <a:cxnSpLocks/>
          </p:cNvCxnSpPr>
          <p:nvPr/>
        </p:nvCxnSpPr>
        <p:spPr>
          <a:xfrm>
            <a:off x="4929558" y="13475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3A1964-A90D-4F3F-A6BA-948F14C87450}"/>
              </a:ext>
            </a:extLst>
          </p:cNvPr>
          <p:cNvCxnSpPr>
            <a:cxnSpLocks/>
          </p:cNvCxnSpPr>
          <p:nvPr/>
        </p:nvCxnSpPr>
        <p:spPr>
          <a:xfrm>
            <a:off x="4932208" y="12713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8B43AAE-7BC3-E16D-3AA8-5973ACE9D797}"/>
              </a:ext>
            </a:extLst>
          </p:cNvPr>
          <p:cNvCxnSpPr>
            <a:cxnSpLocks/>
          </p:cNvCxnSpPr>
          <p:nvPr/>
        </p:nvCxnSpPr>
        <p:spPr>
          <a:xfrm>
            <a:off x="4929558" y="1195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65B84D-D583-BCA4-159F-F180097CA769}"/>
              </a:ext>
            </a:extLst>
          </p:cNvPr>
          <p:cNvCxnSpPr>
            <a:cxnSpLocks/>
          </p:cNvCxnSpPr>
          <p:nvPr/>
        </p:nvCxnSpPr>
        <p:spPr>
          <a:xfrm>
            <a:off x="4929558" y="1118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2159FC-2B24-FAB2-F022-A1433B14A5C8}"/>
              </a:ext>
            </a:extLst>
          </p:cNvPr>
          <p:cNvCxnSpPr>
            <a:cxnSpLocks/>
          </p:cNvCxnSpPr>
          <p:nvPr/>
        </p:nvCxnSpPr>
        <p:spPr>
          <a:xfrm>
            <a:off x="5515429" y="1933320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E4E27B-C31D-829E-B02C-5FED7E1D392F}"/>
              </a:ext>
            </a:extLst>
          </p:cNvPr>
          <p:cNvCxnSpPr>
            <a:cxnSpLocks/>
          </p:cNvCxnSpPr>
          <p:nvPr/>
        </p:nvCxnSpPr>
        <p:spPr>
          <a:xfrm flipV="1">
            <a:off x="5029200" y="1186174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BC52D5C-29F1-ABB8-595D-D3FCEE83DC64}"/>
              </a:ext>
            </a:extLst>
          </p:cNvPr>
          <p:cNvCxnSpPr>
            <a:cxnSpLocks/>
          </p:cNvCxnSpPr>
          <p:nvPr/>
        </p:nvCxnSpPr>
        <p:spPr>
          <a:xfrm flipV="1">
            <a:off x="5817579" y="1414139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A105055-8987-0178-35A3-4F0AF4C7C681}"/>
              </a:ext>
            </a:extLst>
          </p:cNvPr>
          <p:cNvGrpSpPr/>
          <p:nvPr/>
        </p:nvGrpSpPr>
        <p:grpSpPr>
          <a:xfrm>
            <a:off x="2990148" y="1442981"/>
            <a:ext cx="129739" cy="1805562"/>
            <a:chOff x="2990148" y="1442981"/>
            <a:chExt cx="129739" cy="180556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B5E618-8D32-0231-DA15-D28DC06A7243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2F96DF9-E14A-116B-1FF6-6E15D46863B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DFC1A9E-D72D-D16C-E6B4-296755AD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FB48A1E-D8A5-86F3-9F1B-3137CF1D9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F6124AC-A197-ECD1-DFB6-95F5ADF51A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5665FD2A-7843-627C-1D94-AD1833B6F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19FBB843-0171-6E71-892F-C971749B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67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41</Words>
  <Application>Microsoft Macintosh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305</cp:revision>
  <dcterms:created xsi:type="dcterms:W3CDTF">2002-08-21T12:11:08Z</dcterms:created>
  <dcterms:modified xsi:type="dcterms:W3CDTF">2024-12-19T21:00:28Z</dcterms:modified>
  <cp:category>Shooting</cp:category>
</cp:coreProperties>
</file>