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1" r:id="rId2"/>
    <p:sldId id="322" r:id="rId3"/>
    <p:sldId id="326" r:id="rId4"/>
    <p:sldId id="323" r:id="rId5"/>
    <p:sldId id="324" r:id="rId6"/>
    <p:sldId id="325" r:id="rId7"/>
  </p:sldIdLst>
  <p:sldSz cx="7315200" cy="9601200"/>
  <p:notesSz cx="6985000" cy="92837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565" autoAdjust="0"/>
  </p:normalViewPr>
  <p:slideViewPr>
    <p:cSldViewPr>
      <p:cViewPr varScale="1">
        <p:scale>
          <a:sx n="144" d="100"/>
          <a:sy n="144" d="100"/>
        </p:scale>
        <p:origin x="380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72421"/>
              </p:ext>
            </p:extLst>
          </p:nvPr>
        </p:nvGraphicFramePr>
        <p:xfrm>
          <a:off x="177801" y="165099"/>
          <a:ext cx="6997700" cy="399135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hands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PCC, weak hand rouching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buttstock on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as they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become visible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BEF2-533A-63DE-7268-7174637EF229}"/>
              </a:ext>
            </a:extLst>
          </p:cNvPr>
          <p:cNvSpPr txBox="1"/>
          <p:nvPr/>
        </p:nvSpPr>
        <p:spPr>
          <a:xfrm>
            <a:off x="1159718" y="657818"/>
            <a:ext cx="2048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 bay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323" y="41876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285761" y="7983479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6">
            <a:extLst>
              <a:ext uri="{FF2B5EF4-FFF2-40B4-BE49-F238E27FC236}">
                <a16:creationId xmlns:a16="http://schemas.microsoft.com/office/drawing/2014/main" id="{5BAF60B9-AC68-08AB-C070-92A946A849A7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1447802"/>
            <a:ext cx="738188" cy="836612"/>
            <a:chOff x="3928" y="816"/>
            <a:chExt cx="465" cy="527"/>
          </a:xfrm>
        </p:grpSpPr>
        <p:grpSp>
          <p:nvGrpSpPr>
            <p:cNvPr id="5" name="Group 477">
              <a:extLst>
                <a:ext uri="{FF2B5EF4-FFF2-40B4-BE49-F238E27FC236}">
                  <a16:creationId xmlns:a16="http://schemas.microsoft.com/office/drawing/2014/main" id="{8866D6C7-2E12-3AD2-8754-C0F93866F18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5" name="Group 478">
                <a:extLst>
                  <a:ext uri="{FF2B5EF4-FFF2-40B4-BE49-F238E27FC236}">
                    <a16:creationId xmlns:a16="http://schemas.microsoft.com/office/drawing/2014/main" id="{AF01DB9F-8239-C9AC-CD6C-4532223C9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7" name="Freeform 479">
                  <a:extLst>
                    <a:ext uri="{FF2B5EF4-FFF2-40B4-BE49-F238E27FC236}">
                      <a16:creationId xmlns:a16="http://schemas.microsoft.com/office/drawing/2014/main" id="{70A8794E-7E75-DFA5-4A4B-AF9D3A17A2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480">
                  <a:extLst>
                    <a:ext uri="{FF2B5EF4-FFF2-40B4-BE49-F238E27FC236}">
                      <a16:creationId xmlns:a16="http://schemas.microsoft.com/office/drawing/2014/main" id="{207833B3-A201-05D3-12D7-761668136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481">
                <a:extLst>
                  <a:ext uri="{FF2B5EF4-FFF2-40B4-BE49-F238E27FC236}">
                    <a16:creationId xmlns:a16="http://schemas.microsoft.com/office/drawing/2014/main" id="{B133C9ED-BCBE-47E9-FDFA-F3766756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82">
              <a:extLst>
                <a:ext uri="{FF2B5EF4-FFF2-40B4-BE49-F238E27FC236}">
                  <a16:creationId xmlns:a16="http://schemas.microsoft.com/office/drawing/2014/main" id="{D14FDF07-8FF8-218A-50C3-9C02E5C9E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1" name="Group 483">
                <a:extLst>
                  <a:ext uri="{FF2B5EF4-FFF2-40B4-BE49-F238E27FC236}">
                    <a16:creationId xmlns:a16="http://schemas.microsoft.com/office/drawing/2014/main" id="{7FC31D1A-F4D8-4E56-1E06-78CAF8DC2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3" name="Freeform 484">
                  <a:extLst>
                    <a:ext uri="{FF2B5EF4-FFF2-40B4-BE49-F238E27FC236}">
                      <a16:creationId xmlns:a16="http://schemas.microsoft.com/office/drawing/2014/main" id="{46A4B299-AFEB-67FE-A917-EE9E88665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485">
                  <a:extLst>
                    <a:ext uri="{FF2B5EF4-FFF2-40B4-BE49-F238E27FC236}">
                      <a16:creationId xmlns:a16="http://schemas.microsoft.com/office/drawing/2014/main" id="{40067BE8-4A0C-CA79-34E9-033762BF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Freeform 486">
                <a:extLst>
                  <a:ext uri="{FF2B5EF4-FFF2-40B4-BE49-F238E27FC236}">
                    <a16:creationId xmlns:a16="http://schemas.microsoft.com/office/drawing/2014/main" id="{6F347CC3-31F3-AF28-A8D8-5D8CDCBA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87">
              <a:extLst>
                <a:ext uri="{FF2B5EF4-FFF2-40B4-BE49-F238E27FC236}">
                  <a16:creationId xmlns:a16="http://schemas.microsoft.com/office/drawing/2014/main" id="{8F368A25-814B-9443-BE9A-F0E43983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8" name="Freeform 488">
                <a:extLst>
                  <a:ext uri="{FF2B5EF4-FFF2-40B4-BE49-F238E27FC236}">
                    <a16:creationId xmlns:a16="http://schemas.microsoft.com/office/drawing/2014/main" id="{F99C6BA0-FF44-A689-DB4D-F7C996064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89">
                <a:extLst>
                  <a:ext uri="{FF2B5EF4-FFF2-40B4-BE49-F238E27FC236}">
                    <a16:creationId xmlns:a16="http://schemas.microsoft.com/office/drawing/2014/main" id="{E7861CC5-4BA5-7859-B70C-D3A03715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490">
                <a:extLst>
                  <a:ext uri="{FF2B5EF4-FFF2-40B4-BE49-F238E27FC236}">
                    <a16:creationId xmlns:a16="http://schemas.microsoft.com/office/drawing/2014/main" id="{1A5D2144-17D6-FD40-ADD9-21E5C460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426715" y="26362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747676" y="2620808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2046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334</Words>
  <Application>Microsoft Macintosh PowerPoint</Application>
  <PresentationFormat>Custom</PresentationFormat>
  <Paragraphs>45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299</cp:revision>
  <dcterms:created xsi:type="dcterms:W3CDTF">2002-08-21T12:11:08Z</dcterms:created>
  <dcterms:modified xsi:type="dcterms:W3CDTF">2024-03-24T01:36:49Z</dcterms:modified>
  <cp:category>Shooting</cp:category>
</cp:coreProperties>
</file>