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9" autoAdjust="0"/>
    <p:restoredTop sz="94640" autoAdjust="0"/>
  </p:normalViewPr>
  <p:slideViewPr>
    <p:cSldViewPr>
      <p:cViewPr varScale="1">
        <p:scale>
          <a:sx n="100" d="100"/>
          <a:sy n="100" d="100"/>
        </p:scale>
        <p:origin x="5656" y="170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491">
            <a:extLst>
              <a:ext uri="{FF2B5EF4-FFF2-40B4-BE49-F238E27FC236}">
                <a16:creationId xmlns:a16="http://schemas.microsoft.com/office/drawing/2014/main" id="{867D39C4-97F2-C3A8-52D2-90E0C69136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14713" y="2994053"/>
            <a:ext cx="198438" cy="984250"/>
            <a:chOff x="1799" y="2184"/>
            <a:chExt cx="125" cy="620"/>
          </a:xfrm>
        </p:grpSpPr>
        <p:grpSp>
          <p:nvGrpSpPr>
            <p:cNvPr id="117" name="Group 492">
              <a:extLst>
                <a:ext uri="{FF2B5EF4-FFF2-40B4-BE49-F238E27FC236}">
                  <a16:creationId xmlns:a16="http://schemas.microsoft.com/office/drawing/2014/main" id="{C9BAB173-B8A4-040E-4530-00E4D6D3B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22" name="Freeform 493">
                <a:extLst>
                  <a:ext uri="{FF2B5EF4-FFF2-40B4-BE49-F238E27FC236}">
                    <a16:creationId xmlns:a16="http://schemas.microsoft.com/office/drawing/2014/main" id="{DD9F4908-C1B4-2FE2-89F7-1C2C840A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494">
                <a:extLst>
                  <a:ext uri="{FF2B5EF4-FFF2-40B4-BE49-F238E27FC236}">
                    <a16:creationId xmlns:a16="http://schemas.microsoft.com/office/drawing/2014/main" id="{B9766061-6B55-888D-104A-A1095C94A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495">
              <a:extLst>
                <a:ext uri="{FF2B5EF4-FFF2-40B4-BE49-F238E27FC236}">
                  <a16:creationId xmlns:a16="http://schemas.microsoft.com/office/drawing/2014/main" id="{E49A92C2-F3B7-D953-14A9-7567B19D5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9" name="Line 496">
                <a:extLst>
                  <a:ext uri="{FF2B5EF4-FFF2-40B4-BE49-F238E27FC236}">
                    <a16:creationId xmlns:a16="http://schemas.microsoft.com/office/drawing/2014/main" id="{4B29A433-92A0-83A3-81C9-131BBA5A7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497">
                <a:extLst>
                  <a:ext uri="{FF2B5EF4-FFF2-40B4-BE49-F238E27FC236}">
                    <a16:creationId xmlns:a16="http://schemas.microsoft.com/office/drawing/2014/main" id="{A8FA4DA4-CDD0-00AA-EA14-D679E36F9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498">
                <a:extLst>
                  <a:ext uri="{FF2B5EF4-FFF2-40B4-BE49-F238E27FC236}">
                    <a16:creationId xmlns:a16="http://schemas.microsoft.com/office/drawing/2014/main" id="{021DFBE6-89CB-C0E3-B214-0FA331683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573A09-0FF0-68B2-EAAD-DC9750311E17}"/>
              </a:ext>
            </a:extLst>
          </p:cNvPr>
          <p:cNvCxnSpPr>
            <a:cxnSpLocks/>
          </p:cNvCxnSpPr>
          <p:nvPr/>
        </p:nvCxnSpPr>
        <p:spPr>
          <a:xfrm>
            <a:off x="2221332" y="6635616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056341-663A-23BB-97FB-3DDC057168A7}"/>
              </a:ext>
            </a:extLst>
          </p:cNvPr>
          <p:cNvCxnSpPr>
            <a:cxnSpLocks/>
          </p:cNvCxnSpPr>
          <p:nvPr/>
        </p:nvCxnSpPr>
        <p:spPr>
          <a:xfrm>
            <a:off x="2221332" y="5994563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9D4646-3355-CB09-275C-ED342F139628}"/>
              </a:ext>
            </a:extLst>
          </p:cNvPr>
          <p:cNvCxnSpPr>
            <a:cxnSpLocks/>
          </p:cNvCxnSpPr>
          <p:nvPr/>
        </p:nvCxnSpPr>
        <p:spPr>
          <a:xfrm flipV="1">
            <a:off x="2853704" y="599456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0" name="Straight Connector 25599">
            <a:extLst>
              <a:ext uri="{FF2B5EF4-FFF2-40B4-BE49-F238E27FC236}">
                <a16:creationId xmlns:a16="http://schemas.microsoft.com/office/drawing/2014/main" id="{0A5ACDBA-33E7-9CC6-2F30-B708A44EF5F9}"/>
              </a:ext>
            </a:extLst>
          </p:cNvPr>
          <p:cNvCxnSpPr>
            <a:cxnSpLocks/>
          </p:cNvCxnSpPr>
          <p:nvPr/>
        </p:nvCxnSpPr>
        <p:spPr>
          <a:xfrm flipV="1">
            <a:off x="2221332" y="599456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1" name="TextBox 25600">
            <a:extLst>
              <a:ext uri="{FF2B5EF4-FFF2-40B4-BE49-F238E27FC236}">
                <a16:creationId xmlns:a16="http://schemas.microsoft.com/office/drawing/2014/main" id="{D5F00ADE-BBDD-4861-6E83-C8908247E60F}"/>
              </a:ext>
            </a:extLst>
          </p:cNvPr>
          <p:cNvSpPr txBox="1"/>
          <p:nvPr/>
        </p:nvSpPr>
        <p:spPr>
          <a:xfrm>
            <a:off x="2366611" y="613746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04147"/>
              </p:ext>
            </p:extLst>
          </p:nvPr>
        </p:nvGraphicFramePr>
        <p:xfrm>
          <a:off x="177801" y="165099"/>
          <a:ext cx="6997700" cy="255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completely outside the shooting areas,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engage targets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any CGC bay</a:t>
            </a:r>
          </a:p>
        </p:txBody>
      </p:sp>
      <p:sp>
        <p:nvSpPr>
          <p:cNvPr id="5" name="Line 45">
            <a:extLst>
              <a:ext uri="{FF2B5EF4-FFF2-40B4-BE49-F238E27FC236}">
                <a16:creationId xmlns:a16="http://schemas.microsoft.com/office/drawing/2014/main" id="{04749519-C8EC-77B6-C6BE-5E945638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17" y="6492310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6">
            <a:extLst>
              <a:ext uri="{FF2B5EF4-FFF2-40B4-BE49-F238E27FC236}">
                <a16:creationId xmlns:a16="http://schemas.microsoft.com/office/drawing/2014/main" id="{C8A0DBA4-1326-17CA-FFCA-02821FB50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880" y="6492310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04071429-B7E0-C612-2B66-CB05FE75FB7E}"/>
              </a:ext>
            </a:extLst>
          </p:cNvPr>
          <p:cNvGrpSpPr>
            <a:grpSpLocks/>
          </p:cNvGrpSpPr>
          <p:nvPr/>
        </p:nvGrpSpPr>
        <p:grpSpPr bwMode="auto">
          <a:xfrm>
            <a:off x="1384242" y="6105711"/>
            <a:ext cx="287338" cy="525459"/>
            <a:chOff x="1756" y="2113"/>
            <a:chExt cx="181" cy="333"/>
          </a:xfrm>
        </p:grpSpPr>
        <p:sp>
          <p:nvSpPr>
            <p:cNvPr id="8" name="Freeform 48">
              <a:extLst>
                <a:ext uri="{FF2B5EF4-FFF2-40B4-BE49-F238E27FC236}">
                  <a16:creationId xmlns:a16="http://schemas.microsoft.com/office/drawing/2014/main" id="{27E341A7-E611-E0FE-EBD2-08C8A9D8D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9">
              <a:extLst>
                <a:ext uri="{FF2B5EF4-FFF2-40B4-BE49-F238E27FC236}">
                  <a16:creationId xmlns:a16="http://schemas.microsoft.com/office/drawing/2014/main" id="{48815AD7-293E-CD3B-22D9-9E37046E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181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0">
              <a:extLst>
                <a:ext uri="{FF2B5EF4-FFF2-40B4-BE49-F238E27FC236}">
                  <a16:creationId xmlns:a16="http://schemas.microsoft.com/office/drawing/2014/main" id="{BEE925E4-C7BD-9FD0-D087-1827FB29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9" y="2179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DE811B-FAD1-0990-3456-B1DD4EDE00A3}"/>
              </a:ext>
            </a:extLst>
          </p:cNvPr>
          <p:cNvGrpSpPr/>
          <p:nvPr/>
        </p:nvGrpSpPr>
        <p:grpSpPr>
          <a:xfrm>
            <a:off x="1878952" y="5144239"/>
            <a:ext cx="129739" cy="1805562"/>
            <a:chOff x="2990148" y="1442981"/>
            <a:chExt cx="129739" cy="18055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B520C0-6EBE-09BC-C004-7E35D149A42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552B62-11C6-05E6-A0DA-65813A46C1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9EA44E-12A3-3885-3066-FBD825868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99AE55-F117-E8D6-CC5E-D4487DC27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E24DFA-38BC-728B-7D4F-DA3AC05BED9A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652255B-7C42-CF35-1C88-97CF1914A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219A5CBF-B76D-0DC9-1AB3-3A319F2CE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F05E97-7D17-6E05-B1C3-353C9C06063D}"/>
              </a:ext>
            </a:extLst>
          </p:cNvPr>
          <p:cNvGrpSpPr/>
          <p:nvPr/>
        </p:nvGrpSpPr>
        <p:grpSpPr>
          <a:xfrm>
            <a:off x="1998105" y="6057705"/>
            <a:ext cx="1040458" cy="869209"/>
            <a:chOff x="163500" y="34958"/>
            <a:chExt cx="1040458" cy="86920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7990C4-4134-8695-A715-63C07F80D4B2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712D843-AC57-1B8E-CA41-7D63709D07A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81A418-AC57-9A51-0330-F64DCB80C3CA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933EF6-3AED-3D6F-6853-5A4A53F069DA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3F6B2B5-4B1F-4C17-C790-BFFB6778FDEB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643A67-496D-D905-C423-75B16E4668C7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4837C09-7DA9-6EEB-64BB-39FD19D18A32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FCD269F-10E3-FD0F-1C97-D2E04505A66D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077AF23-01D0-9991-48F7-1934B10D5A53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B6BAF69-51CA-320A-A0D3-A94B73B443C6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98E2BE-FEC8-D441-531B-BE94DD72A4DF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EDA4AA-7821-7A09-975E-2A2019AA49F6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FA4DE0E-4A5A-3C88-FAD7-B858E8526C05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7A07632-B01E-8A2E-A5F5-3020714DAE28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147347-0E15-9EEB-F8AF-575CAA65C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28D61DC-64AA-8065-52E4-37B928938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D62D2C6-B163-8DCC-9071-F429C4747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5BD5722-34FF-B2F0-D701-37EA59FA4A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193F2C-1085-5C1A-4778-A819DB0F9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0B84217-599A-B5C2-A73C-BEF53FC88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9B0029AA-E073-D603-AD54-208FC7CD0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C0505486-B311-BC6F-5560-3F3EE314E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06" name="Straight Connector 25605">
            <a:extLst>
              <a:ext uri="{FF2B5EF4-FFF2-40B4-BE49-F238E27FC236}">
                <a16:creationId xmlns:a16="http://schemas.microsoft.com/office/drawing/2014/main" id="{A12A03D2-94FF-C67A-8ECC-6E6B9D030C48}"/>
              </a:ext>
            </a:extLst>
          </p:cNvPr>
          <p:cNvCxnSpPr>
            <a:cxnSpLocks/>
          </p:cNvCxnSpPr>
          <p:nvPr/>
        </p:nvCxnSpPr>
        <p:spPr>
          <a:xfrm>
            <a:off x="1238206" y="921126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7" name="Straight Connector 25606">
            <a:extLst>
              <a:ext uri="{FF2B5EF4-FFF2-40B4-BE49-F238E27FC236}">
                <a16:creationId xmlns:a16="http://schemas.microsoft.com/office/drawing/2014/main" id="{2E85458D-C9DA-DFAA-E9A6-81C706D084B8}"/>
              </a:ext>
            </a:extLst>
          </p:cNvPr>
          <p:cNvCxnSpPr>
            <a:cxnSpLocks/>
          </p:cNvCxnSpPr>
          <p:nvPr/>
        </p:nvCxnSpPr>
        <p:spPr>
          <a:xfrm>
            <a:off x="1238206" y="857021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8" name="Straight Connector 25607">
            <a:extLst>
              <a:ext uri="{FF2B5EF4-FFF2-40B4-BE49-F238E27FC236}">
                <a16:creationId xmlns:a16="http://schemas.microsoft.com/office/drawing/2014/main" id="{A6ADCEF5-8686-D62E-7A62-58CF063D6E2B}"/>
              </a:ext>
            </a:extLst>
          </p:cNvPr>
          <p:cNvCxnSpPr>
            <a:cxnSpLocks/>
          </p:cNvCxnSpPr>
          <p:nvPr/>
        </p:nvCxnSpPr>
        <p:spPr>
          <a:xfrm flipV="1">
            <a:off x="1870578" y="857021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9" name="Straight Connector 25608">
            <a:extLst>
              <a:ext uri="{FF2B5EF4-FFF2-40B4-BE49-F238E27FC236}">
                <a16:creationId xmlns:a16="http://schemas.microsoft.com/office/drawing/2014/main" id="{FFC9EDB3-A18E-C278-07F1-C9B909533AC1}"/>
              </a:ext>
            </a:extLst>
          </p:cNvPr>
          <p:cNvCxnSpPr>
            <a:cxnSpLocks/>
          </p:cNvCxnSpPr>
          <p:nvPr/>
        </p:nvCxnSpPr>
        <p:spPr>
          <a:xfrm flipV="1">
            <a:off x="1238206" y="857021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0" name="TextBox 25609">
            <a:extLst>
              <a:ext uri="{FF2B5EF4-FFF2-40B4-BE49-F238E27FC236}">
                <a16:creationId xmlns:a16="http://schemas.microsoft.com/office/drawing/2014/main" id="{BC2E789E-4C6C-5B66-9528-1AA427CFD4A2}"/>
              </a:ext>
            </a:extLst>
          </p:cNvPr>
          <p:cNvSpPr txBox="1"/>
          <p:nvPr/>
        </p:nvSpPr>
        <p:spPr>
          <a:xfrm>
            <a:off x="1383485" y="871310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618" name="Freeform 25617">
            <a:extLst>
              <a:ext uri="{FF2B5EF4-FFF2-40B4-BE49-F238E27FC236}">
                <a16:creationId xmlns:a16="http://schemas.microsoft.com/office/drawing/2014/main" id="{A3D9CEBC-264A-BA5A-910B-E6C5532AF086}"/>
              </a:ext>
            </a:extLst>
          </p:cNvPr>
          <p:cNvSpPr/>
          <p:nvPr/>
        </p:nvSpPr>
        <p:spPr>
          <a:xfrm>
            <a:off x="1473137" y="6104152"/>
            <a:ext cx="117475" cy="222250"/>
          </a:xfrm>
          <a:custGeom>
            <a:avLst/>
            <a:gdLst>
              <a:gd name="connsiteX0" fmla="*/ 0 w 117475"/>
              <a:gd name="connsiteY0" fmla="*/ 0 h 222250"/>
              <a:gd name="connsiteX1" fmla="*/ 111125 w 117475"/>
              <a:gd name="connsiteY1" fmla="*/ 0 h 222250"/>
              <a:gd name="connsiteX2" fmla="*/ 117475 w 117475"/>
              <a:gd name="connsiteY2" fmla="*/ 222250 h 222250"/>
              <a:gd name="connsiteX3" fmla="*/ 0 w 117475"/>
              <a:gd name="connsiteY3" fmla="*/ 222250 h 222250"/>
              <a:gd name="connsiteX4" fmla="*/ 0 w 117475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" h="222250">
                <a:moveTo>
                  <a:pt x="0" y="0"/>
                </a:moveTo>
                <a:lnTo>
                  <a:pt x="111125" y="0"/>
                </a:lnTo>
                <a:lnTo>
                  <a:pt x="117475" y="222250"/>
                </a:lnTo>
                <a:lnTo>
                  <a:pt x="0" y="222250"/>
                </a:lnTo>
                <a:cubicBezTo>
                  <a:pt x="1058" y="152400"/>
                  <a:pt x="2117" y="8255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20" name="Freeform 25619">
            <a:extLst>
              <a:ext uri="{FF2B5EF4-FFF2-40B4-BE49-F238E27FC236}">
                <a16:creationId xmlns:a16="http://schemas.microsoft.com/office/drawing/2014/main" id="{9A3520B2-9BF5-13D8-0CB9-A7ABAF44DD9D}"/>
              </a:ext>
            </a:extLst>
          </p:cNvPr>
          <p:cNvSpPr/>
          <p:nvPr/>
        </p:nvSpPr>
        <p:spPr>
          <a:xfrm>
            <a:off x="1472443" y="6496336"/>
            <a:ext cx="117475" cy="118105"/>
          </a:xfrm>
          <a:custGeom>
            <a:avLst/>
            <a:gdLst>
              <a:gd name="connsiteX0" fmla="*/ 0 w 117475"/>
              <a:gd name="connsiteY0" fmla="*/ 0 h 222250"/>
              <a:gd name="connsiteX1" fmla="*/ 111125 w 117475"/>
              <a:gd name="connsiteY1" fmla="*/ 0 h 222250"/>
              <a:gd name="connsiteX2" fmla="*/ 117475 w 117475"/>
              <a:gd name="connsiteY2" fmla="*/ 222250 h 222250"/>
              <a:gd name="connsiteX3" fmla="*/ 0 w 117475"/>
              <a:gd name="connsiteY3" fmla="*/ 222250 h 222250"/>
              <a:gd name="connsiteX4" fmla="*/ 0 w 117475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" h="222250">
                <a:moveTo>
                  <a:pt x="0" y="0"/>
                </a:moveTo>
                <a:lnTo>
                  <a:pt x="111125" y="0"/>
                </a:lnTo>
                <a:lnTo>
                  <a:pt x="117475" y="222250"/>
                </a:lnTo>
                <a:lnTo>
                  <a:pt x="0" y="222250"/>
                </a:lnTo>
                <a:cubicBezTo>
                  <a:pt x="1058" y="152400"/>
                  <a:pt x="2117" y="8255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611" name="Group 47">
            <a:extLst>
              <a:ext uri="{FF2B5EF4-FFF2-40B4-BE49-F238E27FC236}">
                <a16:creationId xmlns:a16="http://schemas.microsoft.com/office/drawing/2014/main" id="{8C0F37DB-868D-5239-DB1F-F990BD268821}"/>
              </a:ext>
            </a:extLst>
          </p:cNvPr>
          <p:cNvGrpSpPr>
            <a:grpSpLocks/>
          </p:cNvGrpSpPr>
          <p:nvPr/>
        </p:nvGrpSpPr>
        <p:grpSpPr bwMode="auto">
          <a:xfrm>
            <a:off x="1387967" y="5786120"/>
            <a:ext cx="287338" cy="525459"/>
            <a:chOff x="1756" y="2113"/>
            <a:chExt cx="181" cy="333"/>
          </a:xfrm>
        </p:grpSpPr>
        <p:sp>
          <p:nvSpPr>
            <p:cNvPr id="25612" name="Freeform 48">
              <a:extLst>
                <a:ext uri="{FF2B5EF4-FFF2-40B4-BE49-F238E27FC236}">
                  <a16:creationId xmlns:a16="http://schemas.microsoft.com/office/drawing/2014/main" id="{DFC447C9-4162-04CF-4036-26A48B31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Freeform 49">
              <a:extLst>
                <a:ext uri="{FF2B5EF4-FFF2-40B4-BE49-F238E27FC236}">
                  <a16:creationId xmlns:a16="http://schemas.microsoft.com/office/drawing/2014/main" id="{DB9B3C26-6F49-A0B4-8134-D205EE5F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181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50">
              <a:extLst>
                <a:ext uri="{FF2B5EF4-FFF2-40B4-BE49-F238E27FC236}">
                  <a16:creationId xmlns:a16="http://schemas.microsoft.com/office/drawing/2014/main" id="{4641F46D-C113-D3DE-9944-B0B76199A8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9" y="2179"/>
              <a:ext cx="56" cy="264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7" name="Freeform 25616">
            <a:extLst>
              <a:ext uri="{FF2B5EF4-FFF2-40B4-BE49-F238E27FC236}">
                <a16:creationId xmlns:a16="http://schemas.microsoft.com/office/drawing/2014/main" id="{6C6D5DCC-E874-AF67-E0A2-58130206DD31}"/>
              </a:ext>
            </a:extLst>
          </p:cNvPr>
          <p:cNvSpPr/>
          <p:nvPr/>
        </p:nvSpPr>
        <p:spPr>
          <a:xfrm>
            <a:off x="1480042" y="5782815"/>
            <a:ext cx="117475" cy="222250"/>
          </a:xfrm>
          <a:custGeom>
            <a:avLst/>
            <a:gdLst>
              <a:gd name="connsiteX0" fmla="*/ 0 w 117475"/>
              <a:gd name="connsiteY0" fmla="*/ 0 h 222250"/>
              <a:gd name="connsiteX1" fmla="*/ 111125 w 117475"/>
              <a:gd name="connsiteY1" fmla="*/ 0 h 222250"/>
              <a:gd name="connsiteX2" fmla="*/ 117475 w 117475"/>
              <a:gd name="connsiteY2" fmla="*/ 222250 h 222250"/>
              <a:gd name="connsiteX3" fmla="*/ 0 w 117475"/>
              <a:gd name="connsiteY3" fmla="*/ 222250 h 222250"/>
              <a:gd name="connsiteX4" fmla="*/ 0 w 117475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" h="222250">
                <a:moveTo>
                  <a:pt x="0" y="0"/>
                </a:moveTo>
                <a:lnTo>
                  <a:pt x="111125" y="0"/>
                </a:lnTo>
                <a:lnTo>
                  <a:pt x="117475" y="222250"/>
                </a:lnTo>
                <a:lnTo>
                  <a:pt x="0" y="222250"/>
                </a:lnTo>
                <a:cubicBezTo>
                  <a:pt x="1058" y="152400"/>
                  <a:pt x="2117" y="8255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19" name="Freeform 25618">
            <a:extLst>
              <a:ext uri="{FF2B5EF4-FFF2-40B4-BE49-F238E27FC236}">
                <a16:creationId xmlns:a16="http://schemas.microsoft.com/office/drawing/2014/main" id="{8FBFA335-CB58-3BB7-551F-B392E7F1ED16}"/>
              </a:ext>
            </a:extLst>
          </p:cNvPr>
          <p:cNvSpPr/>
          <p:nvPr/>
        </p:nvSpPr>
        <p:spPr>
          <a:xfrm>
            <a:off x="1475280" y="6188740"/>
            <a:ext cx="117475" cy="118105"/>
          </a:xfrm>
          <a:custGeom>
            <a:avLst/>
            <a:gdLst>
              <a:gd name="connsiteX0" fmla="*/ 0 w 117475"/>
              <a:gd name="connsiteY0" fmla="*/ 0 h 222250"/>
              <a:gd name="connsiteX1" fmla="*/ 111125 w 117475"/>
              <a:gd name="connsiteY1" fmla="*/ 0 h 222250"/>
              <a:gd name="connsiteX2" fmla="*/ 117475 w 117475"/>
              <a:gd name="connsiteY2" fmla="*/ 222250 h 222250"/>
              <a:gd name="connsiteX3" fmla="*/ 0 w 117475"/>
              <a:gd name="connsiteY3" fmla="*/ 222250 h 222250"/>
              <a:gd name="connsiteX4" fmla="*/ 0 w 117475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" h="222250">
                <a:moveTo>
                  <a:pt x="0" y="0"/>
                </a:moveTo>
                <a:lnTo>
                  <a:pt x="111125" y="0"/>
                </a:lnTo>
                <a:lnTo>
                  <a:pt x="117475" y="222250"/>
                </a:lnTo>
                <a:lnTo>
                  <a:pt x="0" y="222250"/>
                </a:lnTo>
                <a:cubicBezTo>
                  <a:pt x="1058" y="152400"/>
                  <a:pt x="2117" y="8255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621" name="Straight Connector 25620">
            <a:extLst>
              <a:ext uri="{FF2B5EF4-FFF2-40B4-BE49-F238E27FC236}">
                <a16:creationId xmlns:a16="http://schemas.microsoft.com/office/drawing/2014/main" id="{1EFFF915-E7FE-2A8A-35B2-6E967388EBE7}"/>
              </a:ext>
            </a:extLst>
          </p:cNvPr>
          <p:cNvCxnSpPr>
            <a:cxnSpLocks/>
          </p:cNvCxnSpPr>
          <p:nvPr/>
        </p:nvCxnSpPr>
        <p:spPr>
          <a:xfrm>
            <a:off x="4837805" y="6698786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2" name="Straight Connector 25621">
            <a:extLst>
              <a:ext uri="{FF2B5EF4-FFF2-40B4-BE49-F238E27FC236}">
                <a16:creationId xmlns:a16="http://schemas.microsoft.com/office/drawing/2014/main" id="{D8EE364F-3261-FFC1-3370-7387BA21EC71}"/>
              </a:ext>
            </a:extLst>
          </p:cNvPr>
          <p:cNvCxnSpPr>
            <a:cxnSpLocks/>
          </p:cNvCxnSpPr>
          <p:nvPr/>
        </p:nvCxnSpPr>
        <p:spPr>
          <a:xfrm>
            <a:off x="4837805" y="6057733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E9FF51B5-0672-83EA-B1AB-0DDF524EF745}"/>
              </a:ext>
            </a:extLst>
          </p:cNvPr>
          <p:cNvCxnSpPr>
            <a:cxnSpLocks/>
          </p:cNvCxnSpPr>
          <p:nvPr/>
        </p:nvCxnSpPr>
        <p:spPr>
          <a:xfrm flipV="1">
            <a:off x="5470177" y="605773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4" name="Straight Connector 25623">
            <a:extLst>
              <a:ext uri="{FF2B5EF4-FFF2-40B4-BE49-F238E27FC236}">
                <a16:creationId xmlns:a16="http://schemas.microsoft.com/office/drawing/2014/main" id="{B8071678-9665-01B5-C567-706014D6F13B}"/>
              </a:ext>
            </a:extLst>
          </p:cNvPr>
          <p:cNvCxnSpPr>
            <a:cxnSpLocks/>
          </p:cNvCxnSpPr>
          <p:nvPr/>
        </p:nvCxnSpPr>
        <p:spPr>
          <a:xfrm flipV="1">
            <a:off x="4837805" y="605773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5" name="TextBox 25624">
            <a:extLst>
              <a:ext uri="{FF2B5EF4-FFF2-40B4-BE49-F238E27FC236}">
                <a16:creationId xmlns:a16="http://schemas.microsoft.com/office/drawing/2014/main" id="{B6DC9A0B-9E9C-ECB0-542C-EA4E5C1A306E}"/>
              </a:ext>
            </a:extLst>
          </p:cNvPr>
          <p:cNvSpPr txBox="1"/>
          <p:nvPr/>
        </p:nvSpPr>
        <p:spPr>
          <a:xfrm>
            <a:off x="4983084" y="620063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25635" name="Group 25634">
            <a:extLst>
              <a:ext uri="{FF2B5EF4-FFF2-40B4-BE49-F238E27FC236}">
                <a16:creationId xmlns:a16="http://schemas.microsoft.com/office/drawing/2014/main" id="{48C4C78C-CF7E-E6EA-1908-11C481D7D609}"/>
              </a:ext>
            </a:extLst>
          </p:cNvPr>
          <p:cNvGrpSpPr/>
          <p:nvPr/>
        </p:nvGrpSpPr>
        <p:grpSpPr>
          <a:xfrm>
            <a:off x="4471544" y="5452957"/>
            <a:ext cx="129739" cy="1805562"/>
            <a:chOff x="2990148" y="1442981"/>
            <a:chExt cx="129739" cy="1805562"/>
          </a:xfrm>
        </p:grpSpPr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EE7F27DC-D94E-2892-DB17-138273C315F5}"/>
                </a:ext>
              </a:extLst>
            </p:cNvPr>
            <p:cNvCxnSpPr>
              <a:cxnSpLocks/>
              <a:endCxn id="25642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1E34B3DD-C205-342F-43D4-4EBB3A9EAA2B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E83EB600-E99B-2A64-25A5-3293D6F6C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A7FCF0CF-20EE-1C37-33BD-53B05DF55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07254C2D-98A8-5E93-AD47-7F05413337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41" name="Line 30">
              <a:extLst>
                <a:ext uri="{FF2B5EF4-FFF2-40B4-BE49-F238E27FC236}">
                  <a16:creationId xmlns:a16="http://schemas.microsoft.com/office/drawing/2014/main" id="{C15B348F-254E-A775-E605-50BCF7A11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30">
              <a:extLst>
                <a:ext uri="{FF2B5EF4-FFF2-40B4-BE49-F238E27FC236}">
                  <a16:creationId xmlns:a16="http://schemas.microsoft.com/office/drawing/2014/main" id="{347EC648-70EB-CC54-16CF-542C69217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43" name="Group 25642">
            <a:extLst>
              <a:ext uri="{FF2B5EF4-FFF2-40B4-BE49-F238E27FC236}">
                <a16:creationId xmlns:a16="http://schemas.microsoft.com/office/drawing/2014/main" id="{31F5E829-5BE2-3E95-1DAA-B75C483CCA50}"/>
              </a:ext>
            </a:extLst>
          </p:cNvPr>
          <p:cNvGrpSpPr/>
          <p:nvPr/>
        </p:nvGrpSpPr>
        <p:grpSpPr>
          <a:xfrm>
            <a:off x="3302195" y="3611271"/>
            <a:ext cx="928140" cy="1788902"/>
            <a:chOff x="719357" y="1464430"/>
            <a:chExt cx="928140" cy="1788902"/>
          </a:xfrm>
        </p:grpSpPr>
        <p:grpSp>
          <p:nvGrpSpPr>
            <p:cNvPr id="25644" name="Group 25643">
              <a:extLst>
                <a:ext uri="{FF2B5EF4-FFF2-40B4-BE49-F238E27FC236}">
                  <a16:creationId xmlns:a16="http://schemas.microsoft.com/office/drawing/2014/main" id="{A46BD837-5AB9-99AB-BE35-A050A02EAF9A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647" name="Straight Connector 25646">
                <a:extLst>
                  <a:ext uri="{FF2B5EF4-FFF2-40B4-BE49-F238E27FC236}">
                    <a16:creationId xmlns:a16="http://schemas.microsoft.com/office/drawing/2014/main" id="{72ECB78F-7BF5-586C-B7F0-CA0B6D163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8" name="Straight Connector 25647">
                <a:extLst>
                  <a:ext uri="{FF2B5EF4-FFF2-40B4-BE49-F238E27FC236}">
                    <a16:creationId xmlns:a16="http://schemas.microsoft.com/office/drawing/2014/main" id="{897C5595-9FA4-0264-4771-59C1C0B7349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49" name="Straight Connector 25648">
                <a:extLst>
                  <a:ext uri="{FF2B5EF4-FFF2-40B4-BE49-F238E27FC236}">
                    <a16:creationId xmlns:a16="http://schemas.microsoft.com/office/drawing/2014/main" id="{3E4B1C36-1F5A-E54A-7492-FC77CC659B13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0" name="Straight Connector 25649">
                <a:extLst>
                  <a:ext uri="{FF2B5EF4-FFF2-40B4-BE49-F238E27FC236}">
                    <a16:creationId xmlns:a16="http://schemas.microsoft.com/office/drawing/2014/main" id="{5883D5F9-EF12-F006-E0E3-D7DF92585526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1" name="Straight Connector 25650">
                <a:extLst>
                  <a:ext uri="{FF2B5EF4-FFF2-40B4-BE49-F238E27FC236}">
                    <a16:creationId xmlns:a16="http://schemas.microsoft.com/office/drawing/2014/main" id="{27CDBD59-CD44-3BB1-3374-2E6D40EB2F3E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2" name="Straight Connector 25651">
                <a:extLst>
                  <a:ext uri="{FF2B5EF4-FFF2-40B4-BE49-F238E27FC236}">
                    <a16:creationId xmlns:a16="http://schemas.microsoft.com/office/drawing/2014/main" id="{C2FF24EE-B670-A313-E775-B3705A593856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3" name="Straight Connector 25652">
                <a:extLst>
                  <a:ext uri="{FF2B5EF4-FFF2-40B4-BE49-F238E27FC236}">
                    <a16:creationId xmlns:a16="http://schemas.microsoft.com/office/drawing/2014/main" id="{6C092CFC-51BC-81C4-E587-DC1176866B0B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4" name="Straight Connector 25653">
                <a:extLst>
                  <a:ext uri="{FF2B5EF4-FFF2-40B4-BE49-F238E27FC236}">
                    <a16:creationId xmlns:a16="http://schemas.microsoft.com/office/drawing/2014/main" id="{EEBD525A-C846-696D-50D6-289B812D4174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5" name="Straight Connector 25654">
                <a:extLst>
                  <a:ext uri="{FF2B5EF4-FFF2-40B4-BE49-F238E27FC236}">
                    <a16:creationId xmlns:a16="http://schemas.microsoft.com/office/drawing/2014/main" id="{B4DF6FFD-41DE-4D9B-0BC9-35E52CBEC54A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6" name="Straight Connector 25655">
                <a:extLst>
                  <a:ext uri="{FF2B5EF4-FFF2-40B4-BE49-F238E27FC236}">
                    <a16:creationId xmlns:a16="http://schemas.microsoft.com/office/drawing/2014/main" id="{AF904AC9-497F-76E5-C812-F1E50657AABB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7" name="Straight Connector 25656">
                <a:extLst>
                  <a:ext uri="{FF2B5EF4-FFF2-40B4-BE49-F238E27FC236}">
                    <a16:creationId xmlns:a16="http://schemas.microsoft.com/office/drawing/2014/main" id="{03E696D4-EEAB-0E81-B3B3-8D24FF57233B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8" name="Straight Connector 25657">
                <a:extLst>
                  <a:ext uri="{FF2B5EF4-FFF2-40B4-BE49-F238E27FC236}">
                    <a16:creationId xmlns:a16="http://schemas.microsoft.com/office/drawing/2014/main" id="{7E9F500D-9C70-8A3E-87FF-A883A32BB848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59" name="Straight Connector 25658">
                <a:extLst>
                  <a:ext uri="{FF2B5EF4-FFF2-40B4-BE49-F238E27FC236}">
                    <a16:creationId xmlns:a16="http://schemas.microsoft.com/office/drawing/2014/main" id="{8B055E0E-7C8D-FDE0-00AE-C58D00DDEC33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0" name="Straight Connector 25659">
                <a:extLst>
                  <a:ext uri="{FF2B5EF4-FFF2-40B4-BE49-F238E27FC236}">
                    <a16:creationId xmlns:a16="http://schemas.microsoft.com/office/drawing/2014/main" id="{F0C969C2-6A54-B284-2018-9C8F46EA2BD4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1" name="Straight Connector 25660">
                <a:extLst>
                  <a:ext uri="{FF2B5EF4-FFF2-40B4-BE49-F238E27FC236}">
                    <a16:creationId xmlns:a16="http://schemas.microsoft.com/office/drawing/2014/main" id="{0FB8C757-B612-FD75-2662-E3439D3E8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2" name="Straight Connector 25661">
                <a:extLst>
                  <a:ext uri="{FF2B5EF4-FFF2-40B4-BE49-F238E27FC236}">
                    <a16:creationId xmlns:a16="http://schemas.microsoft.com/office/drawing/2014/main" id="{2013A18D-8D58-BD07-015A-96B510770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63" name="Straight Connector 25662">
                <a:extLst>
                  <a:ext uri="{FF2B5EF4-FFF2-40B4-BE49-F238E27FC236}">
                    <a16:creationId xmlns:a16="http://schemas.microsoft.com/office/drawing/2014/main" id="{48EEF7AD-76BE-0231-5E1D-69EA20865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68D85EB-7485-2A8D-AFB6-75C4EBAE1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B3F8674-3327-92D0-4167-3F2C39A17E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FF9E861-3DD6-AFE7-38C2-38E3C064B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DA72DE7-EA29-20A4-288B-942058E6CB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45" name="Line 30">
              <a:extLst>
                <a:ext uri="{FF2B5EF4-FFF2-40B4-BE49-F238E27FC236}">
                  <a16:creationId xmlns:a16="http://schemas.microsoft.com/office/drawing/2014/main" id="{0A72B4E3-3807-F464-A1B4-171C2D95F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30">
              <a:extLst>
                <a:ext uri="{FF2B5EF4-FFF2-40B4-BE49-F238E27FC236}">
                  <a16:creationId xmlns:a16="http://schemas.microsoft.com/office/drawing/2014/main" id="{B4BE5373-3058-4C77-8E57-087A1C24D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E607CF3-9083-6500-329B-C69589CEA0C5}"/>
              </a:ext>
            </a:extLst>
          </p:cNvPr>
          <p:cNvGrpSpPr/>
          <p:nvPr/>
        </p:nvGrpSpPr>
        <p:grpSpPr>
          <a:xfrm>
            <a:off x="3310537" y="3229289"/>
            <a:ext cx="397864" cy="1254479"/>
            <a:chOff x="1721775" y="5772521"/>
            <a:chExt cx="397864" cy="125447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C6CA04C-68E6-AB47-AD4F-57707FDB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8DC9BF3-FCE3-8B4B-E29F-FE6FA215160E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51770F0-24F1-51A1-587E-75F908436B7B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9FEE62-8149-83DE-45AE-27F8C3BF7FBD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324110-50C6-AEB2-5BA9-A3B55E0027D9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D137DDA-F865-DA26-5CFF-CB9CFC3B15E3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7F9E263-C491-FFC6-60D6-87212B45522B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54CB3D2-44AC-1367-DB6F-61DC57CDE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99A241-1C53-ADE5-5298-C401A2BCB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A0E04A4-EE2C-CAB2-F245-242273E65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C14AF4-D15F-F3C3-0390-26A79CF40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AC6D6E-9F0A-33C8-C2BB-AEF73923F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B8B92E-ED61-EF88-EAC8-171F91564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2018C6-7658-0C4A-DB8B-32C72FB7C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6A3222F2-E82C-5E3F-9966-A398500B3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7DE00FE0-A8C6-5CD5-5D8F-931B3AA9A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194">
            <a:extLst>
              <a:ext uri="{FF2B5EF4-FFF2-40B4-BE49-F238E27FC236}">
                <a16:creationId xmlns:a16="http://schemas.microsoft.com/office/drawing/2014/main" id="{75F3670D-EFF4-D4F3-C928-6DBEDCF44C11}"/>
              </a:ext>
            </a:extLst>
          </p:cNvPr>
          <p:cNvGrpSpPr>
            <a:grpSpLocks/>
          </p:cNvGrpSpPr>
          <p:nvPr/>
        </p:nvGrpSpPr>
        <p:grpSpPr bwMode="auto">
          <a:xfrm>
            <a:off x="3802063" y="3095195"/>
            <a:ext cx="198438" cy="984250"/>
            <a:chOff x="1799" y="2184"/>
            <a:chExt cx="125" cy="620"/>
          </a:xfrm>
        </p:grpSpPr>
        <p:grpSp>
          <p:nvGrpSpPr>
            <p:cNvPr id="125" name="Group 195">
              <a:extLst>
                <a:ext uri="{FF2B5EF4-FFF2-40B4-BE49-F238E27FC236}">
                  <a16:creationId xmlns:a16="http://schemas.microsoft.com/office/drawing/2014/main" id="{EBCF5E1D-A4E3-C07A-AB1D-FD1CBD4E3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30" name="Freeform 196">
                <a:extLst>
                  <a:ext uri="{FF2B5EF4-FFF2-40B4-BE49-F238E27FC236}">
                    <a16:creationId xmlns:a16="http://schemas.microsoft.com/office/drawing/2014/main" id="{9A4EC3DD-C9AA-731E-9B73-C3CA1DDBD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97">
                <a:extLst>
                  <a:ext uri="{FF2B5EF4-FFF2-40B4-BE49-F238E27FC236}">
                    <a16:creationId xmlns:a16="http://schemas.microsoft.com/office/drawing/2014/main" id="{423CAC21-AB75-5505-2CD9-96F6F28A5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" name="Group 198">
              <a:extLst>
                <a:ext uri="{FF2B5EF4-FFF2-40B4-BE49-F238E27FC236}">
                  <a16:creationId xmlns:a16="http://schemas.microsoft.com/office/drawing/2014/main" id="{A2E29115-6DA0-9490-CD14-93A350919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27" name="Line 199">
                <a:extLst>
                  <a:ext uri="{FF2B5EF4-FFF2-40B4-BE49-F238E27FC236}">
                    <a16:creationId xmlns:a16="http://schemas.microsoft.com/office/drawing/2014/main" id="{E7A038D4-9188-AA91-88F0-BE800CBCF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200">
                <a:extLst>
                  <a:ext uri="{FF2B5EF4-FFF2-40B4-BE49-F238E27FC236}">
                    <a16:creationId xmlns:a16="http://schemas.microsoft.com/office/drawing/2014/main" id="{1314B416-D682-E461-59D9-ECD6359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201">
                <a:extLst>
                  <a:ext uri="{FF2B5EF4-FFF2-40B4-BE49-F238E27FC236}">
                    <a16:creationId xmlns:a16="http://schemas.microsoft.com/office/drawing/2014/main" id="{883E372B-3D0A-2246-2A3E-AE7C3E987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" name="Group 283">
            <a:extLst>
              <a:ext uri="{FF2B5EF4-FFF2-40B4-BE49-F238E27FC236}">
                <a16:creationId xmlns:a16="http://schemas.microsoft.com/office/drawing/2014/main" id="{BB67BC24-13E5-E5B7-A70D-B10023389A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4467" y="2863837"/>
            <a:ext cx="287338" cy="787400"/>
            <a:chOff x="2208" y="240"/>
            <a:chExt cx="181" cy="496"/>
          </a:xfrm>
        </p:grpSpPr>
        <p:sp>
          <p:nvSpPr>
            <p:cNvPr id="147" name="Line 284">
              <a:extLst>
                <a:ext uri="{FF2B5EF4-FFF2-40B4-BE49-F238E27FC236}">
                  <a16:creationId xmlns:a16="http://schemas.microsoft.com/office/drawing/2014/main" id="{957F4F8E-00AE-1B54-382F-69EC38C2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85">
              <a:extLst>
                <a:ext uri="{FF2B5EF4-FFF2-40B4-BE49-F238E27FC236}">
                  <a16:creationId xmlns:a16="http://schemas.microsoft.com/office/drawing/2014/main" id="{678FFA02-73C3-125E-C8E9-78FFAA7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86">
              <a:extLst>
                <a:ext uri="{FF2B5EF4-FFF2-40B4-BE49-F238E27FC236}">
                  <a16:creationId xmlns:a16="http://schemas.microsoft.com/office/drawing/2014/main" id="{C0CE381F-9913-4D3A-C6A4-A5883A71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87">
              <a:extLst>
                <a:ext uri="{FF2B5EF4-FFF2-40B4-BE49-F238E27FC236}">
                  <a16:creationId xmlns:a16="http://schemas.microsoft.com/office/drawing/2014/main" id="{859C4095-F6D7-3132-3E41-64E87BF706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4D923BA-B812-9D31-7404-09F6BD90E080}"/>
              </a:ext>
            </a:extLst>
          </p:cNvPr>
          <p:cNvGrpSpPr/>
          <p:nvPr/>
        </p:nvGrpSpPr>
        <p:grpSpPr>
          <a:xfrm>
            <a:off x="4466788" y="3044921"/>
            <a:ext cx="287338" cy="625007"/>
            <a:chOff x="1532577" y="7015631"/>
            <a:chExt cx="287338" cy="625007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86EFC5D7-FF6A-5BED-9D2B-11AFCFAC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20CC3CBC-7407-EBEF-8BA3-A2D95229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48AE4A68-22B7-85C5-C48D-1E7B582E9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92EA416-ED09-6347-50E0-F7007BC8CAF2}"/>
              </a:ext>
            </a:extLst>
          </p:cNvPr>
          <p:cNvGrpSpPr/>
          <p:nvPr/>
        </p:nvGrpSpPr>
        <p:grpSpPr>
          <a:xfrm>
            <a:off x="2728298" y="3044921"/>
            <a:ext cx="287338" cy="625007"/>
            <a:chOff x="1532577" y="7015631"/>
            <a:chExt cx="287338" cy="625007"/>
          </a:xfrm>
        </p:grpSpPr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3ABDD34B-DAF2-3665-7720-2ECECFC15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1">
              <a:extLst>
                <a:ext uri="{FF2B5EF4-FFF2-40B4-BE49-F238E27FC236}">
                  <a16:creationId xmlns:a16="http://schemas.microsoft.com/office/drawing/2014/main" id="{53078BDD-E3A7-73EC-4BF7-98865A226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1A1730FC-5404-9098-33E9-BA3785E0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7B84C49B-5289-F7BD-15C3-D4ED2CB9FFA9}"/>
              </a:ext>
            </a:extLst>
          </p:cNvPr>
          <p:cNvGrpSpPr>
            <a:grpSpLocks/>
          </p:cNvGrpSpPr>
          <p:nvPr/>
        </p:nvGrpSpPr>
        <p:grpSpPr bwMode="auto">
          <a:xfrm>
            <a:off x="2128260" y="2879798"/>
            <a:ext cx="287338" cy="790575"/>
            <a:chOff x="528" y="240"/>
            <a:chExt cx="181" cy="498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DF3A2631-F174-F13B-DE6B-D833AA814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>
              <a:extLst>
                <a:ext uri="{FF2B5EF4-FFF2-40B4-BE49-F238E27FC236}">
                  <a16:creationId xmlns:a16="http://schemas.microsoft.com/office/drawing/2014/main" id="{42F6094C-3BB1-06EC-901B-03B871229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9DB864F-8214-7A88-F214-CC04EC87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" name="Freeform 287">
            <a:extLst>
              <a:ext uri="{FF2B5EF4-FFF2-40B4-BE49-F238E27FC236}">
                <a16:creationId xmlns:a16="http://schemas.microsoft.com/office/drawing/2014/main" id="{3FB929B8-BEED-308D-C752-11D38CE4A8BC}"/>
              </a:ext>
            </a:extLst>
          </p:cNvPr>
          <p:cNvSpPr>
            <a:spLocks/>
          </p:cNvSpPr>
          <p:nvPr/>
        </p:nvSpPr>
        <p:spPr bwMode="auto">
          <a:xfrm>
            <a:off x="4664075" y="3155950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287">
            <a:extLst>
              <a:ext uri="{FF2B5EF4-FFF2-40B4-BE49-F238E27FC236}">
                <a16:creationId xmlns:a16="http://schemas.microsoft.com/office/drawing/2014/main" id="{7AD524DC-505A-46D1-0AA1-31C9F46F1F6F}"/>
              </a:ext>
            </a:extLst>
          </p:cNvPr>
          <p:cNvSpPr>
            <a:spLocks/>
          </p:cNvSpPr>
          <p:nvPr/>
        </p:nvSpPr>
        <p:spPr bwMode="auto">
          <a:xfrm>
            <a:off x="2924175" y="3155950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287">
            <a:extLst>
              <a:ext uri="{FF2B5EF4-FFF2-40B4-BE49-F238E27FC236}">
                <a16:creationId xmlns:a16="http://schemas.microsoft.com/office/drawing/2014/main" id="{F9573170-6D35-0295-539E-525621995555}"/>
              </a:ext>
            </a:extLst>
          </p:cNvPr>
          <p:cNvSpPr>
            <a:spLocks/>
          </p:cNvSpPr>
          <p:nvPr/>
        </p:nvSpPr>
        <p:spPr bwMode="auto">
          <a:xfrm>
            <a:off x="2324100" y="2987675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Freeform 282">
            <a:extLst>
              <a:ext uri="{FF2B5EF4-FFF2-40B4-BE49-F238E27FC236}">
                <a16:creationId xmlns:a16="http://schemas.microsoft.com/office/drawing/2014/main" id="{17A6854A-9AB1-0A9D-7B0D-A0B15D3262BE}"/>
              </a:ext>
            </a:extLst>
          </p:cNvPr>
          <p:cNvSpPr>
            <a:spLocks/>
          </p:cNvSpPr>
          <p:nvPr/>
        </p:nvSpPr>
        <p:spPr bwMode="auto">
          <a:xfrm flipH="1">
            <a:off x="2132432" y="2984729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282">
            <a:extLst>
              <a:ext uri="{FF2B5EF4-FFF2-40B4-BE49-F238E27FC236}">
                <a16:creationId xmlns:a16="http://schemas.microsoft.com/office/drawing/2014/main" id="{82B4F0FF-B82E-CE43-FEB5-3C819CC69E6D}"/>
              </a:ext>
            </a:extLst>
          </p:cNvPr>
          <p:cNvSpPr>
            <a:spLocks/>
          </p:cNvSpPr>
          <p:nvPr/>
        </p:nvSpPr>
        <p:spPr bwMode="auto">
          <a:xfrm flipH="1">
            <a:off x="2726157" y="3153004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Freeform 282">
            <a:extLst>
              <a:ext uri="{FF2B5EF4-FFF2-40B4-BE49-F238E27FC236}">
                <a16:creationId xmlns:a16="http://schemas.microsoft.com/office/drawing/2014/main" id="{2034729C-A3E8-28F9-85D9-15C0B4D08316}"/>
              </a:ext>
            </a:extLst>
          </p:cNvPr>
          <p:cNvSpPr>
            <a:spLocks/>
          </p:cNvSpPr>
          <p:nvPr/>
        </p:nvSpPr>
        <p:spPr bwMode="auto">
          <a:xfrm flipH="1">
            <a:off x="5196307" y="2965679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282">
            <a:extLst>
              <a:ext uri="{FF2B5EF4-FFF2-40B4-BE49-F238E27FC236}">
                <a16:creationId xmlns:a16="http://schemas.microsoft.com/office/drawing/2014/main" id="{B36DBE07-ED9A-242E-37AC-3B20A932E3F3}"/>
              </a:ext>
            </a:extLst>
          </p:cNvPr>
          <p:cNvSpPr>
            <a:spLocks/>
          </p:cNvSpPr>
          <p:nvPr/>
        </p:nvSpPr>
        <p:spPr bwMode="auto">
          <a:xfrm flipH="1">
            <a:off x="4462882" y="3153004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80E4DD-B9DC-5D25-B7C9-ECF2F33924E5}"/>
              </a:ext>
            </a:extLst>
          </p:cNvPr>
          <p:cNvSpPr txBox="1"/>
          <p:nvPr/>
        </p:nvSpPr>
        <p:spPr>
          <a:xfrm>
            <a:off x="2728965" y="317918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Shrunken Targets</a:t>
            </a:r>
          </a:p>
        </p:txBody>
      </p:sp>
      <p:sp>
        <p:nvSpPr>
          <p:cNvPr id="25674" name="TextBox 25673">
            <a:extLst>
              <a:ext uri="{FF2B5EF4-FFF2-40B4-BE49-F238E27FC236}">
                <a16:creationId xmlns:a16="http://schemas.microsoft.com/office/drawing/2014/main" id="{87291372-C092-CC20-F761-8DA3E44865B3}"/>
              </a:ext>
            </a:extLst>
          </p:cNvPr>
          <p:cNvSpPr txBox="1"/>
          <p:nvPr/>
        </p:nvSpPr>
        <p:spPr>
          <a:xfrm>
            <a:off x="2906055" y="596900"/>
            <a:ext cx="1541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(20 Rounds v4)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121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cp:lastPrinted>2025-01-24T16:52:37Z</cp:lastPrinted>
  <dcterms:created xsi:type="dcterms:W3CDTF">2002-08-21T12:11:08Z</dcterms:created>
  <dcterms:modified xsi:type="dcterms:W3CDTF">2025-01-25T22:55:48Z</dcterms:modified>
  <cp:category>Shooting</cp:category>
</cp:coreProperties>
</file>