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1" r:id="rId2"/>
    <p:sldId id="322" r:id="rId3"/>
  </p:sldIdLst>
  <p:sldSz cx="7315200" cy="9601200"/>
  <p:notesSz cx="6985000" cy="92837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62" autoAdjust="0"/>
    <p:restoredTop sz="94521" autoAdjust="0"/>
  </p:normalViewPr>
  <p:slideViewPr>
    <p:cSldViewPr>
      <p:cViewPr varScale="1">
        <p:scale>
          <a:sx n="85" d="100"/>
          <a:sy n="85" d="100"/>
        </p:scale>
        <p:origin x="2808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7/25/25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8" name="Group 25607">
            <a:extLst>
              <a:ext uri="{FF2B5EF4-FFF2-40B4-BE49-F238E27FC236}">
                <a16:creationId xmlns:a16="http://schemas.microsoft.com/office/drawing/2014/main" id="{5EDC4F18-B286-0453-22F4-40EDB4BE42EB}"/>
              </a:ext>
            </a:extLst>
          </p:cNvPr>
          <p:cNvGrpSpPr/>
          <p:nvPr/>
        </p:nvGrpSpPr>
        <p:grpSpPr>
          <a:xfrm>
            <a:off x="3971831" y="4860004"/>
            <a:ext cx="325438" cy="1233488"/>
            <a:chOff x="838200" y="239263"/>
            <a:chExt cx="325438" cy="1233488"/>
          </a:xfrm>
        </p:grpSpPr>
        <p:sp>
          <p:nvSpPr>
            <p:cNvPr id="25609" name="AutoShape 673">
              <a:extLst>
                <a:ext uri="{FF2B5EF4-FFF2-40B4-BE49-F238E27FC236}">
                  <a16:creationId xmlns:a16="http://schemas.microsoft.com/office/drawing/2014/main" id="{C25DCA69-4A7C-6586-8716-F439AD215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AutoShape 673">
              <a:extLst>
                <a:ext uri="{FF2B5EF4-FFF2-40B4-BE49-F238E27FC236}">
                  <a16:creationId xmlns:a16="http://schemas.microsoft.com/office/drawing/2014/main" id="{F68F0B67-4472-459B-4B4D-51127E8AD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05" name="Group 25604">
            <a:extLst>
              <a:ext uri="{FF2B5EF4-FFF2-40B4-BE49-F238E27FC236}">
                <a16:creationId xmlns:a16="http://schemas.microsoft.com/office/drawing/2014/main" id="{CA84CCF0-D295-3E29-4660-600619F88468}"/>
              </a:ext>
            </a:extLst>
          </p:cNvPr>
          <p:cNvGrpSpPr/>
          <p:nvPr/>
        </p:nvGrpSpPr>
        <p:grpSpPr>
          <a:xfrm>
            <a:off x="3058720" y="4861519"/>
            <a:ext cx="325438" cy="1233488"/>
            <a:chOff x="838200" y="239263"/>
            <a:chExt cx="325438" cy="1233488"/>
          </a:xfrm>
        </p:grpSpPr>
        <p:sp>
          <p:nvSpPr>
            <p:cNvPr id="25606" name="AutoShape 673">
              <a:extLst>
                <a:ext uri="{FF2B5EF4-FFF2-40B4-BE49-F238E27FC236}">
                  <a16:creationId xmlns:a16="http://schemas.microsoft.com/office/drawing/2014/main" id="{F0353BBB-190F-FD5F-E195-1319CC668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AutoShape 673">
              <a:extLst>
                <a:ext uri="{FF2B5EF4-FFF2-40B4-BE49-F238E27FC236}">
                  <a16:creationId xmlns:a16="http://schemas.microsoft.com/office/drawing/2014/main" id="{B4A7A6A0-3C1F-6C72-41BD-122915E88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382394"/>
              </p:ext>
            </p:extLst>
          </p:nvPr>
        </p:nvGraphicFramePr>
        <p:xfrm>
          <a:off x="179458" y="134144"/>
          <a:ext cx="6997700" cy="235629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409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they become visible from within the shooting area A,B, or C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per paper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915F6-1448-7D2E-37A4-C1C6BBAAB0EE}"/>
              </a:ext>
            </a:extLst>
          </p:cNvPr>
          <p:cNvSpPr txBox="1"/>
          <p:nvPr/>
        </p:nvSpPr>
        <p:spPr>
          <a:xfrm>
            <a:off x="1159718" y="904039"/>
            <a:ext cx="2034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bays 2, 3 or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B622B-70C4-9FD1-EC49-3284A82D98F9}"/>
              </a:ext>
            </a:extLst>
          </p:cNvPr>
          <p:cNvSpPr txBox="1"/>
          <p:nvPr/>
        </p:nvSpPr>
        <p:spPr>
          <a:xfrm>
            <a:off x="4684008" y="3256217"/>
            <a:ext cx="10198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Back of Range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2D9E05-184F-F193-374A-E4651AD853B2}"/>
              </a:ext>
            </a:extLst>
          </p:cNvPr>
          <p:cNvCxnSpPr>
            <a:cxnSpLocks/>
          </p:cNvCxnSpPr>
          <p:nvPr/>
        </p:nvCxnSpPr>
        <p:spPr>
          <a:xfrm>
            <a:off x="681038" y="3477214"/>
            <a:ext cx="6019799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9">
            <a:extLst>
              <a:ext uri="{FF2B5EF4-FFF2-40B4-BE49-F238E27FC236}">
                <a16:creationId xmlns:a16="http://schemas.microsoft.com/office/drawing/2014/main" id="{DEE10A9C-5983-A9C9-9558-4B0C34200970}"/>
              </a:ext>
            </a:extLst>
          </p:cNvPr>
          <p:cNvGrpSpPr>
            <a:grpSpLocks/>
          </p:cNvGrpSpPr>
          <p:nvPr/>
        </p:nvGrpSpPr>
        <p:grpSpPr bwMode="auto">
          <a:xfrm>
            <a:off x="1115059" y="2863582"/>
            <a:ext cx="287338" cy="790575"/>
            <a:chOff x="528" y="240"/>
            <a:chExt cx="181" cy="498"/>
          </a:xfrm>
        </p:grpSpPr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F3CEB110-4C96-838A-5F57-C919FF2C9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0C36E750-A6F4-BB55-DFB0-C9C8E2CDA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3ABAABCC-D7F9-3BD0-F775-E15EABC36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29">
            <a:extLst>
              <a:ext uri="{FF2B5EF4-FFF2-40B4-BE49-F238E27FC236}">
                <a16:creationId xmlns:a16="http://schemas.microsoft.com/office/drawing/2014/main" id="{298E6B9B-DBD6-4475-5694-E0EA5F207A36}"/>
              </a:ext>
            </a:extLst>
          </p:cNvPr>
          <p:cNvGrpSpPr>
            <a:grpSpLocks/>
          </p:cNvGrpSpPr>
          <p:nvPr/>
        </p:nvGrpSpPr>
        <p:grpSpPr bwMode="auto">
          <a:xfrm>
            <a:off x="5964696" y="2867025"/>
            <a:ext cx="287338" cy="790575"/>
            <a:chOff x="528" y="240"/>
            <a:chExt cx="181" cy="498"/>
          </a:xfrm>
        </p:grpSpPr>
        <p:sp>
          <p:nvSpPr>
            <p:cNvPr id="14" name="Line 30">
              <a:extLst>
                <a:ext uri="{FF2B5EF4-FFF2-40B4-BE49-F238E27FC236}">
                  <a16:creationId xmlns:a16="http://schemas.microsoft.com/office/drawing/2014/main" id="{1E674BF6-387A-E4F2-A08E-097907FA9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1">
              <a:extLst>
                <a:ext uri="{FF2B5EF4-FFF2-40B4-BE49-F238E27FC236}">
                  <a16:creationId xmlns:a16="http://schemas.microsoft.com/office/drawing/2014/main" id="{69646BAB-65B7-D063-724C-44D1964C8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FCBEA262-328D-35CD-1548-9353A9AF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075DCE-FF4D-3078-F672-FFEF9114416A}"/>
              </a:ext>
            </a:extLst>
          </p:cNvPr>
          <p:cNvCxnSpPr>
            <a:cxnSpLocks/>
          </p:cNvCxnSpPr>
          <p:nvPr/>
        </p:nvCxnSpPr>
        <p:spPr>
          <a:xfrm>
            <a:off x="1038860" y="9175453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38629E-18E6-51F0-36CC-01CB05FE8251}"/>
              </a:ext>
            </a:extLst>
          </p:cNvPr>
          <p:cNvCxnSpPr>
            <a:cxnSpLocks/>
          </p:cNvCxnSpPr>
          <p:nvPr/>
        </p:nvCxnSpPr>
        <p:spPr>
          <a:xfrm>
            <a:off x="1038860" y="8534400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CA7A50-7DA2-7B90-76BD-0D6D63F6E218}"/>
              </a:ext>
            </a:extLst>
          </p:cNvPr>
          <p:cNvCxnSpPr>
            <a:cxnSpLocks/>
          </p:cNvCxnSpPr>
          <p:nvPr/>
        </p:nvCxnSpPr>
        <p:spPr>
          <a:xfrm flipV="1">
            <a:off x="1671232" y="853440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D738BB-0B59-DC4E-F94A-E22630AD3120}"/>
              </a:ext>
            </a:extLst>
          </p:cNvPr>
          <p:cNvCxnSpPr>
            <a:cxnSpLocks/>
          </p:cNvCxnSpPr>
          <p:nvPr/>
        </p:nvCxnSpPr>
        <p:spPr>
          <a:xfrm flipV="1">
            <a:off x="1038860" y="8522308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B86E182-3897-31A4-B88F-EEA35C0ECD2C}"/>
              </a:ext>
            </a:extLst>
          </p:cNvPr>
          <p:cNvSpPr txBox="1"/>
          <p:nvPr/>
        </p:nvSpPr>
        <p:spPr>
          <a:xfrm>
            <a:off x="1184139" y="867729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C171FD-59AC-7408-0B50-C2DA2968C02D}"/>
              </a:ext>
            </a:extLst>
          </p:cNvPr>
          <p:cNvCxnSpPr>
            <a:cxnSpLocks/>
          </p:cNvCxnSpPr>
          <p:nvPr/>
        </p:nvCxnSpPr>
        <p:spPr>
          <a:xfrm>
            <a:off x="5703839" y="9175453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E757DD-5536-728E-0205-63A0C499B3FB}"/>
              </a:ext>
            </a:extLst>
          </p:cNvPr>
          <p:cNvCxnSpPr>
            <a:cxnSpLocks/>
          </p:cNvCxnSpPr>
          <p:nvPr/>
        </p:nvCxnSpPr>
        <p:spPr>
          <a:xfrm>
            <a:off x="5703839" y="8534400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B52B41-BC23-3372-4766-9CE24E5D2005}"/>
              </a:ext>
            </a:extLst>
          </p:cNvPr>
          <p:cNvCxnSpPr>
            <a:cxnSpLocks/>
          </p:cNvCxnSpPr>
          <p:nvPr/>
        </p:nvCxnSpPr>
        <p:spPr>
          <a:xfrm flipV="1">
            <a:off x="6336211" y="853440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949E8DC-58F5-054A-00B9-79E154BB37D5}"/>
              </a:ext>
            </a:extLst>
          </p:cNvPr>
          <p:cNvCxnSpPr>
            <a:cxnSpLocks/>
          </p:cNvCxnSpPr>
          <p:nvPr/>
        </p:nvCxnSpPr>
        <p:spPr>
          <a:xfrm flipV="1">
            <a:off x="5703839" y="8522308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76AFD44-92B9-75A2-ECDD-20C601B21150}"/>
              </a:ext>
            </a:extLst>
          </p:cNvPr>
          <p:cNvSpPr txBox="1"/>
          <p:nvPr/>
        </p:nvSpPr>
        <p:spPr>
          <a:xfrm>
            <a:off x="5849118" y="867729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144F2C-E1DC-F946-3E8F-FBFC26183C9C}"/>
              </a:ext>
            </a:extLst>
          </p:cNvPr>
          <p:cNvCxnSpPr>
            <a:cxnSpLocks/>
          </p:cNvCxnSpPr>
          <p:nvPr/>
        </p:nvCxnSpPr>
        <p:spPr>
          <a:xfrm>
            <a:off x="1667973" y="3477214"/>
            <a:ext cx="0" cy="500424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A37437-948C-DAA8-E92C-86F036BAC97B}"/>
              </a:ext>
            </a:extLst>
          </p:cNvPr>
          <p:cNvSpPr txBox="1"/>
          <p:nvPr/>
        </p:nvSpPr>
        <p:spPr>
          <a:xfrm>
            <a:off x="1653954" y="8190351"/>
            <a:ext cx="78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 Yards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11FFD5-C2CE-F641-A458-03576787807C}"/>
              </a:ext>
            </a:extLst>
          </p:cNvPr>
          <p:cNvCxnSpPr>
            <a:cxnSpLocks/>
          </p:cNvCxnSpPr>
          <p:nvPr/>
        </p:nvCxnSpPr>
        <p:spPr>
          <a:xfrm>
            <a:off x="3696582" y="3502438"/>
            <a:ext cx="0" cy="3002056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84D2CB0-4681-08B5-54ED-45B9B7D8F88C}"/>
              </a:ext>
            </a:extLst>
          </p:cNvPr>
          <p:cNvSpPr txBox="1"/>
          <p:nvPr/>
        </p:nvSpPr>
        <p:spPr>
          <a:xfrm>
            <a:off x="3705207" y="6273358"/>
            <a:ext cx="78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 Yards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312EDE9-C8F7-E47D-27C1-723B9E5FEC26}"/>
              </a:ext>
            </a:extLst>
          </p:cNvPr>
          <p:cNvCxnSpPr>
            <a:cxnSpLocks/>
          </p:cNvCxnSpPr>
          <p:nvPr/>
        </p:nvCxnSpPr>
        <p:spPr>
          <a:xfrm flipH="1">
            <a:off x="3160960" y="5598838"/>
            <a:ext cx="1020776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FB8A74D-7184-DC38-C762-68C4656C7339}"/>
              </a:ext>
            </a:extLst>
          </p:cNvPr>
          <p:cNvSpPr/>
          <p:nvPr/>
        </p:nvSpPr>
        <p:spPr>
          <a:xfrm rot="5400000">
            <a:off x="3399246" y="5027044"/>
            <a:ext cx="533400" cy="1020776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67EB59-C201-2379-B53D-E983CBC555AC}"/>
              </a:ext>
            </a:extLst>
          </p:cNvPr>
          <p:cNvCxnSpPr/>
          <p:nvPr/>
        </p:nvCxnSpPr>
        <p:spPr>
          <a:xfrm rot="5400000">
            <a:off x="3909635" y="5537432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FEC6443-A42E-6379-A9FC-72E43CBD7D28}"/>
              </a:ext>
            </a:extLst>
          </p:cNvPr>
          <p:cNvCxnSpPr/>
          <p:nvPr/>
        </p:nvCxnSpPr>
        <p:spPr>
          <a:xfrm rot="5400000">
            <a:off x="3831114" y="5537432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A06584-E9E7-B0A9-5F19-46509423EA36}"/>
              </a:ext>
            </a:extLst>
          </p:cNvPr>
          <p:cNvCxnSpPr/>
          <p:nvPr/>
        </p:nvCxnSpPr>
        <p:spPr>
          <a:xfrm rot="5400000">
            <a:off x="3752592" y="5537432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635E161-FF55-4BBD-B254-3E595BA79D58}"/>
              </a:ext>
            </a:extLst>
          </p:cNvPr>
          <p:cNvCxnSpPr/>
          <p:nvPr/>
        </p:nvCxnSpPr>
        <p:spPr>
          <a:xfrm rot="5400000">
            <a:off x="3674071" y="5537432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4F13A6-7C87-5439-28E5-60154DAD681C}"/>
              </a:ext>
            </a:extLst>
          </p:cNvPr>
          <p:cNvCxnSpPr/>
          <p:nvPr/>
        </p:nvCxnSpPr>
        <p:spPr>
          <a:xfrm rot="5400000">
            <a:off x="3595550" y="5537432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56894E3-61FD-E800-6AA4-2EA2CF2CCD9A}"/>
              </a:ext>
            </a:extLst>
          </p:cNvPr>
          <p:cNvCxnSpPr/>
          <p:nvPr/>
        </p:nvCxnSpPr>
        <p:spPr>
          <a:xfrm rot="5400000">
            <a:off x="3517029" y="5537432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738546-E9B3-D4ED-0341-66FBC44F6448}"/>
              </a:ext>
            </a:extLst>
          </p:cNvPr>
          <p:cNvCxnSpPr/>
          <p:nvPr/>
        </p:nvCxnSpPr>
        <p:spPr>
          <a:xfrm rot="5400000">
            <a:off x="3438507" y="5537432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8D0A26-FE2A-B4F3-EB82-400E6C9F86B8}"/>
              </a:ext>
            </a:extLst>
          </p:cNvPr>
          <p:cNvCxnSpPr/>
          <p:nvPr/>
        </p:nvCxnSpPr>
        <p:spPr>
          <a:xfrm rot="5400000">
            <a:off x="3359986" y="5537432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306D03-91ED-6D46-CA77-E7E1415B58EC}"/>
              </a:ext>
            </a:extLst>
          </p:cNvPr>
          <p:cNvCxnSpPr/>
          <p:nvPr/>
        </p:nvCxnSpPr>
        <p:spPr>
          <a:xfrm rot="5400000">
            <a:off x="3281465" y="5537432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355C1A5-09E4-B718-897C-7622F8B6B47C}"/>
              </a:ext>
            </a:extLst>
          </p:cNvPr>
          <p:cNvCxnSpPr/>
          <p:nvPr/>
        </p:nvCxnSpPr>
        <p:spPr>
          <a:xfrm rot="5400000">
            <a:off x="3202944" y="5537432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569CE0-83A8-C924-2CC3-7815740DD27E}"/>
              </a:ext>
            </a:extLst>
          </p:cNvPr>
          <p:cNvCxnSpPr/>
          <p:nvPr/>
        </p:nvCxnSpPr>
        <p:spPr>
          <a:xfrm rot="5400000">
            <a:off x="3124422" y="5537432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CF381EE-213A-25A1-EB2E-4E9BB15DE509}"/>
              </a:ext>
            </a:extLst>
          </p:cNvPr>
          <p:cNvCxnSpPr/>
          <p:nvPr/>
        </p:nvCxnSpPr>
        <p:spPr>
          <a:xfrm rot="5400000">
            <a:off x="3045901" y="5537432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3A486D-5A68-8E62-4CCE-99A8C840F2BB}"/>
              </a:ext>
            </a:extLst>
          </p:cNvPr>
          <p:cNvCxnSpPr/>
          <p:nvPr/>
        </p:nvCxnSpPr>
        <p:spPr>
          <a:xfrm rot="5400000">
            <a:off x="2967380" y="5537432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90AB83-A0BD-04D4-6957-EA3313479664}"/>
              </a:ext>
            </a:extLst>
          </p:cNvPr>
          <p:cNvCxnSpPr/>
          <p:nvPr/>
        </p:nvCxnSpPr>
        <p:spPr>
          <a:xfrm rot="5400000">
            <a:off x="2888859" y="5537432"/>
            <a:ext cx="533400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9AA9D8-F689-6D77-6E56-49D2AE5762EF}"/>
              </a:ext>
            </a:extLst>
          </p:cNvPr>
          <p:cNvCxnSpPr>
            <a:cxnSpLocks/>
          </p:cNvCxnSpPr>
          <p:nvPr/>
        </p:nvCxnSpPr>
        <p:spPr>
          <a:xfrm flipH="1">
            <a:off x="3155557" y="5658730"/>
            <a:ext cx="1020776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3783639-1A1C-EFA0-A625-1640F9BF39AE}"/>
              </a:ext>
            </a:extLst>
          </p:cNvPr>
          <p:cNvCxnSpPr>
            <a:cxnSpLocks/>
          </p:cNvCxnSpPr>
          <p:nvPr/>
        </p:nvCxnSpPr>
        <p:spPr>
          <a:xfrm flipH="1">
            <a:off x="3155558" y="5521088"/>
            <a:ext cx="1020776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8ECE5C9-3504-973F-98F5-F2F3E218F49E}"/>
              </a:ext>
            </a:extLst>
          </p:cNvPr>
          <p:cNvCxnSpPr>
            <a:cxnSpLocks/>
          </p:cNvCxnSpPr>
          <p:nvPr/>
        </p:nvCxnSpPr>
        <p:spPr>
          <a:xfrm flipH="1" flipV="1">
            <a:off x="3155557" y="5355102"/>
            <a:ext cx="1020777" cy="370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16358F-EE50-DDB8-AE20-12FA31C3BF72}"/>
              </a:ext>
            </a:extLst>
          </p:cNvPr>
          <p:cNvCxnSpPr>
            <a:cxnSpLocks/>
          </p:cNvCxnSpPr>
          <p:nvPr/>
        </p:nvCxnSpPr>
        <p:spPr>
          <a:xfrm flipH="1" flipV="1">
            <a:off x="3155557" y="5436872"/>
            <a:ext cx="1020776" cy="9566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1A6AE6-1242-2E96-64D9-05BF8D495ECF}"/>
              </a:ext>
            </a:extLst>
          </p:cNvPr>
          <p:cNvCxnSpPr>
            <a:cxnSpLocks/>
          </p:cNvCxnSpPr>
          <p:nvPr/>
        </p:nvCxnSpPr>
        <p:spPr>
          <a:xfrm flipH="1">
            <a:off x="3155558" y="5727932"/>
            <a:ext cx="1020774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D9C17ED-5D68-722B-1F61-66D2577AF457}"/>
              </a:ext>
            </a:extLst>
          </p:cNvPr>
          <p:cNvSpPr/>
          <p:nvPr/>
        </p:nvSpPr>
        <p:spPr>
          <a:xfrm>
            <a:off x="3534087" y="5419837"/>
            <a:ext cx="249642" cy="229327"/>
          </a:xfrm>
          <a:prstGeom prst="rect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ine 30">
            <a:extLst>
              <a:ext uri="{FF2B5EF4-FFF2-40B4-BE49-F238E27FC236}">
                <a16:creationId xmlns:a16="http://schemas.microsoft.com/office/drawing/2014/main" id="{BF793BF9-824D-D5BF-7368-4541F46DBF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442" y="5270732"/>
            <a:ext cx="10694" cy="9855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30">
            <a:extLst>
              <a:ext uri="{FF2B5EF4-FFF2-40B4-BE49-F238E27FC236}">
                <a16:creationId xmlns:a16="http://schemas.microsoft.com/office/drawing/2014/main" id="{06694BA4-57E6-A52D-62B8-A8CE23C77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6024" y="5270731"/>
            <a:ext cx="10694" cy="9855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426DD0-8F10-A0C4-C3E6-12311FB8DCDD}"/>
              </a:ext>
            </a:extLst>
          </p:cNvPr>
          <p:cNvCxnSpPr>
            <a:cxnSpLocks/>
          </p:cNvCxnSpPr>
          <p:nvPr/>
        </p:nvCxnSpPr>
        <p:spPr>
          <a:xfrm>
            <a:off x="3191952" y="6504494"/>
            <a:ext cx="101715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C86BAD6-8884-FDA2-15CF-A69A7221D7B0}"/>
              </a:ext>
            </a:extLst>
          </p:cNvPr>
          <p:cNvCxnSpPr>
            <a:cxnSpLocks/>
          </p:cNvCxnSpPr>
          <p:nvPr/>
        </p:nvCxnSpPr>
        <p:spPr>
          <a:xfrm flipV="1">
            <a:off x="4212370" y="6504494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00DC04-5C74-200E-EE1D-7795697DAA07}"/>
              </a:ext>
            </a:extLst>
          </p:cNvPr>
          <p:cNvCxnSpPr>
            <a:cxnSpLocks/>
          </p:cNvCxnSpPr>
          <p:nvPr/>
        </p:nvCxnSpPr>
        <p:spPr>
          <a:xfrm flipV="1">
            <a:off x="3191952" y="6504494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0A3C1E-7101-5E75-5BCB-B4D651A0DC91}"/>
              </a:ext>
            </a:extLst>
          </p:cNvPr>
          <p:cNvSpPr txBox="1"/>
          <p:nvPr/>
        </p:nvSpPr>
        <p:spPr>
          <a:xfrm>
            <a:off x="3512051" y="6653573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25611" name="Group 25610">
            <a:extLst>
              <a:ext uri="{FF2B5EF4-FFF2-40B4-BE49-F238E27FC236}">
                <a16:creationId xmlns:a16="http://schemas.microsoft.com/office/drawing/2014/main" id="{9511FA0E-EB4C-9F14-CF4C-FB3D360ECB89}"/>
              </a:ext>
            </a:extLst>
          </p:cNvPr>
          <p:cNvGrpSpPr/>
          <p:nvPr/>
        </p:nvGrpSpPr>
        <p:grpSpPr>
          <a:xfrm>
            <a:off x="3344144" y="2603157"/>
            <a:ext cx="703263" cy="1079444"/>
            <a:chOff x="4572000" y="7148568"/>
            <a:chExt cx="703263" cy="1079444"/>
          </a:xfrm>
        </p:grpSpPr>
        <p:sp>
          <p:nvSpPr>
            <p:cNvPr id="25612" name="Freeform 32">
              <a:extLst>
                <a:ext uri="{FF2B5EF4-FFF2-40B4-BE49-F238E27FC236}">
                  <a16:creationId xmlns:a16="http://schemas.microsoft.com/office/drawing/2014/main" id="{A7B6FF37-706C-CCD7-B71A-4EEA9A890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68" y="714856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613" name="Group 465">
              <a:extLst>
                <a:ext uri="{FF2B5EF4-FFF2-40B4-BE49-F238E27FC236}">
                  <a16:creationId xmlns:a16="http://schemas.microsoft.com/office/drawing/2014/main" id="{6CB32DFC-BF79-02D6-3500-C43BC8C34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7391400"/>
              <a:ext cx="703263" cy="836612"/>
              <a:chOff x="3360" y="816"/>
              <a:chExt cx="443" cy="527"/>
            </a:xfrm>
          </p:grpSpPr>
          <p:grpSp>
            <p:nvGrpSpPr>
              <p:cNvPr id="25614" name="Group 466">
                <a:extLst>
                  <a:ext uri="{FF2B5EF4-FFF2-40B4-BE49-F238E27FC236}">
                    <a16:creationId xmlns:a16="http://schemas.microsoft.com/office/drawing/2014/main" id="{450928A3-488A-9126-D555-609AC76B3F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556504">
                <a:off x="3360" y="832"/>
                <a:ext cx="183" cy="336"/>
                <a:chOff x="1058" y="2882"/>
                <a:chExt cx="105" cy="198"/>
              </a:xfrm>
            </p:grpSpPr>
            <p:sp>
              <p:nvSpPr>
                <p:cNvPr id="25622" name="Freeform 467">
                  <a:extLst>
                    <a:ext uri="{FF2B5EF4-FFF2-40B4-BE49-F238E27FC236}">
                      <a16:creationId xmlns:a16="http://schemas.microsoft.com/office/drawing/2014/main" id="{FD2DB2EC-D15A-28BA-041C-7AAB878B95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3" name="Freeform 468">
                  <a:extLst>
                    <a:ext uri="{FF2B5EF4-FFF2-40B4-BE49-F238E27FC236}">
                      <a16:creationId xmlns:a16="http://schemas.microsoft.com/office/drawing/2014/main" id="{D7967B5C-4020-FF52-2E9B-678999F031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15" name="Group 469">
                <a:extLst>
                  <a:ext uri="{FF2B5EF4-FFF2-40B4-BE49-F238E27FC236}">
                    <a16:creationId xmlns:a16="http://schemas.microsoft.com/office/drawing/2014/main" id="{89F9B7FF-C03D-C45C-D603-E80B2B0DF9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573174">
                <a:off x="3617" y="824"/>
                <a:ext cx="186" cy="336"/>
                <a:chOff x="1058" y="2882"/>
                <a:chExt cx="105" cy="198"/>
              </a:xfrm>
            </p:grpSpPr>
            <p:sp>
              <p:nvSpPr>
                <p:cNvPr id="25620" name="Freeform 470">
                  <a:extLst>
                    <a:ext uri="{FF2B5EF4-FFF2-40B4-BE49-F238E27FC236}">
                      <a16:creationId xmlns:a16="http://schemas.microsoft.com/office/drawing/2014/main" id="{F92612AE-F0AC-C367-BE9A-0A2E12B932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1" name="Freeform 471">
                  <a:extLst>
                    <a:ext uri="{FF2B5EF4-FFF2-40B4-BE49-F238E27FC236}">
                      <a16:creationId xmlns:a16="http://schemas.microsoft.com/office/drawing/2014/main" id="{BE96CEF0-1453-A4DE-097B-F60E18AE7F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616" name="Group 472">
                <a:extLst>
                  <a:ext uri="{FF2B5EF4-FFF2-40B4-BE49-F238E27FC236}">
                    <a16:creationId xmlns:a16="http://schemas.microsoft.com/office/drawing/2014/main" id="{447301C0-156F-F14F-32A6-D3EAF057F6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" y="816"/>
                <a:ext cx="188" cy="527"/>
                <a:chOff x="3492" y="816"/>
                <a:chExt cx="188" cy="527"/>
              </a:xfrm>
            </p:grpSpPr>
            <p:sp>
              <p:nvSpPr>
                <p:cNvPr id="25617" name="Freeform 473">
                  <a:extLst>
                    <a:ext uri="{FF2B5EF4-FFF2-40B4-BE49-F238E27FC236}">
                      <a16:creationId xmlns:a16="http://schemas.microsoft.com/office/drawing/2014/main" id="{23D571F1-00A7-8842-ABA7-E9BFD99E0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3" y="906"/>
                  <a:ext cx="15" cy="436"/>
                </a:xfrm>
                <a:custGeom>
                  <a:avLst/>
                  <a:gdLst>
                    <a:gd name="T0" fmla="*/ 23 w 23"/>
                    <a:gd name="T1" fmla="*/ 7 h 610"/>
                    <a:gd name="T2" fmla="*/ 21 w 23"/>
                    <a:gd name="T3" fmla="*/ 5 h 610"/>
                    <a:gd name="T4" fmla="*/ 21 w 23"/>
                    <a:gd name="T5" fmla="*/ 3 h 610"/>
                    <a:gd name="T6" fmla="*/ 19 w 23"/>
                    <a:gd name="T7" fmla="*/ 2 h 610"/>
                    <a:gd name="T8" fmla="*/ 16 w 23"/>
                    <a:gd name="T9" fmla="*/ 0 h 610"/>
                    <a:gd name="T10" fmla="*/ 5 w 23"/>
                    <a:gd name="T11" fmla="*/ 0 h 610"/>
                    <a:gd name="T12" fmla="*/ 0 w 23"/>
                    <a:gd name="T13" fmla="*/ 5 h 610"/>
                    <a:gd name="T14" fmla="*/ 0 w 23"/>
                    <a:gd name="T15" fmla="*/ 605 h 610"/>
                    <a:gd name="T16" fmla="*/ 2 w 23"/>
                    <a:gd name="T17" fmla="*/ 607 h 610"/>
                    <a:gd name="T18" fmla="*/ 3 w 23"/>
                    <a:gd name="T19" fmla="*/ 607 h 610"/>
                    <a:gd name="T20" fmla="*/ 5 w 23"/>
                    <a:gd name="T21" fmla="*/ 609 h 610"/>
                    <a:gd name="T22" fmla="*/ 8 w 23"/>
                    <a:gd name="T23" fmla="*/ 609 h 610"/>
                    <a:gd name="T24" fmla="*/ 11 w 23"/>
                    <a:gd name="T25" fmla="*/ 610 h 610"/>
                    <a:gd name="T26" fmla="*/ 13 w 23"/>
                    <a:gd name="T27" fmla="*/ 609 h 610"/>
                    <a:gd name="T28" fmla="*/ 16 w 23"/>
                    <a:gd name="T29" fmla="*/ 609 h 610"/>
                    <a:gd name="T30" fmla="*/ 19 w 23"/>
                    <a:gd name="T31" fmla="*/ 607 h 610"/>
                    <a:gd name="T32" fmla="*/ 21 w 23"/>
                    <a:gd name="T33" fmla="*/ 607 h 610"/>
                    <a:gd name="T34" fmla="*/ 21 w 23"/>
                    <a:gd name="T35" fmla="*/ 605 h 610"/>
                    <a:gd name="T36" fmla="*/ 23 w 23"/>
                    <a:gd name="T37" fmla="*/ 604 h 610"/>
                    <a:gd name="T38" fmla="*/ 23 w 23"/>
                    <a:gd name="T39" fmla="*/ 7 h 61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3"/>
                    <a:gd name="T61" fmla="*/ 0 h 610"/>
                    <a:gd name="T62" fmla="*/ 23 w 23"/>
                    <a:gd name="T63" fmla="*/ 610 h 610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3" h="610">
                      <a:moveTo>
                        <a:pt x="23" y="7"/>
                      </a:moveTo>
                      <a:lnTo>
                        <a:pt x="21" y="5"/>
                      </a:lnTo>
                      <a:lnTo>
                        <a:pt x="21" y="3"/>
                      </a:lnTo>
                      <a:lnTo>
                        <a:pt x="19" y="2"/>
                      </a:lnTo>
                      <a:lnTo>
                        <a:pt x="16" y="0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0" y="605"/>
                      </a:lnTo>
                      <a:lnTo>
                        <a:pt x="2" y="607"/>
                      </a:lnTo>
                      <a:lnTo>
                        <a:pt x="3" y="607"/>
                      </a:lnTo>
                      <a:lnTo>
                        <a:pt x="5" y="609"/>
                      </a:lnTo>
                      <a:lnTo>
                        <a:pt x="8" y="609"/>
                      </a:lnTo>
                      <a:lnTo>
                        <a:pt x="11" y="610"/>
                      </a:lnTo>
                      <a:lnTo>
                        <a:pt x="13" y="609"/>
                      </a:lnTo>
                      <a:lnTo>
                        <a:pt x="16" y="609"/>
                      </a:lnTo>
                      <a:lnTo>
                        <a:pt x="19" y="607"/>
                      </a:lnTo>
                      <a:lnTo>
                        <a:pt x="21" y="607"/>
                      </a:lnTo>
                      <a:lnTo>
                        <a:pt x="21" y="605"/>
                      </a:lnTo>
                      <a:lnTo>
                        <a:pt x="23" y="604"/>
                      </a:lnTo>
                      <a:lnTo>
                        <a:pt x="23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18" name="Freeform 474">
                  <a:extLst>
                    <a:ext uri="{FF2B5EF4-FFF2-40B4-BE49-F238E27FC236}">
                      <a16:creationId xmlns:a16="http://schemas.microsoft.com/office/drawing/2014/main" id="{F0B084AA-E2AF-2EE1-D54B-F25C8F315E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3" y="906"/>
                  <a:ext cx="16" cy="437"/>
                </a:xfrm>
                <a:custGeom>
                  <a:avLst/>
                  <a:gdLst>
                    <a:gd name="T0" fmla="*/ 22 w 22"/>
                    <a:gd name="T1" fmla="*/ 6 h 610"/>
                    <a:gd name="T2" fmla="*/ 21 w 22"/>
                    <a:gd name="T3" fmla="*/ 5 h 610"/>
                    <a:gd name="T4" fmla="*/ 21 w 22"/>
                    <a:gd name="T5" fmla="*/ 3 h 610"/>
                    <a:gd name="T6" fmla="*/ 19 w 22"/>
                    <a:gd name="T7" fmla="*/ 1 h 610"/>
                    <a:gd name="T8" fmla="*/ 16 w 22"/>
                    <a:gd name="T9" fmla="*/ 0 h 610"/>
                    <a:gd name="T10" fmla="*/ 4 w 22"/>
                    <a:gd name="T11" fmla="*/ 0 h 610"/>
                    <a:gd name="T12" fmla="*/ 1 w 22"/>
                    <a:gd name="T13" fmla="*/ 3 h 610"/>
                    <a:gd name="T14" fmla="*/ 1 w 22"/>
                    <a:gd name="T15" fmla="*/ 5 h 610"/>
                    <a:gd name="T16" fmla="*/ 0 w 22"/>
                    <a:gd name="T17" fmla="*/ 6 h 610"/>
                    <a:gd name="T18" fmla="*/ 0 w 22"/>
                    <a:gd name="T19" fmla="*/ 603 h 610"/>
                    <a:gd name="T20" fmla="*/ 1 w 22"/>
                    <a:gd name="T21" fmla="*/ 605 h 610"/>
                    <a:gd name="T22" fmla="*/ 1 w 22"/>
                    <a:gd name="T23" fmla="*/ 607 h 610"/>
                    <a:gd name="T24" fmla="*/ 3 w 22"/>
                    <a:gd name="T25" fmla="*/ 607 h 610"/>
                    <a:gd name="T26" fmla="*/ 4 w 22"/>
                    <a:gd name="T27" fmla="*/ 608 h 610"/>
                    <a:gd name="T28" fmla="*/ 8 w 22"/>
                    <a:gd name="T29" fmla="*/ 608 h 610"/>
                    <a:gd name="T30" fmla="*/ 11 w 22"/>
                    <a:gd name="T31" fmla="*/ 610 h 610"/>
                    <a:gd name="T32" fmla="*/ 13 w 22"/>
                    <a:gd name="T33" fmla="*/ 608 h 610"/>
                    <a:gd name="T34" fmla="*/ 16 w 22"/>
                    <a:gd name="T35" fmla="*/ 608 h 610"/>
                    <a:gd name="T36" fmla="*/ 19 w 22"/>
                    <a:gd name="T37" fmla="*/ 607 h 610"/>
                    <a:gd name="T38" fmla="*/ 21 w 22"/>
                    <a:gd name="T39" fmla="*/ 607 h 610"/>
                    <a:gd name="T40" fmla="*/ 21 w 22"/>
                    <a:gd name="T41" fmla="*/ 605 h 610"/>
                    <a:gd name="T42" fmla="*/ 22 w 22"/>
                    <a:gd name="T43" fmla="*/ 603 h 610"/>
                    <a:gd name="T44" fmla="*/ 22 w 22"/>
                    <a:gd name="T45" fmla="*/ 6 h 61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2"/>
                    <a:gd name="T70" fmla="*/ 0 h 610"/>
                    <a:gd name="T71" fmla="*/ 22 w 22"/>
                    <a:gd name="T72" fmla="*/ 610 h 61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2" h="610">
                      <a:moveTo>
                        <a:pt x="22" y="6"/>
                      </a:moveTo>
                      <a:lnTo>
                        <a:pt x="21" y="5"/>
                      </a:lnTo>
                      <a:lnTo>
                        <a:pt x="21" y="3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4" y="0"/>
                      </a:lnTo>
                      <a:lnTo>
                        <a:pt x="1" y="3"/>
                      </a:lnTo>
                      <a:lnTo>
                        <a:pt x="1" y="5"/>
                      </a:lnTo>
                      <a:lnTo>
                        <a:pt x="0" y="6"/>
                      </a:lnTo>
                      <a:lnTo>
                        <a:pt x="0" y="603"/>
                      </a:lnTo>
                      <a:lnTo>
                        <a:pt x="1" y="605"/>
                      </a:lnTo>
                      <a:lnTo>
                        <a:pt x="1" y="607"/>
                      </a:lnTo>
                      <a:lnTo>
                        <a:pt x="3" y="607"/>
                      </a:lnTo>
                      <a:lnTo>
                        <a:pt x="4" y="608"/>
                      </a:lnTo>
                      <a:lnTo>
                        <a:pt x="8" y="608"/>
                      </a:lnTo>
                      <a:lnTo>
                        <a:pt x="11" y="610"/>
                      </a:lnTo>
                      <a:lnTo>
                        <a:pt x="13" y="608"/>
                      </a:lnTo>
                      <a:lnTo>
                        <a:pt x="16" y="608"/>
                      </a:lnTo>
                      <a:lnTo>
                        <a:pt x="19" y="607"/>
                      </a:lnTo>
                      <a:lnTo>
                        <a:pt x="21" y="607"/>
                      </a:lnTo>
                      <a:lnTo>
                        <a:pt x="21" y="605"/>
                      </a:lnTo>
                      <a:lnTo>
                        <a:pt x="22" y="603"/>
                      </a:lnTo>
                      <a:lnTo>
                        <a:pt x="2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19" name="Freeform 475">
                  <a:extLst>
                    <a:ext uri="{FF2B5EF4-FFF2-40B4-BE49-F238E27FC236}">
                      <a16:creationId xmlns:a16="http://schemas.microsoft.com/office/drawing/2014/main" id="{08F4282F-ACA9-DF86-D8FB-A2828875A1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" y="816"/>
                  <a:ext cx="188" cy="343"/>
                </a:xfrm>
                <a:custGeom>
                  <a:avLst/>
                  <a:gdLst>
                    <a:gd name="T0" fmla="*/ 87 w 265"/>
                    <a:gd name="T1" fmla="*/ 0 h 479"/>
                    <a:gd name="T2" fmla="*/ 181 w 265"/>
                    <a:gd name="T3" fmla="*/ 0 h 479"/>
                    <a:gd name="T4" fmla="*/ 181 w 265"/>
                    <a:gd name="T5" fmla="*/ 95 h 479"/>
                    <a:gd name="T6" fmla="*/ 234 w 265"/>
                    <a:gd name="T7" fmla="*/ 95 h 479"/>
                    <a:gd name="T8" fmla="*/ 265 w 265"/>
                    <a:gd name="T9" fmla="*/ 120 h 479"/>
                    <a:gd name="T10" fmla="*/ 265 w 265"/>
                    <a:gd name="T11" fmla="*/ 382 h 479"/>
                    <a:gd name="T12" fmla="*/ 223 w 265"/>
                    <a:gd name="T13" fmla="*/ 479 h 479"/>
                    <a:gd name="T14" fmla="*/ 45 w 265"/>
                    <a:gd name="T15" fmla="*/ 479 h 479"/>
                    <a:gd name="T16" fmla="*/ 0 w 265"/>
                    <a:gd name="T17" fmla="*/ 385 h 479"/>
                    <a:gd name="T18" fmla="*/ 0 w 265"/>
                    <a:gd name="T19" fmla="*/ 118 h 479"/>
                    <a:gd name="T20" fmla="*/ 34 w 265"/>
                    <a:gd name="T21" fmla="*/ 95 h 479"/>
                    <a:gd name="T22" fmla="*/ 87 w 265"/>
                    <a:gd name="T23" fmla="*/ 95 h 479"/>
                    <a:gd name="T24" fmla="*/ 87 w 265"/>
                    <a:gd name="T25" fmla="*/ 0 h 4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65"/>
                    <a:gd name="T40" fmla="*/ 0 h 479"/>
                    <a:gd name="T41" fmla="*/ 265 w 265"/>
                    <a:gd name="T42" fmla="*/ 479 h 4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65" h="479">
                      <a:moveTo>
                        <a:pt x="87" y="0"/>
                      </a:moveTo>
                      <a:lnTo>
                        <a:pt x="181" y="0"/>
                      </a:lnTo>
                      <a:lnTo>
                        <a:pt x="181" y="95"/>
                      </a:lnTo>
                      <a:lnTo>
                        <a:pt x="234" y="95"/>
                      </a:lnTo>
                      <a:lnTo>
                        <a:pt x="265" y="120"/>
                      </a:lnTo>
                      <a:lnTo>
                        <a:pt x="265" y="382"/>
                      </a:lnTo>
                      <a:lnTo>
                        <a:pt x="223" y="479"/>
                      </a:lnTo>
                      <a:lnTo>
                        <a:pt x="45" y="479"/>
                      </a:lnTo>
                      <a:lnTo>
                        <a:pt x="0" y="385"/>
                      </a:lnTo>
                      <a:lnTo>
                        <a:pt x="0" y="118"/>
                      </a:lnTo>
                      <a:lnTo>
                        <a:pt x="34" y="95"/>
                      </a:lnTo>
                      <a:lnTo>
                        <a:pt x="87" y="95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5643" name="Group 25642">
            <a:extLst>
              <a:ext uri="{FF2B5EF4-FFF2-40B4-BE49-F238E27FC236}">
                <a16:creationId xmlns:a16="http://schemas.microsoft.com/office/drawing/2014/main" id="{F6FBBEFF-AEB1-B689-BFB7-46455F0ECDC7}"/>
              </a:ext>
            </a:extLst>
          </p:cNvPr>
          <p:cNvGrpSpPr/>
          <p:nvPr/>
        </p:nvGrpSpPr>
        <p:grpSpPr>
          <a:xfrm>
            <a:off x="5018214" y="3568756"/>
            <a:ext cx="293688" cy="1117599"/>
            <a:chOff x="1981200" y="4572000"/>
            <a:chExt cx="293688" cy="1117599"/>
          </a:xfrm>
        </p:grpSpPr>
        <p:grpSp>
          <p:nvGrpSpPr>
            <p:cNvPr id="25644" name="Group 500">
              <a:extLst>
                <a:ext uri="{FF2B5EF4-FFF2-40B4-BE49-F238E27FC236}">
                  <a16:creationId xmlns:a16="http://schemas.microsoft.com/office/drawing/2014/main" id="{7E8B09C7-9CEA-0C45-7F3B-C45DE7CF15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4572000"/>
              <a:ext cx="288925" cy="1117599"/>
              <a:chOff x="3504" y="1296"/>
              <a:chExt cx="182" cy="704"/>
            </a:xfrm>
          </p:grpSpPr>
          <p:sp>
            <p:nvSpPr>
              <p:cNvPr id="25647" name="Freeform 501">
                <a:extLst>
                  <a:ext uri="{FF2B5EF4-FFF2-40B4-BE49-F238E27FC236}">
                    <a16:creationId xmlns:a16="http://schemas.microsoft.com/office/drawing/2014/main" id="{FD8FCEF6-F635-5AFA-4A41-C7F14EBB7A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8" name="Freeform 502">
                <a:extLst>
                  <a:ext uri="{FF2B5EF4-FFF2-40B4-BE49-F238E27FC236}">
                    <a16:creationId xmlns:a16="http://schemas.microsoft.com/office/drawing/2014/main" id="{1AA38A4A-5F25-6B17-D552-F6795435F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649" name="Group 503">
                <a:extLst>
                  <a:ext uri="{FF2B5EF4-FFF2-40B4-BE49-F238E27FC236}">
                    <a16:creationId xmlns:a16="http://schemas.microsoft.com/office/drawing/2014/main" id="{4827396A-E7D4-D8ED-68F8-F0B07C915E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296"/>
                <a:ext cx="182" cy="426"/>
                <a:chOff x="1008" y="2496"/>
                <a:chExt cx="182" cy="426"/>
              </a:xfrm>
            </p:grpSpPr>
            <p:sp>
              <p:nvSpPr>
                <p:cNvPr id="25650" name="Freeform 504">
                  <a:extLst>
                    <a:ext uri="{FF2B5EF4-FFF2-40B4-BE49-F238E27FC236}">
                      <a16:creationId xmlns:a16="http://schemas.microsoft.com/office/drawing/2014/main" id="{2FF16A61-ABB2-9D75-9F30-3AEFE3077C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496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51" name="Freeform 505">
                  <a:extLst>
                    <a:ext uri="{FF2B5EF4-FFF2-40B4-BE49-F238E27FC236}">
                      <a16:creationId xmlns:a16="http://schemas.microsoft.com/office/drawing/2014/main" id="{821CF297-39FC-DDE5-4DCD-D29EBC7276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645" name="Freeform 506">
              <a:extLst>
                <a:ext uri="{FF2B5EF4-FFF2-40B4-BE49-F238E27FC236}">
                  <a16:creationId xmlns:a16="http://schemas.microsoft.com/office/drawing/2014/main" id="{88919630-4D9E-BB62-A44D-48D9AB731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50" y="4895850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6" name="Rectangle 25645">
              <a:extLst>
                <a:ext uri="{FF2B5EF4-FFF2-40B4-BE49-F238E27FC236}">
                  <a16:creationId xmlns:a16="http://schemas.microsoft.com/office/drawing/2014/main" id="{AED3632C-7651-1CF2-4FDD-B3D92F4E95DC}"/>
                </a:ext>
              </a:extLst>
            </p:cNvPr>
            <p:cNvSpPr/>
            <p:nvPr/>
          </p:nvSpPr>
          <p:spPr>
            <a:xfrm>
              <a:off x="1987549" y="4870447"/>
              <a:ext cx="287327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61" name="Group 25660">
            <a:extLst>
              <a:ext uri="{FF2B5EF4-FFF2-40B4-BE49-F238E27FC236}">
                <a16:creationId xmlns:a16="http://schemas.microsoft.com/office/drawing/2014/main" id="{233D0D30-5744-8F5F-780B-A77F7CEF3649}"/>
              </a:ext>
            </a:extLst>
          </p:cNvPr>
          <p:cNvGrpSpPr/>
          <p:nvPr/>
        </p:nvGrpSpPr>
        <p:grpSpPr>
          <a:xfrm>
            <a:off x="1721367" y="6413543"/>
            <a:ext cx="129739" cy="1805562"/>
            <a:chOff x="2990148" y="1442981"/>
            <a:chExt cx="129739" cy="1805562"/>
          </a:xfrm>
        </p:grpSpPr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38DBD4AF-F300-228C-DD72-B8F483F62F63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137D8F2C-2FCA-DF5E-1625-9F54FB67F2A2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F4F79D-9148-E1CB-3B3C-2D143BE7A3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5E55756-4118-9D78-130F-9DA65995D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086151C-E159-8F5B-F7BB-887A7BF40755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Line 30">
              <a:extLst>
                <a:ext uri="{FF2B5EF4-FFF2-40B4-BE49-F238E27FC236}">
                  <a16:creationId xmlns:a16="http://schemas.microsoft.com/office/drawing/2014/main" id="{F88BD872-17A5-DA73-3CF1-2D1083758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30">
              <a:extLst>
                <a:ext uri="{FF2B5EF4-FFF2-40B4-BE49-F238E27FC236}">
                  <a16:creationId xmlns:a16="http://schemas.microsoft.com/office/drawing/2014/main" id="{4F4136AE-C386-4CDF-D54C-74251FF46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84B7493-CDE3-83FA-1FAB-9BE0F8B8FB71}"/>
              </a:ext>
            </a:extLst>
          </p:cNvPr>
          <p:cNvGrpSpPr/>
          <p:nvPr/>
        </p:nvGrpSpPr>
        <p:grpSpPr>
          <a:xfrm>
            <a:off x="5410200" y="6500238"/>
            <a:ext cx="129739" cy="1805562"/>
            <a:chOff x="2990148" y="1442981"/>
            <a:chExt cx="129739" cy="1805562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C9E06B-3457-8D51-1960-B8CDFCCDF3C9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967534B-96F3-1B56-03C5-C424E6D85F62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A264281-F551-DEDF-6685-3FE7CB4D9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ABEB1C1-69D3-C9CB-7007-5C620C98D6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2DD06E4-47EB-3474-D78F-68DCB648C705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Line 30">
              <a:extLst>
                <a:ext uri="{FF2B5EF4-FFF2-40B4-BE49-F238E27FC236}">
                  <a16:creationId xmlns:a16="http://schemas.microsoft.com/office/drawing/2014/main" id="{A26D07F8-4E32-2819-2578-A3BE6F0AF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30">
              <a:extLst>
                <a:ext uri="{FF2B5EF4-FFF2-40B4-BE49-F238E27FC236}">
                  <a16:creationId xmlns:a16="http://schemas.microsoft.com/office/drawing/2014/main" id="{0C244E42-2FFB-8776-154D-ACF871D3B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43786E-8322-27AC-959D-7847E3C725F4}"/>
              </a:ext>
            </a:extLst>
          </p:cNvPr>
          <p:cNvGrpSpPr/>
          <p:nvPr/>
        </p:nvGrpSpPr>
        <p:grpSpPr>
          <a:xfrm>
            <a:off x="4789392" y="3760674"/>
            <a:ext cx="129739" cy="1805562"/>
            <a:chOff x="2990148" y="1442981"/>
            <a:chExt cx="129739" cy="180556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5519B15-D207-9C09-380E-F4CB203FC68E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CDCD530-DAA1-F8F9-5730-8EE46692694E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D832A7B-19BC-9CA9-2261-02DBB8538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9960964-EAB7-6332-0DA8-8BAC8C718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3289D37-70CC-53C0-DA1A-C3A7534C674B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Line 30">
              <a:extLst>
                <a:ext uri="{FF2B5EF4-FFF2-40B4-BE49-F238E27FC236}">
                  <a16:creationId xmlns:a16="http://schemas.microsoft.com/office/drawing/2014/main" id="{E5E13145-F0E3-B0B2-5133-89107223A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B14868CD-AE74-0DC5-D0EB-968D621C4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AD1221C-3C64-6243-7371-85E4E42DA566}"/>
              </a:ext>
            </a:extLst>
          </p:cNvPr>
          <p:cNvGrpSpPr/>
          <p:nvPr/>
        </p:nvGrpSpPr>
        <p:grpSpPr>
          <a:xfrm>
            <a:off x="4768268" y="4694787"/>
            <a:ext cx="129739" cy="1805562"/>
            <a:chOff x="2990148" y="1442981"/>
            <a:chExt cx="129739" cy="1805562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6E00288-477C-604A-27CE-32A9A037D5BC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6C63062-CE21-3599-DB8C-32EADD694F59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759324B-5A07-6968-5634-7568137BE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93CEAA0-1C59-C127-0C54-2BFCA715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88DCA67-F699-1DCD-ED29-458945070224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Line 30">
              <a:extLst>
                <a:ext uri="{FF2B5EF4-FFF2-40B4-BE49-F238E27FC236}">
                  <a16:creationId xmlns:a16="http://schemas.microsoft.com/office/drawing/2014/main" id="{4D2F7FE7-B85B-FF30-33AF-0C8491E28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30">
              <a:extLst>
                <a:ext uri="{FF2B5EF4-FFF2-40B4-BE49-F238E27FC236}">
                  <a16:creationId xmlns:a16="http://schemas.microsoft.com/office/drawing/2014/main" id="{E097650C-CDEA-0112-D0E8-58FE44A0E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9BC8C1D-26BC-CF89-9BFA-9F121A46BA85}"/>
              </a:ext>
            </a:extLst>
          </p:cNvPr>
          <p:cNvGrpSpPr/>
          <p:nvPr/>
        </p:nvGrpSpPr>
        <p:grpSpPr>
          <a:xfrm>
            <a:off x="2098887" y="3569095"/>
            <a:ext cx="293688" cy="1117599"/>
            <a:chOff x="1981200" y="4572000"/>
            <a:chExt cx="293688" cy="1117599"/>
          </a:xfrm>
        </p:grpSpPr>
        <p:grpSp>
          <p:nvGrpSpPr>
            <p:cNvPr id="104" name="Group 500">
              <a:extLst>
                <a:ext uri="{FF2B5EF4-FFF2-40B4-BE49-F238E27FC236}">
                  <a16:creationId xmlns:a16="http://schemas.microsoft.com/office/drawing/2014/main" id="{616FEEAE-82F1-F24F-D9C3-DA780C34FB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4572000"/>
              <a:ext cx="288925" cy="1117599"/>
              <a:chOff x="3504" y="1296"/>
              <a:chExt cx="182" cy="704"/>
            </a:xfrm>
          </p:grpSpPr>
          <p:sp>
            <p:nvSpPr>
              <p:cNvPr id="107" name="Freeform 501">
                <a:extLst>
                  <a:ext uri="{FF2B5EF4-FFF2-40B4-BE49-F238E27FC236}">
                    <a16:creationId xmlns:a16="http://schemas.microsoft.com/office/drawing/2014/main" id="{A9C32F25-B2CE-C5D4-66AA-1FE85E9FC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Freeform 502">
                <a:extLst>
                  <a:ext uri="{FF2B5EF4-FFF2-40B4-BE49-F238E27FC236}">
                    <a16:creationId xmlns:a16="http://schemas.microsoft.com/office/drawing/2014/main" id="{5749D92B-EF4D-C6FC-729A-10DBE1018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9" name="Group 503">
                <a:extLst>
                  <a:ext uri="{FF2B5EF4-FFF2-40B4-BE49-F238E27FC236}">
                    <a16:creationId xmlns:a16="http://schemas.microsoft.com/office/drawing/2014/main" id="{988504AE-6A50-360C-8E4C-FB4C854EB6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296"/>
                <a:ext cx="182" cy="426"/>
                <a:chOff x="1008" y="2496"/>
                <a:chExt cx="182" cy="426"/>
              </a:xfrm>
            </p:grpSpPr>
            <p:sp>
              <p:nvSpPr>
                <p:cNvPr id="110" name="Freeform 504">
                  <a:extLst>
                    <a:ext uri="{FF2B5EF4-FFF2-40B4-BE49-F238E27FC236}">
                      <a16:creationId xmlns:a16="http://schemas.microsoft.com/office/drawing/2014/main" id="{EF843594-A7FA-B44E-E535-3DF74E2A8E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496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505">
                  <a:extLst>
                    <a:ext uri="{FF2B5EF4-FFF2-40B4-BE49-F238E27FC236}">
                      <a16:creationId xmlns:a16="http://schemas.microsoft.com/office/drawing/2014/main" id="{FF3B668B-E63E-192D-6D0C-5B7D151065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5" name="Freeform 506">
              <a:extLst>
                <a:ext uri="{FF2B5EF4-FFF2-40B4-BE49-F238E27FC236}">
                  <a16:creationId xmlns:a16="http://schemas.microsoft.com/office/drawing/2014/main" id="{077A307F-5B71-E23E-C132-98BCB59ED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50" y="4895850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3A782A8-7973-D6BC-67B4-3E9932E5C5EE}"/>
                </a:ext>
              </a:extLst>
            </p:cNvPr>
            <p:cNvSpPr/>
            <p:nvPr/>
          </p:nvSpPr>
          <p:spPr>
            <a:xfrm>
              <a:off x="1987549" y="4870447"/>
              <a:ext cx="287327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1D51795-8C4E-D8EC-2767-D1424D475F16}"/>
              </a:ext>
            </a:extLst>
          </p:cNvPr>
          <p:cNvGrpSpPr/>
          <p:nvPr/>
        </p:nvGrpSpPr>
        <p:grpSpPr>
          <a:xfrm>
            <a:off x="2403465" y="3761012"/>
            <a:ext cx="129739" cy="1805562"/>
            <a:chOff x="2990148" y="1442981"/>
            <a:chExt cx="129739" cy="180556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86DE485-BADE-D294-373A-8017E58218B8}"/>
                </a:ext>
              </a:extLst>
            </p:cNvPr>
            <p:cNvCxnSpPr>
              <a:cxnSpLocks/>
              <a:endCxn id="119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15C2F02-2DA1-BF36-A5FD-4E77CF065082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D841234-5450-60A3-ADB5-DFB1AA3E44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D15FBFC-1F74-5519-9BD7-400619BE1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1522E64-023D-A642-5F59-3313B6461DC1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Line 30">
              <a:extLst>
                <a:ext uri="{FF2B5EF4-FFF2-40B4-BE49-F238E27FC236}">
                  <a16:creationId xmlns:a16="http://schemas.microsoft.com/office/drawing/2014/main" id="{73625A01-3AA1-DB9E-7960-1D0EC7F6A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0">
              <a:extLst>
                <a:ext uri="{FF2B5EF4-FFF2-40B4-BE49-F238E27FC236}">
                  <a16:creationId xmlns:a16="http://schemas.microsoft.com/office/drawing/2014/main" id="{69E9AE52-0B9F-0438-4728-092C7A236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2A8EF53-296B-28AE-5D62-996F5076E038}"/>
              </a:ext>
            </a:extLst>
          </p:cNvPr>
          <p:cNvGrpSpPr/>
          <p:nvPr/>
        </p:nvGrpSpPr>
        <p:grpSpPr>
          <a:xfrm>
            <a:off x="2382341" y="4695125"/>
            <a:ext cx="129739" cy="1805562"/>
            <a:chOff x="2990148" y="1442981"/>
            <a:chExt cx="129739" cy="1805562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E35FE0E-1955-ADCE-5BFB-9A9553F59C96}"/>
                </a:ext>
              </a:extLst>
            </p:cNvPr>
            <p:cNvCxnSpPr>
              <a:cxnSpLocks/>
              <a:endCxn id="127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CDD440E-1CAF-BBF4-C42D-E97DE28E2622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1168A08-80CE-994C-F5D6-35F5E0628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BF81F91-B3A9-1759-81D0-2633646F5B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346F0B6-F973-E58A-9802-8A73777BBB64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Line 30">
              <a:extLst>
                <a:ext uri="{FF2B5EF4-FFF2-40B4-BE49-F238E27FC236}">
                  <a16:creationId xmlns:a16="http://schemas.microsoft.com/office/drawing/2014/main" id="{9C8309C5-FD33-60CF-D07D-7E9E0FA2B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0">
              <a:extLst>
                <a:ext uri="{FF2B5EF4-FFF2-40B4-BE49-F238E27FC236}">
                  <a16:creationId xmlns:a16="http://schemas.microsoft.com/office/drawing/2014/main" id="{F9090230-9129-99CC-0C09-DC849EFAA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1349844-A5EC-A03F-39D1-0CE10E34D222}"/>
              </a:ext>
            </a:extLst>
          </p:cNvPr>
          <p:cNvCxnSpPr>
            <a:cxnSpLocks/>
          </p:cNvCxnSpPr>
          <p:nvPr/>
        </p:nvCxnSpPr>
        <p:spPr>
          <a:xfrm>
            <a:off x="3180791" y="7145547"/>
            <a:ext cx="1017159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E12C0E9-18DC-7FFB-EC4C-89C6E9A5BEE7}"/>
              </a:ext>
            </a:extLst>
          </p:cNvPr>
          <p:cNvCxnSpPr>
            <a:cxnSpLocks/>
          </p:cNvCxnSpPr>
          <p:nvPr/>
        </p:nvCxnSpPr>
        <p:spPr>
          <a:xfrm>
            <a:off x="3048000" y="3477214"/>
            <a:ext cx="0" cy="1201242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862DFC59-C777-0664-B1D7-66024552CAFE}"/>
              </a:ext>
            </a:extLst>
          </p:cNvPr>
          <p:cNvSpPr txBox="1"/>
          <p:nvPr/>
        </p:nvSpPr>
        <p:spPr>
          <a:xfrm>
            <a:off x="3026038" y="4441773"/>
            <a:ext cx="78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 Yards</a:t>
            </a:r>
          </a:p>
        </p:txBody>
      </p:sp>
      <p:grpSp>
        <p:nvGrpSpPr>
          <p:cNvPr id="136" name="Group 499">
            <a:extLst>
              <a:ext uri="{FF2B5EF4-FFF2-40B4-BE49-F238E27FC236}">
                <a16:creationId xmlns:a16="http://schemas.microsoft.com/office/drawing/2014/main" id="{5A7DC31C-D6FC-3368-A9E2-3498C31DE8BA}"/>
              </a:ext>
            </a:extLst>
          </p:cNvPr>
          <p:cNvGrpSpPr>
            <a:grpSpLocks/>
          </p:cNvGrpSpPr>
          <p:nvPr/>
        </p:nvGrpSpPr>
        <p:grpSpPr bwMode="auto">
          <a:xfrm>
            <a:off x="2588645" y="3722006"/>
            <a:ext cx="293688" cy="965199"/>
            <a:chOff x="3504" y="1392"/>
            <a:chExt cx="185" cy="608"/>
          </a:xfrm>
        </p:grpSpPr>
        <p:grpSp>
          <p:nvGrpSpPr>
            <p:cNvPr id="137" name="Group 500">
              <a:extLst>
                <a:ext uri="{FF2B5EF4-FFF2-40B4-BE49-F238E27FC236}">
                  <a16:creationId xmlns:a16="http://schemas.microsoft.com/office/drawing/2014/main" id="{8B9B973B-22A0-14ED-36BE-7408F0759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39" name="Freeform 501">
                <a:extLst>
                  <a:ext uri="{FF2B5EF4-FFF2-40B4-BE49-F238E27FC236}">
                    <a16:creationId xmlns:a16="http://schemas.microsoft.com/office/drawing/2014/main" id="{F8318471-239F-DF8D-FB2D-4129DA636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Freeform 502">
                <a:extLst>
                  <a:ext uri="{FF2B5EF4-FFF2-40B4-BE49-F238E27FC236}">
                    <a16:creationId xmlns:a16="http://schemas.microsoft.com/office/drawing/2014/main" id="{0D0C9608-F2C4-D8A4-D427-90AE4773D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1" name="Group 503">
                <a:extLst>
                  <a:ext uri="{FF2B5EF4-FFF2-40B4-BE49-F238E27FC236}">
                    <a16:creationId xmlns:a16="http://schemas.microsoft.com/office/drawing/2014/main" id="{884DF607-A369-06C3-A5F8-5E0A62D7DA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42" name="Freeform 504">
                  <a:extLst>
                    <a:ext uri="{FF2B5EF4-FFF2-40B4-BE49-F238E27FC236}">
                      <a16:creationId xmlns:a16="http://schemas.microsoft.com/office/drawing/2014/main" id="{9B93607F-041C-0D4F-6964-FED2CA3A1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505">
                  <a:extLst>
                    <a:ext uri="{FF2B5EF4-FFF2-40B4-BE49-F238E27FC236}">
                      <a16:creationId xmlns:a16="http://schemas.microsoft.com/office/drawing/2014/main" id="{CAC429E7-6650-55C5-34D5-17D68797D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38" name="Freeform 506">
              <a:extLst>
                <a:ext uri="{FF2B5EF4-FFF2-40B4-BE49-F238E27FC236}">
                  <a16:creationId xmlns:a16="http://schemas.microsoft.com/office/drawing/2014/main" id="{249CA1D9-22F5-44CD-2D48-37513B356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" name="Group 499">
            <a:extLst>
              <a:ext uri="{FF2B5EF4-FFF2-40B4-BE49-F238E27FC236}">
                <a16:creationId xmlns:a16="http://schemas.microsoft.com/office/drawing/2014/main" id="{89AA5CAA-F147-F70F-C5F1-242E0A0C04FD}"/>
              </a:ext>
            </a:extLst>
          </p:cNvPr>
          <p:cNvGrpSpPr>
            <a:grpSpLocks/>
          </p:cNvGrpSpPr>
          <p:nvPr/>
        </p:nvGrpSpPr>
        <p:grpSpPr bwMode="auto">
          <a:xfrm>
            <a:off x="4451031" y="3686547"/>
            <a:ext cx="293688" cy="965199"/>
            <a:chOff x="3504" y="1392"/>
            <a:chExt cx="185" cy="608"/>
          </a:xfrm>
        </p:grpSpPr>
        <p:grpSp>
          <p:nvGrpSpPr>
            <p:cNvPr id="145" name="Group 500">
              <a:extLst>
                <a:ext uri="{FF2B5EF4-FFF2-40B4-BE49-F238E27FC236}">
                  <a16:creationId xmlns:a16="http://schemas.microsoft.com/office/drawing/2014/main" id="{FE98D3B7-102F-9988-F699-DF3635794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147" name="Freeform 501">
                <a:extLst>
                  <a:ext uri="{FF2B5EF4-FFF2-40B4-BE49-F238E27FC236}">
                    <a16:creationId xmlns:a16="http://schemas.microsoft.com/office/drawing/2014/main" id="{144BEE89-2E00-5357-F356-D945EE311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Freeform 502">
                <a:extLst>
                  <a:ext uri="{FF2B5EF4-FFF2-40B4-BE49-F238E27FC236}">
                    <a16:creationId xmlns:a16="http://schemas.microsoft.com/office/drawing/2014/main" id="{27DD8451-13FE-C1A9-6FD0-5B7BD50D3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9" name="Group 503">
                <a:extLst>
                  <a:ext uri="{FF2B5EF4-FFF2-40B4-BE49-F238E27FC236}">
                    <a16:creationId xmlns:a16="http://schemas.microsoft.com/office/drawing/2014/main" id="{710512E1-54A0-2EAD-7482-721D418F73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150" name="Freeform 504">
                  <a:extLst>
                    <a:ext uri="{FF2B5EF4-FFF2-40B4-BE49-F238E27FC236}">
                      <a16:creationId xmlns:a16="http://schemas.microsoft.com/office/drawing/2014/main" id="{DF726443-966E-CC23-992A-7AD84C2945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Freeform 505">
                  <a:extLst>
                    <a:ext uri="{FF2B5EF4-FFF2-40B4-BE49-F238E27FC236}">
                      <a16:creationId xmlns:a16="http://schemas.microsoft.com/office/drawing/2014/main" id="{45383D1D-0434-BF51-66BC-656340337B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6" name="Freeform 506">
              <a:extLst>
                <a:ext uri="{FF2B5EF4-FFF2-40B4-BE49-F238E27FC236}">
                  <a16:creationId xmlns:a16="http://schemas.microsoft.com/office/drawing/2014/main" id="{A74503C1-07D5-35C4-0E18-E3C7DC5EA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1D6D6038-AA84-4517-EAC5-BA73BB369A26}"/>
              </a:ext>
            </a:extLst>
          </p:cNvPr>
          <p:cNvSpPr txBox="1"/>
          <p:nvPr/>
        </p:nvSpPr>
        <p:spPr>
          <a:xfrm>
            <a:off x="1776067" y="8463250"/>
            <a:ext cx="39987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Notes:</a:t>
            </a:r>
            <a:br>
              <a:rPr lang="en-US" sz="1200" dirty="0"/>
            </a:br>
            <a:r>
              <a:rPr lang="en-US" sz="1200" dirty="0"/>
              <a:t>T 1,2,3 only visible from A</a:t>
            </a:r>
            <a:br>
              <a:rPr lang="en-US" sz="1200" dirty="0"/>
            </a:br>
            <a:r>
              <a:rPr lang="en-US" sz="1200" dirty="0"/>
              <a:t>T4,5,9,10 only visible sides of C</a:t>
            </a:r>
            <a:br>
              <a:rPr lang="en-US" sz="1200" dirty="0"/>
            </a:br>
            <a:r>
              <a:rPr lang="en-US" sz="1200" dirty="0"/>
              <a:t>T6,7,8 only visible through port but not side of C </a:t>
            </a:r>
          </a:p>
          <a:p>
            <a:pPr algn="ctr"/>
            <a:r>
              <a:rPr lang="en-US" sz="1200" dirty="0"/>
              <a:t>T 11,12,13 only visible from B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C3A74B4-9B40-9CA3-BC0C-F4A744B62173}"/>
              </a:ext>
            </a:extLst>
          </p:cNvPr>
          <p:cNvSpPr txBox="1"/>
          <p:nvPr/>
        </p:nvSpPr>
        <p:spPr>
          <a:xfrm>
            <a:off x="1108901" y="2660527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617BDD9-744B-0E19-CED6-BD2E4FA5EFF8}"/>
              </a:ext>
            </a:extLst>
          </p:cNvPr>
          <p:cNvSpPr txBox="1"/>
          <p:nvPr/>
        </p:nvSpPr>
        <p:spPr>
          <a:xfrm>
            <a:off x="1763748" y="3512159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 2,3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931AD22-1152-5457-DB43-8983EAE90FD1}"/>
              </a:ext>
            </a:extLst>
          </p:cNvPr>
          <p:cNvSpPr txBox="1"/>
          <p:nvPr/>
        </p:nvSpPr>
        <p:spPr>
          <a:xfrm>
            <a:off x="2506381" y="3505915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 4,5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3E7F46B-7EF3-FEAC-90CD-6C9207813F1C}"/>
              </a:ext>
            </a:extLst>
          </p:cNvPr>
          <p:cNvSpPr txBox="1"/>
          <p:nvPr/>
        </p:nvSpPr>
        <p:spPr>
          <a:xfrm>
            <a:off x="4335180" y="3505915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 9,10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CE31C73E-87BD-BF57-0949-4FE147926EC4}"/>
              </a:ext>
            </a:extLst>
          </p:cNvPr>
          <p:cNvSpPr txBox="1"/>
          <p:nvPr/>
        </p:nvSpPr>
        <p:spPr>
          <a:xfrm>
            <a:off x="5215074" y="3531794"/>
            <a:ext cx="5357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 11,12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919BBE5-FA04-B50B-A3FC-5BD492F67FC4}"/>
              </a:ext>
            </a:extLst>
          </p:cNvPr>
          <p:cNvSpPr txBox="1"/>
          <p:nvPr/>
        </p:nvSpPr>
        <p:spPr>
          <a:xfrm>
            <a:off x="5909985" y="2667524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T13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5EC4011-6B02-F8C3-E111-D4A6A027A9C2}"/>
              </a:ext>
            </a:extLst>
          </p:cNvPr>
          <p:cNvSpPr txBox="1"/>
          <p:nvPr/>
        </p:nvSpPr>
        <p:spPr>
          <a:xfrm>
            <a:off x="3869354" y="2617394"/>
            <a:ext cx="5068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 6,7,8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01D2B49-0532-613E-5BC4-95A7B66ADEDE}"/>
              </a:ext>
            </a:extLst>
          </p:cNvPr>
          <p:cNvSpPr txBox="1"/>
          <p:nvPr/>
        </p:nvSpPr>
        <p:spPr>
          <a:xfrm>
            <a:off x="3107126" y="29109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 &amp; Far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6794E21-BE78-F4B9-01C3-73CAB06ED719}"/>
              </a:ext>
            </a:extLst>
          </p:cNvPr>
          <p:cNvSpPr txBox="1"/>
          <p:nvPr/>
        </p:nvSpPr>
        <p:spPr>
          <a:xfrm>
            <a:off x="3234080" y="595777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26 Rounds v10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C85ACBC-D15A-9632-30F3-14E91A65A138}"/>
              </a:ext>
            </a:extLst>
          </p:cNvPr>
          <p:cNvSpPr txBox="1"/>
          <p:nvPr/>
        </p:nvSpPr>
        <p:spPr>
          <a:xfrm>
            <a:off x="1828800" y="4619681"/>
            <a:ext cx="365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26 Rounds v10-Near&amp;Far</a:t>
            </a:r>
          </a:p>
        </p:txBody>
      </p:sp>
      <p:pic>
        <p:nvPicPr>
          <p:cNvPr id="11" name="Picture 10" descr="A graph paper with a diagram&#10;&#10;AI-generated content may be incorrect.">
            <a:extLst>
              <a:ext uri="{FF2B5EF4-FFF2-40B4-BE49-F238E27FC236}">
                <a16:creationId xmlns:a16="http://schemas.microsoft.com/office/drawing/2014/main" id="{3A654FA7-962D-168F-4CAC-5BDDF7F26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235"/>
            <a:ext cx="7315200" cy="94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21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170</Words>
  <Application>Microsoft Macintosh PowerPoint</Application>
  <PresentationFormat>Custom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304</cp:revision>
  <cp:lastPrinted>2025-07-25T16:09:33Z</cp:lastPrinted>
  <dcterms:created xsi:type="dcterms:W3CDTF">2002-08-21T12:11:08Z</dcterms:created>
  <dcterms:modified xsi:type="dcterms:W3CDTF">2025-07-25T16:12:21Z</dcterms:modified>
  <cp:category>Shooting</cp:category>
</cp:coreProperties>
</file>