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4516" autoAdjust="0"/>
  </p:normalViewPr>
  <p:slideViewPr>
    <p:cSldViewPr>
      <p:cViewPr>
        <p:scale>
          <a:sx n="143" d="100"/>
          <a:sy n="143" d="100"/>
        </p:scale>
        <p:origin x="3168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27" name="Group 356">
            <a:extLst>
              <a:ext uri="{FF2B5EF4-FFF2-40B4-BE49-F238E27FC236}">
                <a16:creationId xmlns:a16="http://schemas.microsoft.com/office/drawing/2014/main" id="{4BB3D549-7B61-6A20-2002-7795D05AD063}"/>
              </a:ext>
            </a:extLst>
          </p:cNvPr>
          <p:cNvGrpSpPr>
            <a:grpSpLocks/>
          </p:cNvGrpSpPr>
          <p:nvPr/>
        </p:nvGrpSpPr>
        <p:grpSpPr bwMode="auto">
          <a:xfrm>
            <a:off x="2476691" y="3512658"/>
            <a:ext cx="223838" cy="862012"/>
            <a:chOff x="1296" y="773"/>
            <a:chExt cx="141" cy="543"/>
          </a:xfrm>
        </p:grpSpPr>
        <p:sp>
          <p:nvSpPr>
            <p:cNvPr id="25628" name="Line 357">
              <a:extLst>
                <a:ext uri="{FF2B5EF4-FFF2-40B4-BE49-F238E27FC236}">
                  <a16:creationId xmlns:a16="http://schemas.microsoft.com/office/drawing/2014/main" id="{F662AF3E-2B52-9458-475A-70B1E29A1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58">
              <a:extLst>
                <a:ext uri="{FF2B5EF4-FFF2-40B4-BE49-F238E27FC236}">
                  <a16:creationId xmlns:a16="http://schemas.microsoft.com/office/drawing/2014/main" id="{A1FD7408-AC94-71EA-3746-57F596116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1" name="Group 359">
              <a:extLst>
                <a:ext uri="{FF2B5EF4-FFF2-40B4-BE49-F238E27FC236}">
                  <a16:creationId xmlns:a16="http://schemas.microsoft.com/office/drawing/2014/main" id="{6A21AA1B-3DCF-CEC0-8110-CA0BD6923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5632" name="Freeform 360">
                <a:extLst>
                  <a:ext uri="{FF2B5EF4-FFF2-40B4-BE49-F238E27FC236}">
                    <a16:creationId xmlns:a16="http://schemas.microsoft.com/office/drawing/2014/main" id="{897EC6BD-BF80-5640-1E3B-64431455C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3" name="Freeform 361">
                <a:extLst>
                  <a:ext uri="{FF2B5EF4-FFF2-40B4-BE49-F238E27FC236}">
                    <a16:creationId xmlns:a16="http://schemas.microsoft.com/office/drawing/2014/main" id="{790DAC39-B242-6D6D-2CA4-0D325AC4F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2019"/>
              </p:ext>
            </p:extLst>
          </p:nvPr>
        </p:nvGraphicFramePr>
        <p:xfrm>
          <a:off x="177801" y="165099"/>
          <a:ext cx="6997700" cy="23288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the shooting area facing downrange. Handgun, loaded, wrists below belt.  PCC, loaded,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0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area.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16F0BFE-6937-6EE7-08E6-4A7CC2E7EE69}"/>
              </a:ext>
            </a:extLst>
          </p:cNvPr>
          <p:cNvGrpSpPr/>
          <p:nvPr/>
        </p:nvGrpSpPr>
        <p:grpSpPr>
          <a:xfrm>
            <a:off x="2277807" y="3509326"/>
            <a:ext cx="129739" cy="1805562"/>
            <a:chOff x="2990148" y="1442981"/>
            <a:chExt cx="129739" cy="180556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B40FE3-213D-32DC-6106-614B84A4F663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6B15A-554B-5DE7-4B5F-DCD402060B3F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0221C9-3FE1-65B4-453D-3470BA552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D4FBCD-B082-6FB5-C7B5-6403CD72C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B74DE3-C5A8-E007-187C-AE633A69B7F6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5BE481E2-1B30-3804-CD37-D0C933489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EE437BA5-0490-DDD9-7F88-0792338F2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4FABD6-31FF-E8FC-213D-0B308ED5EC7C}"/>
              </a:ext>
            </a:extLst>
          </p:cNvPr>
          <p:cNvGrpSpPr/>
          <p:nvPr/>
        </p:nvGrpSpPr>
        <p:grpSpPr>
          <a:xfrm>
            <a:off x="4727585" y="3389571"/>
            <a:ext cx="129739" cy="1805562"/>
            <a:chOff x="2990148" y="1442981"/>
            <a:chExt cx="129739" cy="1805562"/>
          </a:xfrm>
        </p:grpSpPr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20C215C8-3E5C-BAEF-0B85-93B4B2A4D391}"/>
                </a:ext>
              </a:extLst>
            </p:cNvPr>
            <p:cNvCxnSpPr>
              <a:cxnSpLocks/>
              <a:endCxn id="25606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D777E138-B386-3F66-C8D5-AF3CD3A76044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A45CF3DC-106F-1516-2CF2-0808C8791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3959135C-F534-9B4E-000E-A9750DD95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1E37D842-E95B-3D2C-EBDA-3CF4B5508339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05" name="Line 30">
              <a:extLst>
                <a:ext uri="{FF2B5EF4-FFF2-40B4-BE49-F238E27FC236}">
                  <a16:creationId xmlns:a16="http://schemas.microsoft.com/office/drawing/2014/main" id="{D51B8CE6-085C-0F8A-2F28-40A55D21F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Line 30">
              <a:extLst>
                <a:ext uri="{FF2B5EF4-FFF2-40B4-BE49-F238E27FC236}">
                  <a16:creationId xmlns:a16="http://schemas.microsoft.com/office/drawing/2014/main" id="{1E8CE4F8-1A2D-E402-BD03-E37CEBBB9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608" name="Straight Connector 25607">
            <a:extLst>
              <a:ext uri="{FF2B5EF4-FFF2-40B4-BE49-F238E27FC236}">
                <a16:creationId xmlns:a16="http://schemas.microsoft.com/office/drawing/2014/main" id="{C3ACC14B-9853-F4F6-2646-EC0688ECDA42}"/>
              </a:ext>
            </a:extLst>
          </p:cNvPr>
          <p:cNvCxnSpPr>
            <a:cxnSpLocks/>
          </p:cNvCxnSpPr>
          <p:nvPr/>
        </p:nvCxnSpPr>
        <p:spPr>
          <a:xfrm>
            <a:off x="1371600" y="6934200"/>
            <a:ext cx="2743200" cy="26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1" name="Straight Connector 25610">
            <a:extLst>
              <a:ext uri="{FF2B5EF4-FFF2-40B4-BE49-F238E27FC236}">
                <a16:creationId xmlns:a16="http://schemas.microsoft.com/office/drawing/2014/main" id="{30A2E017-167B-1D88-0835-2D7E77909AB4}"/>
              </a:ext>
            </a:extLst>
          </p:cNvPr>
          <p:cNvCxnSpPr>
            <a:cxnSpLocks/>
          </p:cNvCxnSpPr>
          <p:nvPr/>
        </p:nvCxnSpPr>
        <p:spPr>
          <a:xfrm>
            <a:off x="1371600" y="7543800"/>
            <a:ext cx="27432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2" name="Straight Connector 25611">
            <a:extLst>
              <a:ext uri="{FF2B5EF4-FFF2-40B4-BE49-F238E27FC236}">
                <a16:creationId xmlns:a16="http://schemas.microsoft.com/office/drawing/2014/main" id="{7E76E711-54C8-8683-277E-C1A060658FD4}"/>
              </a:ext>
            </a:extLst>
          </p:cNvPr>
          <p:cNvCxnSpPr>
            <a:cxnSpLocks/>
          </p:cNvCxnSpPr>
          <p:nvPr/>
        </p:nvCxnSpPr>
        <p:spPr>
          <a:xfrm flipV="1">
            <a:off x="4101353" y="5842696"/>
            <a:ext cx="1394367" cy="109150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16" name="Straight Connector 25615">
            <a:extLst>
              <a:ext uri="{FF2B5EF4-FFF2-40B4-BE49-F238E27FC236}">
                <a16:creationId xmlns:a16="http://schemas.microsoft.com/office/drawing/2014/main" id="{89887DBA-3236-A00E-D99D-E7244049FDE2}"/>
              </a:ext>
            </a:extLst>
          </p:cNvPr>
          <p:cNvCxnSpPr>
            <a:cxnSpLocks/>
          </p:cNvCxnSpPr>
          <p:nvPr/>
        </p:nvCxnSpPr>
        <p:spPr>
          <a:xfrm flipV="1">
            <a:off x="4101353" y="6477000"/>
            <a:ext cx="1394367" cy="1066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23" name="Group 33">
            <a:extLst>
              <a:ext uri="{FF2B5EF4-FFF2-40B4-BE49-F238E27FC236}">
                <a16:creationId xmlns:a16="http://schemas.microsoft.com/office/drawing/2014/main" id="{317B2871-48C5-9E45-D4B4-E399E63DBCC3}"/>
              </a:ext>
            </a:extLst>
          </p:cNvPr>
          <p:cNvGrpSpPr>
            <a:grpSpLocks/>
          </p:cNvGrpSpPr>
          <p:nvPr/>
        </p:nvGrpSpPr>
        <p:grpSpPr bwMode="auto">
          <a:xfrm>
            <a:off x="2424859" y="3957506"/>
            <a:ext cx="290513" cy="787400"/>
            <a:chOff x="2244" y="2118"/>
            <a:chExt cx="181" cy="499"/>
          </a:xfrm>
        </p:grpSpPr>
        <p:sp>
          <p:nvSpPr>
            <p:cNvPr id="25624" name="Line 34">
              <a:extLst>
                <a:ext uri="{FF2B5EF4-FFF2-40B4-BE49-F238E27FC236}">
                  <a16:creationId xmlns:a16="http://schemas.microsoft.com/office/drawing/2014/main" id="{E8FE8086-6134-187E-CCD3-E59758F8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35">
              <a:extLst>
                <a:ext uri="{FF2B5EF4-FFF2-40B4-BE49-F238E27FC236}">
                  <a16:creationId xmlns:a16="http://schemas.microsoft.com/office/drawing/2014/main" id="{293D90B2-47E0-3B53-3496-EAED21C9E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Freeform 36">
              <a:extLst>
                <a:ext uri="{FF2B5EF4-FFF2-40B4-BE49-F238E27FC236}">
                  <a16:creationId xmlns:a16="http://schemas.microsoft.com/office/drawing/2014/main" id="{B20E4AED-6495-E25A-C933-BC3680214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48" name="Group 356">
            <a:extLst>
              <a:ext uri="{FF2B5EF4-FFF2-40B4-BE49-F238E27FC236}">
                <a16:creationId xmlns:a16="http://schemas.microsoft.com/office/drawing/2014/main" id="{D377ECB2-08B6-4172-597B-74AFBFF92730}"/>
              </a:ext>
            </a:extLst>
          </p:cNvPr>
          <p:cNvGrpSpPr>
            <a:grpSpLocks/>
          </p:cNvGrpSpPr>
          <p:nvPr/>
        </p:nvGrpSpPr>
        <p:grpSpPr bwMode="auto">
          <a:xfrm>
            <a:off x="3717468" y="3345892"/>
            <a:ext cx="223838" cy="862012"/>
            <a:chOff x="1296" y="773"/>
            <a:chExt cx="141" cy="543"/>
          </a:xfrm>
        </p:grpSpPr>
        <p:sp>
          <p:nvSpPr>
            <p:cNvPr id="25649" name="Line 357">
              <a:extLst>
                <a:ext uri="{FF2B5EF4-FFF2-40B4-BE49-F238E27FC236}">
                  <a16:creationId xmlns:a16="http://schemas.microsoft.com/office/drawing/2014/main" id="{E4FDAB82-A321-DFCB-B88E-86EC0DF2A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0" name="Line 358">
              <a:extLst>
                <a:ext uri="{FF2B5EF4-FFF2-40B4-BE49-F238E27FC236}">
                  <a16:creationId xmlns:a16="http://schemas.microsoft.com/office/drawing/2014/main" id="{C4033B4E-D7E9-B3EA-396E-2E1770DDE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51" name="Group 359">
              <a:extLst>
                <a:ext uri="{FF2B5EF4-FFF2-40B4-BE49-F238E27FC236}">
                  <a16:creationId xmlns:a16="http://schemas.microsoft.com/office/drawing/2014/main" id="{F21C3CD3-D602-3601-2418-3D5C98AEA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5652" name="Freeform 360">
                <a:extLst>
                  <a:ext uri="{FF2B5EF4-FFF2-40B4-BE49-F238E27FC236}">
                    <a16:creationId xmlns:a16="http://schemas.microsoft.com/office/drawing/2014/main" id="{BCEC3B81-D85A-7DAF-3F6F-978F1548B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Freeform 361">
                <a:extLst>
                  <a:ext uri="{FF2B5EF4-FFF2-40B4-BE49-F238E27FC236}">
                    <a16:creationId xmlns:a16="http://schemas.microsoft.com/office/drawing/2014/main" id="{BC734615-739E-B47B-B744-227E10278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43" name="Group 283">
            <a:extLst>
              <a:ext uri="{FF2B5EF4-FFF2-40B4-BE49-F238E27FC236}">
                <a16:creationId xmlns:a16="http://schemas.microsoft.com/office/drawing/2014/main" id="{FFCD944C-5739-0CE6-B73A-2D2233BB54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43231" y="3493890"/>
            <a:ext cx="287338" cy="787400"/>
            <a:chOff x="2208" y="240"/>
            <a:chExt cx="181" cy="496"/>
          </a:xfrm>
        </p:grpSpPr>
        <p:sp>
          <p:nvSpPr>
            <p:cNvPr id="25644" name="Line 284">
              <a:extLst>
                <a:ext uri="{FF2B5EF4-FFF2-40B4-BE49-F238E27FC236}">
                  <a16:creationId xmlns:a16="http://schemas.microsoft.com/office/drawing/2014/main" id="{79F1A3FF-1E82-E683-FE55-11A5D124F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285">
              <a:extLst>
                <a:ext uri="{FF2B5EF4-FFF2-40B4-BE49-F238E27FC236}">
                  <a16:creationId xmlns:a16="http://schemas.microsoft.com/office/drawing/2014/main" id="{26204F0D-B7AE-E2FC-7833-934657F49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Freeform 286">
              <a:extLst>
                <a:ext uri="{FF2B5EF4-FFF2-40B4-BE49-F238E27FC236}">
                  <a16:creationId xmlns:a16="http://schemas.microsoft.com/office/drawing/2014/main" id="{4C50AE57-8335-6B2A-732E-76CBCED33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Freeform 287">
              <a:extLst>
                <a:ext uri="{FF2B5EF4-FFF2-40B4-BE49-F238E27FC236}">
                  <a16:creationId xmlns:a16="http://schemas.microsoft.com/office/drawing/2014/main" id="{0FD80B57-3032-8983-6DFE-7553408BC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3A519A-D737-2267-B9BE-C71C2A28E896}"/>
              </a:ext>
            </a:extLst>
          </p:cNvPr>
          <p:cNvCxnSpPr>
            <a:cxnSpLocks/>
          </p:cNvCxnSpPr>
          <p:nvPr/>
        </p:nvCxnSpPr>
        <p:spPr>
          <a:xfrm flipH="1" flipV="1">
            <a:off x="3663524" y="3623715"/>
            <a:ext cx="292215" cy="281733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4CA366-D9BD-2023-11E6-9FEBDB640F33}"/>
              </a:ext>
            </a:extLst>
          </p:cNvPr>
          <p:cNvCxnSpPr>
            <a:cxnSpLocks/>
          </p:cNvCxnSpPr>
          <p:nvPr/>
        </p:nvCxnSpPr>
        <p:spPr>
          <a:xfrm rot="5400000">
            <a:off x="3460725" y="387325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B63E5E-D212-04EB-886E-4583B1A56F6C}"/>
              </a:ext>
            </a:extLst>
          </p:cNvPr>
          <p:cNvCxnSpPr/>
          <p:nvPr/>
        </p:nvCxnSpPr>
        <p:spPr>
          <a:xfrm rot="5400000">
            <a:off x="3536925" y="394945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4A3B99-6261-846F-62C9-D9BAFC50D54D}"/>
              </a:ext>
            </a:extLst>
          </p:cNvPr>
          <p:cNvCxnSpPr/>
          <p:nvPr/>
        </p:nvCxnSpPr>
        <p:spPr>
          <a:xfrm rot="5400000">
            <a:off x="3613125" y="402565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5C099B-4EA1-EFA4-6F90-34E03E07CA6B}"/>
              </a:ext>
            </a:extLst>
          </p:cNvPr>
          <p:cNvCxnSpPr/>
          <p:nvPr/>
        </p:nvCxnSpPr>
        <p:spPr>
          <a:xfrm rot="5400000">
            <a:off x="3689325" y="410185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160501-B2A7-A80D-29E1-E0E5530FF73D}"/>
              </a:ext>
            </a:extLst>
          </p:cNvPr>
          <p:cNvCxnSpPr>
            <a:cxnSpLocks/>
          </p:cNvCxnSpPr>
          <p:nvPr/>
        </p:nvCxnSpPr>
        <p:spPr>
          <a:xfrm flipH="1" flipV="1">
            <a:off x="3641789" y="4061022"/>
            <a:ext cx="317481" cy="29907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14120-B4ED-F076-7113-21C11678EA1A}"/>
              </a:ext>
            </a:extLst>
          </p:cNvPr>
          <p:cNvCxnSpPr>
            <a:cxnSpLocks/>
          </p:cNvCxnSpPr>
          <p:nvPr/>
        </p:nvCxnSpPr>
        <p:spPr>
          <a:xfrm flipH="1" flipV="1">
            <a:off x="3657770" y="3994097"/>
            <a:ext cx="304665" cy="305079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F6243-6F3B-D1DA-AE33-2E0143B3B265}"/>
              </a:ext>
            </a:extLst>
          </p:cNvPr>
          <p:cNvCxnSpPr>
            <a:cxnSpLocks/>
          </p:cNvCxnSpPr>
          <p:nvPr/>
        </p:nvCxnSpPr>
        <p:spPr>
          <a:xfrm flipH="1" flipV="1">
            <a:off x="3662607" y="3922734"/>
            <a:ext cx="307703" cy="310704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EDEEEC-0E24-2E4A-049C-D6DF6D792EC7}"/>
              </a:ext>
            </a:extLst>
          </p:cNvPr>
          <p:cNvCxnSpPr>
            <a:cxnSpLocks/>
          </p:cNvCxnSpPr>
          <p:nvPr/>
        </p:nvCxnSpPr>
        <p:spPr>
          <a:xfrm flipH="1" flipV="1">
            <a:off x="3655224" y="3839151"/>
            <a:ext cx="287080" cy="280186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F5DD2A-F387-0F92-0727-3DC2019F900C}"/>
              </a:ext>
            </a:extLst>
          </p:cNvPr>
          <p:cNvCxnSpPr>
            <a:cxnSpLocks/>
          </p:cNvCxnSpPr>
          <p:nvPr/>
        </p:nvCxnSpPr>
        <p:spPr>
          <a:xfrm flipH="1" flipV="1">
            <a:off x="3655224" y="3762951"/>
            <a:ext cx="300801" cy="28284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84A466-7F58-2820-749F-BDCD7693602C}"/>
              </a:ext>
            </a:extLst>
          </p:cNvPr>
          <p:cNvCxnSpPr>
            <a:cxnSpLocks/>
          </p:cNvCxnSpPr>
          <p:nvPr/>
        </p:nvCxnSpPr>
        <p:spPr>
          <a:xfrm flipH="1" flipV="1">
            <a:off x="3658532" y="3690059"/>
            <a:ext cx="311778" cy="30403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BC40D6-C2D7-21BC-9AF5-8C1D287D5C13}"/>
              </a:ext>
            </a:extLst>
          </p:cNvPr>
          <p:cNvCxnSpPr>
            <a:cxnSpLocks/>
          </p:cNvCxnSpPr>
          <p:nvPr/>
        </p:nvCxnSpPr>
        <p:spPr>
          <a:xfrm flipH="1" flipV="1">
            <a:off x="3666795" y="3540938"/>
            <a:ext cx="314894" cy="298213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646EDF-5E17-55A6-565E-C7BC0B5A6B73}"/>
              </a:ext>
            </a:extLst>
          </p:cNvPr>
          <p:cNvCxnSpPr/>
          <p:nvPr/>
        </p:nvCxnSpPr>
        <p:spPr>
          <a:xfrm rot="5400000">
            <a:off x="3389752" y="3796847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99C29-8A2B-3A90-E3BA-7A6FF694D294}"/>
              </a:ext>
            </a:extLst>
          </p:cNvPr>
          <p:cNvCxnSpPr>
            <a:cxnSpLocks/>
            <a:endCxn id="71" idx="0"/>
          </p:cNvCxnSpPr>
          <p:nvPr/>
        </p:nvCxnSpPr>
        <p:spPr>
          <a:xfrm flipV="1">
            <a:off x="3953633" y="3783205"/>
            <a:ext cx="5080" cy="909454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ine 30">
            <a:extLst>
              <a:ext uri="{FF2B5EF4-FFF2-40B4-BE49-F238E27FC236}">
                <a16:creationId xmlns:a16="http://schemas.microsoft.com/office/drawing/2014/main" id="{FB2C2C63-E75B-D282-B526-72578BBCB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8713" y="3783205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7A93AF0-5A9B-8708-A583-FFAD7B2DCFAC}"/>
              </a:ext>
            </a:extLst>
          </p:cNvPr>
          <p:cNvGrpSpPr/>
          <p:nvPr/>
        </p:nvGrpSpPr>
        <p:grpSpPr>
          <a:xfrm>
            <a:off x="3958999" y="3843270"/>
            <a:ext cx="129739" cy="1805562"/>
            <a:chOff x="2990148" y="1442981"/>
            <a:chExt cx="129739" cy="180556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99D1616-93E2-A426-46A0-08B330871FE0}"/>
                </a:ext>
              </a:extLst>
            </p:cNvPr>
            <p:cNvCxnSpPr>
              <a:cxnSpLocks/>
              <a:endCxn id="82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64C5DE-B9A4-8663-01DE-59E8B0314F28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D79A0C-832A-96AF-DAEE-AF538DB70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8E9558-438B-8025-7114-510E2CB4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9C3D5E-461B-6CFA-964B-E2E3DBFEE491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9311102D-0780-3090-4393-82F89309F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E84C6F53-6E3E-9762-BFE0-3EBF5778C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Line 30">
            <a:extLst>
              <a:ext uri="{FF2B5EF4-FFF2-40B4-BE49-F238E27FC236}">
                <a16:creationId xmlns:a16="http://schemas.microsoft.com/office/drawing/2014/main" id="{64D4FE02-05F6-CDAF-9A8C-0155D1F76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3002" y="3533508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172E79-B2D0-FBB8-C750-BE7134E41208}"/>
              </a:ext>
            </a:extLst>
          </p:cNvPr>
          <p:cNvGrpSpPr/>
          <p:nvPr/>
        </p:nvGrpSpPr>
        <p:grpSpPr>
          <a:xfrm>
            <a:off x="3964079" y="4779651"/>
            <a:ext cx="129739" cy="1805562"/>
            <a:chOff x="2990148" y="1442981"/>
            <a:chExt cx="129739" cy="1805562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31A2E5-7327-0E38-266E-E40567F75DC7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74378CD-20AF-538D-554D-1FA1CB8DB8F5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0C19D4B-8979-5D35-D2BA-CAE61B7C9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1AD3709-A527-4E0B-60E2-1C7CE7A5C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FE231F-69FB-BC26-68C3-C1F822C41046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075790A7-83CE-B863-D203-F580DF683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689E99F3-76A7-9170-9E08-C7DA04CC1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38EEC8D-1ACF-077F-50EA-51F7E51AB8B3}"/>
              </a:ext>
            </a:extLst>
          </p:cNvPr>
          <p:cNvGrpSpPr/>
          <p:nvPr/>
        </p:nvGrpSpPr>
        <p:grpSpPr>
          <a:xfrm>
            <a:off x="4397585" y="5048584"/>
            <a:ext cx="745085" cy="987534"/>
            <a:chOff x="4267200" y="5093310"/>
            <a:chExt cx="745085" cy="98753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1CBE75-240B-D5F1-0F15-8785813D6206}"/>
                </a:ext>
              </a:extLst>
            </p:cNvPr>
            <p:cNvSpPr/>
            <p:nvPr/>
          </p:nvSpPr>
          <p:spPr>
            <a:xfrm rot="5400000">
              <a:off x="4371605" y="5011835"/>
              <a:ext cx="533399" cy="71971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60C5296-B10B-F391-C205-BB05F72279F3}"/>
                </a:ext>
              </a:extLst>
            </p:cNvPr>
            <p:cNvCxnSpPr/>
            <p:nvPr/>
          </p:nvCxnSpPr>
          <p:spPr>
            <a:xfrm rot="5400000">
              <a:off x="4727366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1FA59E6-7D94-B4FD-627A-DE315A80C302}"/>
                </a:ext>
              </a:extLst>
            </p:cNvPr>
            <p:cNvCxnSpPr/>
            <p:nvPr/>
          </p:nvCxnSpPr>
          <p:spPr>
            <a:xfrm rot="5400000">
              <a:off x="4647853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6204EA6-9CB7-692C-760D-0DBFF1CA8F6B}"/>
                </a:ext>
              </a:extLst>
            </p:cNvPr>
            <p:cNvCxnSpPr/>
            <p:nvPr/>
          </p:nvCxnSpPr>
          <p:spPr>
            <a:xfrm rot="5400000">
              <a:off x="4568340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65110FA-C416-E6D0-F15A-33A3E3EA78EB}"/>
                </a:ext>
              </a:extLst>
            </p:cNvPr>
            <p:cNvCxnSpPr/>
            <p:nvPr/>
          </p:nvCxnSpPr>
          <p:spPr>
            <a:xfrm rot="5400000">
              <a:off x="4488827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FE99C72-59DC-25C6-E078-51FDE1F0889F}"/>
                </a:ext>
              </a:extLst>
            </p:cNvPr>
            <p:cNvCxnSpPr/>
            <p:nvPr/>
          </p:nvCxnSpPr>
          <p:spPr>
            <a:xfrm rot="5400000">
              <a:off x="4409314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ECAF709-F7BE-52AF-070D-422BAB834C46}"/>
                </a:ext>
              </a:extLst>
            </p:cNvPr>
            <p:cNvCxnSpPr/>
            <p:nvPr/>
          </p:nvCxnSpPr>
          <p:spPr>
            <a:xfrm rot="5400000">
              <a:off x="4329801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529D9E9-99A6-26F8-AD7B-0BFB9619E776}"/>
                </a:ext>
              </a:extLst>
            </p:cNvPr>
            <p:cNvCxnSpPr/>
            <p:nvPr/>
          </p:nvCxnSpPr>
          <p:spPr>
            <a:xfrm rot="5400000">
              <a:off x="4250288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44ACDCC-008C-66A3-3989-CBBB7E7F59D7}"/>
                </a:ext>
              </a:extLst>
            </p:cNvPr>
            <p:cNvCxnSpPr/>
            <p:nvPr/>
          </p:nvCxnSpPr>
          <p:spPr>
            <a:xfrm rot="5400000">
              <a:off x="4170775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7F5C2B-3F08-DF51-D664-046C1B02C6A2}"/>
                </a:ext>
              </a:extLst>
            </p:cNvPr>
            <p:cNvCxnSpPr/>
            <p:nvPr/>
          </p:nvCxnSpPr>
          <p:spPr>
            <a:xfrm rot="5400000">
              <a:off x="4091262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19378B-57D4-340D-3F28-AE1435447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4859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4E393A-B261-8575-59C5-A93F179AF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1811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4006E2C-D810-47E9-9CB8-639235E62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5621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F4C949E-F983-82E5-E489-6E26BB6CD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566" y="5409643"/>
              <a:ext cx="7075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FCBE3D6-C4C3-2046-37C3-489DFFAC5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599" y="5333443"/>
              <a:ext cx="71146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318B3AC-082C-4AE4-DBDC-206F255B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566" y="5257243"/>
              <a:ext cx="7075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E8821A1C-57D8-7C8E-73EB-38EE1D23C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5093310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77E16185-8213-F634-3502-184789B1D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591" y="5095253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" name="Group 33">
            <a:extLst>
              <a:ext uri="{FF2B5EF4-FFF2-40B4-BE49-F238E27FC236}">
                <a16:creationId xmlns:a16="http://schemas.microsoft.com/office/drawing/2014/main" id="{0924E6DD-1150-D906-8A5F-4EAB460BC747}"/>
              </a:ext>
            </a:extLst>
          </p:cNvPr>
          <p:cNvGrpSpPr>
            <a:grpSpLocks/>
          </p:cNvGrpSpPr>
          <p:nvPr/>
        </p:nvGrpSpPr>
        <p:grpSpPr bwMode="auto">
          <a:xfrm>
            <a:off x="4366385" y="5253450"/>
            <a:ext cx="290513" cy="787400"/>
            <a:chOff x="2244" y="2118"/>
            <a:chExt cx="181" cy="499"/>
          </a:xfrm>
        </p:grpSpPr>
        <p:sp>
          <p:nvSpPr>
            <p:cNvPr id="122" name="Line 34">
              <a:extLst>
                <a:ext uri="{FF2B5EF4-FFF2-40B4-BE49-F238E27FC236}">
                  <a16:creationId xmlns:a16="http://schemas.microsoft.com/office/drawing/2014/main" id="{20C7CE17-1EDE-B9B5-E421-398145B9E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5">
              <a:extLst>
                <a:ext uri="{FF2B5EF4-FFF2-40B4-BE49-F238E27FC236}">
                  <a16:creationId xmlns:a16="http://schemas.microsoft.com/office/drawing/2014/main" id="{7586C761-B8E1-7A35-512D-3F53B5CEF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FBA083F9-432C-6295-750A-23B726206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C7835F2-C86B-2161-635C-A76B38A784CE}"/>
              </a:ext>
            </a:extLst>
          </p:cNvPr>
          <p:cNvGrpSpPr/>
          <p:nvPr/>
        </p:nvGrpSpPr>
        <p:grpSpPr>
          <a:xfrm>
            <a:off x="4072699" y="3345635"/>
            <a:ext cx="287338" cy="787400"/>
            <a:chOff x="5638800" y="3448136"/>
            <a:chExt cx="287338" cy="787400"/>
          </a:xfrm>
        </p:grpSpPr>
        <p:sp>
          <p:nvSpPr>
            <p:cNvPr id="126" name="Line 284">
              <a:extLst>
                <a:ext uri="{FF2B5EF4-FFF2-40B4-BE49-F238E27FC236}">
                  <a16:creationId xmlns:a16="http://schemas.microsoft.com/office/drawing/2014/main" id="{58B52CB4-6FA6-DB77-0FB2-5AE325308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0263" y="3835486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85">
              <a:extLst>
                <a:ext uri="{FF2B5EF4-FFF2-40B4-BE49-F238E27FC236}">
                  <a16:creationId xmlns:a16="http://schemas.microsoft.com/office/drawing/2014/main" id="{CBEF682E-2AEF-DB7F-B4BF-2873EE499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51500" y="3835486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286">
              <a:extLst>
                <a:ext uri="{FF2B5EF4-FFF2-40B4-BE49-F238E27FC236}">
                  <a16:creationId xmlns:a16="http://schemas.microsoft.com/office/drawing/2014/main" id="{DA775061-73E0-7EB8-42E5-7F4FA6BFCD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38800" y="3448136"/>
              <a:ext cx="287338" cy="52546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314">
            <a:extLst>
              <a:ext uri="{FF2B5EF4-FFF2-40B4-BE49-F238E27FC236}">
                <a16:creationId xmlns:a16="http://schemas.microsoft.com/office/drawing/2014/main" id="{2DBDB34E-4346-8077-C3C8-5A381FD866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74057" y="3949452"/>
            <a:ext cx="222250" cy="858838"/>
            <a:chOff x="366" y="1371"/>
            <a:chExt cx="140" cy="541"/>
          </a:xfrm>
        </p:grpSpPr>
        <p:sp>
          <p:nvSpPr>
            <p:cNvPr id="152" name="Line 315">
              <a:extLst>
                <a:ext uri="{FF2B5EF4-FFF2-40B4-BE49-F238E27FC236}">
                  <a16:creationId xmlns:a16="http://schemas.microsoft.com/office/drawing/2014/main" id="{3AD7DF72-EF4B-10CC-9531-75C5DC076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6">
              <a:extLst>
                <a:ext uri="{FF2B5EF4-FFF2-40B4-BE49-F238E27FC236}">
                  <a16:creationId xmlns:a16="http://schemas.microsoft.com/office/drawing/2014/main" id="{F50457FF-C986-CF22-A3C2-298C75738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17">
              <a:extLst>
                <a:ext uri="{FF2B5EF4-FFF2-40B4-BE49-F238E27FC236}">
                  <a16:creationId xmlns:a16="http://schemas.microsoft.com/office/drawing/2014/main" id="{88245A17-5F30-3CEE-695C-37E60578BC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2BE6862-2267-50FA-9B53-584F477F8939}"/>
              </a:ext>
            </a:extLst>
          </p:cNvPr>
          <p:cNvGrpSpPr/>
          <p:nvPr/>
        </p:nvGrpSpPr>
        <p:grpSpPr>
          <a:xfrm>
            <a:off x="1917497" y="5204793"/>
            <a:ext cx="533400" cy="1394556"/>
            <a:chOff x="1143000" y="5562600"/>
            <a:chExt cx="533400" cy="1394556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093D039-0568-AC12-1F3D-784B9C47E3C4}"/>
                </a:ext>
              </a:extLst>
            </p:cNvPr>
            <p:cNvGrpSpPr/>
            <p:nvPr/>
          </p:nvGrpSpPr>
          <p:grpSpPr>
            <a:xfrm>
              <a:off x="1143000" y="5562600"/>
              <a:ext cx="533400" cy="1066800"/>
              <a:chOff x="2590800" y="4343400"/>
              <a:chExt cx="533400" cy="1066800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BD318FE-780C-AE31-AB0A-FA65AD6DA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525058" cy="51775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2386AA1-3B87-6165-DD2B-5809A8D3F556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6F1F46C-840D-A2B6-F9B1-0CF14FDCF26F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CC84AF8-C0D5-B44F-037F-305AA10AD253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B6AE0A5-315E-FB7D-787A-6192955CDA5B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6AD580B-2CF0-C589-42EB-4DC7E86E85BB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1CCA309-C0F8-E3B8-C99C-325237C99CEF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82DD8DF3-8CB4-1CA1-8D82-4BBBAF1AD09C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6601711-9ED3-7E05-002C-574D83D6B4CE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B617CB6-E3FF-3E7A-0C90-04A94CB8B3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533400" cy="533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DB748AD-AF04-500F-EE06-02BA6391DB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500C983-F459-F8BE-ABE9-7B1FD1B1EC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7151779-532C-2A9A-BA81-98508E122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FFF1451-6418-2CE1-7F1C-DAD465153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B222A082-D32C-868E-41C7-DB73827C11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B3B7778-DD9A-0B23-99B5-D77BF1885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D3480BEC-635D-BAEA-885D-CFA19AD64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6096000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30">
              <a:extLst>
                <a:ext uri="{FF2B5EF4-FFF2-40B4-BE49-F238E27FC236}">
                  <a16:creationId xmlns:a16="http://schemas.microsoft.com/office/drawing/2014/main" id="{77473DE5-C99F-BCAE-A21E-0BFBDCE9D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342" y="557394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68" name="Group 362">
            <a:extLst>
              <a:ext uri="{FF2B5EF4-FFF2-40B4-BE49-F238E27FC236}">
                <a16:creationId xmlns:a16="http://schemas.microsoft.com/office/drawing/2014/main" id="{9F9E50DB-7C4D-9612-C929-9B14B4D026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94532" y="3399479"/>
            <a:ext cx="223838" cy="862013"/>
            <a:chOff x="1296" y="773"/>
            <a:chExt cx="141" cy="543"/>
          </a:xfrm>
        </p:grpSpPr>
        <p:sp>
          <p:nvSpPr>
            <p:cNvPr id="25669" name="Line 363">
              <a:extLst>
                <a:ext uri="{FF2B5EF4-FFF2-40B4-BE49-F238E27FC236}">
                  <a16:creationId xmlns:a16="http://schemas.microsoft.com/office/drawing/2014/main" id="{DFBD0FB0-2D5B-BC08-6DF8-512EBA6C5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Line 364">
              <a:extLst>
                <a:ext uri="{FF2B5EF4-FFF2-40B4-BE49-F238E27FC236}">
                  <a16:creationId xmlns:a16="http://schemas.microsoft.com/office/drawing/2014/main" id="{48F74715-E15F-445C-86A8-015B20D05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71" name="Group 365">
              <a:extLst>
                <a:ext uri="{FF2B5EF4-FFF2-40B4-BE49-F238E27FC236}">
                  <a16:creationId xmlns:a16="http://schemas.microsoft.com/office/drawing/2014/main" id="{787FA5B0-0319-C78C-E286-EDCEF2D1F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5672" name="Freeform 366">
                <a:extLst>
                  <a:ext uri="{FF2B5EF4-FFF2-40B4-BE49-F238E27FC236}">
                    <a16:creationId xmlns:a16="http://schemas.microsoft.com/office/drawing/2014/main" id="{0A0C2F34-6C57-F085-3C33-698E8077B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3" name="Freeform 367">
                <a:extLst>
                  <a:ext uri="{FF2B5EF4-FFF2-40B4-BE49-F238E27FC236}">
                    <a16:creationId xmlns:a16="http://schemas.microsoft.com/office/drawing/2014/main" id="{00F28104-C87B-089F-DAD7-1426BE72B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04" name="Group 176">
            <a:extLst>
              <a:ext uri="{FF2B5EF4-FFF2-40B4-BE49-F238E27FC236}">
                <a16:creationId xmlns:a16="http://schemas.microsoft.com/office/drawing/2014/main" id="{641B24B8-ABC4-C980-AFB6-1505A075B71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296359"/>
            <a:ext cx="288925" cy="787400"/>
            <a:chOff x="768" y="2496"/>
            <a:chExt cx="182" cy="496"/>
          </a:xfrm>
        </p:grpSpPr>
        <p:sp>
          <p:nvSpPr>
            <p:cNvPr id="25705" name="Line 177">
              <a:extLst>
                <a:ext uri="{FF2B5EF4-FFF2-40B4-BE49-F238E27FC236}">
                  <a16:creationId xmlns:a16="http://schemas.microsoft.com/office/drawing/2014/main" id="{63241380-D79E-AA53-E58D-2528EF411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" name="Line 178">
              <a:extLst>
                <a:ext uri="{FF2B5EF4-FFF2-40B4-BE49-F238E27FC236}">
                  <a16:creationId xmlns:a16="http://schemas.microsoft.com/office/drawing/2014/main" id="{B04FBFDE-E124-A4A0-3B8F-37F787C42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7" name="Group 179">
              <a:extLst>
                <a:ext uri="{FF2B5EF4-FFF2-40B4-BE49-F238E27FC236}">
                  <a16:creationId xmlns:a16="http://schemas.microsoft.com/office/drawing/2014/main" id="{7C777969-FE0E-992A-C1E4-498B501AA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25708" name="Freeform 180">
                <a:extLst>
                  <a:ext uri="{FF2B5EF4-FFF2-40B4-BE49-F238E27FC236}">
                    <a16:creationId xmlns:a16="http://schemas.microsoft.com/office/drawing/2014/main" id="{D373DD22-86E0-7346-8225-89DFF7D35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Freeform 181">
                <a:extLst>
                  <a:ext uri="{FF2B5EF4-FFF2-40B4-BE49-F238E27FC236}">
                    <a16:creationId xmlns:a16="http://schemas.microsoft.com/office/drawing/2014/main" id="{C96AEF0A-DD2C-7EE5-DBA2-EE2D71AD6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0" name="Group 176">
            <a:extLst>
              <a:ext uri="{FF2B5EF4-FFF2-40B4-BE49-F238E27FC236}">
                <a16:creationId xmlns:a16="http://schemas.microsoft.com/office/drawing/2014/main" id="{7A42FB42-8609-3CAD-54A7-884C323DB7A7}"/>
              </a:ext>
            </a:extLst>
          </p:cNvPr>
          <p:cNvGrpSpPr>
            <a:grpSpLocks/>
          </p:cNvGrpSpPr>
          <p:nvPr/>
        </p:nvGrpSpPr>
        <p:grpSpPr bwMode="auto">
          <a:xfrm>
            <a:off x="1209676" y="3162052"/>
            <a:ext cx="288925" cy="787400"/>
            <a:chOff x="768" y="2496"/>
            <a:chExt cx="182" cy="496"/>
          </a:xfrm>
        </p:grpSpPr>
        <p:sp>
          <p:nvSpPr>
            <p:cNvPr id="25711" name="Line 177">
              <a:extLst>
                <a:ext uri="{FF2B5EF4-FFF2-40B4-BE49-F238E27FC236}">
                  <a16:creationId xmlns:a16="http://schemas.microsoft.com/office/drawing/2014/main" id="{F3E654D3-E49C-1EC2-BCDC-1602AB56D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2" name="Line 178">
              <a:extLst>
                <a:ext uri="{FF2B5EF4-FFF2-40B4-BE49-F238E27FC236}">
                  <a16:creationId xmlns:a16="http://schemas.microsoft.com/office/drawing/2014/main" id="{CC108879-1745-DEDB-8E6B-D776A7277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3" name="Group 179">
              <a:extLst>
                <a:ext uri="{FF2B5EF4-FFF2-40B4-BE49-F238E27FC236}">
                  <a16:creationId xmlns:a16="http://schemas.microsoft.com/office/drawing/2014/main" id="{84FC8704-2E00-774B-9B4E-843871D8C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25714" name="Freeform 180">
                <a:extLst>
                  <a:ext uri="{FF2B5EF4-FFF2-40B4-BE49-F238E27FC236}">
                    <a16:creationId xmlns:a16="http://schemas.microsoft.com/office/drawing/2014/main" id="{412BD670-1623-822C-7250-E2D66E3DB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5" name="Freeform 181">
                <a:extLst>
                  <a:ext uri="{FF2B5EF4-FFF2-40B4-BE49-F238E27FC236}">
                    <a16:creationId xmlns:a16="http://schemas.microsoft.com/office/drawing/2014/main" id="{0F2CFAD0-BA41-F52D-5690-BE7E7EB61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6" name="Group 283">
            <a:extLst>
              <a:ext uri="{FF2B5EF4-FFF2-40B4-BE49-F238E27FC236}">
                <a16:creationId xmlns:a16="http://schemas.microsoft.com/office/drawing/2014/main" id="{A484EF32-EC60-7106-7DF2-72AA0438A95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19600" y="3340100"/>
            <a:ext cx="287338" cy="787400"/>
            <a:chOff x="2208" y="240"/>
            <a:chExt cx="181" cy="496"/>
          </a:xfrm>
        </p:grpSpPr>
        <p:sp>
          <p:nvSpPr>
            <p:cNvPr id="25717" name="Line 284">
              <a:extLst>
                <a:ext uri="{FF2B5EF4-FFF2-40B4-BE49-F238E27FC236}">
                  <a16:creationId xmlns:a16="http://schemas.microsoft.com/office/drawing/2014/main" id="{0B416DAF-D2B5-34E2-D600-DE5AA7AB5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8" name="Line 285">
              <a:extLst>
                <a:ext uri="{FF2B5EF4-FFF2-40B4-BE49-F238E27FC236}">
                  <a16:creationId xmlns:a16="http://schemas.microsoft.com/office/drawing/2014/main" id="{663091BC-A059-E4F8-4FB5-C7D3E9141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9" name="Freeform 286">
              <a:extLst>
                <a:ext uri="{FF2B5EF4-FFF2-40B4-BE49-F238E27FC236}">
                  <a16:creationId xmlns:a16="http://schemas.microsoft.com/office/drawing/2014/main" id="{03B4626A-B7FD-5CE6-E92D-60ECCCA72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0" name="Freeform 287">
              <a:extLst>
                <a:ext uri="{FF2B5EF4-FFF2-40B4-BE49-F238E27FC236}">
                  <a16:creationId xmlns:a16="http://schemas.microsoft.com/office/drawing/2014/main" id="{0004480A-3C60-CE25-3DE2-197363333B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7" name="Group 25736">
            <a:extLst>
              <a:ext uri="{FF2B5EF4-FFF2-40B4-BE49-F238E27FC236}">
                <a16:creationId xmlns:a16="http://schemas.microsoft.com/office/drawing/2014/main" id="{0E614083-B7E3-890E-7AA9-9FF4A26DDE18}"/>
              </a:ext>
            </a:extLst>
          </p:cNvPr>
          <p:cNvGrpSpPr/>
          <p:nvPr/>
        </p:nvGrpSpPr>
        <p:grpSpPr>
          <a:xfrm>
            <a:off x="2906341" y="3174753"/>
            <a:ext cx="293688" cy="1117599"/>
            <a:chOff x="1981200" y="4572000"/>
            <a:chExt cx="293688" cy="1117599"/>
          </a:xfrm>
        </p:grpSpPr>
        <p:grpSp>
          <p:nvGrpSpPr>
            <p:cNvPr id="25738" name="Group 500">
              <a:extLst>
                <a:ext uri="{FF2B5EF4-FFF2-40B4-BE49-F238E27FC236}">
                  <a16:creationId xmlns:a16="http://schemas.microsoft.com/office/drawing/2014/main" id="{5F995698-5040-9068-E726-B8B06CCF6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25741" name="Freeform 501">
                <a:extLst>
                  <a:ext uri="{FF2B5EF4-FFF2-40B4-BE49-F238E27FC236}">
                    <a16:creationId xmlns:a16="http://schemas.microsoft.com/office/drawing/2014/main" id="{5B2341BA-5078-9E37-3A76-87770047F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42" name="Freeform 502">
                <a:extLst>
                  <a:ext uri="{FF2B5EF4-FFF2-40B4-BE49-F238E27FC236}">
                    <a16:creationId xmlns:a16="http://schemas.microsoft.com/office/drawing/2014/main" id="{17CAA501-FFFD-9F07-0EB0-DE9EDC732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43" name="Group 503">
                <a:extLst>
                  <a:ext uri="{FF2B5EF4-FFF2-40B4-BE49-F238E27FC236}">
                    <a16:creationId xmlns:a16="http://schemas.microsoft.com/office/drawing/2014/main" id="{5857738B-8915-0C45-A056-C93EFAAC7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25744" name="Freeform 504">
                  <a:extLst>
                    <a:ext uri="{FF2B5EF4-FFF2-40B4-BE49-F238E27FC236}">
                      <a16:creationId xmlns:a16="http://schemas.microsoft.com/office/drawing/2014/main" id="{50F8405A-7579-CDBE-B627-CAC074EF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5" name="Freeform 505">
                  <a:extLst>
                    <a:ext uri="{FF2B5EF4-FFF2-40B4-BE49-F238E27FC236}">
                      <a16:creationId xmlns:a16="http://schemas.microsoft.com/office/drawing/2014/main" id="{D5AF379E-15E7-A9C0-C119-E641589A9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739" name="Freeform 506">
              <a:extLst>
                <a:ext uri="{FF2B5EF4-FFF2-40B4-BE49-F238E27FC236}">
                  <a16:creationId xmlns:a16="http://schemas.microsoft.com/office/drawing/2014/main" id="{CCFA2868-CE42-348D-E8F6-01B25703C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0" name="Rectangle 25739">
              <a:extLst>
                <a:ext uri="{FF2B5EF4-FFF2-40B4-BE49-F238E27FC236}">
                  <a16:creationId xmlns:a16="http://schemas.microsoft.com/office/drawing/2014/main" id="{9602E84B-7CC7-DD6C-1DA2-2330C3EB90B9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46" name="Group 25745">
            <a:extLst>
              <a:ext uri="{FF2B5EF4-FFF2-40B4-BE49-F238E27FC236}">
                <a16:creationId xmlns:a16="http://schemas.microsoft.com/office/drawing/2014/main" id="{02EDD43E-99E6-BEEF-9071-BEB7113A06B6}"/>
              </a:ext>
            </a:extLst>
          </p:cNvPr>
          <p:cNvGrpSpPr/>
          <p:nvPr/>
        </p:nvGrpSpPr>
        <p:grpSpPr>
          <a:xfrm>
            <a:off x="4919439" y="2975208"/>
            <a:ext cx="293688" cy="1117599"/>
            <a:chOff x="1981200" y="4572000"/>
            <a:chExt cx="293688" cy="1117599"/>
          </a:xfrm>
        </p:grpSpPr>
        <p:grpSp>
          <p:nvGrpSpPr>
            <p:cNvPr id="25747" name="Group 500">
              <a:extLst>
                <a:ext uri="{FF2B5EF4-FFF2-40B4-BE49-F238E27FC236}">
                  <a16:creationId xmlns:a16="http://schemas.microsoft.com/office/drawing/2014/main" id="{D5AC9722-58C6-9C07-48FC-EFAE5AD73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25750" name="Freeform 501">
                <a:extLst>
                  <a:ext uri="{FF2B5EF4-FFF2-40B4-BE49-F238E27FC236}">
                    <a16:creationId xmlns:a16="http://schemas.microsoft.com/office/drawing/2014/main" id="{2C68EF62-3FE8-A8FD-3020-A45A005D9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1" name="Freeform 502">
                <a:extLst>
                  <a:ext uri="{FF2B5EF4-FFF2-40B4-BE49-F238E27FC236}">
                    <a16:creationId xmlns:a16="http://schemas.microsoft.com/office/drawing/2014/main" id="{3EBEFB63-A1A1-4549-6962-DEBB50346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52" name="Group 503">
                <a:extLst>
                  <a:ext uri="{FF2B5EF4-FFF2-40B4-BE49-F238E27FC236}">
                    <a16:creationId xmlns:a16="http://schemas.microsoft.com/office/drawing/2014/main" id="{5C9A355A-6716-325E-A488-98CC962CD0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25753" name="Freeform 504">
                  <a:extLst>
                    <a:ext uri="{FF2B5EF4-FFF2-40B4-BE49-F238E27FC236}">
                      <a16:creationId xmlns:a16="http://schemas.microsoft.com/office/drawing/2014/main" id="{01C78889-1932-25F4-45EE-2CFC50F45D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54" name="Freeform 505">
                  <a:extLst>
                    <a:ext uri="{FF2B5EF4-FFF2-40B4-BE49-F238E27FC236}">
                      <a16:creationId xmlns:a16="http://schemas.microsoft.com/office/drawing/2014/main" id="{0B7CC9FF-ED90-F875-5DC9-B779F2F3D4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748" name="Freeform 506">
              <a:extLst>
                <a:ext uri="{FF2B5EF4-FFF2-40B4-BE49-F238E27FC236}">
                  <a16:creationId xmlns:a16="http://schemas.microsoft.com/office/drawing/2014/main" id="{BFBC8488-0A5E-2E04-A362-3EAA6E0D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49" name="Rectangle 25748">
              <a:extLst>
                <a:ext uri="{FF2B5EF4-FFF2-40B4-BE49-F238E27FC236}">
                  <a16:creationId xmlns:a16="http://schemas.microsoft.com/office/drawing/2014/main" id="{99A42D61-3C40-48A6-965B-A14D66B042F7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759" name="Freeform 282">
            <a:extLst>
              <a:ext uri="{FF2B5EF4-FFF2-40B4-BE49-F238E27FC236}">
                <a16:creationId xmlns:a16="http://schemas.microsoft.com/office/drawing/2014/main" id="{B8969570-C957-F770-5FB5-EAC0ABF5BCE6}"/>
              </a:ext>
            </a:extLst>
          </p:cNvPr>
          <p:cNvSpPr>
            <a:spLocks/>
          </p:cNvSpPr>
          <p:nvPr/>
        </p:nvSpPr>
        <p:spPr bwMode="auto">
          <a:xfrm flipH="1">
            <a:off x="4919439" y="3083634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62" name="Freeform 282">
            <a:extLst>
              <a:ext uri="{FF2B5EF4-FFF2-40B4-BE49-F238E27FC236}">
                <a16:creationId xmlns:a16="http://schemas.microsoft.com/office/drawing/2014/main" id="{AE303384-B119-E206-CA82-879C156EE0D4}"/>
              </a:ext>
            </a:extLst>
          </p:cNvPr>
          <p:cNvSpPr>
            <a:spLocks/>
          </p:cNvSpPr>
          <p:nvPr/>
        </p:nvSpPr>
        <p:spPr bwMode="auto">
          <a:xfrm flipH="1">
            <a:off x="4926682" y="3405691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763" name="Group 25762">
            <a:extLst>
              <a:ext uri="{FF2B5EF4-FFF2-40B4-BE49-F238E27FC236}">
                <a16:creationId xmlns:a16="http://schemas.microsoft.com/office/drawing/2014/main" id="{783438EB-D78B-EADC-14DF-ACAFD2A6544B}"/>
              </a:ext>
            </a:extLst>
          </p:cNvPr>
          <p:cNvGrpSpPr/>
          <p:nvPr/>
        </p:nvGrpSpPr>
        <p:grpSpPr>
          <a:xfrm>
            <a:off x="1600200" y="3331668"/>
            <a:ext cx="287338" cy="625007"/>
            <a:chOff x="727760" y="6414417"/>
            <a:chExt cx="287338" cy="625007"/>
          </a:xfrm>
        </p:grpSpPr>
        <p:sp>
          <p:nvSpPr>
            <p:cNvPr id="25764" name="Line 30">
              <a:extLst>
                <a:ext uri="{FF2B5EF4-FFF2-40B4-BE49-F238E27FC236}">
                  <a16:creationId xmlns:a16="http://schemas.microsoft.com/office/drawing/2014/main" id="{CCF49316-975F-4E80-2CF5-FB22476AE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5" name="Line 31">
              <a:extLst>
                <a:ext uri="{FF2B5EF4-FFF2-40B4-BE49-F238E27FC236}">
                  <a16:creationId xmlns:a16="http://schemas.microsoft.com/office/drawing/2014/main" id="{37B18B03-E36D-F76A-B5FB-B5538FDA6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6" name="Freeform 32">
              <a:extLst>
                <a:ext uri="{FF2B5EF4-FFF2-40B4-BE49-F238E27FC236}">
                  <a16:creationId xmlns:a16="http://schemas.microsoft.com/office/drawing/2014/main" id="{B613BFE3-600D-1DC6-A548-EE45EF0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67" name="Straight Connector 25766">
            <a:extLst>
              <a:ext uri="{FF2B5EF4-FFF2-40B4-BE49-F238E27FC236}">
                <a16:creationId xmlns:a16="http://schemas.microsoft.com/office/drawing/2014/main" id="{826C7694-D964-978C-83CA-412C29D3F3C5}"/>
              </a:ext>
            </a:extLst>
          </p:cNvPr>
          <p:cNvCxnSpPr>
            <a:cxnSpLocks/>
          </p:cNvCxnSpPr>
          <p:nvPr/>
        </p:nvCxnSpPr>
        <p:spPr>
          <a:xfrm flipV="1">
            <a:off x="5495720" y="5842696"/>
            <a:ext cx="0" cy="63430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0" name="Straight Connector 25769">
            <a:extLst>
              <a:ext uri="{FF2B5EF4-FFF2-40B4-BE49-F238E27FC236}">
                <a16:creationId xmlns:a16="http://schemas.microsoft.com/office/drawing/2014/main" id="{F4327845-1B2F-4A5F-7ABB-5717824FFDF7}"/>
              </a:ext>
            </a:extLst>
          </p:cNvPr>
          <p:cNvCxnSpPr>
            <a:cxnSpLocks/>
          </p:cNvCxnSpPr>
          <p:nvPr/>
        </p:nvCxnSpPr>
        <p:spPr>
          <a:xfrm flipV="1">
            <a:off x="1371600" y="6934200"/>
            <a:ext cx="0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74" name="TextBox 25773">
            <a:extLst>
              <a:ext uri="{FF2B5EF4-FFF2-40B4-BE49-F238E27FC236}">
                <a16:creationId xmlns:a16="http://schemas.microsoft.com/office/drawing/2014/main" id="{B8AD59DE-012F-BE39-C6BD-6AA5036E9F28}"/>
              </a:ext>
            </a:extLst>
          </p:cNvPr>
          <p:cNvSpPr txBox="1"/>
          <p:nvPr/>
        </p:nvSpPr>
        <p:spPr>
          <a:xfrm>
            <a:off x="2843032" y="7110402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sp>
        <p:nvSpPr>
          <p:cNvPr id="25775" name="TextBox 25774">
            <a:extLst>
              <a:ext uri="{FF2B5EF4-FFF2-40B4-BE49-F238E27FC236}">
                <a16:creationId xmlns:a16="http://schemas.microsoft.com/office/drawing/2014/main" id="{350E2A7B-D18F-ABBB-E0C5-0938BFC068A7}"/>
              </a:ext>
            </a:extLst>
          </p:cNvPr>
          <p:cNvSpPr txBox="1"/>
          <p:nvPr/>
        </p:nvSpPr>
        <p:spPr>
          <a:xfrm>
            <a:off x="3120449" y="705343"/>
            <a:ext cx="11124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(26 Rounds v9) </a:t>
            </a:r>
            <a:endParaRPr lang="en-US" sz="1000" dirty="0">
              <a:effectLst/>
              <a:highlight>
                <a:srgbClr val="FFFFFF"/>
              </a:highlight>
            </a:endParaRPr>
          </a:p>
        </p:txBody>
      </p:sp>
      <p:sp>
        <p:nvSpPr>
          <p:cNvPr id="25776" name="TextBox 25775">
            <a:extLst>
              <a:ext uri="{FF2B5EF4-FFF2-40B4-BE49-F238E27FC236}">
                <a16:creationId xmlns:a16="http://schemas.microsoft.com/office/drawing/2014/main" id="{85ECFCF2-B017-4C03-1389-57E8B5685538}"/>
              </a:ext>
            </a:extLst>
          </p:cNvPr>
          <p:cNvSpPr txBox="1"/>
          <p:nvPr/>
        </p:nvSpPr>
        <p:spPr>
          <a:xfrm>
            <a:off x="2821323" y="409671"/>
            <a:ext cx="160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Yeah Fun </a:t>
            </a:r>
            <a:endParaRPr lang="en-US" b="1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106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304</cp:revision>
  <cp:lastPrinted>2025-06-20T15:56:20Z</cp:lastPrinted>
  <dcterms:created xsi:type="dcterms:W3CDTF">2002-08-21T12:11:08Z</dcterms:created>
  <dcterms:modified xsi:type="dcterms:W3CDTF">2025-06-20T15:56:21Z</dcterms:modified>
  <cp:category>Shooting</cp:category>
</cp:coreProperties>
</file>