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323" r:id="rId3"/>
    <p:sldId id="324" r:id="rId4"/>
    <p:sldId id="325" r:id="rId5"/>
    <p:sldId id="326" r:id="rId6"/>
  </p:sldIdLst>
  <p:sldSz cx="7315200" cy="9601200"/>
  <p:notesSz cx="6985000" cy="92837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F3300"/>
    <a:srgbClr val="C89B6E"/>
    <a:srgbClr val="FFD2A5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3" autoAdjust="0"/>
    <p:restoredTop sz="94779" autoAdjust="0"/>
  </p:normalViewPr>
  <p:slideViewPr>
    <p:cSldViewPr>
      <p:cViewPr>
        <p:scale>
          <a:sx n="357" d="100"/>
          <a:sy n="357" d="100"/>
        </p:scale>
        <p:origin x="144" y="-504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7/25/25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261410" y="406545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669132" y="398462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083470" y="406545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574180" y="404813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4038600" y="3347361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53" name="Freeform 143"/>
          <p:cNvSpPr>
            <a:spLocks/>
          </p:cNvSpPr>
          <p:nvPr/>
        </p:nvSpPr>
        <p:spPr bwMode="auto">
          <a:xfrm rot="1986145" flipH="1">
            <a:off x="6851661" y="4732335"/>
            <a:ext cx="0" cy="276225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54" name="Freeform 144"/>
          <p:cNvSpPr>
            <a:spLocks/>
          </p:cNvSpPr>
          <p:nvPr/>
        </p:nvSpPr>
        <p:spPr bwMode="auto">
          <a:xfrm>
            <a:off x="6618298" y="4781548"/>
            <a:ext cx="0" cy="276225"/>
          </a:xfrm>
          <a:custGeom>
            <a:avLst/>
            <a:gdLst>
              <a:gd name="T0" fmla="*/ 118 w 118"/>
              <a:gd name="T1" fmla="*/ 0 h 307"/>
              <a:gd name="T2" fmla="*/ 12 w 118"/>
              <a:gd name="T3" fmla="*/ 168 h 307"/>
              <a:gd name="T4" fmla="*/ 0 w 118"/>
              <a:gd name="T5" fmla="*/ 246 h 307"/>
              <a:gd name="T6" fmla="*/ 94 w 118"/>
              <a:gd name="T7" fmla="*/ 307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118"/>
              <a:gd name="T13" fmla="*/ 0 h 307"/>
              <a:gd name="T14" fmla="*/ 118 w 118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" h="307">
                <a:moveTo>
                  <a:pt x="118" y="0"/>
                </a:moveTo>
                <a:lnTo>
                  <a:pt x="12" y="168"/>
                </a:lnTo>
                <a:lnTo>
                  <a:pt x="0" y="246"/>
                </a:lnTo>
                <a:lnTo>
                  <a:pt x="94" y="307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1912648" y="397624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355993" y="397712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507807" y="404813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857375" y="31242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2751223" y="397093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123849" y="408442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895600" y="3334784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3440112" y="334736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724400" y="3347361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2438400" y="31242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76883" y="8321288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572184" y="8321288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31083" y="8321288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181784" y="8321288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55" name="Group 3854">
            <a:extLst>
              <a:ext uri="{FF2B5EF4-FFF2-40B4-BE49-F238E27FC236}">
                <a16:creationId xmlns:a16="http://schemas.microsoft.com/office/drawing/2014/main" id="{38B17D74-931B-BE70-42CA-BA9C37E1B6D6}"/>
              </a:ext>
            </a:extLst>
          </p:cNvPr>
          <p:cNvGrpSpPr/>
          <p:nvPr/>
        </p:nvGrpSpPr>
        <p:grpSpPr>
          <a:xfrm>
            <a:off x="67252" y="7167990"/>
            <a:ext cx="868797" cy="1037259"/>
            <a:chOff x="3303684" y="2797396"/>
            <a:chExt cx="868797" cy="1037259"/>
          </a:xfrm>
        </p:grpSpPr>
        <p:sp>
          <p:nvSpPr>
            <p:cNvPr id="3856" name="Freeform 32">
              <a:extLst>
                <a:ext uri="{FF2B5EF4-FFF2-40B4-BE49-F238E27FC236}">
                  <a16:creationId xmlns:a16="http://schemas.microsoft.com/office/drawing/2014/main" id="{C9684A0D-3914-EF5F-01E0-7C4FD5537F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23540" y="302465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7" name="Freeform 32">
              <a:extLst>
                <a:ext uri="{FF2B5EF4-FFF2-40B4-BE49-F238E27FC236}">
                  <a16:creationId xmlns:a16="http://schemas.microsoft.com/office/drawing/2014/main" id="{2F42549A-2B96-2DF1-C7E3-7D1F26EC79E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765287" y="303636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8" name="Freeform 32">
              <a:extLst>
                <a:ext uri="{FF2B5EF4-FFF2-40B4-BE49-F238E27FC236}">
                  <a16:creationId xmlns:a16="http://schemas.microsoft.com/office/drawing/2014/main" id="{A01EED8E-BCCD-35F6-F785-A18CEC020F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7977" y="279739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9" name="Line 34">
              <a:extLst>
                <a:ext uri="{FF2B5EF4-FFF2-40B4-BE49-F238E27FC236}">
                  <a16:creationId xmlns:a16="http://schemas.microsoft.com/office/drawing/2014/main" id="{32539314-8E75-48B5-534A-FF6EEE63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062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" name="Line 35">
              <a:extLst>
                <a:ext uri="{FF2B5EF4-FFF2-40B4-BE49-F238E27FC236}">
                  <a16:creationId xmlns:a16="http://schemas.microsoft.com/office/drawing/2014/main" id="{2E901457-CE7D-2633-0681-4EB73CEBF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315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1" name="Freeform 36">
              <a:extLst>
                <a:ext uri="{FF2B5EF4-FFF2-40B4-BE49-F238E27FC236}">
                  <a16:creationId xmlns:a16="http://schemas.microsoft.com/office/drawing/2014/main" id="{1145A2B7-C091-9DA8-F9E0-3F6D122E3C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92827" y="3047255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62" name="Group 3861">
            <a:extLst>
              <a:ext uri="{FF2B5EF4-FFF2-40B4-BE49-F238E27FC236}">
                <a16:creationId xmlns:a16="http://schemas.microsoft.com/office/drawing/2014/main" id="{1A316C93-F9F1-9524-554F-4769BFFD99C3}"/>
              </a:ext>
            </a:extLst>
          </p:cNvPr>
          <p:cNvGrpSpPr/>
          <p:nvPr/>
        </p:nvGrpSpPr>
        <p:grpSpPr>
          <a:xfrm>
            <a:off x="4536520" y="4322169"/>
            <a:ext cx="294627" cy="1290250"/>
            <a:chOff x="4710459" y="2691561"/>
            <a:chExt cx="294627" cy="1290250"/>
          </a:xfrm>
        </p:grpSpPr>
        <p:sp>
          <p:nvSpPr>
            <p:cNvPr id="3863" name="Line 34">
              <a:extLst>
                <a:ext uri="{FF2B5EF4-FFF2-40B4-BE49-F238E27FC236}">
                  <a16:creationId xmlns:a16="http://schemas.microsoft.com/office/drawing/2014/main" id="{EA07C40B-F704-CCF9-8A12-0095B0C8E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4" name="Line 34">
              <a:extLst>
                <a:ext uri="{FF2B5EF4-FFF2-40B4-BE49-F238E27FC236}">
                  <a16:creationId xmlns:a16="http://schemas.microsoft.com/office/drawing/2014/main" id="{793DA367-5C62-8649-0D14-8B7F3EECA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5" name="Group 3864">
              <a:extLst>
                <a:ext uri="{FF2B5EF4-FFF2-40B4-BE49-F238E27FC236}">
                  <a16:creationId xmlns:a16="http://schemas.microsoft.com/office/drawing/2014/main" id="{6962575E-D106-EA38-EE35-ACA837627373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3866" name="Freeform 36">
                <a:extLst>
                  <a:ext uri="{FF2B5EF4-FFF2-40B4-BE49-F238E27FC236}">
                    <a16:creationId xmlns:a16="http://schemas.microsoft.com/office/drawing/2014/main" id="{16AE3829-3C16-DFFF-321B-D5132D204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7" name="Freeform 32">
                <a:extLst>
                  <a:ext uri="{FF2B5EF4-FFF2-40B4-BE49-F238E27FC236}">
                    <a16:creationId xmlns:a16="http://schemas.microsoft.com/office/drawing/2014/main" id="{D3332D72-7632-46CB-44A3-AC0EC3044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Freeform 32">
                <a:extLst>
                  <a:ext uri="{FF2B5EF4-FFF2-40B4-BE49-F238E27FC236}">
                    <a16:creationId xmlns:a16="http://schemas.microsoft.com/office/drawing/2014/main" id="{CF4376BB-4241-8731-C5B4-33078320120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55" name="Group 3954">
            <a:extLst>
              <a:ext uri="{FF2B5EF4-FFF2-40B4-BE49-F238E27FC236}">
                <a16:creationId xmlns:a16="http://schemas.microsoft.com/office/drawing/2014/main" id="{D211C7E9-768D-13A9-1E4B-619FF6B728FA}"/>
              </a:ext>
            </a:extLst>
          </p:cNvPr>
          <p:cNvGrpSpPr/>
          <p:nvPr/>
        </p:nvGrpSpPr>
        <p:grpSpPr>
          <a:xfrm>
            <a:off x="3125965" y="5385479"/>
            <a:ext cx="677980" cy="790575"/>
            <a:chOff x="3850320" y="6415002"/>
            <a:chExt cx="677980" cy="790575"/>
          </a:xfrm>
        </p:grpSpPr>
        <p:grpSp>
          <p:nvGrpSpPr>
            <p:cNvPr id="3956" name="Group 29">
              <a:extLst>
                <a:ext uri="{FF2B5EF4-FFF2-40B4-BE49-F238E27FC236}">
                  <a16:creationId xmlns:a16="http://schemas.microsoft.com/office/drawing/2014/main" id="{FE135636-59F9-6917-59A3-D93C5B200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0320" y="6415002"/>
              <a:ext cx="287338" cy="790575"/>
              <a:chOff x="528" y="240"/>
              <a:chExt cx="181" cy="498"/>
            </a:xfrm>
          </p:grpSpPr>
          <p:sp>
            <p:nvSpPr>
              <p:cNvPr id="3959" name="Line 30">
                <a:extLst>
                  <a:ext uri="{FF2B5EF4-FFF2-40B4-BE49-F238E27FC236}">
                    <a16:creationId xmlns:a16="http://schemas.microsoft.com/office/drawing/2014/main" id="{6412CB42-6500-EDD0-E5D7-D59A0570E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4" name="Line 31">
                <a:extLst>
                  <a:ext uri="{FF2B5EF4-FFF2-40B4-BE49-F238E27FC236}">
                    <a16:creationId xmlns:a16="http://schemas.microsoft.com/office/drawing/2014/main" id="{57DED199-4E91-A6AA-3556-C09B06D6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5" name="Freeform 32">
                <a:extLst>
                  <a:ext uri="{FF2B5EF4-FFF2-40B4-BE49-F238E27FC236}">
                    <a16:creationId xmlns:a16="http://schemas.microsoft.com/office/drawing/2014/main" id="{63213B0A-5A80-1863-AA77-79A4A9148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7" name="Freeform 36">
              <a:extLst>
                <a:ext uri="{FF2B5EF4-FFF2-40B4-BE49-F238E27FC236}">
                  <a16:creationId xmlns:a16="http://schemas.microsoft.com/office/drawing/2014/main" id="{98CEADA2-5401-AFA7-0AF7-7E5E8AE5C719}"/>
                </a:ext>
              </a:extLst>
            </p:cNvPr>
            <p:cNvSpPr>
              <a:spLocks/>
            </p:cNvSpPr>
            <p:nvPr/>
          </p:nvSpPr>
          <p:spPr bwMode="auto">
            <a:xfrm rot="1836166">
              <a:off x="4045692" y="649251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8" name="Freeform 32">
              <a:extLst>
                <a:ext uri="{FF2B5EF4-FFF2-40B4-BE49-F238E27FC236}">
                  <a16:creationId xmlns:a16="http://schemas.microsoft.com/office/drawing/2014/main" id="{20247117-F28F-5CDC-195E-86115CA5AE17}"/>
                </a:ext>
              </a:extLst>
            </p:cNvPr>
            <p:cNvSpPr>
              <a:spLocks/>
            </p:cNvSpPr>
            <p:nvPr/>
          </p:nvSpPr>
          <p:spPr bwMode="auto">
            <a:xfrm rot="3621267">
              <a:off x="4121106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66" name="Group 3965">
            <a:extLst>
              <a:ext uri="{FF2B5EF4-FFF2-40B4-BE49-F238E27FC236}">
                <a16:creationId xmlns:a16="http://schemas.microsoft.com/office/drawing/2014/main" id="{562A4CC0-CBB8-1A23-342E-3B35592BC750}"/>
              </a:ext>
            </a:extLst>
          </p:cNvPr>
          <p:cNvGrpSpPr/>
          <p:nvPr/>
        </p:nvGrpSpPr>
        <p:grpSpPr>
          <a:xfrm>
            <a:off x="2256701" y="5416623"/>
            <a:ext cx="663361" cy="790575"/>
            <a:chOff x="2484699" y="6410331"/>
            <a:chExt cx="663361" cy="790575"/>
          </a:xfrm>
        </p:grpSpPr>
        <p:grpSp>
          <p:nvGrpSpPr>
            <p:cNvPr id="3967" name="Group 29">
              <a:extLst>
                <a:ext uri="{FF2B5EF4-FFF2-40B4-BE49-F238E27FC236}">
                  <a16:creationId xmlns:a16="http://schemas.microsoft.com/office/drawing/2014/main" id="{DFD81F00-38B1-42E5-66D0-4CE17D9C6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0722" y="6410331"/>
              <a:ext cx="287338" cy="790575"/>
              <a:chOff x="528" y="240"/>
              <a:chExt cx="181" cy="498"/>
            </a:xfrm>
          </p:grpSpPr>
          <p:sp>
            <p:nvSpPr>
              <p:cNvPr id="3970" name="Line 30">
                <a:extLst>
                  <a:ext uri="{FF2B5EF4-FFF2-40B4-BE49-F238E27FC236}">
                    <a16:creationId xmlns:a16="http://schemas.microsoft.com/office/drawing/2014/main" id="{AE6D856D-5C11-F353-158F-66F7AB015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1" name="Line 31">
                <a:extLst>
                  <a:ext uri="{FF2B5EF4-FFF2-40B4-BE49-F238E27FC236}">
                    <a16:creationId xmlns:a16="http://schemas.microsoft.com/office/drawing/2014/main" id="{524954ED-5E0A-EAEE-AF7F-B516BF080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2" name="Freeform 32">
                <a:extLst>
                  <a:ext uri="{FF2B5EF4-FFF2-40B4-BE49-F238E27FC236}">
                    <a16:creationId xmlns:a16="http://schemas.microsoft.com/office/drawing/2014/main" id="{72A79C52-3865-E674-7F5A-007D0D724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8" name="Freeform 36">
              <a:extLst>
                <a:ext uri="{FF2B5EF4-FFF2-40B4-BE49-F238E27FC236}">
                  <a16:creationId xmlns:a16="http://schemas.microsoft.com/office/drawing/2014/main" id="{E090C241-1A5C-2695-0E76-B39773375DC6}"/>
                </a:ext>
              </a:extLst>
            </p:cNvPr>
            <p:cNvSpPr>
              <a:spLocks/>
            </p:cNvSpPr>
            <p:nvPr/>
          </p:nvSpPr>
          <p:spPr bwMode="auto">
            <a:xfrm rot="19425886">
              <a:off x="2671360" y="649414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Freeform 32">
              <a:extLst>
                <a:ext uri="{FF2B5EF4-FFF2-40B4-BE49-F238E27FC236}">
                  <a16:creationId xmlns:a16="http://schemas.microsoft.com/office/drawing/2014/main" id="{14C6B84E-F68E-C20D-C4B5-847148919325}"/>
                </a:ext>
              </a:extLst>
            </p:cNvPr>
            <p:cNvSpPr>
              <a:spLocks/>
            </p:cNvSpPr>
            <p:nvPr/>
          </p:nvSpPr>
          <p:spPr bwMode="auto">
            <a:xfrm rot="17788227">
              <a:off x="2604555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76" name="Group 3975">
            <a:extLst>
              <a:ext uri="{FF2B5EF4-FFF2-40B4-BE49-F238E27FC236}">
                <a16:creationId xmlns:a16="http://schemas.microsoft.com/office/drawing/2014/main" id="{02C1F604-8014-3FB7-E4FE-5D8C9EE81A70}"/>
              </a:ext>
            </a:extLst>
          </p:cNvPr>
          <p:cNvGrpSpPr/>
          <p:nvPr/>
        </p:nvGrpSpPr>
        <p:grpSpPr>
          <a:xfrm>
            <a:off x="3104463" y="4519648"/>
            <a:ext cx="467619" cy="790576"/>
            <a:chOff x="3104463" y="4519648"/>
            <a:chExt cx="467619" cy="790576"/>
          </a:xfrm>
        </p:grpSpPr>
        <p:sp>
          <p:nvSpPr>
            <p:cNvPr id="3842" name="Freeform 32">
              <a:extLst>
                <a:ext uri="{FF2B5EF4-FFF2-40B4-BE49-F238E27FC236}">
                  <a16:creationId xmlns:a16="http://schemas.microsoft.com/office/drawing/2014/main" id="{21F5FBF1-86FE-2578-F6BE-5E0F79997C12}"/>
                </a:ext>
              </a:extLst>
            </p:cNvPr>
            <p:cNvSpPr>
              <a:spLocks/>
            </p:cNvSpPr>
            <p:nvPr/>
          </p:nvSpPr>
          <p:spPr bwMode="auto">
            <a:xfrm rot="2699899">
              <a:off x="3284744" y="452060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5" name="Line 30">
              <a:extLst>
                <a:ext uri="{FF2B5EF4-FFF2-40B4-BE49-F238E27FC236}">
                  <a16:creationId xmlns:a16="http://schemas.microsoft.com/office/drawing/2014/main" id="{7AFBA045-895A-F2AE-FF06-34D7187B5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576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6" name="Line 31">
              <a:extLst>
                <a:ext uri="{FF2B5EF4-FFF2-40B4-BE49-F238E27FC236}">
                  <a16:creationId xmlns:a16="http://schemas.microsoft.com/office/drawing/2014/main" id="{7A2011AB-6BC8-0B2B-F307-0FD0CAC68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1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7" name="Freeform 32">
              <a:extLst>
                <a:ext uri="{FF2B5EF4-FFF2-40B4-BE49-F238E27FC236}">
                  <a16:creationId xmlns:a16="http://schemas.microsoft.com/office/drawing/2014/main" id="{2E6FADE8-7519-1BCA-CAA6-CE336D5B9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463" y="451964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4" name="Line 31">
              <a:extLst>
                <a:ext uri="{FF2B5EF4-FFF2-40B4-BE49-F238E27FC236}">
                  <a16:creationId xmlns:a16="http://schemas.microsoft.com/office/drawing/2014/main" id="{6102650A-36F7-D699-3A03-16E35794E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839" y="4664174"/>
              <a:ext cx="8250" cy="329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" name="Line 31">
              <a:extLst>
                <a:ext uri="{FF2B5EF4-FFF2-40B4-BE49-F238E27FC236}">
                  <a16:creationId xmlns:a16="http://schemas.microsoft.com/office/drawing/2014/main" id="{E490A90A-9C74-9EBC-8A65-AB5164AA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2" y="4636209"/>
              <a:ext cx="36916" cy="279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77" name="Group 3976">
            <a:extLst>
              <a:ext uri="{FF2B5EF4-FFF2-40B4-BE49-F238E27FC236}">
                <a16:creationId xmlns:a16="http://schemas.microsoft.com/office/drawing/2014/main" id="{169B8A5C-9349-EFED-0683-D9A1C8767979}"/>
              </a:ext>
            </a:extLst>
          </p:cNvPr>
          <p:cNvGrpSpPr/>
          <p:nvPr/>
        </p:nvGrpSpPr>
        <p:grpSpPr>
          <a:xfrm>
            <a:off x="2438751" y="4512595"/>
            <a:ext cx="468841" cy="797595"/>
            <a:chOff x="2438751" y="4512595"/>
            <a:chExt cx="468841" cy="797595"/>
          </a:xfrm>
        </p:grpSpPr>
        <p:sp>
          <p:nvSpPr>
            <p:cNvPr id="3849" name="Freeform 32">
              <a:extLst>
                <a:ext uri="{FF2B5EF4-FFF2-40B4-BE49-F238E27FC236}">
                  <a16:creationId xmlns:a16="http://schemas.microsoft.com/office/drawing/2014/main" id="{D9750C7A-5B12-0D3B-E153-026DBD8348EF}"/>
                </a:ext>
              </a:extLst>
            </p:cNvPr>
            <p:cNvSpPr>
              <a:spLocks/>
            </p:cNvSpPr>
            <p:nvPr/>
          </p:nvSpPr>
          <p:spPr bwMode="auto">
            <a:xfrm rot="19494298">
              <a:off x="2438751" y="451259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2" name="Line 30">
              <a:extLst>
                <a:ext uri="{FF2B5EF4-FFF2-40B4-BE49-F238E27FC236}">
                  <a16:creationId xmlns:a16="http://schemas.microsoft.com/office/drawing/2014/main" id="{8E02990A-E461-4C0F-E033-A9F107CB9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193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3" name="Line 31">
              <a:extLst>
                <a:ext uri="{FF2B5EF4-FFF2-40B4-BE49-F238E27FC236}">
                  <a16:creationId xmlns:a16="http://schemas.microsoft.com/office/drawing/2014/main" id="{5015C62E-BCEF-4922-3A1D-78A41CC64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892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4" name="Freeform 32">
              <a:extLst>
                <a:ext uri="{FF2B5EF4-FFF2-40B4-BE49-F238E27FC236}">
                  <a16:creationId xmlns:a16="http://schemas.microsoft.com/office/drawing/2014/main" id="{860DC489-3EB1-A202-840D-EBCAAE6BB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254" y="45196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1" name="Line 30">
              <a:extLst>
                <a:ext uri="{FF2B5EF4-FFF2-40B4-BE49-F238E27FC236}">
                  <a16:creationId xmlns:a16="http://schemas.microsoft.com/office/drawing/2014/main" id="{EB8C0EE7-6F1A-87E1-0EB3-76601CE09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9830" y="4654400"/>
              <a:ext cx="1586" cy="363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5" name="Line 30">
              <a:extLst>
                <a:ext uri="{FF2B5EF4-FFF2-40B4-BE49-F238E27FC236}">
                  <a16:creationId xmlns:a16="http://schemas.microsoft.com/office/drawing/2014/main" id="{D8D46F32-503C-4EF2-444E-02830CCBC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037" y="4622425"/>
              <a:ext cx="57799" cy="41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0B1435-76A4-C3BF-99E8-6F6FEF2C4BD6}"/>
              </a:ext>
            </a:extLst>
          </p:cNvPr>
          <p:cNvGrpSpPr/>
          <p:nvPr/>
        </p:nvGrpSpPr>
        <p:grpSpPr>
          <a:xfrm>
            <a:off x="5040717" y="4572921"/>
            <a:ext cx="288925" cy="1050924"/>
            <a:chOff x="4716844" y="3597043"/>
            <a:chExt cx="288925" cy="1050924"/>
          </a:xfrm>
        </p:grpSpPr>
        <p:grpSp>
          <p:nvGrpSpPr>
            <p:cNvPr id="20" name="Group 500">
              <a:extLst>
                <a:ext uri="{FF2B5EF4-FFF2-40B4-BE49-F238E27FC236}">
                  <a16:creationId xmlns:a16="http://schemas.microsoft.com/office/drawing/2014/main" id="{BE6F8D7A-EEAD-1AA1-2915-D1FDC1917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22" name="Freeform 501">
                <a:extLst>
                  <a:ext uri="{FF2B5EF4-FFF2-40B4-BE49-F238E27FC236}">
                    <a16:creationId xmlns:a16="http://schemas.microsoft.com/office/drawing/2014/main" id="{11509120-2ACD-65D4-351E-DC269A749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502">
                <a:extLst>
                  <a:ext uri="{FF2B5EF4-FFF2-40B4-BE49-F238E27FC236}">
                    <a16:creationId xmlns:a16="http://schemas.microsoft.com/office/drawing/2014/main" id="{A84C7DCD-FC32-4699-A1D5-8F0673104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503">
                <a:extLst>
                  <a:ext uri="{FF2B5EF4-FFF2-40B4-BE49-F238E27FC236}">
                    <a16:creationId xmlns:a16="http://schemas.microsoft.com/office/drawing/2014/main" id="{0D7D4D35-15F1-D508-905B-6E2C4C842A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25" name="Freeform 504">
                  <a:extLst>
                    <a:ext uri="{FF2B5EF4-FFF2-40B4-BE49-F238E27FC236}">
                      <a16:creationId xmlns:a16="http://schemas.microsoft.com/office/drawing/2014/main" id="{63D34359-45B2-E013-C1AF-3429F2CEC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505">
                  <a:extLst>
                    <a:ext uri="{FF2B5EF4-FFF2-40B4-BE49-F238E27FC236}">
                      <a16:creationId xmlns:a16="http://schemas.microsoft.com/office/drawing/2014/main" id="{F34C4F9B-CF63-A4BA-D27A-AB5A903BA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1" name="Freeform 506">
              <a:extLst>
                <a:ext uri="{FF2B5EF4-FFF2-40B4-BE49-F238E27FC236}">
                  <a16:creationId xmlns:a16="http://schemas.microsoft.com/office/drawing/2014/main" id="{AC9CBC54-1931-B208-9CFA-BF903536A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E003C88-CBA5-000C-EA45-08E152D18221}"/>
              </a:ext>
            </a:extLst>
          </p:cNvPr>
          <p:cNvGrpSpPr/>
          <p:nvPr/>
        </p:nvGrpSpPr>
        <p:grpSpPr>
          <a:xfrm>
            <a:off x="3808307" y="5887041"/>
            <a:ext cx="739632" cy="1144656"/>
            <a:chOff x="3773513" y="7099230"/>
            <a:chExt cx="739632" cy="1144656"/>
          </a:xfrm>
        </p:grpSpPr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2D7B912D-BC72-D3BA-2AC8-C93CB12B79F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93369" y="742155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2F3BDDAB-21A4-0568-75BF-AB665A6408DF}"/>
                </a:ext>
              </a:extLst>
            </p:cNvPr>
            <p:cNvSpPr>
              <a:spLocks/>
            </p:cNvSpPr>
            <p:nvPr/>
          </p:nvSpPr>
          <p:spPr bwMode="auto">
            <a:xfrm rot="18498279">
              <a:off x="3986605" y="716642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BCAEE4CB-C399-21C8-A1A6-D56A68784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95" y="709923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AA52B89C-6599-3941-3147-E86D1438B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379" y="784308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0731312B-A240-2F9E-64B1-630C65820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632" y="784308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C773DEAF-9F18-0DF0-B1AD-976CB80E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222632" y="7458502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4B0085-09CE-A27B-7B52-CF6BAE6653D1}"/>
              </a:ext>
            </a:extLst>
          </p:cNvPr>
          <p:cNvGrpSpPr/>
          <p:nvPr/>
        </p:nvGrpSpPr>
        <p:grpSpPr>
          <a:xfrm>
            <a:off x="4678363" y="5887041"/>
            <a:ext cx="723216" cy="1120108"/>
            <a:chOff x="5558123" y="6802135"/>
            <a:chExt cx="723216" cy="1120108"/>
          </a:xfrm>
        </p:grpSpPr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C01B7F9-E5D8-C893-C1FD-2B4E4AACC6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4145" y="716642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1ECAF13C-0C95-6328-5FA7-14262D793304}"/>
                </a:ext>
              </a:extLst>
            </p:cNvPr>
            <p:cNvSpPr>
              <a:spLocks/>
            </p:cNvSpPr>
            <p:nvPr/>
          </p:nvSpPr>
          <p:spPr bwMode="auto">
            <a:xfrm rot="2711839">
              <a:off x="5816386" y="688596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184DF72-E27F-72D8-0563-6B192F5A7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0922" y="680213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3C2CB2C0-46F3-868F-047E-90EC805A9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8123" y="752144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87458900-973A-5543-D6BB-14D8BC85D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9376" y="752144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066AABFE-7821-ED61-B8E7-DB7346740A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571376" y="7136859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B323D39-89E0-E8EB-2464-11C5D36A6A00}"/>
              </a:ext>
            </a:extLst>
          </p:cNvPr>
          <p:cNvGrpSpPr/>
          <p:nvPr/>
        </p:nvGrpSpPr>
        <p:grpSpPr>
          <a:xfrm>
            <a:off x="1456969" y="5611466"/>
            <a:ext cx="296720" cy="1350420"/>
            <a:chOff x="2693396" y="6667375"/>
            <a:chExt cx="296720" cy="1350420"/>
          </a:xfrm>
        </p:grpSpPr>
        <p:sp>
          <p:nvSpPr>
            <p:cNvPr id="4" name="Freeform 504">
              <a:extLst>
                <a:ext uri="{FF2B5EF4-FFF2-40B4-BE49-F238E27FC236}">
                  <a16:creationId xmlns:a16="http://schemas.microsoft.com/office/drawing/2014/main" id="{07393451-A0FB-50B6-69FD-D738D6F02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78" y="6667375"/>
              <a:ext cx="287338" cy="52546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05">
              <a:extLst>
                <a:ext uri="{FF2B5EF4-FFF2-40B4-BE49-F238E27FC236}">
                  <a16:creationId xmlns:a16="http://schemas.microsoft.com/office/drawing/2014/main" id="{85A6D5E9-D08A-6402-43AE-CAB7D77A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376" y="6996259"/>
              <a:ext cx="288925" cy="376237"/>
            </a:xfrm>
            <a:custGeom>
              <a:avLst/>
              <a:gdLst>
                <a:gd name="T0" fmla="*/ 0 w 182"/>
                <a:gd name="T1" fmla="*/ 0 h 237"/>
                <a:gd name="T2" fmla="*/ 182 w 182"/>
                <a:gd name="T3" fmla="*/ 0 h 237"/>
                <a:gd name="T4" fmla="*/ 182 w 182"/>
                <a:gd name="T5" fmla="*/ 170 h 237"/>
                <a:gd name="T6" fmla="*/ 146 w 182"/>
                <a:gd name="T7" fmla="*/ 237 h 237"/>
                <a:gd name="T8" fmla="*/ 35 w 182"/>
                <a:gd name="T9" fmla="*/ 237 h 237"/>
                <a:gd name="T10" fmla="*/ 0 w 182"/>
                <a:gd name="T11" fmla="*/ 173 h 237"/>
                <a:gd name="T12" fmla="*/ 0 w 182"/>
                <a:gd name="T13" fmla="*/ 0 h 2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237"/>
                <a:gd name="T23" fmla="*/ 182 w 182"/>
                <a:gd name="T24" fmla="*/ 237 h 2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237">
                  <a:moveTo>
                    <a:pt x="0" y="0"/>
                  </a:moveTo>
                  <a:lnTo>
                    <a:pt x="182" y="0"/>
                  </a:lnTo>
                  <a:lnTo>
                    <a:pt x="182" y="170"/>
                  </a:lnTo>
                  <a:lnTo>
                    <a:pt x="146" y="237"/>
                  </a:lnTo>
                  <a:lnTo>
                    <a:pt x="35" y="237"/>
                  </a:lnTo>
                  <a:lnTo>
                    <a:pt x="0" y="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500">
              <a:extLst>
                <a:ext uri="{FF2B5EF4-FFF2-40B4-BE49-F238E27FC236}">
                  <a16:creationId xmlns:a16="http://schemas.microsoft.com/office/drawing/2014/main" id="{8E79F142-F0C2-8B1B-87C1-48CC7C2D3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396" y="7024021"/>
              <a:ext cx="290513" cy="993774"/>
              <a:chOff x="3504" y="1428"/>
              <a:chExt cx="183" cy="626"/>
            </a:xfrm>
          </p:grpSpPr>
          <p:sp>
            <p:nvSpPr>
              <p:cNvPr id="15" name="Freeform 501">
                <a:extLst>
                  <a:ext uri="{FF2B5EF4-FFF2-40B4-BE49-F238E27FC236}">
                    <a16:creationId xmlns:a16="http://schemas.microsoft.com/office/drawing/2014/main" id="{F403C79D-5C80-8583-EF03-B85FCA4B4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02">
                <a:extLst>
                  <a:ext uri="{FF2B5EF4-FFF2-40B4-BE49-F238E27FC236}">
                    <a16:creationId xmlns:a16="http://schemas.microsoft.com/office/drawing/2014/main" id="{A5D79D65-ABF6-FF6E-9F31-6B39B5CE8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503">
                <a:extLst>
                  <a:ext uri="{FF2B5EF4-FFF2-40B4-BE49-F238E27FC236}">
                    <a16:creationId xmlns:a16="http://schemas.microsoft.com/office/drawing/2014/main" id="{E1263917-8BC1-07B7-22B1-7B9EC62368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428"/>
                <a:ext cx="183" cy="432"/>
                <a:chOff x="1008" y="2628"/>
                <a:chExt cx="183" cy="432"/>
              </a:xfrm>
            </p:grpSpPr>
            <p:sp>
              <p:nvSpPr>
                <p:cNvPr id="18" name="Freeform 504">
                  <a:extLst>
                    <a:ext uri="{FF2B5EF4-FFF2-40B4-BE49-F238E27FC236}">
                      <a16:creationId xmlns:a16="http://schemas.microsoft.com/office/drawing/2014/main" id="{5E96C7C1-BEFA-E188-5E1F-865B15828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28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505">
                  <a:extLst>
                    <a:ext uri="{FF2B5EF4-FFF2-40B4-BE49-F238E27FC236}">
                      <a16:creationId xmlns:a16="http://schemas.microsoft.com/office/drawing/2014/main" id="{CFEC029D-6E19-796F-D2C9-ACE6F6C1E2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823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 506">
              <a:extLst>
                <a:ext uri="{FF2B5EF4-FFF2-40B4-BE49-F238E27FC236}">
                  <a16:creationId xmlns:a16="http://schemas.microsoft.com/office/drawing/2014/main" id="{1DA6C582-4CC8-90B9-40DC-DEFEF997E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75" y="7374423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34" name="Group 3833">
            <a:extLst>
              <a:ext uri="{FF2B5EF4-FFF2-40B4-BE49-F238E27FC236}">
                <a16:creationId xmlns:a16="http://schemas.microsoft.com/office/drawing/2014/main" id="{C5A9F981-34DF-0ABE-E851-AC2EE41E3EC9}"/>
              </a:ext>
            </a:extLst>
          </p:cNvPr>
          <p:cNvGrpSpPr/>
          <p:nvPr/>
        </p:nvGrpSpPr>
        <p:grpSpPr>
          <a:xfrm>
            <a:off x="727760" y="6414417"/>
            <a:ext cx="287338" cy="625007"/>
            <a:chOff x="727760" y="6414417"/>
            <a:chExt cx="287338" cy="625007"/>
          </a:xfrm>
        </p:grpSpPr>
        <p:sp>
          <p:nvSpPr>
            <p:cNvPr id="5" name="Line 30">
              <a:extLst>
                <a:ext uri="{FF2B5EF4-FFF2-40B4-BE49-F238E27FC236}">
                  <a16:creationId xmlns:a16="http://schemas.microsoft.com/office/drawing/2014/main" id="{01CE831B-B787-F888-7AAF-A97998EE9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760" y="66377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31">
              <a:extLst>
                <a:ext uri="{FF2B5EF4-FFF2-40B4-BE49-F238E27FC236}">
                  <a16:creationId xmlns:a16="http://schemas.microsoft.com/office/drawing/2014/main" id="{FE1F809B-419F-4804-9A09-00DC3A72A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880" y="663509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129C13BE-C3EE-CFF4-981C-05008FD8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760" y="641441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B536B2-D571-A161-CE87-EA64302FD95A}"/>
              </a:ext>
            </a:extLst>
          </p:cNvPr>
          <p:cNvGrpSpPr/>
          <p:nvPr/>
        </p:nvGrpSpPr>
        <p:grpSpPr>
          <a:xfrm>
            <a:off x="171454" y="6373872"/>
            <a:ext cx="287338" cy="625007"/>
            <a:chOff x="1532577" y="7015631"/>
            <a:chExt cx="287338" cy="625007"/>
          </a:xfrm>
        </p:grpSpPr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31D64369-E39A-AA69-561D-89650FE5E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577" y="723900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B80462AD-2A5C-E270-FD10-E6785A912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697" y="723631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E55266E3-CB6C-6EAD-3DDF-B33C024B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577" y="701563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3" name="Group 3982">
            <a:extLst>
              <a:ext uri="{FF2B5EF4-FFF2-40B4-BE49-F238E27FC236}">
                <a16:creationId xmlns:a16="http://schemas.microsoft.com/office/drawing/2014/main" id="{B552A73E-11F9-E8A3-86FA-8D28FE741409}"/>
              </a:ext>
            </a:extLst>
          </p:cNvPr>
          <p:cNvGrpSpPr/>
          <p:nvPr/>
        </p:nvGrpSpPr>
        <p:grpSpPr>
          <a:xfrm>
            <a:off x="6262508" y="5893114"/>
            <a:ext cx="658136" cy="1208627"/>
            <a:chOff x="6262508" y="5893114"/>
            <a:chExt cx="658136" cy="1208627"/>
          </a:xfrm>
        </p:grpSpPr>
        <p:sp>
          <p:nvSpPr>
            <p:cNvPr id="3835" name="Line 31">
              <a:extLst>
                <a:ext uri="{FF2B5EF4-FFF2-40B4-BE49-F238E27FC236}">
                  <a16:creationId xmlns:a16="http://schemas.microsoft.com/office/drawing/2014/main" id="{150AC469-6F5C-8860-1EBE-E290035E6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2508" y="624223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6" name="Line 31">
              <a:extLst>
                <a:ext uri="{FF2B5EF4-FFF2-40B4-BE49-F238E27FC236}">
                  <a16:creationId xmlns:a16="http://schemas.microsoft.com/office/drawing/2014/main" id="{97FA21D3-1ECC-B6A8-8FFD-CF1DB2694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8261" y="622424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CECF24F-EF70-4841-99C5-A3F9AD97316B}"/>
                </a:ext>
              </a:extLst>
            </p:cNvPr>
            <p:cNvGrpSpPr/>
            <p:nvPr/>
          </p:nvGrpSpPr>
          <p:grpSpPr>
            <a:xfrm>
              <a:off x="6262509" y="6469026"/>
              <a:ext cx="287338" cy="625007"/>
              <a:chOff x="4874419" y="7934119"/>
              <a:chExt cx="287338" cy="625007"/>
            </a:xfrm>
          </p:grpSpPr>
          <p:sp>
            <p:nvSpPr>
              <p:cNvPr id="56" name="Line 30">
                <a:extLst>
                  <a:ext uri="{FF2B5EF4-FFF2-40B4-BE49-F238E27FC236}">
                    <a16:creationId xmlns:a16="http://schemas.microsoft.com/office/drawing/2014/main" id="{CF4A5B03-E3CE-E583-D6B1-1479DF5F4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4419" y="8157488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31">
                <a:extLst>
                  <a:ext uri="{FF2B5EF4-FFF2-40B4-BE49-F238E27FC236}">
                    <a16:creationId xmlns:a16="http://schemas.microsoft.com/office/drawing/2014/main" id="{304F201B-2E60-CA7A-4AB1-E5FBD065F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7539" y="8154798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3B32D5FD-0843-CD1A-E081-F7CE290219A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874419" y="793411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B9822D33-5ABD-BD12-4123-60D3F0C66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3306" y="668970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38607825-F3F9-338F-4D32-81CA17BE6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8261" y="670010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0FF81698-37FC-F23F-488A-55DE5C7C7C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33306" y="646633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5EE2182-1076-2B75-6DBF-60A25CFFC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303" y="58931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AD585358-8BDD-EDB7-0113-7C004CCC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775" y="589984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2A77555B-A3AD-0DF4-9FBD-107090074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211" y="5905284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A7D0915C-D510-2AE5-421D-3702EE7CEC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31432" y="6471627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1" name="Group 3980">
            <a:extLst>
              <a:ext uri="{FF2B5EF4-FFF2-40B4-BE49-F238E27FC236}">
                <a16:creationId xmlns:a16="http://schemas.microsoft.com/office/drawing/2014/main" id="{72C02439-65FB-1CA0-466D-CD6AC23A85DF}"/>
              </a:ext>
            </a:extLst>
          </p:cNvPr>
          <p:cNvGrpSpPr/>
          <p:nvPr/>
        </p:nvGrpSpPr>
        <p:grpSpPr>
          <a:xfrm>
            <a:off x="1049169" y="7173698"/>
            <a:ext cx="579656" cy="1037259"/>
            <a:chOff x="2366037" y="7140471"/>
            <a:chExt cx="579656" cy="1037259"/>
          </a:xfrm>
        </p:grpSpPr>
        <p:sp>
          <p:nvSpPr>
            <p:cNvPr id="3895" name="Freeform 32">
              <a:extLst>
                <a:ext uri="{FF2B5EF4-FFF2-40B4-BE49-F238E27FC236}">
                  <a16:creationId xmlns:a16="http://schemas.microsoft.com/office/drawing/2014/main" id="{ACE82540-270C-E651-4003-B04E6856F74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85893" y="736772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" name="Freeform 32">
              <a:extLst>
                <a:ext uri="{FF2B5EF4-FFF2-40B4-BE49-F238E27FC236}">
                  <a16:creationId xmlns:a16="http://schemas.microsoft.com/office/drawing/2014/main" id="{DAE720FB-EC23-435C-8A5C-413B763B09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0330" y="714047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" name="Line 34">
              <a:extLst>
                <a:ext uri="{FF2B5EF4-FFF2-40B4-BE49-F238E27FC236}">
                  <a16:creationId xmlns:a16="http://schemas.microsoft.com/office/drawing/2014/main" id="{45E1E6B9-E517-D2EA-5D54-877BB8277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6415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" name="Line 35">
              <a:extLst>
                <a:ext uri="{FF2B5EF4-FFF2-40B4-BE49-F238E27FC236}">
                  <a16:creationId xmlns:a16="http://schemas.microsoft.com/office/drawing/2014/main" id="{922DC879-F571-8354-9E27-F8B7AC4C1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7668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" name="Freeform 36">
              <a:extLst>
                <a:ext uri="{FF2B5EF4-FFF2-40B4-BE49-F238E27FC236}">
                  <a16:creationId xmlns:a16="http://schemas.microsoft.com/office/drawing/2014/main" id="{5D3722F3-AFF6-F5D1-E93A-F20297C233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5180" y="739033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2" name="Group 3981">
            <a:extLst>
              <a:ext uri="{FF2B5EF4-FFF2-40B4-BE49-F238E27FC236}">
                <a16:creationId xmlns:a16="http://schemas.microsoft.com/office/drawing/2014/main" id="{F65D5BD7-656E-D06A-6C7F-123B31BAEE86}"/>
              </a:ext>
            </a:extLst>
          </p:cNvPr>
          <p:cNvGrpSpPr/>
          <p:nvPr/>
        </p:nvGrpSpPr>
        <p:grpSpPr>
          <a:xfrm>
            <a:off x="1833411" y="7165551"/>
            <a:ext cx="584504" cy="1037259"/>
            <a:chOff x="3643444" y="7140471"/>
            <a:chExt cx="584504" cy="1037259"/>
          </a:xfrm>
        </p:grpSpPr>
        <p:sp>
          <p:nvSpPr>
            <p:cNvPr id="3903" name="Freeform 32">
              <a:extLst>
                <a:ext uri="{FF2B5EF4-FFF2-40B4-BE49-F238E27FC236}">
                  <a16:creationId xmlns:a16="http://schemas.microsoft.com/office/drawing/2014/main" id="{AC8EB398-E015-C5F4-91F9-559C8360F76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20754" y="737943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4" name="Freeform 32">
              <a:extLst>
                <a:ext uri="{FF2B5EF4-FFF2-40B4-BE49-F238E27FC236}">
                  <a16:creationId xmlns:a16="http://schemas.microsoft.com/office/drawing/2014/main" id="{52D81261-AB61-98B8-D5FE-53DD68CB7F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3444" y="714047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8" name="Line 34">
              <a:extLst>
                <a:ext uri="{FF2B5EF4-FFF2-40B4-BE49-F238E27FC236}">
                  <a16:creationId xmlns:a16="http://schemas.microsoft.com/office/drawing/2014/main" id="{3ED6E3DD-6F2C-A73F-540A-CE721DA5F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9529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9" name="Line 35">
              <a:extLst>
                <a:ext uri="{FF2B5EF4-FFF2-40B4-BE49-F238E27FC236}">
                  <a16:creationId xmlns:a16="http://schemas.microsoft.com/office/drawing/2014/main" id="{63C6AFED-7E49-D358-66E2-E86D16F60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782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0" name="Freeform 36">
              <a:extLst>
                <a:ext uri="{FF2B5EF4-FFF2-40B4-BE49-F238E27FC236}">
                  <a16:creationId xmlns:a16="http://schemas.microsoft.com/office/drawing/2014/main" id="{3984E40D-D68D-76E2-A558-1B7998D06C6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8294" y="739033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32">
            <a:extLst>
              <a:ext uri="{FF2B5EF4-FFF2-40B4-BE49-F238E27FC236}">
                <a16:creationId xmlns:a16="http://schemas.microsoft.com/office/drawing/2014/main" id="{21F21346-872F-1808-4B39-52D460324C69}"/>
              </a:ext>
            </a:extLst>
          </p:cNvPr>
          <p:cNvSpPr>
            <a:spLocks/>
          </p:cNvSpPr>
          <p:nvPr/>
        </p:nvSpPr>
        <p:spPr bwMode="auto">
          <a:xfrm>
            <a:off x="2057400" y="6414417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044" name="Group 4043">
            <a:extLst>
              <a:ext uri="{FF2B5EF4-FFF2-40B4-BE49-F238E27FC236}">
                <a16:creationId xmlns:a16="http://schemas.microsoft.com/office/drawing/2014/main" id="{E90F57E8-3429-1B99-3CED-0CB88E174AF4}"/>
              </a:ext>
            </a:extLst>
          </p:cNvPr>
          <p:cNvGrpSpPr/>
          <p:nvPr/>
        </p:nvGrpSpPr>
        <p:grpSpPr>
          <a:xfrm>
            <a:off x="2743200" y="7010400"/>
            <a:ext cx="796215" cy="1231683"/>
            <a:chOff x="2743200" y="7010400"/>
            <a:chExt cx="796215" cy="1231683"/>
          </a:xfrm>
        </p:grpSpPr>
        <p:sp>
          <p:nvSpPr>
            <p:cNvPr id="3832" name="Line 34">
              <a:extLst>
                <a:ext uri="{FF2B5EF4-FFF2-40B4-BE49-F238E27FC236}">
                  <a16:creationId xmlns:a16="http://schemas.microsoft.com/office/drawing/2014/main" id="{FAE30EAD-FFBE-08F3-A054-C0F8A601E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6050" y="7630827"/>
              <a:ext cx="4011" cy="611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3" name="Line 35">
              <a:extLst>
                <a:ext uri="{FF2B5EF4-FFF2-40B4-BE49-F238E27FC236}">
                  <a16:creationId xmlns:a16="http://schemas.microsoft.com/office/drawing/2014/main" id="{77CA12A5-A1BE-ABDC-3AD7-561A9AD91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3389" y="7630827"/>
              <a:ext cx="2918" cy="611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7" name="Freeform 32">
              <a:extLst>
                <a:ext uri="{FF2B5EF4-FFF2-40B4-BE49-F238E27FC236}">
                  <a16:creationId xmlns:a16="http://schemas.microsoft.com/office/drawing/2014/main" id="{62EC2FF5-02FD-87B0-11F1-BAF46A69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728859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8" name="Freeform 32">
              <a:extLst>
                <a:ext uri="{FF2B5EF4-FFF2-40B4-BE49-F238E27FC236}">
                  <a16:creationId xmlns:a16="http://schemas.microsoft.com/office/drawing/2014/main" id="{17FE7679-9235-E9DE-5644-D4125BAF7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077" y="728859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9" name="Freeform 32">
              <a:extLst>
                <a:ext uri="{FF2B5EF4-FFF2-40B4-BE49-F238E27FC236}">
                  <a16:creationId xmlns:a16="http://schemas.microsoft.com/office/drawing/2014/main" id="{82DC3F15-A2C7-756D-BEC5-A79A76AAF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7639" y="753745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0" name="Freeform 32">
              <a:extLst>
                <a:ext uri="{FF2B5EF4-FFF2-40B4-BE49-F238E27FC236}">
                  <a16:creationId xmlns:a16="http://schemas.microsoft.com/office/drawing/2014/main" id="{CF9EA4A3-8FEF-5FA7-9110-20F0A5EC3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062" y="701040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1" name="Freeform 36">
              <a:extLst>
                <a:ext uri="{FF2B5EF4-FFF2-40B4-BE49-F238E27FC236}">
                  <a16:creationId xmlns:a16="http://schemas.microsoft.com/office/drawing/2014/main" id="{9538E52D-1E48-4E80-DD76-FA562383F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6051" y="7290186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02" name="Group 3901">
            <a:extLst>
              <a:ext uri="{FF2B5EF4-FFF2-40B4-BE49-F238E27FC236}">
                <a16:creationId xmlns:a16="http://schemas.microsoft.com/office/drawing/2014/main" id="{65556F7D-FE00-3E4C-3DCC-35CE133094DD}"/>
              </a:ext>
            </a:extLst>
          </p:cNvPr>
          <p:cNvGrpSpPr/>
          <p:nvPr/>
        </p:nvGrpSpPr>
        <p:grpSpPr>
          <a:xfrm>
            <a:off x="1981200" y="4572000"/>
            <a:ext cx="293688" cy="1117599"/>
            <a:chOff x="1981200" y="4572000"/>
            <a:chExt cx="293688" cy="1117599"/>
          </a:xfrm>
        </p:grpSpPr>
        <p:grpSp>
          <p:nvGrpSpPr>
            <p:cNvPr id="3848" name="Group 500">
              <a:extLst>
                <a:ext uri="{FF2B5EF4-FFF2-40B4-BE49-F238E27FC236}">
                  <a16:creationId xmlns:a16="http://schemas.microsoft.com/office/drawing/2014/main" id="{8FD27AFD-700B-BDEF-8B10-F4F8874CB5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4572000"/>
              <a:ext cx="288925" cy="1117599"/>
              <a:chOff x="3504" y="1296"/>
              <a:chExt cx="182" cy="704"/>
            </a:xfrm>
          </p:grpSpPr>
          <p:sp>
            <p:nvSpPr>
              <p:cNvPr id="3869" name="Freeform 501">
                <a:extLst>
                  <a:ext uri="{FF2B5EF4-FFF2-40B4-BE49-F238E27FC236}">
                    <a16:creationId xmlns:a16="http://schemas.microsoft.com/office/drawing/2014/main" id="{F69BAE42-A678-E7BA-AC70-B7A6AB3A9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0" name="Freeform 502">
                <a:extLst>
                  <a:ext uri="{FF2B5EF4-FFF2-40B4-BE49-F238E27FC236}">
                    <a16:creationId xmlns:a16="http://schemas.microsoft.com/office/drawing/2014/main" id="{20075B81-3F16-5DAA-7CF8-1C1A0DBE6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2" name="Group 503">
                <a:extLst>
                  <a:ext uri="{FF2B5EF4-FFF2-40B4-BE49-F238E27FC236}">
                    <a16:creationId xmlns:a16="http://schemas.microsoft.com/office/drawing/2014/main" id="{D7E7E165-3C35-87B9-35DE-36C4D883DC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296"/>
                <a:ext cx="182" cy="426"/>
                <a:chOff x="1008" y="2496"/>
                <a:chExt cx="182" cy="426"/>
              </a:xfrm>
            </p:grpSpPr>
            <p:sp>
              <p:nvSpPr>
                <p:cNvPr id="3893" name="Freeform 504">
                  <a:extLst>
                    <a:ext uri="{FF2B5EF4-FFF2-40B4-BE49-F238E27FC236}">
                      <a16:creationId xmlns:a16="http://schemas.microsoft.com/office/drawing/2014/main" id="{A7DC5606-452B-810D-53AB-6D1C0F3A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496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" name="Freeform 505">
                  <a:extLst>
                    <a:ext uri="{FF2B5EF4-FFF2-40B4-BE49-F238E27FC236}">
                      <a16:creationId xmlns:a16="http://schemas.microsoft.com/office/drawing/2014/main" id="{A397D6E8-9A31-FF41-CFA2-8C9B748EB8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850" name="Freeform 506">
              <a:extLst>
                <a:ext uri="{FF2B5EF4-FFF2-40B4-BE49-F238E27FC236}">
                  <a16:creationId xmlns:a16="http://schemas.microsoft.com/office/drawing/2014/main" id="{C18EFB74-0F00-20AB-4441-2FAF86939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489585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" name="Rectangle 3900">
              <a:extLst>
                <a:ext uri="{FF2B5EF4-FFF2-40B4-BE49-F238E27FC236}">
                  <a16:creationId xmlns:a16="http://schemas.microsoft.com/office/drawing/2014/main" id="{8FB72ECC-C376-825B-8DC8-8660E4E69395}"/>
                </a:ext>
              </a:extLst>
            </p:cNvPr>
            <p:cNvSpPr/>
            <p:nvPr/>
          </p:nvSpPr>
          <p:spPr>
            <a:xfrm>
              <a:off x="1987549" y="4870447"/>
              <a:ext cx="287327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3" name="Group 3992">
            <a:extLst>
              <a:ext uri="{FF2B5EF4-FFF2-40B4-BE49-F238E27FC236}">
                <a16:creationId xmlns:a16="http://schemas.microsoft.com/office/drawing/2014/main" id="{34C7C490-69DD-3ED7-D388-DAC7B68A48EF}"/>
              </a:ext>
            </a:extLst>
          </p:cNvPr>
          <p:cNvGrpSpPr/>
          <p:nvPr/>
        </p:nvGrpSpPr>
        <p:grpSpPr>
          <a:xfrm>
            <a:off x="3794125" y="7242969"/>
            <a:ext cx="228600" cy="1007269"/>
            <a:chOff x="3794125" y="7242969"/>
            <a:chExt cx="228600" cy="1007269"/>
          </a:xfrm>
        </p:grpSpPr>
        <p:grpSp>
          <p:nvGrpSpPr>
            <p:cNvPr id="3991" name="Group 3990">
              <a:extLst>
                <a:ext uri="{FF2B5EF4-FFF2-40B4-BE49-F238E27FC236}">
                  <a16:creationId xmlns:a16="http://schemas.microsoft.com/office/drawing/2014/main" id="{14B98330-3B59-552F-9075-4546D26C57B4}"/>
                </a:ext>
              </a:extLst>
            </p:cNvPr>
            <p:cNvGrpSpPr/>
            <p:nvPr/>
          </p:nvGrpSpPr>
          <p:grpSpPr>
            <a:xfrm>
              <a:off x="3800475" y="7391400"/>
              <a:ext cx="222250" cy="858838"/>
              <a:chOff x="3800475" y="7391400"/>
              <a:chExt cx="222250" cy="858838"/>
            </a:xfrm>
          </p:grpSpPr>
          <p:sp>
            <p:nvSpPr>
              <p:cNvPr id="3985" name="Line 297">
                <a:extLst>
                  <a:ext uri="{FF2B5EF4-FFF2-40B4-BE49-F238E27FC236}">
                    <a16:creationId xmlns:a16="http://schemas.microsoft.com/office/drawing/2014/main" id="{D723D95F-C2D9-510D-C068-47F319489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6375" y="7856538"/>
                <a:ext cx="0" cy="393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6" name="Line 298">
                <a:extLst>
                  <a:ext uri="{FF2B5EF4-FFF2-40B4-BE49-F238E27FC236}">
                    <a16:creationId xmlns:a16="http://schemas.microsoft.com/office/drawing/2014/main" id="{D08553C4-068E-635A-17E5-5B5F4CCA3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1588" y="7796213"/>
                <a:ext cx="0" cy="393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7" name="Freeform 299">
                <a:extLst>
                  <a:ext uri="{FF2B5EF4-FFF2-40B4-BE49-F238E27FC236}">
                    <a16:creationId xmlns:a16="http://schemas.microsoft.com/office/drawing/2014/main" id="{99ECE6F2-A466-2E8A-372D-0035EF187EF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00475" y="7391400"/>
                <a:ext cx="222250" cy="577850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0" name="Freeform 299">
              <a:extLst>
                <a:ext uri="{FF2B5EF4-FFF2-40B4-BE49-F238E27FC236}">
                  <a16:creationId xmlns:a16="http://schemas.microsoft.com/office/drawing/2014/main" id="{267461C0-6CB6-B57E-4BBE-B1D3D4592B35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794125" y="7242969"/>
              <a:ext cx="222250" cy="57785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39" name="Group 4038">
            <a:extLst>
              <a:ext uri="{FF2B5EF4-FFF2-40B4-BE49-F238E27FC236}">
                <a16:creationId xmlns:a16="http://schemas.microsoft.com/office/drawing/2014/main" id="{89A37012-090A-9ECC-CDFA-30A7464583F8}"/>
              </a:ext>
            </a:extLst>
          </p:cNvPr>
          <p:cNvGrpSpPr/>
          <p:nvPr/>
        </p:nvGrpSpPr>
        <p:grpSpPr>
          <a:xfrm>
            <a:off x="1447800" y="3276600"/>
            <a:ext cx="198438" cy="1055008"/>
            <a:chOff x="5562600" y="7772400"/>
            <a:chExt cx="198438" cy="1055008"/>
          </a:xfrm>
        </p:grpSpPr>
        <p:grpSp>
          <p:nvGrpSpPr>
            <p:cNvPr id="3995" name="Group 492">
              <a:extLst>
                <a:ext uri="{FF2B5EF4-FFF2-40B4-BE49-F238E27FC236}">
                  <a16:creationId xmlns:a16="http://schemas.microsoft.com/office/drawing/2014/main" id="{EE198324-9EE3-51C3-A360-33132CFDB65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562600" y="7772400"/>
              <a:ext cx="195263" cy="561976"/>
              <a:chOff x="1598" y="2410"/>
              <a:chExt cx="125" cy="354"/>
            </a:xfrm>
          </p:grpSpPr>
          <p:sp>
            <p:nvSpPr>
              <p:cNvPr id="4000" name="Freeform 493">
                <a:extLst>
                  <a:ext uri="{FF2B5EF4-FFF2-40B4-BE49-F238E27FC236}">
                    <a16:creationId xmlns:a16="http://schemas.microsoft.com/office/drawing/2014/main" id="{C3840B16-A9D5-66A4-94E2-1D3B0EE44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" name="Freeform 494">
                <a:extLst>
                  <a:ext uri="{FF2B5EF4-FFF2-40B4-BE49-F238E27FC236}">
                    <a16:creationId xmlns:a16="http://schemas.microsoft.com/office/drawing/2014/main" id="{280914A7-0022-DBF0-E9A6-6C16F1484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" y="2554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7" name="Line 496">
              <a:extLst>
                <a:ext uri="{FF2B5EF4-FFF2-40B4-BE49-F238E27FC236}">
                  <a16:creationId xmlns:a16="http://schemas.microsoft.com/office/drawing/2014/main" id="{20B190EA-649E-B040-7119-452A52F4A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0715" y="8474643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" name="Line 497">
              <a:extLst>
                <a:ext uri="{FF2B5EF4-FFF2-40B4-BE49-F238E27FC236}">
                  <a16:creationId xmlns:a16="http://schemas.microsoft.com/office/drawing/2014/main" id="{D934088F-7958-520E-F72B-67587BB72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5996" y="8422935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" name="Freeform 498">
              <a:extLst>
                <a:ext uri="{FF2B5EF4-FFF2-40B4-BE49-F238E27FC236}">
                  <a16:creationId xmlns:a16="http://schemas.microsoft.com/office/drawing/2014/main" id="{883A1F43-F6FF-518E-7A73-3237993031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62600" y="8052708"/>
              <a:ext cx="198438" cy="518772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" name="Freeform 4001">
              <a:extLst>
                <a:ext uri="{FF2B5EF4-FFF2-40B4-BE49-F238E27FC236}">
                  <a16:creationId xmlns:a16="http://schemas.microsoft.com/office/drawing/2014/main" id="{BBB18F3D-F0CF-7CA8-F72C-D1CCF5A47D1A}"/>
                </a:ext>
              </a:extLst>
            </p:cNvPr>
            <p:cNvSpPr/>
            <p:nvPr/>
          </p:nvSpPr>
          <p:spPr>
            <a:xfrm>
              <a:off x="5562600" y="8000997"/>
              <a:ext cx="197104" cy="217424"/>
            </a:xfrm>
            <a:custGeom>
              <a:avLst/>
              <a:gdLst>
                <a:gd name="connsiteX0" fmla="*/ 0 w 191008"/>
                <a:gd name="connsiteY0" fmla="*/ 0 h 207264"/>
                <a:gd name="connsiteX1" fmla="*/ 0 w 191008"/>
                <a:gd name="connsiteY1" fmla="*/ 0 h 207264"/>
                <a:gd name="connsiteX2" fmla="*/ 32512 w 191008"/>
                <a:gd name="connsiteY2" fmla="*/ 12192 h 207264"/>
                <a:gd name="connsiteX3" fmla="*/ 44704 w 191008"/>
                <a:gd name="connsiteY3" fmla="*/ 16256 h 207264"/>
                <a:gd name="connsiteX4" fmla="*/ 69088 w 191008"/>
                <a:gd name="connsiteY4" fmla="*/ 20320 h 207264"/>
                <a:gd name="connsiteX5" fmla="*/ 93472 w 191008"/>
                <a:gd name="connsiteY5" fmla="*/ 28448 h 207264"/>
                <a:gd name="connsiteX6" fmla="*/ 113792 w 191008"/>
                <a:gd name="connsiteY6" fmla="*/ 32512 h 207264"/>
                <a:gd name="connsiteX7" fmla="*/ 138176 w 191008"/>
                <a:gd name="connsiteY7" fmla="*/ 40640 h 207264"/>
                <a:gd name="connsiteX8" fmla="*/ 150368 w 191008"/>
                <a:gd name="connsiteY8" fmla="*/ 44704 h 207264"/>
                <a:gd name="connsiteX9" fmla="*/ 178816 w 191008"/>
                <a:gd name="connsiteY9" fmla="*/ 56896 h 207264"/>
                <a:gd name="connsiteX10" fmla="*/ 191008 w 191008"/>
                <a:gd name="connsiteY10" fmla="*/ 56896 h 207264"/>
                <a:gd name="connsiteX11" fmla="*/ 191008 w 191008"/>
                <a:gd name="connsiteY11" fmla="*/ 56896 h 207264"/>
                <a:gd name="connsiteX12" fmla="*/ 186944 w 191008"/>
                <a:gd name="connsiteY12" fmla="*/ 207264 h 207264"/>
                <a:gd name="connsiteX13" fmla="*/ 0 w 191008"/>
                <a:gd name="connsiteY13" fmla="*/ 158496 h 207264"/>
                <a:gd name="connsiteX14" fmla="*/ 0 w 191008"/>
                <a:gd name="connsiteY14" fmla="*/ 0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1008" h="207264">
                  <a:moveTo>
                    <a:pt x="0" y="0"/>
                  </a:moveTo>
                  <a:lnTo>
                    <a:pt x="0" y="0"/>
                  </a:lnTo>
                  <a:lnTo>
                    <a:pt x="32512" y="12192"/>
                  </a:lnTo>
                  <a:cubicBezTo>
                    <a:pt x="36538" y="13656"/>
                    <a:pt x="40522" y="15327"/>
                    <a:pt x="44704" y="16256"/>
                  </a:cubicBezTo>
                  <a:cubicBezTo>
                    <a:pt x="52748" y="18044"/>
                    <a:pt x="61094" y="18321"/>
                    <a:pt x="69088" y="20320"/>
                  </a:cubicBezTo>
                  <a:cubicBezTo>
                    <a:pt x="77400" y="22398"/>
                    <a:pt x="85071" y="26768"/>
                    <a:pt x="93472" y="28448"/>
                  </a:cubicBezTo>
                  <a:cubicBezTo>
                    <a:pt x="100245" y="29803"/>
                    <a:pt x="107128" y="30695"/>
                    <a:pt x="113792" y="32512"/>
                  </a:cubicBezTo>
                  <a:cubicBezTo>
                    <a:pt x="122058" y="34766"/>
                    <a:pt x="130048" y="37931"/>
                    <a:pt x="138176" y="40640"/>
                  </a:cubicBezTo>
                  <a:cubicBezTo>
                    <a:pt x="142240" y="41995"/>
                    <a:pt x="146536" y="42788"/>
                    <a:pt x="150368" y="44704"/>
                  </a:cubicBezTo>
                  <a:cubicBezTo>
                    <a:pt x="157771" y="48405"/>
                    <a:pt x="169846" y="55401"/>
                    <a:pt x="178816" y="56896"/>
                  </a:cubicBezTo>
                  <a:cubicBezTo>
                    <a:pt x="182825" y="57564"/>
                    <a:pt x="186944" y="56896"/>
                    <a:pt x="191008" y="56896"/>
                  </a:cubicBezTo>
                  <a:lnTo>
                    <a:pt x="191008" y="56896"/>
                  </a:lnTo>
                  <a:lnTo>
                    <a:pt x="186944" y="207264"/>
                  </a:lnTo>
                  <a:lnTo>
                    <a:pt x="0" y="158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0" name="Group 4039">
            <a:extLst>
              <a:ext uri="{FF2B5EF4-FFF2-40B4-BE49-F238E27FC236}">
                <a16:creationId xmlns:a16="http://schemas.microsoft.com/office/drawing/2014/main" id="{3F88C5E8-9D07-DD3F-B263-C400C2157582}"/>
              </a:ext>
            </a:extLst>
          </p:cNvPr>
          <p:cNvGrpSpPr/>
          <p:nvPr/>
        </p:nvGrpSpPr>
        <p:grpSpPr>
          <a:xfrm>
            <a:off x="1066800" y="3276600"/>
            <a:ext cx="208394" cy="1030313"/>
            <a:chOff x="5301502" y="7797094"/>
            <a:chExt cx="208394" cy="1030313"/>
          </a:xfrm>
        </p:grpSpPr>
        <p:sp>
          <p:nvSpPr>
            <p:cNvPr id="4010" name="Freeform 196">
              <a:extLst>
                <a:ext uri="{FF2B5EF4-FFF2-40B4-BE49-F238E27FC236}">
                  <a16:creationId xmlns:a16="http://schemas.microsoft.com/office/drawing/2014/main" id="{A792CA92-552C-C8C3-661C-2EF2E4D63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089" y="7797094"/>
              <a:ext cx="195263" cy="519113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9" name="Line 199">
              <a:extLst>
                <a:ext uri="{FF2B5EF4-FFF2-40B4-BE49-F238E27FC236}">
                  <a16:creationId xmlns:a16="http://schemas.microsoft.com/office/drawing/2014/main" id="{6B7E0C03-303A-C8D9-C24D-C6B4C05D0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4898" y="8474642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2" name="Line 200">
              <a:extLst>
                <a:ext uri="{FF2B5EF4-FFF2-40B4-BE49-F238E27FC236}">
                  <a16:creationId xmlns:a16="http://schemas.microsoft.com/office/drawing/2014/main" id="{BEDD8CE8-E7C1-5B42-4F6F-8C2B05E2A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8422935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" name="Freeform 201">
              <a:extLst>
                <a:ext uri="{FF2B5EF4-FFF2-40B4-BE49-F238E27FC236}">
                  <a16:creationId xmlns:a16="http://schemas.microsoft.com/office/drawing/2014/main" id="{044D8C23-CC91-7EAA-BFA0-0FAF65E9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1502" y="8052708"/>
              <a:ext cx="198438" cy="518772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1" name="Freeform 197">
              <a:extLst>
                <a:ext uri="{FF2B5EF4-FFF2-40B4-BE49-F238E27FC236}">
                  <a16:creationId xmlns:a16="http://schemas.microsoft.com/office/drawing/2014/main" id="{855E7289-FD2A-4C79-6246-BF639632D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6188" y="8000997"/>
              <a:ext cx="203708" cy="263533"/>
            </a:xfrm>
            <a:custGeom>
              <a:avLst/>
              <a:gdLst>
                <a:gd name="T0" fmla="*/ 0 w 122"/>
                <a:gd name="T1" fmla="*/ 40 h 210"/>
                <a:gd name="T2" fmla="*/ 0 w 122"/>
                <a:gd name="T3" fmla="*/ 166 h 210"/>
                <a:gd name="T4" fmla="*/ 28 w 122"/>
                <a:gd name="T5" fmla="*/ 210 h 210"/>
                <a:gd name="T6" fmla="*/ 104 w 122"/>
                <a:gd name="T7" fmla="*/ 186 h 210"/>
                <a:gd name="T8" fmla="*/ 122 w 122"/>
                <a:gd name="T9" fmla="*/ 134 h 210"/>
                <a:gd name="T10" fmla="*/ 120 w 122"/>
                <a:gd name="T11" fmla="*/ 0 h 210"/>
                <a:gd name="T12" fmla="*/ 0 w 122"/>
                <a:gd name="T13" fmla="*/ 40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2"/>
                <a:gd name="T22" fmla="*/ 0 h 210"/>
                <a:gd name="T23" fmla="*/ 122 w 122"/>
                <a:gd name="T24" fmla="*/ 210 h 210"/>
                <a:gd name="connsiteX0" fmla="*/ 0 w 10000"/>
                <a:gd name="connsiteY0" fmla="*/ 1905 h 10000"/>
                <a:gd name="connsiteX1" fmla="*/ 0 w 10000"/>
                <a:gd name="connsiteY1" fmla="*/ 7905 h 10000"/>
                <a:gd name="connsiteX2" fmla="*/ 2295 w 10000"/>
                <a:gd name="connsiteY2" fmla="*/ 10000 h 10000"/>
                <a:gd name="connsiteX3" fmla="*/ 6000 w 10000"/>
                <a:gd name="connsiteY3" fmla="*/ 7151 h 10000"/>
                <a:gd name="connsiteX4" fmla="*/ 10000 w 10000"/>
                <a:gd name="connsiteY4" fmla="*/ 6381 h 10000"/>
                <a:gd name="connsiteX5" fmla="*/ 9836 w 10000"/>
                <a:gd name="connsiteY5" fmla="*/ 0 h 10000"/>
                <a:gd name="connsiteX6" fmla="*/ 0 w 10000"/>
                <a:gd name="connsiteY6" fmla="*/ 1905 h 10000"/>
                <a:gd name="connsiteX0" fmla="*/ 0 w 10000"/>
                <a:gd name="connsiteY0" fmla="*/ 1905 h 7905"/>
                <a:gd name="connsiteX1" fmla="*/ 0 w 10000"/>
                <a:gd name="connsiteY1" fmla="*/ 7905 h 7905"/>
                <a:gd name="connsiteX2" fmla="*/ 5509 w 10000"/>
                <a:gd name="connsiteY2" fmla="*/ 7113 h 7905"/>
                <a:gd name="connsiteX3" fmla="*/ 6000 w 10000"/>
                <a:gd name="connsiteY3" fmla="*/ 7151 h 7905"/>
                <a:gd name="connsiteX4" fmla="*/ 10000 w 10000"/>
                <a:gd name="connsiteY4" fmla="*/ 6381 h 7905"/>
                <a:gd name="connsiteX5" fmla="*/ 9836 w 10000"/>
                <a:gd name="connsiteY5" fmla="*/ 0 h 7905"/>
                <a:gd name="connsiteX6" fmla="*/ 0 w 10000"/>
                <a:gd name="connsiteY6" fmla="*/ 1905 h 7905"/>
                <a:gd name="connsiteX0" fmla="*/ 0 w 10689"/>
                <a:gd name="connsiteY0" fmla="*/ 2410 h 10000"/>
                <a:gd name="connsiteX1" fmla="*/ 0 w 10689"/>
                <a:gd name="connsiteY1" fmla="*/ 10000 h 10000"/>
                <a:gd name="connsiteX2" fmla="*/ 5509 w 10689"/>
                <a:gd name="connsiteY2" fmla="*/ 8998 h 10000"/>
                <a:gd name="connsiteX3" fmla="*/ 6000 w 10689"/>
                <a:gd name="connsiteY3" fmla="*/ 9046 h 10000"/>
                <a:gd name="connsiteX4" fmla="*/ 10689 w 10689"/>
                <a:gd name="connsiteY4" fmla="*/ 7408 h 10000"/>
                <a:gd name="connsiteX5" fmla="*/ 9836 w 10689"/>
                <a:gd name="connsiteY5" fmla="*/ 0 h 10000"/>
                <a:gd name="connsiteX6" fmla="*/ 0 w 10689"/>
                <a:gd name="connsiteY6" fmla="*/ 241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9" h="10000">
                  <a:moveTo>
                    <a:pt x="0" y="2410"/>
                  </a:moveTo>
                  <a:lnTo>
                    <a:pt x="0" y="10000"/>
                  </a:lnTo>
                  <a:lnTo>
                    <a:pt x="5509" y="8998"/>
                  </a:lnTo>
                  <a:lnTo>
                    <a:pt x="6000" y="9046"/>
                  </a:lnTo>
                  <a:lnTo>
                    <a:pt x="10689" y="7408"/>
                  </a:lnTo>
                  <a:cubicBezTo>
                    <a:pt x="10634" y="4717"/>
                    <a:pt x="9891" y="2691"/>
                    <a:pt x="9836" y="0"/>
                  </a:cubicBezTo>
                  <a:lnTo>
                    <a:pt x="0" y="241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9" name="Group 4008">
            <a:extLst>
              <a:ext uri="{FF2B5EF4-FFF2-40B4-BE49-F238E27FC236}">
                <a16:creationId xmlns:a16="http://schemas.microsoft.com/office/drawing/2014/main" id="{9667ACE4-8B67-0CAB-118E-40CDB9055AA1}"/>
              </a:ext>
            </a:extLst>
          </p:cNvPr>
          <p:cNvGrpSpPr/>
          <p:nvPr/>
        </p:nvGrpSpPr>
        <p:grpSpPr>
          <a:xfrm>
            <a:off x="2743200" y="8305800"/>
            <a:ext cx="1405007" cy="1051215"/>
            <a:chOff x="4711700" y="7847013"/>
            <a:chExt cx="1405007" cy="1051215"/>
          </a:xfrm>
        </p:grpSpPr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10C0A6C2-F196-9EA9-0859-5FDE769AE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512" y="8077200"/>
              <a:ext cx="1" cy="790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987C932C-464D-18B4-8876-5833ADB9A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9038" y="8153400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1EB7E2CF-BFC2-6B96-F4EC-E8091201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700" y="784701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889ED3F-99D0-3887-A40D-2CD05F159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532" y="815340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6F97ECBA-CE7A-F8A8-19E5-E3242DCD2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869" y="784701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FE5C5868-88F6-EBFF-0176-B53F7956A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870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3" name="Line 31">
              <a:extLst>
                <a:ext uri="{FF2B5EF4-FFF2-40B4-BE49-F238E27FC236}">
                  <a16:creationId xmlns:a16="http://schemas.microsoft.com/office/drawing/2014/main" id="{9B8C99F6-07F9-BF0B-423B-7575D5B23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9207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" name="Line 31">
              <a:extLst>
                <a:ext uri="{FF2B5EF4-FFF2-40B4-BE49-F238E27FC236}">
                  <a16:creationId xmlns:a16="http://schemas.microsoft.com/office/drawing/2014/main" id="{8E8D2917-033C-EF61-220B-685D2D7B8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6707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" name="Line 31">
              <a:extLst>
                <a:ext uri="{FF2B5EF4-FFF2-40B4-BE49-F238E27FC236}">
                  <a16:creationId xmlns:a16="http://schemas.microsoft.com/office/drawing/2014/main" id="{82F31C60-E97A-5610-79BE-11E27D34E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7958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8" name="Freeform 32">
              <a:extLst>
                <a:ext uri="{FF2B5EF4-FFF2-40B4-BE49-F238E27FC236}">
                  <a16:creationId xmlns:a16="http://schemas.microsoft.com/office/drawing/2014/main" id="{53E4F4ED-C603-401E-537F-19DDB166E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620" y="8183852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" name="Freeform 32">
              <a:extLst>
                <a:ext uri="{FF2B5EF4-FFF2-40B4-BE49-F238E27FC236}">
                  <a16:creationId xmlns:a16="http://schemas.microsoft.com/office/drawing/2014/main" id="{AEADB365-C32B-1B41-14A3-0EE065CD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69" y="786216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6" name="Group 4045">
            <a:extLst>
              <a:ext uri="{FF2B5EF4-FFF2-40B4-BE49-F238E27FC236}">
                <a16:creationId xmlns:a16="http://schemas.microsoft.com/office/drawing/2014/main" id="{B4D1DB25-12E6-31AF-9EFB-2012C34B742B}"/>
              </a:ext>
            </a:extLst>
          </p:cNvPr>
          <p:cNvGrpSpPr/>
          <p:nvPr/>
        </p:nvGrpSpPr>
        <p:grpSpPr>
          <a:xfrm>
            <a:off x="4572000" y="7148568"/>
            <a:ext cx="703263" cy="1079444"/>
            <a:chOff x="4572000" y="7148568"/>
            <a:chExt cx="703263" cy="1079444"/>
          </a:xfrm>
        </p:grpSpPr>
        <p:sp>
          <p:nvSpPr>
            <p:cNvPr id="4045" name="Freeform 32">
              <a:extLst>
                <a:ext uri="{FF2B5EF4-FFF2-40B4-BE49-F238E27FC236}">
                  <a16:creationId xmlns:a16="http://schemas.microsoft.com/office/drawing/2014/main" id="{FDE54529-1E9F-4ACD-D1F6-031AC0911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68" y="714856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" name="Group 465">
              <a:extLst>
                <a:ext uri="{FF2B5EF4-FFF2-40B4-BE49-F238E27FC236}">
                  <a16:creationId xmlns:a16="http://schemas.microsoft.com/office/drawing/2014/main" id="{F9A96530-0397-006F-F66B-6DEE2B3650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7391400"/>
              <a:ext cx="703263" cy="836612"/>
              <a:chOff x="3360" y="816"/>
              <a:chExt cx="443" cy="527"/>
            </a:xfrm>
          </p:grpSpPr>
          <p:grpSp>
            <p:nvGrpSpPr>
              <p:cNvPr id="54" name="Group 466">
                <a:extLst>
                  <a:ext uri="{FF2B5EF4-FFF2-40B4-BE49-F238E27FC236}">
                    <a16:creationId xmlns:a16="http://schemas.microsoft.com/office/drawing/2014/main" id="{DCC1660E-0561-7171-1E42-B4ABE9ADEE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556504">
                <a:off x="3360" y="832"/>
                <a:ext cx="183" cy="336"/>
                <a:chOff x="1058" y="2882"/>
                <a:chExt cx="105" cy="198"/>
              </a:xfrm>
            </p:grpSpPr>
            <p:sp>
              <p:nvSpPr>
                <p:cNvPr id="4037" name="Freeform 467">
                  <a:extLst>
                    <a:ext uri="{FF2B5EF4-FFF2-40B4-BE49-F238E27FC236}">
                      <a16:creationId xmlns:a16="http://schemas.microsoft.com/office/drawing/2014/main" id="{8C62701B-D673-1647-38C1-C5909C815F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8" name="Freeform 468">
                  <a:extLst>
                    <a:ext uri="{FF2B5EF4-FFF2-40B4-BE49-F238E27FC236}">
                      <a16:creationId xmlns:a16="http://schemas.microsoft.com/office/drawing/2014/main" id="{86E61824-EA2A-0101-3370-D70E674636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2" name="Group 469">
                <a:extLst>
                  <a:ext uri="{FF2B5EF4-FFF2-40B4-BE49-F238E27FC236}">
                    <a16:creationId xmlns:a16="http://schemas.microsoft.com/office/drawing/2014/main" id="{3FCAC6F1-868B-9886-23F7-D67A17203A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573174">
                <a:off x="3617" y="824"/>
                <a:ext cx="186" cy="336"/>
                <a:chOff x="1058" y="2882"/>
                <a:chExt cx="105" cy="198"/>
              </a:xfrm>
            </p:grpSpPr>
            <p:sp>
              <p:nvSpPr>
                <p:cNvPr id="4035" name="Freeform 470">
                  <a:extLst>
                    <a:ext uri="{FF2B5EF4-FFF2-40B4-BE49-F238E27FC236}">
                      <a16:creationId xmlns:a16="http://schemas.microsoft.com/office/drawing/2014/main" id="{E5E78F16-D960-1C6B-0E2B-4A7EBDA69F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471">
                  <a:extLst>
                    <a:ext uri="{FF2B5EF4-FFF2-40B4-BE49-F238E27FC236}">
                      <a16:creationId xmlns:a16="http://schemas.microsoft.com/office/drawing/2014/main" id="{4B55CED1-1D80-9351-AF4A-E4D778D29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3" name="Group 472">
                <a:extLst>
                  <a:ext uri="{FF2B5EF4-FFF2-40B4-BE49-F238E27FC236}">
                    <a16:creationId xmlns:a16="http://schemas.microsoft.com/office/drawing/2014/main" id="{9435F7E7-7776-C72D-41D0-BB5861BE4F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" y="816"/>
                <a:ext cx="188" cy="527"/>
                <a:chOff x="3492" y="816"/>
                <a:chExt cx="188" cy="527"/>
              </a:xfrm>
            </p:grpSpPr>
            <p:sp>
              <p:nvSpPr>
                <p:cNvPr id="4014" name="Freeform 473">
                  <a:extLst>
                    <a:ext uri="{FF2B5EF4-FFF2-40B4-BE49-F238E27FC236}">
                      <a16:creationId xmlns:a16="http://schemas.microsoft.com/office/drawing/2014/main" id="{3A977936-26F5-E436-81DF-821A770636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3" y="906"/>
                  <a:ext cx="15" cy="436"/>
                </a:xfrm>
                <a:custGeom>
                  <a:avLst/>
                  <a:gdLst>
                    <a:gd name="T0" fmla="*/ 23 w 23"/>
                    <a:gd name="T1" fmla="*/ 7 h 610"/>
                    <a:gd name="T2" fmla="*/ 21 w 23"/>
                    <a:gd name="T3" fmla="*/ 5 h 610"/>
                    <a:gd name="T4" fmla="*/ 21 w 23"/>
                    <a:gd name="T5" fmla="*/ 3 h 610"/>
                    <a:gd name="T6" fmla="*/ 19 w 23"/>
                    <a:gd name="T7" fmla="*/ 2 h 610"/>
                    <a:gd name="T8" fmla="*/ 16 w 23"/>
                    <a:gd name="T9" fmla="*/ 0 h 610"/>
                    <a:gd name="T10" fmla="*/ 5 w 23"/>
                    <a:gd name="T11" fmla="*/ 0 h 610"/>
                    <a:gd name="T12" fmla="*/ 0 w 23"/>
                    <a:gd name="T13" fmla="*/ 5 h 610"/>
                    <a:gd name="T14" fmla="*/ 0 w 23"/>
                    <a:gd name="T15" fmla="*/ 605 h 610"/>
                    <a:gd name="T16" fmla="*/ 2 w 23"/>
                    <a:gd name="T17" fmla="*/ 607 h 610"/>
                    <a:gd name="T18" fmla="*/ 3 w 23"/>
                    <a:gd name="T19" fmla="*/ 607 h 610"/>
                    <a:gd name="T20" fmla="*/ 5 w 23"/>
                    <a:gd name="T21" fmla="*/ 609 h 610"/>
                    <a:gd name="T22" fmla="*/ 8 w 23"/>
                    <a:gd name="T23" fmla="*/ 609 h 610"/>
                    <a:gd name="T24" fmla="*/ 11 w 23"/>
                    <a:gd name="T25" fmla="*/ 610 h 610"/>
                    <a:gd name="T26" fmla="*/ 13 w 23"/>
                    <a:gd name="T27" fmla="*/ 609 h 610"/>
                    <a:gd name="T28" fmla="*/ 16 w 23"/>
                    <a:gd name="T29" fmla="*/ 609 h 610"/>
                    <a:gd name="T30" fmla="*/ 19 w 23"/>
                    <a:gd name="T31" fmla="*/ 607 h 610"/>
                    <a:gd name="T32" fmla="*/ 21 w 23"/>
                    <a:gd name="T33" fmla="*/ 607 h 610"/>
                    <a:gd name="T34" fmla="*/ 21 w 23"/>
                    <a:gd name="T35" fmla="*/ 605 h 610"/>
                    <a:gd name="T36" fmla="*/ 23 w 23"/>
                    <a:gd name="T37" fmla="*/ 604 h 610"/>
                    <a:gd name="T38" fmla="*/ 23 w 23"/>
                    <a:gd name="T39" fmla="*/ 7 h 61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3"/>
                    <a:gd name="T61" fmla="*/ 0 h 610"/>
                    <a:gd name="T62" fmla="*/ 23 w 23"/>
                    <a:gd name="T63" fmla="*/ 610 h 61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3" h="610">
                      <a:moveTo>
                        <a:pt x="23" y="7"/>
                      </a:move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2"/>
                      </a:lnTo>
                      <a:lnTo>
                        <a:pt x="16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605"/>
                      </a:lnTo>
                      <a:lnTo>
                        <a:pt x="2" y="607"/>
                      </a:lnTo>
                      <a:lnTo>
                        <a:pt x="3" y="607"/>
                      </a:lnTo>
                      <a:lnTo>
                        <a:pt x="5" y="609"/>
                      </a:lnTo>
                      <a:lnTo>
                        <a:pt x="8" y="609"/>
                      </a:lnTo>
                      <a:lnTo>
                        <a:pt x="11" y="610"/>
                      </a:lnTo>
                      <a:lnTo>
                        <a:pt x="13" y="609"/>
                      </a:lnTo>
                      <a:lnTo>
                        <a:pt x="16" y="609"/>
                      </a:lnTo>
                      <a:lnTo>
                        <a:pt x="19" y="607"/>
                      </a:lnTo>
                      <a:lnTo>
                        <a:pt x="21" y="607"/>
                      </a:lnTo>
                      <a:lnTo>
                        <a:pt x="21" y="605"/>
                      </a:lnTo>
                      <a:lnTo>
                        <a:pt x="23" y="604"/>
                      </a:lnTo>
                      <a:lnTo>
                        <a:pt x="23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5" name="Freeform 474">
                  <a:extLst>
                    <a:ext uri="{FF2B5EF4-FFF2-40B4-BE49-F238E27FC236}">
                      <a16:creationId xmlns:a16="http://schemas.microsoft.com/office/drawing/2014/main" id="{1F8CA288-C8C6-6BC7-FE0F-5812E2544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3" y="906"/>
                  <a:ext cx="16" cy="437"/>
                </a:xfrm>
                <a:custGeom>
                  <a:avLst/>
                  <a:gdLst>
                    <a:gd name="T0" fmla="*/ 22 w 22"/>
                    <a:gd name="T1" fmla="*/ 6 h 610"/>
                    <a:gd name="T2" fmla="*/ 21 w 22"/>
                    <a:gd name="T3" fmla="*/ 5 h 610"/>
                    <a:gd name="T4" fmla="*/ 21 w 22"/>
                    <a:gd name="T5" fmla="*/ 3 h 610"/>
                    <a:gd name="T6" fmla="*/ 19 w 22"/>
                    <a:gd name="T7" fmla="*/ 1 h 610"/>
                    <a:gd name="T8" fmla="*/ 16 w 22"/>
                    <a:gd name="T9" fmla="*/ 0 h 610"/>
                    <a:gd name="T10" fmla="*/ 4 w 22"/>
                    <a:gd name="T11" fmla="*/ 0 h 610"/>
                    <a:gd name="T12" fmla="*/ 1 w 22"/>
                    <a:gd name="T13" fmla="*/ 3 h 610"/>
                    <a:gd name="T14" fmla="*/ 1 w 22"/>
                    <a:gd name="T15" fmla="*/ 5 h 610"/>
                    <a:gd name="T16" fmla="*/ 0 w 22"/>
                    <a:gd name="T17" fmla="*/ 6 h 610"/>
                    <a:gd name="T18" fmla="*/ 0 w 22"/>
                    <a:gd name="T19" fmla="*/ 603 h 610"/>
                    <a:gd name="T20" fmla="*/ 1 w 22"/>
                    <a:gd name="T21" fmla="*/ 605 h 610"/>
                    <a:gd name="T22" fmla="*/ 1 w 22"/>
                    <a:gd name="T23" fmla="*/ 607 h 610"/>
                    <a:gd name="T24" fmla="*/ 3 w 22"/>
                    <a:gd name="T25" fmla="*/ 607 h 610"/>
                    <a:gd name="T26" fmla="*/ 4 w 22"/>
                    <a:gd name="T27" fmla="*/ 608 h 610"/>
                    <a:gd name="T28" fmla="*/ 8 w 22"/>
                    <a:gd name="T29" fmla="*/ 608 h 610"/>
                    <a:gd name="T30" fmla="*/ 11 w 22"/>
                    <a:gd name="T31" fmla="*/ 610 h 610"/>
                    <a:gd name="T32" fmla="*/ 13 w 22"/>
                    <a:gd name="T33" fmla="*/ 608 h 610"/>
                    <a:gd name="T34" fmla="*/ 16 w 22"/>
                    <a:gd name="T35" fmla="*/ 608 h 610"/>
                    <a:gd name="T36" fmla="*/ 19 w 22"/>
                    <a:gd name="T37" fmla="*/ 607 h 610"/>
                    <a:gd name="T38" fmla="*/ 21 w 22"/>
                    <a:gd name="T39" fmla="*/ 607 h 610"/>
                    <a:gd name="T40" fmla="*/ 21 w 22"/>
                    <a:gd name="T41" fmla="*/ 605 h 610"/>
                    <a:gd name="T42" fmla="*/ 22 w 22"/>
                    <a:gd name="T43" fmla="*/ 603 h 610"/>
                    <a:gd name="T44" fmla="*/ 22 w 22"/>
                    <a:gd name="T45" fmla="*/ 6 h 61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2"/>
                    <a:gd name="T70" fmla="*/ 0 h 610"/>
                    <a:gd name="T71" fmla="*/ 22 w 22"/>
                    <a:gd name="T72" fmla="*/ 610 h 61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2" h="610">
                      <a:moveTo>
                        <a:pt x="22" y="6"/>
                      </a:move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4" y="0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0" y="6"/>
                      </a:lnTo>
                      <a:lnTo>
                        <a:pt x="0" y="603"/>
                      </a:lnTo>
                      <a:lnTo>
                        <a:pt x="1" y="605"/>
                      </a:lnTo>
                      <a:lnTo>
                        <a:pt x="1" y="607"/>
                      </a:lnTo>
                      <a:lnTo>
                        <a:pt x="3" y="607"/>
                      </a:lnTo>
                      <a:lnTo>
                        <a:pt x="4" y="608"/>
                      </a:lnTo>
                      <a:lnTo>
                        <a:pt x="8" y="608"/>
                      </a:lnTo>
                      <a:lnTo>
                        <a:pt x="11" y="610"/>
                      </a:lnTo>
                      <a:lnTo>
                        <a:pt x="13" y="608"/>
                      </a:lnTo>
                      <a:lnTo>
                        <a:pt x="16" y="608"/>
                      </a:lnTo>
                      <a:lnTo>
                        <a:pt x="19" y="607"/>
                      </a:lnTo>
                      <a:lnTo>
                        <a:pt x="21" y="607"/>
                      </a:lnTo>
                      <a:lnTo>
                        <a:pt x="21" y="605"/>
                      </a:lnTo>
                      <a:lnTo>
                        <a:pt x="22" y="603"/>
                      </a:lnTo>
                      <a:lnTo>
                        <a:pt x="2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4" name="Freeform 475">
                  <a:extLst>
                    <a:ext uri="{FF2B5EF4-FFF2-40B4-BE49-F238E27FC236}">
                      <a16:creationId xmlns:a16="http://schemas.microsoft.com/office/drawing/2014/main" id="{4DA08D68-0C09-C74F-EAA4-0F158EAEC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" y="816"/>
                  <a:ext cx="188" cy="343"/>
                </a:xfrm>
                <a:custGeom>
                  <a:avLst/>
                  <a:gdLst>
                    <a:gd name="T0" fmla="*/ 87 w 265"/>
                    <a:gd name="T1" fmla="*/ 0 h 479"/>
                    <a:gd name="T2" fmla="*/ 181 w 265"/>
                    <a:gd name="T3" fmla="*/ 0 h 479"/>
                    <a:gd name="T4" fmla="*/ 181 w 265"/>
                    <a:gd name="T5" fmla="*/ 95 h 479"/>
                    <a:gd name="T6" fmla="*/ 234 w 265"/>
                    <a:gd name="T7" fmla="*/ 95 h 479"/>
                    <a:gd name="T8" fmla="*/ 265 w 265"/>
                    <a:gd name="T9" fmla="*/ 120 h 479"/>
                    <a:gd name="T10" fmla="*/ 265 w 265"/>
                    <a:gd name="T11" fmla="*/ 382 h 479"/>
                    <a:gd name="T12" fmla="*/ 223 w 265"/>
                    <a:gd name="T13" fmla="*/ 479 h 479"/>
                    <a:gd name="T14" fmla="*/ 45 w 265"/>
                    <a:gd name="T15" fmla="*/ 479 h 479"/>
                    <a:gd name="T16" fmla="*/ 0 w 265"/>
                    <a:gd name="T17" fmla="*/ 385 h 479"/>
                    <a:gd name="T18" fmla="*/ 0 w 265"/>
                    <a:gd name="T19" fmla="*/ 118 h 479"/>
                    <a:gd name="T20" fmla="*/ 34 w 265"/>
                    <a:gd name="T21" fmla="*/ 95 h 479"/>
                    <a:gd name="T22" fmla="*/ 87 w 265"/>
                    <a:gd name="T23" fmla="*/ 95 h 479"/>
                    <a:gd name="T24" fmla="*/ 87 w 265"/>
                    <a:gd name="T25" fmla="*/ 0 h 4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65"/>
                    <a:gd name="T40" fmla="*/ 0 h 479"/>
                    <a:gd name="T41" fmla="*/ 265 w 265"/>
                    <a:gd name="T42" fmla="*/ 479 h 4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65" h="479">
                      <a:moveTo>
                        <a:pt x="87" y="0"/>
                      </a:moveTo>
                      <a:lnTo>
                        <a:pt x="181" y="0"/>
                      </a:lnTo>
                      <a:lnTo>
                        <a:pt x="181" y="95"/>
                      </a:lnTo>
                      <a:lnTo>
                        <a:pt x="234" y="95"/>
                      </a:lnTo>
                      <a:lnTo>
                        <a:pt x="265" y="120"/>
                      </a:lnTo>
                      <a:lnTo>
                        <a:pt x="265" y="382"/>
                      </a:lnTo>
                      <a:lnTo>
                        <a:pt x="223" y="479"/>
                      </a:lnTo>
                      <a:lnTo>
                        <a:pt x="45" y="479"/>
                      </a:lnTo>
                      <a:lnTo>
                        <a:pt x="0" y="385"/>
                      </a:lnTo>
                      <a:lnTo>
                        <a:pt x="0" y="118"/>
                      </a:lnTo>
                      <a:lnTo>
                        <a:pt x="34" y="95"/>
                      </a:lnTo>
                      <a:lnTo>
                        <a:pt x="87" y="95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94837" y="238240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29">
            <a:extLst>
              <a:ext uri="{FF2B5EF4-FFF2-40B4-BE49-F238E27FC236}">
                <a16:creationId xmlns:a16="http://schemas.microsoft.com/office/drawing/2014/main" id="{8E24BB58-1AA9-9EA1-C35B-32692AC1D5DA}"/>
              </a:ext>
            </a:extLst>
          </p:cNvPr>
          <p:cNvGrpSpPr>
            <a:grpSpLocks/>
          </p:cNvGrpSpPr>
          <p:nvPr/>
        </p:nvGrpSpPr>
        <p:grpSpPr bwMode="auto">
          <a:xfrm>
            <a:off x="4696569" y="4073712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E27DF26C-2E96-FCF1-FDA2-AC18D34A5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18827AFC-F2C1-3E64-CF30-D416A902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C071E163-C0ED-0531-A42A-B46374AC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 rot="5400000">
            <a:off x="749480" y="81654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22526" y="5897614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1466513" y="8363897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71B22861-DE83-F6BB-B1D5-CB3620264DC5}"/>
              </a:ext>
            </a:extLst>
          </p:cNvPr>
          <p:cNvGrpSpPr/>
          <p:nvPr/>
        </p:nvGrpSpPr>
        <p:grpSpPr>
          <a:xfrm>
            <a:off x="163500" y="43012"/>
            <a:ext cx="1040458" cy="533400"/>
            <a:chOff x="164578" y="76347"/>
            <a:chExt cx="1040458" cy="5334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 rot="5400000">
              <a:off x="414049" y="-173124"/>
              <a:ext cx="533400" cy="1032341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 rot="5400000">
              <a:off x="85203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 rot="5400000">
              <a:off x="772521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 rot="5400000">
              <a:off x="693008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 rot="5400000">
              <a:off x="61349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 rot="5400000">
              <a:off x="533982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 rot="5400000">
              <a:off x="45446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 rot="5400000">
              <a:off x="374956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 rot="5400000">
              <a:off x="295443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 rot="5400000">
              <a:off x="215930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 rot="5400000">
              <a:off x="136417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 rot="5400000">
              <a:off x="56904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 rot="5400000">
              <a:off x="-2260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457347"/>
              <a:ext cx="1040458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152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533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CAA1DB21-818D-7747-FB04-8C0402FEA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3810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0C836B05-9F4C-82A2-E3F9-3054DB4CC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28" y="3048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18D720-9F3A-88FE-86AB-C56BBC4C0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2286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97250883-6BC4-EA40-FDC7-FB25A1BD049A}"/>
              </a:ext>
            </a:extLst>
          </p:cNvPr>
          <p:cNvGrpSpPr/>
          <p:nvPr/>
        </p:nvGrpSpPr>
        <p:grpSpPr>
          <a:xfrm>
            <a:off x="2023287" y="675006"/>
            <a:ext cx="1805989" cy="533400"/>
            <a:chOff x="261296" y="3258680"/>
            <a:chExt cx="1805989" cy="533400"/>
          </a:xfrm>
        </p:grpSpPr>
        <p:grpSp>
          <p:nvGrpSpPr>
            <p:cNvPr id="439" name="Group 107">
              <a:extLst>
                <a:ext uri="{FF2B5EF4-FFF2-40B4-BE49-F238E27FC236}">
                  <a16:creationId xmlns:a16="http://schemas.microsoft.com/office/drawing/2014/main" id="{B7CABA99-CCF1-40EF-94F2-D8A6F4B94CCF}"/>
                </a:ext>
              </a:extLst>
            </p:cNvPr>
            <p:cNvGrpSpPr/>
            <p:nvPr/>
          </p:nvGrpSpPr>
          <p:grpSpPr>
            <a:xfrm rot="5400000">
              <a:off x="897591" y="2622385"/>
              <a:ext cx="533400" cy="1805989"/>
              <a:chOff x="1600200" y="3200400"/>
              <a:chExt cx="533400" cy="3505200"/>
            </a:xfrm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1407E26-2DDC-C725-0AC8-B26553A49B1C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817798CA-77E3-EF5B-5942-2A1ED1EC1542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437F46A2-3C99-0695-3C72-A3AE345410BF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00C08A9-D03E-59C6-7A56-5F96C776D4B2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938140F-E366-29FA-4697-16FC0567BE14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450DC0CC-38CA-C130-13DB-CEF68ED33E44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C084FE57-3E0F-CCB4-DE36-892A9FACD8DB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CF936D46-2ED7-3993-AA0D-22939E73E016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240CB773-EC72-01FE-F6F5-29378BE8C882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B8683DBD-753D-B08D-F2C4-25726A0865B9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1E5CF79-1310-48EA-55F2-54C481D0D868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962CCC8-77B7-225A-6629-D8354EAB7428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184D3826-F7EC-D307-DFB0-5FCA6A880288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328B8A90-AD1E-46F9-3A21-13DFD8D1A084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F72E4F29-E725-4789-9AC7-5686CD6AF69A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D2F67E9A-8426-61F3-8513-1110A05DC3A5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C9012B5-2A2D-9652-3350-B1036BDD8D32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8475C774-7202-76A6-A604-A54C47012FB3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AA3402DA-68EF-14F1-7514-3A853EA74249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1546951-AC86-C04C-92CF-62EEF7C3E96F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4665EEA0-332C-F52B-C78E-0EE653EE60D9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79CA219-B4C4-B3CA-4F6F-84DB620D0E29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20E7C894-0E14-34A2-0C2B-EBC17FDEDE08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B8956C79-96E6-E327-099C-BE5D708434F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1E98CBEC-414E-8522-3522-A54459BBB9F0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92FE1AC-CBBF-704F-D6E0-E60D91DD7FAD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A876F87F-B4C4-9365-516F-90B8D1235C79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73135475-395E-7EFA-A298-2AF9D2AFEA13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5E755A69-E74D-665E-E914-7EB02D2D6039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419CE76C-6262-09EE-68D9-CCE3F874C99B}"/>
                </a:ext>
              </a:extLst>
            </p:cNvPr>
            <p:cNvSpPr/>
            <p:nvPr/>
          </p:nvSpPr>
          <p:spPr>
            <a:xfrm>
              <a:off x="928726" y="3425523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E710985E-3F08-BE48-7E62-A0EC53A63434}"/>
              </a:ext>
            </a:extLst>
          </p:cNvPr>
          <p:cNvGrpSpPr/>
          <p:nvPr/>
        </p:nvGrpSpPr>
        <p:grpSpPr>
          <a:xfrm rot="16200000">
            <a:off x="458407" y="8275897"/>
            <a:ext cx="251974" cy="448158"/>
            <a:chOff x="7022744" y="7638717"/>
            <a:chExt cx="251974" cy="646234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EEF219DF-AE57-5842-6B66-E0EB8CE6AEA6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CF987218-7A85-FBBF-6045-2D564AA5C5F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59FAF936-3423-9E68-A0E8-FA08E65F0C8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E09B4DED-7A8E-2332-46FB-AE0941EB7559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B1CA6AD9-5783-7F1E-C75F-FDD5145F812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85DBAA31-D2D6-9EEA-B852-09E7F66280B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08E3CD5-FFCE-9D08-29C9-832FCD6CFB38}"/>
              </a:ext>
            </a:extLst>
          </p:cNvPr>
          <p:cNvCxnSpPr/>
          <p:nvPr/>
        </p:nvCxnSpPr>
        <p:spPr>
          <a:xfrm>
            <a:off x="2760294" y="7295035"/>
            <a:ext cx="0" cy="16569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8509A02-6622-55C2-12A5-FB52E0162C82}"/>
              </a:ext>
            </a:extLst>
          </p:cNvPr>
          <p:cNvSpPr txBox="1"/>
          <p:nvPr/>
        </p:nvSpPr>
        <p:spPr>
          <a:xfrm>
            <a:off x="2683343" y="7918696"/>
            <a:ext cx="784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 Yards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F9620-BBE8-981A-9626-A68589FBDED0}"/>
              </a:ext>
            </a:extLst>
          </p:cNvPr>
          <p:cNvGrpSpPr/>
          <p:nvPr/>
        </p:nvGrpSpPr>
        <p:grpSpPr>
          <a:xfrm>
            <a:off x="1258328" y="1427353"/>
            <a:ext cx="918564" cy="1447800"/>
            <a:chOff x="3577236" y="4343400"/>
            <a:chExt cx="918564" cy="14478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DD27D30-C228-280E-2F70-0B66DEE2C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46A915D-FC3D-F781-85B8-DE1B876A613C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42DD7C9-DCE7-8CB4-DEB8-B33AA9D20AF1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EC3004-D9B4-DF0E-3267-3C3EDAD81B7F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8DB5E2-3BBB-BCB0-369F-3ED7E914FA7C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A7CFAF3-77B7-1738-A3D8-887B68E20BC5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703CB5-60F6-FFCB-2F0F-FB676A9D3082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CBABAB-9C4D-5ED1-8F4A-F2E2EA783600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B2D913-B465-7D47-2A11-029E40D93DCA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FD96769-A922-F86E-5DDD-5485FA2D06F2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6B645AA-159E-1E66-F449-DC009256AA8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3155146-849C-1EDE-9E57-73D26FAAE1F2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1592B16-6AD2-77E1-8E28-64B699375267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14221CA-42CF-A578-B39C-744F07B7179F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C007D01-9F23-5504-C6D5-B9D317013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8BA8A9-5C4B-493A-C773-ABB7187B6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559C9E1-127A-2874-3D4F-88D36D292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4EE0178-9B32-9E52-C1FA-30E33BBA1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8AFD51D-65EA-AA85-EDAC-324CC43EE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CD8067-6FBE-F0B1-87A6-3A2EDE1BB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6452EE7-E216-0361-A2B5-6DEC5C049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CB5E020-6670-7931-C325-266266F3DDD9}"/>
              </a:ext>
            </a:extLst>
          </p:cNvPr>
          <p:cNvGrpSpPr/>
          <p:nvPr/>
        </p:nvGrpSpPr>
        <p:grpSpPr>
          <a:xfrm>
            <a:off x="271892" y="1427353"/>
            <a:ext cx="922947" cy="1447800"/>
            <a:chOff x="2590800" y="4343400"/>
            <a:chExt cx="922947" cy="144780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4A890B1-4A5A-D3DE-191F-AC87FED753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142" y="4359049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FA66667-0721-55CB-BC62-C12B5D353580}"/>
                </a:ext>
              </a:extLst>
            </p:cNvPr>
            <p:cNvCxnSpPr/>
            <p:nvPr/>
          </p:nvCxnSpPr>
          <p:spPr>
            <a:xfrm rot="5400000">
              <a:off x="2324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E3E588-930B-E311-3255-F070AB5741BF}"/>
                </a:ext>
              </a:extLst>
            </p:cNvPr>
            <p:cNvCxnSpPr/>
            <p:nvPr/>
          </p:nvCxnSpPr>
          <p:spPr>
            <a:xfrm rot="5400000">
              <a:off x="2400300" y="4686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58E1465-CE17-156B-6B18-DE99CF26A496}"/>
                </a:ext>
              </a:extLst>
            </p:cNvPr>
            <p:cNvCxnSpPr/>
            <p:nvPr/>
          </p:nvCxnSpPr>
          <p:spPr>
            <a:xfrm rot="5400000">
              <a:off x="2476500" y="4762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9CDC94-00DF-ECFE-43E8-95A6A8BB5D60}"/>
                </a:ext>
              </a:extLst>
            </p:cNvPr>
            <p:cNvCxnSpPr/>
            <p:nvPr/>
          </p:nvCxnSpPr>
          <p:spPr>
            <a:xfrm rot="5400000">
              <a:off x="25527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816C0F9-0BF8-4C47-3F7B-D424E82BD363}"/>
                </a:ext>
              </a:extLst>
            </p:cNvPr>
            <p:cNvCxnSpPr/>
            <p:nvPr/>
          </p:nvCxnSpPr>
          <p:spPr>
            <a:xfrm rot="5400000">
              <a:off x="2628900" y="4914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191BAF8-35AB-D128-5A8D-10998C965F2F}"/>
                </a:ext>
              </a:extLst>
            </p:cNvPr>
            <p:cNvCxnSpPr/>
            <p:nvPr/>
          </p:nvCxnSpPr>
          <p:spPr>
            <a:xfrm rot="5400000">
              <a:off x="2705100" y="4991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917B14-12AE-30E5-B246-33B5CB2EF88E}"/>
                </a:ext>
              </a:extLst>
            </p:cNvPr>
            <p:cNvCxnSpPr/>
            <p:nvPr/>
          </p:nvCxnSpPr>
          <p:spPr>
            <a:xfrm rot="5400000">
              <a:off x="27813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40CAFC4-323D-A46C-0DC3-D48692EBFF1B}"/>
                </a:ext>
              </a:extLst>
            </p:cNvPr>
            <p:cNvCxnSpPr/>
            <p:nvPr/>
          </p:nvCxnSpPr>
          <p:spPr>
            <a:xfrm rot="5400000">
              <a:off x="28575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14127AA-E9B9-0861-E123-0FDFF25EEBF3}"/>
                </a:ext>
              </a:extLst>
            </p:cNvPr>
            <p:cNvCxnSpPr/>
            <p:nvPr/>
          </p:nvCxnSpPr>
          <p:spPr>
            <a:xfrm rot="5400000">
              <a:off x="29337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151E1D-D5B1-C84C-C82E-5C9C425A4D83}"/>
                </a:ext>
              </a:extLst>
            </p:cNvPr>
            <p:cNvCxnSpPr/>
            <p:nvPr/>
          </p:nvCxnSpPr>
          <p:spPr>
            <a:xfrm rot="5400000">
              <a:off x="3009900" y="5295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F490C46-F665-361E-3E3D-E505578E86AD}"/>
                </a:ext>
              </a:extLst>
            </p:cNvPr>
            <p:cNvCxnSpPr/>
            <p:nvPr/>
          </p:nvCxnSpPr>
          <p:spPr>
            <a:xfrm rot="5400000">
              <a:off x="3086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6D37418-BA42-D7ED-2E1E-423C4FCBA8BD}"/>
                </a:ext>
              </a:extLst>
            </p:cNvPr>
            <p:cNvCxnSpPr/>
            <p:nvPr/>
          </p:nvCxnSpPr>
          <p:spPr>
            <a:xfrm rot="5400000">
              <a:off x="3243727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9CD29B9-82D8-AB11-FD8C-446ABBEC2684}"/>
                </a:ext>
              </a:extLst>
            </p:cNvPr>
            <p:cNvCxnSpPr/>
            <p:nvPr/>
          </p:nvCxnSpPr>
          <p:spPr>
            <a:xfrm rot="5400000">
              <a:off x="3162300" y="5448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964EA83-40AD-4E22-9369-985907C2F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76595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1DAEA0F-570C-3717-7EB9-520A877EB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00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698B176-AF43-66A5-A6AC-E81149BBC6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7244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1AC5D39-123A-8436-A0FF-DE179F0EB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6482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5AE23F4-E416-885A-523B-7A72B50A43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5720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1FE0300-3544-99CF-08D4-CAD6CF5578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958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976B292-B5CE-F94F-7E1B-B349BFB42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19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14FBAEA-06E3-4AA3-2716-B78B5E2325D7}"/>
              </a:ext>
            </a:extLst>
          </p:cNvPr>
          <p:cNvGrpSpPr/>
          <p:nvPr/>
        </p:nvGrpSpPr>
        <p:grpSpPr>
          <a:xfrm>
            <a:off x="1274315" y="2483835"/>
            <a:ext cx="549436" cy="1065777"/>
            <a:chOff x="3503249" y="3449065"/>
            <a:chExt cx="549436" cy="1065777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86F9568-ACFB-B268-7868-C51222D63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45CCD05-CD7C-D159-74CA-5DC8EEC76BB4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BD4BED8-221A-6044-B121-4BFB1358DF49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605297B-CF50-F6DB-8267-998C270839F2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FA50F38-2E53-488E-D8FB-6BE8C88A87FF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C7A62D6-37E9-427B-03E7-9B60B9E8E4E5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43D15E7-1BF9-105E-835E-8149C1304B21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1602278-684F-0FA1-2DCC-F1F755F86DAC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E450FFC-902F-2147-0A89-83559FC23377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D69116B-BC66-B006-BF1D-144A40F36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87CBCEA-8ECB-BAB2-1F66-1BB8FE7AF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5A82C77-C7AF-F4AC-3654-9E771F279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C196009-6072-3B24-7B27-7F5BA12DA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3A8CDC3-6D15-6B3B-547F-8C965F7A2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FE3E7DE-BBF2-4260-A167-1DCB54E96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45B1203-B8FD-EAB0-86C3-58E490FC7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C4F74C1-2A34-A41C-A463-5754DC2B54C4}"/>
              </a:ext>
            </a:extLst>
          </p:cNvPr>
          <p:cNvGrpSpPr/>
          <p:nvPr/>
        </p:nvGrpSpPr>
        <p:grpSpPr>
          <a:xfrm>
            <a:off x="595276" y="2468408"/>
            <a:ext cx="551383" cy="1081733"/>
            <a:chOff x="2957137" y="5943600"/>
            <a:chExt cx="551383" cy="1081733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E59E3A1-9774-1D09-C682-C5F2439A49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0356D70-C211-B318-7658-F2BF1AA87F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8D8A4E2-4816-D8D7-B6DD-839FF9C2286A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87C538C-5AE3-608C-0CBB-7E7410F1A0B7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150D0C8-5E07-CEF5-65D1-259689D5E89D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28F54EE-5B8F-DAD9-B3B6-E740442F8CAA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7EB1A31-B5C8-AFAF-6F94-A6F4D3E1D219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A49B50C-0B4F-7E18-A4DE-A9DA1B215E99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B0292C-82B4-5748-B67D-FFB13D45D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595B45B-4C7B-DCEE-A70F-F10A42990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1470379-6EE7-3942-B1B7-2E181C4366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80DD6AD-E190-B7AD-CE1F-82AD916B46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E11A89C-A68A-E9DC-FE7A-FEEAB89B9E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E3F63B-17C2-17E8-33D4-DB45CC2378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F7A4F46-C0C0-6BE3-051D-DAFD6C723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FBF60CD-5A28-71C3-F71E-FDCD8C6B4C20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569935F-6E2C-FB02-0652-BE62659EE835}"/>
              </a:ext>
            </a:extLst>
          </p:cNvPr>
          <p:cNvGrpSpPr/>
          <p:nvPr/>
        </p:nvGrpSpPr>
        <p:grpSpPr>
          <a:xfrm>
            <a:off x="6754135" y="52289"/>
            <a:ext cx="304800" cy="2511950"/>
            <a:chOff x="4125276" y="455513"/>
            <a:chExt cx="304800" cy="2511950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22C05DF-31FA-69DE-C074-7350B3080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47D6BF95-F7B1-945F-942C-E8DA96A81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4D8612A-3868-97ED-D643-3D7A90049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2AA776D-5E65-B650-ADCF-16932CE4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9B628B5-FB45-9823-1751-94FEF1C9F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92679A2-4699-12A8-6F30-6AC07D410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E43274D-CBCF-29AC-0F15-C910DD45328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F62CDE6-2840-9C1C-6310-5BC2917F4F7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4142AB2-98C7-F510-FC40-AF00F7FE507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2C5102AC-F6DA-6662-929D-10AC2FCA37C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4C1108F-C84E-1CE0-260D-2182164D9D8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BCB5651-F9D7-0275-5CEB-8EA127976C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39131C53-E99B-5034-1C37-C27D9EAD9A3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E70B885-4438-A40A-26E0-66443F5359C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70E41B7-FCB6-BF48-D518-B74E3DE794DB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F18D887-4B28-1CEC-874B-631E8CF4220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ACED5E4-93A7-FCA7-AB26-BE99C6A32A0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F652E71-2C60-BAC3-E72A-FF436527603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2EF2008-F46C-34D1-6BE6-8AFE7837763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DEB355A-2AEF-7866-FE33-68B36260CA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2E9BCF18-E90C-0049-90AA-533A809CF1F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3566979-8A97-F1C5-C6C6-FB4958CBF4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331027-764E-84D7-A34E-5D0DC76FE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609DA71-50BB-1CBE-3863-059F7824D4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5D59C57-54E3-4AFD-1F8E-51B0A198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D52C8D4-B404-E9E7-96D2-886CBE3DAC2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DBB60F20-D3C9-3554-F571-DF40E934A0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9ECBA0CD-C075-416C-12DF-FD3AD613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3AFAD3C-D141-C849-4FFD-ECD99DD4EE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68386D5-7EF1-82F0-411B-BD871893661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E81DFA6-50BD-6B2F-8A23-1CF733BB47E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9BA6B7D6-2191-2BFF-F432-DF0EA701A74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737653B-DD25-90A9-EFF4-A4FF299CB4B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876F8F3-EA6E-EDDA-EB37-FCA2AAC2C40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6741806-FCBC-5E77-66EF-0908EA9EF2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82708391-1C3C-BC63-693F-4884D8625DF6}"/>
              </a:ext>
            </a:extLst>
          </p:cNvPr>
          <p:cNvGrpSpPr/>
          <p:nvPr/>
        </p:nvGrpSpPr>
        <p:grpSpPr>
          <a:xfrm>
            <a:off x="6148197" y="58403"/>
            <a:ext cx="308775" cy="2511950"/>
            <a:chOff x="2819400" y="3660250"/>
            <a:chExt cx="308775" cy="2511950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5A7657B-02E6-49B8-BF4F-E5599A188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355" y="3660250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F532230-695A-876D-D781-B1BC79812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733800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8A92571C-9C47-7700-D811-D4882EFCD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107387"/>
              <a:ext cx="0" cy="91241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2592385-57B5-70B3-52B7-2BCDD279E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0" y="38848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C3A7BF0A-80FC-1C5F-9EC8-874CBADAD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9610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7C5DD94A-4404-47DD-C4EE-946A7CFAFC44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715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9D35192-EEAC-9113-58DD-8EEC2BF167A3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562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D0C4291-8B33-CAA6-7808-B691F4368C4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10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5E8783A-C0C5-97A5-D8FF-5033C629ACF8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257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042EFAF-EDD5-12D0-69CE-12EBA13E98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05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939D0E7-CE3D-C51E-E974-3B5649A973A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953000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4F7672A-649B-D9A4-F18B-1DD8573D1B68}"/>
                </a:ext>
              </a:extLst>
            </p:cNvPr>
            <p:cNvCxnSpPr>
              <a:cxnSpLocks/>
            </p:cNvCxnSpPr>
            <p:nvPr/>
          </p:nvCxnSpPr>
          <p:spPr>
            <a:xfrm>
              <a:off x="2823311" y="3661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63A919A-1A75-7929-F7A7-BF27D57933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006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2BD5EAE-45CE-5B66-36BF-93490FB7875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648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F1D36C1-E75B-4513-23B3-DC917E586F00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495800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759D552-1E5F-9C23-D69B-B00ED49D3D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A3C3BE5A-2B91-028B-2023-D6E62E56D486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E83A711-C02F-C631-0422-E0037D471DD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7244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65C846DD-EDD2-9518-821D-43FBAB0507E7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5E6B2BA-9296-E2B9-B604-6B954018B3F0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2FABC99-617D-3C10-60C8-82B71AAC206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28AD06D-150D-DF7D-9FCB-A94C8E03F67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5D55FB77-3723-ECAA-CEFA-90740FCF32D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FEE7C69-961E-D470-96AE-9449D7B261B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E15B0B64-18B5-B2F7-AED2-A43591CB8ED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6EE8A36C-9CF8-BE0B-4B51-0F16B42B253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B25DFB8E-70EA-44FE-56C8-FC002587B801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D4E65A46-3A83-8783-FB84-44342F605BB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768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6FA4791-ABA0-1329-B7EB-70BD8764F78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029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550F5A8-1E47-123A-179B-E0C230FC321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842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813A38F-EC15-CA34-8046-07451718F76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336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68AB56A-C774-5789-F702-80A7EF91DB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890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0870C74-C12C-7CD1-AC46-6BEB872378B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638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99938F93-170D-0917-5A0A-6F23CBFE0E81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867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0C7A12A1-96CF-E154-44E0-DB44A08EB5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791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443E6612-4CD2-A20C-3C11-0BF50388C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3807350"/>
              <a:ext cx="0" cy="9117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6E7386D8-2F03-9F37-A3DC-78BC65BAAD54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8821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B01C1F2-D190-AA54-A14E-80ADC4C23CC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9530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741A9638-E430-8631-AFD8-246E7FE0B0C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1107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DFF6CE8-DD57-08F3-8A30-1C396EBDAC7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029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F4FFDACA-A949-1C4F-A845-BBCA3E6A6898}"/>
              </a:ext>
            </a:extLst>
          </p:cNvPr>
          <p:cNvGrpSpPr/>
          <p:nvPr/>
        </p:nvGrpSpPr>
        <p:grpSpPr>
          <a:xfrm>
            <a:off x="5686609" y="820403"/>
            <a:ext cx="304800" cy="1747300"/>
            <a:chOff x="4267200" y="3431650"/>
            <a:chExt cx="304800" cy="17473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5F5201C-ED39-145F-D168-89857817A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C66C67B-D1C6-FD68-36E3-EF945B0A1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515E20C6-04C9-40DE-A09C-A59B0E131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9A839F76-5719-33EB-D3DE-C03D10102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1B613C6-3EFD-B8D0-74D5-A15592B9E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DB78CA4B-B603-BFD3-7B83-789AD0F796A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E3A93ABE-0C9E-CC63-60E8-1FA5D91DB7C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9BF1B24-29C3-D1AC-1A3D-12B2451DF44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5FA2F47-761B-7829-1150-244C3776AA2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345A90B-215E-DC20-BB45-8DA8A0DADA5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1EA67BC6-3BAE-725E-52A4-121FEA912C9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672BC06-F446-AB04-F13D-8200F6EFBF7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D185199-25C3-353A-A4AE-EFB7F0805EFF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EC88662-44AD-1BF0-4B1D-C31BC4802D6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96BA8EA-90E6-E436-5500-39C21DC5E0C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5428466-6DEF-4231-9DAA-C4430D473E5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23E45A5-60AA-00B0-8820-7C32179B62B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0A9DBBF-9500-AD34-C4AA-437C410627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7EC987F-FAF2-B4F2-AC59-BBCA864BBAD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F2C06FD2-0DA2-819C-EC28-4B1659B7DB7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073EADDD-9BFD-AC21-013B-B7315D293C1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CA2335D5-B7B4-8B94-E3F6-63CFC4D5557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83E3154-5691-42FF-8A13-32DA8B8CF50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134192B-B646-3CDD-7232-966F63A547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6024757-D158-8A72-FA12-4169F0D2FE2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E1913AB4-2C32-6AFE-EB1E-51986C805956}"/>
              </a:ext>
            </a:extLst>
          </p:cNvPr>
          <p:cNvGrpSpPr/>
          <p:nvPr/>
        </p:nvGrpSpPr>
        <p:grpSpPr>
          <a:xfrm>
            <a:off x="5168873" y="873951"/>
            <a:ext cx="310100" cy="1684325"/>
            <a:chOff x="3505200" y="3429000"/>
            <a:chExt cx="310100" cy="1684325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736028F1-9A61-1302-D6D8-3C46C0519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3429000"/>
              <a:ext cx="0" cy="13716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8180C6B0-C631-9612-91EC-B4DBC9FC4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725" y="35052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234B433-E3E6-1A5D-6515-70912A914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4508362"/>
              <a:ext cx="0" cy="45256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704AA1D-B62B-D8A7-ECC6-552F53782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125" y="36576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C67FE59-F503-8190-9E4F-8E7509BAF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1325" y="3733800"/>
              <a:ext cx="0" cy="1379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77EEE8F9-52BD-8500-D091-46C8F9D7E985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811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9C8B21C-C32D-C28E-2267-A21BD6BE36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658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3EB43AFE-94E4-D7C0-C24C-AECE97E949C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06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240E2FE-7BE7-C665-7F63-D556A115E7F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353975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8AA0AC1-55B1-7588-D83E-78AC0C97A2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015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E7B1A4C0-A855-3BC2-67DF-D19B3A945914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049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FE40BF6E-E6B5-066D-270D-2384FC4E7AB7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896775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1261992-B458-A8AF-B83E-212A38651B3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820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7C89AF4-4BE8-56F1-1F99-8AB93E7C11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972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787FAC8C-A336-1AF3-3A2E-6804736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1253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1108948-D34B-AA27-B730-D6AE52691758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744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F28B6F5-7E99-81A9-B475-D56974DBE361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668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70E9BEA-157C-9DCB-0758-19D32F0AABC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91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9AD7B6F-5457-E66E-09B7-640E03086A2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15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68FD3C7-654D-A2AC-AD70-EF96A977F4A6}"/>
                </a:ext>
              </a:extLst>
            </p:cNvPr>
            <p:cNvCxnSpPr>
              <a:cxnSpLocks/>
            </p:cNvCxnSpPr>
            <p:nvPr/>
          </p:nvCxnSpPr>
          <p:spPr>
            <a:xfrm>
              <a:off x="3507850" y="3439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E546D16-7B1B-FD34-86DF-696D237558F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777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B998D4B-390C-8324-539F-44DA0EDC3C69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430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BB96894-6EF0-C983-839F-BCCDB3B8EEB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85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07CBFCA-002E-5DCB-AB4D-02923839F96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4737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4DD8CB-927D-E517-C536-48DC3860A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3591975"/>
              <a:ext cx="0" cy="5281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307727A-5C40-8060-565A-BF17F5108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2830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F7E83C62-28B5-7F47-0D93-BCED1DD256A6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3539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9AECCF2-B142-E0EC-A37A-8AFDA40792B7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5116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5E40B78-6E27-12E2-83C9-53E14B03B7E0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430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F0D4D63A-6187-35F0-F4A9-408666B72199}"/>
              </a:ext>
            </a:extLst>
          </p:cNvPr>
          <p:cNvGrpSpPr/>
          <p:nvPr/>
        </p:nvGrpSpPr>
        <p:grpSpPr>
          <a:xfrm>
            <a:off x="1292978" y="3276835"/>
            <a:ext cx="549436" cy="1065777"/>
            <a:chOff x="3503249" y="3449065"/>
            <a:chExt cx="549436" cy="1065777"/>
          </a:xfrm>
        </p:grpSpPr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6E9AB69-2296-901E-6838-2F2585359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FE81473-3398-ADD1-92E4-24EA2FFCDC1E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9ECFCD60-B0FC-246B-E55B-CD8B6D85BA15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8D7F2B1-7EB0-C61D-4D49-29F53C3FA0EF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84254158-40F3-6B35-CB43-6E22B9A0157C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48E4FBD-3CCE-0E67-F9D0-28CF53927411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AF89724F-BF04-1E13-AA95-6A10889B5973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8080124F-8EAB-6DBE-CAE1-19C5D6EE72CD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751A53D7-5E47-D64F-3F12-618050B79344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2A6F3E00-28FD-3A14-9255-570B27905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86A88E4B-7BE4-9F43-6095-32914C35B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E6D65089-27DB-FFA7-E888-DEDE1F5D2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0CB843F8-459A-B586-076B-A6118B227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5269CDD0-72C5-A1B5-C2DE-F1C1BCE20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815A37F-DF3A-AC25-E0E3-788CE4E8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FC70A8C-C789-9598-ED5A-78E2CDA74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547AFC1A-2133-12D7-D19E-D464E8C51E1B}"/>
              </a:ext>
            </a:extLst>
          </p:cNvPr>
          <p:cNvGrpSpPr/>
          <p:nvPr/>
        </p:nvGrpSpPr>
        <p:grpSpPr>
          <a:xfrm>
            <a:off x="576889" y="3260459"/>
            <a:ext cx="551383" cy="1081733"/>
            <a:chOff x="2957137" y="5943600"/>
            <a:chExt cx="551383" cy="1081733"/>
          </a:xfrm>
        </p:grpSpPr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C13A882-E087-8097-4F7C-C06F95970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0A59376-6905-0C5C-9BC5-B9FA82513B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EA910A0D-40D2-1152-21F1-0A54339B7998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29BF72C9-4493-4D18-54EE-6C425608A525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AF21038-76CF-DF4B-3C54-C019D8EE2203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6A28D57-BCC7-7B52-A991-E8C92883889C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D550C59-F843-6307-1DD1-F9B7CCD962CA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FE0C578-224C-784C-07AB-BA536457416B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F6A6044-ECEA-8CC9-E692-362AF9803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169415BB-6EC3-793D-19CD-7D833EED38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95CED34-FEA9-72C3-7C89-509766FED1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FDB6E39-8061-0021-8ECB-24180728E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2E0344-D38D-5F76-659E-BC53B5245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405EBC5-6890-D3AD-179C-9E0B67D702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78E9E2D5-C9E0-4FEC-4016-6F686E9128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9CE69DA-38A8-0889-599C-B44C9DDBF086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49E7E021-730F-25A0-E96E-FB7088932686}"/>
              </a:ext>
            </a:extLst>
          </p:cNvPr>
          <p:cNvGrpSpPr/>
          <p:nvPr/>
        </p:nvGrpSpPr>
        <p:grpSpPr>
          <a:xfrm>
            <a:off x="6906535" y="357089"/>
            <a:ext cx="304800" cy="2511950"/>
            <a:chOff x="4125276" y="455513"/>
            <a:chExt cx="304800" cy="2511950"/>
          </a:xfrm>
        </p:grpSpPr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0380CE2-263B-1099-8278-06693821E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999B1740-26C9-8E8A-F83D-02E79EC60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3B837C1-E066-BA7C-1AC3-ACC16C1C2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E103B6F-1358-E373-E591-7F7021E4F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42BDF66-B116-2962-B7B4-C86095365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C2DF01D3-61C6-3D48-61E3-681B01995286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6519619E-13E5-4209-FD8A-81E4EDFACC40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932ADFC-8FF9-E27F-8781-02E9F0A4AA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33667D91-0F9D-0816-51D2-12EC3BDCDEF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B00EC9DE-DDB5-2503-CF8D-D085ED05847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9300FB9B-6D9C-7329-F161-D180E7FD63E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BAC05B4E-F4EA-9A21-5987-74C2F858B9D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4488048A-3ACA-87D5-ECA6-18A171BE62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4D331173-D639-DA2D-B782-F5DDBD797D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3FE31D54-0D1D-51A4-1E3E-65094AEE34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B068D74C-E502-7A02-8F8E-9845CB6C388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230AD568-60DC-C9DB-310B-DEA8A7F58092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7589BD3A-7E14-45FF-2466-F4CAFCD4F7F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A41C845-D3C6-5C19-92CB-D8054EEA1A3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ADD252EC-96BC-5788-F98E-FA746B915D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B907290A-C209-0C17-2A57-3D78E719E65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1C4F7950-6535-7887-F913-61AEEAA74F6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30CA3E11-C990-4E93-416E-DDB60350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BCB341E7-4B0F-D9E9-3A0E-3F57CF9DA76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997E98E0-9C4A-D5B2-3276-4AA66DB31B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B398616F-6E23-E613-A9DA-9AC9567C550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166B910D-E9AF-B2E9-6229-AA69E48F1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FE2D53D5-D10A-BC5E-787B-CB586EEB082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EAAC2F5A-2AC9-45F7-5BAB-60E1D7F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984E249A-C4E0-7043-B689-0B681B3D2DF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1075AC7-92DD-5DCC-3C45-A0EE90A7BC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3E17D234-5BBC-359E-B2DE-0AF7BF807C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BC55C8F-5314-935F-E52C-CAFB3E8A0C9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15149C59-022E-0C33-B512-814050D2F8A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9E7FB367-A19B-14CD-4566-90D44DB7301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6F3F51-A3C4-2742-FA6E-5CF3D9364079}"/>
              </a:ext>
            </a:extLst>
          </p:cNvPr>
          <p:cNvGrpSpPr/>
          <p:nvPr/>
        </p:nvGrpSpPr>
        <p:grpSpPr>
          <a:xfrm>
            <a:off x="2074882" y="1647691"/>
            <a:ext cx="918564" cy="1447800"/>
            <a:chOff x="3577236" y="4343400"/>
            <a:chExt cx="918564" cy="1447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9B62041-E7B6-649E-87C4-C5A76C666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93327F9-7133-3EBA-A99E-6F72A724BD70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A7782E3-07F6-91E3-0812-1BDD78C162D1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8218E8-70D2-E56B-29F1-82F7EC27B7FC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49EA6E-9D14-E0F0-28E4-167C789EEDC0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62E8691-90E4-D5FC-1108-0A5401217EC1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4F4FD2-88BF-58CB-C53F-C3948A9FEF3F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A87678-730A-B132-E571-E06E8CD1FC3B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A2F723-FFB7-5966-F902-8503EBDB8AEB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31DA64-A533-3232-3FAD-90D00448D6D0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3A4BBD-1D35-39C6-48B0-D66552ADAC5F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3494BA-8610-5C94-B52A-DBEF1275CBEB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F3DAF5C-9504-E580-17BC-38A6EF196BE7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851556-F241-D01D-EA0A-A8497F3945E4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33D2AF-CAFD-E0D3-46C1-F9A5BBC78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B159C4-A7C6-8B82-9646-F99A02D24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A3752D-B117-E466-9C37-9574C8D96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82D18F-0070-5A40-84F8-D75DF762E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FAD038A-4C56-91F0-7D4A-733C330BA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3E47C9-3F7E-D52C-FBE9-F6286D5AA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791F228-C411-E005-52E2-479B98076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70820837-8F3D-2620-31E4-ED15BF6A7699}"/>
              </a:ext>
            </a:extLst>
          </p:cNvPr>
          <p:cNvGrpSpPr/>
          <p:nvPr/>
        </p:nvGrpSpPr>
        <p:grpSpPr>
          <a:xfrm>
            <a:off x="5658988" y="2518289"/>
            <a:ext cx="304800" cy="1300063"/>
            <a:chOff x="5686609" y="3130512"/>
            <a:chExt cx="304800" cy="130006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30ECE18-B1BB-FBF2-FE06-B6A4F6B02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564" y="3130512"/>
              <a:ext cx="0" cy="100848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0C49D44-AAB2-69BA-7021-1F12F1CD3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9" y="3221353"/>
              <a:ext cx="0" cy="99119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AF89114-8006-B485-3C9A-14E134F09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9" y="3306813"/>
              <a:ext cx="0" cy="971362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F5E523F-7BD7-BB14-7C92-FC75C9DF4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209" y="3381882"/>
              <a:ext cx="0" cy="98306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FF8A01A-09D6-BC5C-F4C4-E1304E8C2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09" y="3437672"/>
              <a:ext cx="0" cy="99290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04DA31D-460E-B59C-D4AF-79B817E4899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128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E4394D6-3EBE-5C21-C998-B1EB68B3C6E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976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BE67445-2AD0-7F9F-9ABF-49B6D086C79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23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DAE80703-F590-0928-61AB-17916F4AD2D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671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E82E650-536F-F2FA-37B3-D6E9070933AA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18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D5147CC4-E4E4-489D-3760-7D46E4D5267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442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E03FFDC2-6DC0-96A2-FA15-9F1744C5E97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95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99F4AB76-040C-2711-FE68-DAA211CB36DC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747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E0D2EC5A-07FE-62FF-0981-FD9CAE347BBA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366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D26C8EE-7BFC-8F19-61E5-BF792747EE67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290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44F4C792-12DC-B8E6-9DF7-9D2E4E614E1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214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B23DAE2-461F-49AA-6EF2-F1C5EE9C037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137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63B2DC14-B65A-882E-94FE-97BA4BC015F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99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C2B91C16-4EE4-699A-169F-C21941ED4FFF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052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DCA924C2-DB22-2849-55F6-BF1B637B33EE}"/>
              </a:ext>
            </a:extLst>
          </p:cNvPr>
          <p:cNvCxnSpPr>
            <a:cxnSpLocks/>
          </p:cNvCxnSpPr>
          <p:nvPr/>
        </p:nvCxnSpPr>
        <p:spPr>
          <a:xfrm>
            <a:off x="5839009" y="7159784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917614A7-476F-4D33-14D2-9C9EFC94DBE5}"/>
              </a:ext>
            </a:extLst>
          </p:cNvPr>
          <p:cNvCxnSpPr>
            <a:cxnSpLocks/>
          </p:cNvCxnSpPr>
          <p:nvPr/>
        </p:nvCxnSpPr>
        <p:spPr>
          <a:xfrm>
            <a:off x="5839009" y="6518731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EA728AA6-A705-6278-D9F0-21E87C6FFEBA}"/>
              </a:ext>
            </a:extLst>
          </p:cNvPr>
          <p:cNvCxnSpPr>
            <a:cxnSpLocks/>
          </p:cNvCxnSpPr>
          <p:nvPr/>
        </p:nvCxnSpPr>
        <p:spPr>
          <a:xfrm flipV="1">
            <a:off x="6471381" y="651873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DE89AF65-1C7C-C19C-7631-20F9A416D302}"/>
              </a:ext>
            </a:extLst>
          </p:cNvPr>
          <p:cNvCxnSpPr>
            <a:cxnSpLocks/>
          </p:cNvCxnSpPr>
          <p:nvPr/>
        </p:nvCxnSpPr>
        <p:spPr>
          <a:xfrm flipV="1">
            <a:off x="5839009" y="6506639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TextBox 677">
            <a:extLst>
              <a:ext uri="{FF2B5EF4-FFF2-40B4-BE49-F238E27FC236}">
                <a16:creationId xmlns:a16="http://schemas.microsoft.com/office/drawing/2014/main" id="{F7103439-7E23-FF47-82CA-41FE3F4BAEBB}"/>
              </a:ext>
            </a:extLst>
          </p:cNvPr>
          <p:cNvSpPr txBox="1"/>
          <p:nvPr/>
        </p:nvSpPr>
        <p:spPr>
          <a:xfrm>
            <a:off x="5984288" y="6661629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08AB10D3-937F-0393-35D8-8E80DB1D780E}"/>
              </a:ext>
            </a:extLst>
          </p:cNvPr>
          <p:cNvCxnSpPr>
            <a:cxnSpLocks/>
          </p:cNvCxnSpPr>
          <p:nvPr/>
        </p:nvCxnSpPr>
        <p:spPr>
          <a:xfrm>
            <a:off x="3988042" y="7261919"/>
            <a:ext cx="230264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374AB124-B997-929A-0D71-81633246DD61}"/>
              </a:ext>
            </a:extLst>
          </p:cNvPr>
          <p:cNvCxnSpPr>
            <a:cxnSpLocks/>
          </p:cNvCxnSpPr>
          <p:nvPr/>
        </p:nvCxnSpPr>
        <p:spPr>
          <a:xfrm flipV="1">
            <a:off x="6290689" y="7277643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3E277EF4-EDC3-2686-8BE7-37E5B4C4DA2A}"/>
              </a:ext>
            </a:extLst>
          </p:cNvPr>
          <p:cNvCxnSpPr>
            <a:cxnSpLocks/>
          </p:cNvCxnSpPr>
          <p:nvPr/>
        </p:nvCxnSpPr>
        <p:spPr>
          <a:xfrm flipV="1">
            <a:off x="4006944" y="7277643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EFD3632-16B4-299F-B837-B4FB72E21EA3}"/>
              </a:ext>
            </a:extLst>
          </p:cNvPr>
          <p:cNvCxnSpPr>
            <a:cxnSpLocks/>
          </p:cNvCxnSpPr>
          <p:nvPr/>
        </p:nvCxnSpPr>
        <p:spPr>
          <a:xfrm>
            <a:off x="4020195" y="7918696"/>
            <a:ext cx="230264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TextBox 682">
            <a:extLst>
              <a:ext uri="{FF2B5EF4-FFF2-40B4-BE49-F238E27FC236}">
                <a16:creationId xmlns:a16="http://schemas.microsoft.com/office/drawing/2014/main" id="{4E789977-B5C4-5782-1C06-F37FA631C4F9}"/>
              </a:ext>
            </a:extLst>
          </p:cNvPr>
          <p:cNvSpPr txBox="1"/>
          <p:nvPr/>
        </p:nvSpPr>
        <p:spPr>
          <a:xfrm>
            <a:off x="4978160" y="73977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D9A8607-A353-89BD-667B-9FFA887E5426}"/>
              </a:ext>
            </a:extLst>
          </p:cNvPr>
          <p:cNvGrpSpPr/>
          <p:nvPr/>
        </p:nvGrpSpPr>
        <p:grpSpPr>
          <a:xfrm>
            <a:off x="2794448" y="2468408"/>
            <a:ext cx="549436" cy="1065777"/>
            <a:chOff x="4851208" y="3645377"/>
            <a:chExt cx="549436" cy="106577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719CB2D-7CE7-C460-2C76-BE3BF9BE3C82}"/>
                </a:ext>
              </a:extLst>
            </p:cNvPr>
            <p:cNvGrpSpPr/>
            <p:nvPr/>
          </p:nvGrpSpPr>
          <p:grpSpPr>
            <a:xfrm>
              <a:off x="4851208" y="3645377"/>
              <a:ext cx="549436" cy="1065777"/>
              <a:chOff x="3503249" y="3449065"/>
              <a:chExt cx="549436" cy="1065777"/>
            </a:xfrm>
          </p:grpSpPr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2E65260C-B900-FC17-A928-C75BB19E3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263" y="3461428"/>
                <a:ext cx="532337" cy="532337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6CEF4F3A-A330-85BA-2CEA-DC6A8BBB15BC}"/>
                  </a:ext>
                </a:extLst>
              </p:cNvPr>
              <p:cNvCxnSpPr/>
              <p:nvPr/>
            </p:nvCxnSpPr>
            <p:spPr>
              <a:xfrm rot="5400000">
                <a:off x="3243727" y="4248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C6EC088B-4D1D-1D35-97D6-4AE376C41F73}"/>
                  </a:ext>
                </a:extLst>
              </p:cNvPr>
              <p:cNvCxnSpPr/>
              <p:nvPr/>
            </p:nvCxnSpPr>
            <p:spPr>
              <a:xfrm rot="5400000">
                <a:off x="3319927" y="4186583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702A0CFE-0F4B-A048-DA2A-2836517BFBF6}"/>
                  </a:ext>
                </a:extLst>
              </p:cNvPr>
              <p:cNvCxnSpPr/>
              <p:nvPr/>
            </p:nvCxnSpPr>
            <p:spPr>
              <a:xfrm rot="5400000">
                <a:off x="3396127" y="40957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4D7734A9-1CA6-1090-2428-0089B5063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027" y="3756936"/>
                <a:ext cx="0" cy="22450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BB581C77-5173-58C3-D697-2D0263E58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227" y="4057642"/>
                <a:ext cx="0" cy="152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5C1DAF2E-D5E9-2B4E-4576-34BAB8BE890D}"/>
                  </a:ext>
                </a:extLst>
              </p:cNvPr>
              <p:cNvCxnSpPr/>
              <p:nvPr/>
            </p:nvCxnSpPr>
            <p:spPr>
              <a:xfrm rot="5400000">
                <a:off x="3624727" y="3867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C5A7DEB-2AB7-C6E8-277F-4A6B8D6599DD}"/>
                  </a:ext>
                </a:extLst>
              </p:cNvPr>
              <p:cNvCxnSpPr/>
              <p:nvPr/>
            </p:nvCxnSpPr>
            <p:spPr>
              <a:xfrm rot="5400000">
                <a:off x="3700927" y="37909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7D8C191D-00C4-A726-3188-CAC93DE90319}"/>
                  </a:ext>
                </a:extLst>
              </p:cNvPr>
              <p:cNvCxnSpPr/>
              <p:nvPr/>
            </p:nvCxnSpPr>
            <p:spPr>
              <a:xfrm rot="5400000">
                <a:off x="3777127" y="3715765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2B707C9D-8F06-CBC7-A28A-E8B9816A8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5294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B0E8B6D8-31EE-9D70-34D9-C248617CB6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056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213754DC-D1F5-D375-F8F0-52EEF8FD04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818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D28206A-7308-5299-B24A-5EF845ED68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8342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E9FC02C7-F4A7-7702-401B-E8FC097B46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1450" y="3972584"/>
                <a:ext cx="541235" cy="5412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ACF26887-1D2D-6663-5094-31D5280E60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249" y="3896444"/>
                <a:ext cx="548786" cy="54878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F365ECF8-B3A0-44F9-E586-C9A181804E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1427" y="3758069"/>
                <a:ext cx="147173" cy="144648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2ABDE5DB-E25B-D3E6-F35B-C3F222217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565" y="4325942"/>
              <a:ext cx="147173" cy="14464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50A8B71-65DA-A290-C829-ABD5189E60A3}"/>
                </a:ext>
              </a:extLst>
            </p:cNvPr>
            <p:cNvCxnSpPr>
              <a:cxnSpLocks/>
            </p:cNvCxnSpPr>
            <p:nvPr/>
          </p:nvCxnSpPr>
          <p:spPr>
            <a:xfrm>
              <a:off x="5086986" y="4314613"/>
              <a:ext cx="0" cy="1559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39C7DFD2-5047-3990-13E4-6EAF41D26485}"/>
                </a:ext>
              </a:extLst>
            </p:cNvPr>
            <p:cNvCxnSpPr>
              <a:cxnSpLocks/>
            </p:cNvCxnSpPr>
            <p:nvPr/>
          </p:nvCxnSpPr>
          <p:spPr>
            <a:xfrm>
              <a:off x="5160647" y="3895513"/>
              <a:ext cx="2539" cy="19724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84A2B28B-B0AC-F60F-DF34-D34DD4F2FE97}"/>
              </a:ext>
            </a:extLst>
          </p:cNvPr>
          <p:cNvGrpSpPr/>
          <p:nvPr/>
        </p:nvGrpSpPr>
        <p:grpSpPr>
          <a:xfrm>
            <a:off x="3301069" y="3357076"/>
            <a:ext cx="940847" cy="1447800"/>
            <a:chOff x="3301069" y="3357076"/>
            <a:chExt cx="940847" cy="14478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65ED0D1-B10F-89A5-8FF3-E121D5715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154" y="3367394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D2FD8D6-8E35-78D0-68A4-E98E00F27648}"/>
                </a:ext>
              </a:extLst>
            </p:cNvPr>
            <p:cNvCxnSpPr/>
            <p:nvPr/>
          </p:nvCxnSpPr>
          <p:spPr>
            <a:xfrm rot="5400000">
              <a:off x="3052618" y="45381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C9294B-4341-211E-8DE0-0136874CDA30}"/>
                </a:ext>
              </a:extLst>
            </p:cNvPr>
            <p:cNvCxnSpPr/>
            <p:nvPr/>
          </p:nvCxnSpPr>
          <p:spPr>
            <a:xfrm rot="5400000">
              <a:off x="3128818" y="447661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E6024BA-6A7A-0608-7F1D-4A3D812A46E7}"/>
                </a:ext>
              </a:extLst>
            </p:cNvPr>
            <p:cNvCxnSpPr/>
            <p:nvPr/>
          </p:nvCxnSpPr>
          <p:spPr>
            <a:xfrm rot="5400000">
              <a:off x="3205018" y="43857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7CB1D09-72DE-11DB-7EBD-22DAFB98B5F9}"/>
                </a:ext>
              </a:extLst>
            </p:cNvPr>
            <p:cNvCxnSpPr/>
            <p:nvPr/>
          </p:nvCxnSpPr>
          <p:spPr>
            <a:xfrm rot="5400000">
              <a:off x="3281218" y="431367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69A0B7-8FFD-DB45-4703-E1A18ACBEA1A}"/>
                </a:ext>
              </a:extLst>
            </p:cNvPr>
            <p:cNvCxnSpPr/>
            <p:nvPr/>
          </p:nvCxnSpPr>
          <p:spPr>
            <a:xfrm rot="5400000">
              <a:off x="3357418" y="42333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397ACD9-BAB4-159F-F2FB-607D79812B17}"/>
                </a:ext>
              </a:extLst>
            </p:cNvPr>
            <p:cNvCxnSpPr/>
            <p:nvPr/>
          </p:nvCxnSpPr>
          <p:spPr>
            <a:xfrm rot="5400000">
              <a:off x="3433618" y="41571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618CA1B-D035-6638-6618-C8E56017288D}"/>
                </a:ext>
              </a:extLst>
            </p:cNvPr>
            <p:cNvCxnSpPr/>
            <p:nvPr/>
          </p:nvCxnSpPr>
          <p:spPr>
            <a:xfrm rot="5400000">
              <a:off x="3586018" y="400579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345157B-D5AD-777D-2E59-FEBFB5DE429F}"/>
                </a:ext>
              </a:extLst>
            </p:cNvPr>
            <p:cNvCxnSpPr/>
            <p:nvPr/>
          </p:nvCxnSpPr>
          <p:spPr>
            <a:xfrm rot="5400000">
              <a:off x="3662218" y="394321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A6DCFD0-D897-AD76-D5D2-0CA2B3C09515}"/>
                </a:ext>
              </a:extLst>
            </p:cNvPr>
            <p:cNvCxnSpPr/>
            <p:nvPr/>
          </p:nvCxnSpPr>
          <p:spPr>
            <a:xfrm rot="5400000">
              <a:off x="3738418" y="38523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9AB731A6-7DB7-FCF7-4B61-9E4C9434CAA5}"/>
                </a:ext>
              </a:extLst>
            </p:cNvPr>
            <p:cNvCxnSpPr/>
            <p:nvPr/>
          </p:nvCxnSpPr>
          <p:spPr>
            <a:xfrm rot="5400000">
              <a:off x="3814618" y="378289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760FB470-0C45-EC34-57D6-73A1B1523DDA}"/>
                </a:ext>
              </a:extLst>
            </p:cNvPr>
            <p:cNvCxnSpPr/>
            <p:nvPr/>
          </p:nvCxnSpPr>
          <p:spPr>
            <a:xfrm rot="5400000">
              <a:off x="3890818" y="371304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572378C6-9EA4-78F3-56BA-09266CAB4713}"/>
                </a:ext>
              </a:extLst>
            </p:cNvPr>
            <p:cNvCxnSpPr/>
            <p:nvPr/>
          </p:nvCxnSpPr>
          <p:spPr>
            <a:xfrm rot="5400000">
              <a:off x="3967018" y="36237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DEFDFC2B-D3B5-A8CF-29CD-21A88FD50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4332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784F16EF-A6E1-E56F-54D5-32FD7937B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5094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9DF90733-B31A-DEAD-8956-22958BC90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8339" y="382559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1DA355F4-7280-0F83-4EB6-1D100B5A54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7380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7A4D87CF-4309-4E1A-12C3-675921508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341" y="3890476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6BA4CB7E-4471-C007-4065-B2B4B3B2ED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069" y="4125613"/>
              <a:ext cx="397427" cy="386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4143D72C-1C37-737C-FEA7-592512C61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328" y="3680060"/>
              <a:ext cx="378411" cy="36556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AF246206-7C45-674D-2CB3-368308F78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153" y="4208894"/>
              <a:ext cx="378411" cy="36556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29CDAE04-5F43-301B-51FA-0791D30136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7126" y="4190212"/>
              <a:ext cx="0" cy="14507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5EFE1B0A-A655-F84C-CDCA-9E32A5608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489" y="3586518"/>
              <a:ext cx="397427" cy="386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706701DC-9964-4D61-3AA4-B04BAF55CCB2}"/>
                </a:ext>
              </a:extLst>
            </p:cNvPr>
            <p:cNvCxnSpPr>
              <a:cxnSpLocks/>
            </p:cNvCxnSpPr>
            <p:nvPr/>
          </p:nvCxnSpPr>
          <p:spPr>
            <a:xfrm>
              <a:off x="3771030" y="3835825"/>
              <a:ext cx="0" cy="14507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585E8A59-4275-A4B5-DB8E-FB9F3CABCC78}"/>
              </a:ext>
            </a:extLst>
          </p:cNvPr>
          <p:cNvGrpSpPr/>
          <p:nvPr/>
        </p:nvGrpSpPr>
        <p:grpSpPr>
          <a:xfrm>
            <a:off x="2321775" y="-133053"/>
            <a:ext cx="1091414" cy="597268"/>
            <a:chOff x="2969441" y="6863202"/>
            <a:chExt cx="1091414" cy="597268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9B3D20A-06EA-B79C-9F8E-AE639DAC6271}"/>
                </a:ext>
              </a:extLst>
            </p:cNvPr>
            <p:cNvCxnSpPr>
              <a:cxnSpLocks/>
            </p:cNvCxnSpPr>
            <p:nvPr/>
          </p:nvCxnSpPr>
          <p:spPr>
            <a:xfrm rot="13477843" flipV="1">
              <a:off x="3101327" y="6863202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6" name="Group 655">
              <a:extLst>
                <a:ext uri="{FF2B5EF4-FFF2-40B4-BE49-F238E27FC236}">
                  <a16:creationId xmlns:a16="http://schemas.microsoft.com/office/drawing/2014/main" id="{4C1AD9AF-1FAD-1270-22FC-2391E2D0CCE9}"/>
                </a:ext>
              </a:extLst>
            </p:cNvPr>
            <p:cNvGrpSpPr/>
            <p:nvPr/>
          </p:nvGrpSpPr>
          <p:grpSpPr>
            <a:xfrm>
              <a:off x="2969441" y="7129836"/>
              <a:ext cx="1091414" cy="330634"/>
              <a:chOff x="2969441" y="7129836"/>
              <a:chExt cx="1091414" cy="330634"/>
            </a:xfrm>
          </p:grpSpPr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91E580AF-DC72-E1DD-CC9C-BAED34D158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5502" y="7202431"/>
                <a:ext cx="784607" cy="191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FC63DAA-7F4A-42A4-6E53-DD1DA4965D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69441" y="713314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B416C74C-4BFB-01C6-A135-BFFD29FF1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6513" y="7382648"/>
                <a:ext cx="800770" cy="1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549F61DB-F954-3656-C577-00223D8F29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1682" y="7320863"/>
                <a:ext cx="798810" cy="4842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CC2F35DD-E939-8C4B-B04A-6F6EE3C33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739" y="7255910"/>
                <a:ext cx="783600" cy="955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6165201F-6810-95AA-AF97-5F7B19B74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8512" y="7445269"/>
                <a:ext cx="802343" cy="97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C145BAFF-2255-5B5C-E1C9-9196ADAEF1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2236" y="712983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2E26570B-A4DD-9965-DCB7-440492022D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0913" y="713992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B44C7E8F-0A36-A067-61F5-683FB0779C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11265" y="713520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498312C5-CA02-C74F-975E-8BD6502DCA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85519" y="7135210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9C709EDA-B6EC-3770-3E62-15FE5D9C1B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8375" y="7145037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71151F65-4CBB-6984-4EC4-2A16F07124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29208" y="714067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9F92839A-8E9B-CF60-6ECB-EEB08A4AA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15099" y="7141198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BC0EAD81-27BB-1E94-589B-A514FAE2B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6165" y="714195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90D3C5AC-3558-D778-900E-9326DA219F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1919" y="713759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5CE4E614-8082-5244-C2A4-324D6E10DC6D}"/>
              </a:ext>
            </a:extLst>
          </p:cNvPr>
          <p:cNvGrpSpPr/>
          <p:nvPr/>
        </p:nvGrpSpPr>
        <p:grpSpPr>
          <a:xfrm>
            <a:off x="3546495" y="138237"/>
            <a:ext cx="1505874" cy="336522"/>
            <a:chOff x="2199506" y="8030118"/>
            <a:chExt cx="1505874" cy="336522"/>
          </a:xfrm>
        </p:grpSpPr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034C3F36-1DFA-B85E-B21B-B69370E59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9506" y="8041265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0AD58C5-5B31-A04C-670E-380507D4B6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333" y="8034329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4DA475DB-EC6D-5F85-A7F7-6CEA7DDF3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947" y="80360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1B26B36-72A7-0D10-A1C4-333122E9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6479" y="80512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94A9D7E3-8F7E-936F-A9FC-95249A2C6B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6565" y="8046853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A09FE44-1B16-486C-E7BD-5618084105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787" y="804685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0EBD1BF-C542-3C11-53AD-3F669A3D45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6249" y="803761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5CD4B6D-A1B2-CB45-D0D0-C536C3D7E8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7406" y="8043650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399ADC4-F3A4-C358-2D0E-1FB9A1B272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4365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0266984-2E73-D78F-9ADD-18935FB757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3850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DC1FB73-7BE0-FDFF-4CEE-0E88057624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8654" y="804685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05E601C-BE79-A608-B09B-5D1D014FD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3588" y="803941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99D00E2-CCB4-459A-B776-F8468036D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431" y="804119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8894ED6-A441-DF7A-427F-749B516D2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916" y="81089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DF60D4F-9DBF-8966-38F9-1DE3E19A5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1413" y="8350633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202E0D5-F00D-025F-A187-215ACE449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783" y="8164160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D545548-DA21-ECCA-EBCD-C5D0138D1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2491" y="8221822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AF9C0E9-2AAC-2D57-6F2C-2CBCCDCDF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2308" y="82812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901346B9-8A3F-1095-5DB8-EF0926833630}"/>
              </a:ext>
            </a:extLst>
          </p:cNvPr>
          <p:cNvGrpSpPr/>
          <p:nvPr/>
        </p:nvGrpSpPr>
        <p:grpSpPr>
          <a:xfrm>
            <a:off x="2946848" y="2620808"/>
            <a:ext cx="549436" cy="1065777"/>
            <a:chOff x="4851208" y="3645377"/>
            <a:chExt cx="549436" cy="1065777"/>
          </a:xfrm>
        </p:grpSpPr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87CD7866-597E-0BB6-4E4C-19C196669F34}"/>
                </a:ext>
              </a:extLst>
            </p:cNvPr>
            <p:cNvGrpSpPr/>
            <p:nvPr/>
          </p:nvGrpSpPr>
          <p:grpSpPr>
            <a:xfrm>
              <a:off x="4851208" y="3645377"/>
              <a:ext cx="549436" cy="1065777"/>
              <a:chOff x="3503249" y="3449065"/>
              <a:chExt cx="549436" cy="1065777"/>
            </a:xfrm>
          </p:grpSpPr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07BCFF00-020C-50F0-F8D1-5C3AB18A6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263" y="3461428"/>
                <a:ext cx="532337" cy="532337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0ECABEED-D3EC-BC53-6FCA-B3AE85819905}"/>
                  </a:ext>
                </a:extLst>
              </p:cNvPr>
              <p:cNvCxnSpPr/>
              <p:nvPr/>
            </p:nvCxnSpPr>
            <p:spPr>
              <a:xfrm rot="5400000">
                <a:off x="3243727" y="4248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3F56D19C-3F5C-37A6-DDBA-F4A4199E87E7}"/>
                  </a:ext>
                </a:extLst>
              </p:cNvPr>
              <p:cNvCxnSpPr/>
              <p:nvPr/>
            </p:nvCxnSpPr>
            <p:spPr>
              <a:xfrm rot="5400000">
                <a:off x="3319927" y="4186583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E07553D0-D997-37A3-C3CC-2DEA4EE2248A}"/>
                  </a:ext>
                </a:extLst>
              </p:cNvPr>
              <p:cNvCxnSpPr/>
              <p:nvPr/>
            </p:nvCxnSpPr>
            <p:spPr>
              <a:xfrm rot="5400000">
                <a:off x="3396127" y="40957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903C5636-434D-9EC2-23DF-F2D2295BC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027" y="3756936"/>
                <a:ext cx="0" cy="22450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132A3CF6-1118-2682-7920-9AB8AF376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227" y="4057642"/>
                <a:ext cx="0" cy="152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EF28C2B-7F57-B378-F7FC-C24D3BD5C54F}"/>
                  </a:ext>
                </a:extLst>
              </p:cNvPr>
              <p:cNvCxnSpPr/>
              <p:nvPr/>
            </p:nvCxnSpPr>
            <p:spPr>
              <a:xfrm rot="5400000">
                <a:off x="3624727" y="3867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3E33EA17-35BB-2FD5-4B23-477888336245}"/>
                  </a:ext>
                </a:extLst>
              </p:cNvPr>
              <p:cNvCxnSpPr/>
              <p:nvPr/>
            </p:nvCxnSpPr>
            <p:spPr>
              <a:xfrm rot="5400000">
                <a:off x="3700927" y="37909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0F30E014-3040-C116-2804-9227F987CB80}"/>
                  </a:ext>
                </a:extLst>
              </p:cNvPr>
              <p:cNvCxnSpPr/>
              <p:nvPr/>
            </p:nvCxnSpPr>
            <p:spPr>
              <a:xfrm rot="5400000">
                <a:off x="3777127" y="3715765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DF25C4BD-FE7C-E7CB-82D9-B30F506A3A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5294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C0C79241-7E5D-48D2-DECC-012CF2BB94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056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D5A8FDD4-2A01-4C0F-C3CD-D538FE23B1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818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237DFC4-408A-3824-257F-E7F442C94D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8342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6B9B9DB0-BC53-E292-578D-F3771068C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1450" y="3972584"/>
                <a:ext cx="541235" cy="5412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FCEE8D5C-563D-87BA-34CC-35856E36BA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249" y="3896444"/>
                <a:ext cx="548786" cy="54878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B816D85B-07B5-0606-FCDA-055D578C9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1427" y="3758069"/>
                <a:ext cx="147173" cy="144648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9FB38CE2-954C-5B1C-3391-03EBD1F05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565" y="4325942"/>
              <a:ext cx="147173" cy="14464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70AA0680-9995-0DC6-2F92-F3BE0E945D46}"/>
                </a:ext>
              </a:extLst>
            </p:cNvPr>
            <p:cNvCxnSpPr>
              <a:cxnSpLocks/>
            </p:cNvCxnSpPr>
            <p:nvPr/>
          </p:nvCxnSpPr>
          <p:spPr>
            <a:xfrm>
              <a:off x="5086986" y="4314613"/>
              <a:ext cx="0" cy="1559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03FB1A95-889B-F4A6-D69A-252BEDD0FE91}"/>
                </a:ext>
              </a:extLst>
            </p:cNvPr>
            <p:cNvCxnSpPr>
              <a:cxnSpLocks/>
            </p:cNvCxnSpPr>
            <p:nvPr/>
          </p:nvCxnSpPr>
          <p:spPr>
            <a:xfrm>
              <a:off x="5160647" y="3895513"/>
              <a:ext cx="2539" cy="19724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12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2F139E-7CF5-A086-0789-2D5220DC0522}"/>
              </a:ext>
            </a:extLst>
          </p:cNvPr>
          <p:cNvGrpSpPr/>
          <p:nvPr/>
        </p:nvGrpSpPr>
        <p:grpSpPr>
          <a:xfrm>
            <a:off x="1872093" y="1465453"/>
            <a:ext cx="918564" cy="1447800"/>
            <a:chOff x="3577236" y="4343400"/>
            <a:chExt cx="918564" cy="1447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9B9D279-A74E-86FA-D976-14F33492B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E76FB-1F60-6B32-6B6F-7CE26DC3C28C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4927B09-F5F3-5E22-957B-580C183B7CAF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F90548-A858-525A-8BBA-97B6185A6401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E23898-5AA9-6100-C128-C186210C3341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70E4FB-4BBD-1292-7558-1E4F1FA4D494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6D3BFF-0406-7E06-0B2A-8E00839D2B67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452870-4A5A-426F-269F-FB18BF0D9B90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91AC11-D782-F8D3-2F7F-78DB719BF48B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A3F718-CE43-EF2F-2731-66BF32A43522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99208C-6D96-E5F7-F1FD-2741872B8A6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AA59D4-EFF7-C529-0595-D617C501483A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4A8879-D386-9951-8B66-A3116978D296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780955-2DAF-C650-8D40-217E731A0324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E2897C-6255-DCAC-4D3E-77D2535AA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54B9B5-EBE6-91BF-0059-0B2F74F9B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9269FA-11B7-BA63-25CC-2E1F0F163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5E7BBD-06EE-AD39-9FB4-646916F86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8FCE9C-24BB-96D3-F7B7-00EC62177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577699-09B0-05C0-76AF-3BAF5E8F9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C9A6B0-AD74-521B-93C1-A9D972AD9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Line 30">
            <a:extLst>
              <a:ext uri="{FF2B5EF4-FFF2-40B4-BE49-F238E27FC236}">
                <a16:creationId xmlns:a16="http://schemas.microsoft.com/office/drawing/2014/main" id="{0A85733F-F79B-F383-3DAF-2BCE74184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2093" y="2392176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30">
            <a:extLst>
              <a:ext uri="{FF2B5EF4-FFF2-40B4-BE49-F238E27FC236}">
                <a16:creationId xmlns:a16="http://schemas.microsoft.com/office/drawing/2014/main" id="{4E0B41A7-28BD-6495-43CC-A22F36D15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8498" y="1491052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4A1D048-D461-A748-B7EA-38BB09F26B67}"/>
              </a:ext>
            </a:extLst>
          </p:cNvPr>
          <p:cNvGrpSpPr/>
          <p:nvPr/>
        </p:nvGrpSpPr>
        <p:grpSpPr>
          <a:xfrm>
            <a:off x="719357" y="1464430"/>
            <a:ext cx="928140" cy="1788902"/>
            <a:chOff x="719357" y="1464430"/>
            <a:chExt cx="928140" cy="178890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507C120-F155-47A5-455A-AD4BA533EB44}"/>
                </a:ext>
              </a:extLst>
            </p:cNvPr>
            <p:cNvGrpSpPr/>
            <p:nvPr/>
          </p:nvGrpSpPr>
          <p:grpSpPr>
            <a:xfrm>
              <a:off x="719357" y="1464430"/>
              <a:ext cx="922947" cy="1447800"/>
              <a:chOff x="2590800" y="4343400"/>
              <a:chExt cx="922947" cy="14478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8608A3-82C5-5582-79DE-39235E7DA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9142" y="4359049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E04E399-5C62-14CC-3173-ECD2359790A9}"/>
                  </a:ext>
                </a:extLst>
              </p:cNvPr>
              <p:cNvCxnSpPr/>
              <p:nvPr/>
            </p:nvCxnSpPr>
            <p:spPr>
              <a:xfrm rot="5400000">
                <a:off x="2324100" y="4610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0EF0C74-FC6A-088D-D038-4522851B7909}"/>
                  </a:ext>
                </a:extLst>
              </p:cNvPr>
              <p:cNvCxnSpPr/>
              <p:nvPr/>
            </p:nvCxnSpPr>
            <p:spPr>
              <a:xfrm rot="5400000">
                <a:off x="2400300" y="4686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D63CD6-110F-D114-7368-E9926164B57A}"/>
                  </a:ext>
                </a:extLst>
              </p:cNvPr>
              <p:cNvCxnSpPr/>
              <p:nvPr/>
            </p:nvCxnSpPr>
            <p:spPr>
              <a:xfrm rot="5400000">
                <a:off x="2476500" y="4762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FDBCF37-B390-8389-D5DF-27DEF41F6711}"/>
                  </a:ext>
                </a:extLst>
              </p:cNvPr>
              <p:cNvCxnSpPr/>
              <p:nvPr/>
            </p:nvCxnSpPr>
            <p:spPr>
              <a:xfrm rot="5400000">
                <a:off x="2552700" y="4838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91C739-BFCD-5C91-CB02-2DFCD321D9D1}"/>
                  </a:ext>
                </a:extLst>
              </p:cNvPr>
              <p:cNvCxnSpPr/>
              <p:nvPr/>
            </p:nvCxnSpPr>
            <p:spPr>
              <a:xfrm rot="5400000">
                <a:off x="2628900" y="4914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C8F52B7-7D82-6B05-349B-42D1949ACC32}"/>
                  </a:ext>
                </a:extLst>
              </p:cNvPr>
              <p:cNvCxnSpPr/>
              <p:nvPr/>
            </p:nvCxnSpPr>
            <p:spPr>
              <a:xfrm rot="5400000">
                <a:off x="2705100" y="4991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BF85F0A-67C9-0570-16BF-C9B67542A991}"/>
                  </a:ext>
                </a:extLst>
              </p:cNvPr>
              <p:cNvCxnSpPr/>
              <p:nvPr/>
            </p:nvCxnSpPr>
            <p:spPr>
              <a:xfrm rot="5400000">
                <a:off x="2781300" y="5067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BD1F11A-DAAE-2301-3E71-6DFD86BE4B65}"/>
                  </a:ext>
                </a:extLst>
              </p:cNvPr>
              <p:cNvCxnSpPr/>
              <p:nvPr/>
            </p:nvCxnSpPr>
            <p:spPr>
              <a:xfrm rot="5400000">
                <a:off x="2857500" y="5143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6DE6FAD-F0DC-65F6-72F4-2B71A1AE9FFC}"/>
                  </a:ext>
                </a:extLst>
              </p:cNvPr>
              <p:cNvCxnSpPr/>
              <p:nvPr/>
            </p:nvCxnSpPr>
            <p:spPr>
              <a:xfrm rot="5400000">
                <a:off x="2933700" y="5219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3479AE-DD4D-7BED-A338-8A076ADB9FA5}"/>
                  </a:ext>
                </a:extLst>
              </p:cNvPr>
              <p:cNvCxnSpPr/>
              <p:nvPr/>
            </p:nvCxnSpPr>
            <p:spPr>
              <a:xfrm rot="5400000">
                <a:off x="3009900" y="5295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5ECECA4-DE24-931F-4895-647B07521AB2}"/>
                  </a:ext>
                </a:extLst>
              </p:cNvPr>
              <p:cNvCxnSpPr/>
              <p:nvPr/>
            </p:nvCxnSpPr>
            <p:spPr>
              <a:xfrm rot="5400000">
                <a:off x="3086100" y="5372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9C4DD3B-F2A5-BA5A-9800-AA2CF37FCE9B}"/>
                  </a:ext>
                </a:extLst>
              </p:cNvPr>
              <p:cNvCxnSpPr/>
              <p:nvPr/>
            </p:nvCxnSpPr>
            <p:spPr>
              <a:xfrm rot="5400000">
                <a:off x="3243727" y="5524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ADD9E3A-FCD6-3885-4960-82FD4C30BA97}"/>
                  </a:ext>
                </a:extLst>
              </p:cNvPr>
              <p:cNvCxnSpPr/>
              <p:nvPr/>
            </p:nvCxnSpPr>
            <p:spPr>
              <a:xfrm rot="5400000">
                <a:off x="3162300" y="5448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91CB226-07F3-D40F-893C-41CFCE4D48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76595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9EEDF69-2E3F-F59A-E6CC-2500308F1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006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7EFAC33-DB08-471F-6E5E-815616779D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7244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B2C44C6-DA76-3AA8-3FE7-080BA11CEE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6482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F6086BE-8C3C-CA89-0807-AFDCFED63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5720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B2B911E-7583-A72D-F10A-E600F805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958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FC9C701-C0E9-0AB5-68E6-C4ADB9ED2A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196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Line 30">
              <a:extLst>
                <a:ext uri="{FF2B5EF4-FFF2-40B4-BE49-F238E27FC236}">
                  <a16:creationId xmlns:a16="http://schemas.microsoft.com/office/drawing/2014/main" id="{6809E932-BADC-DF0F-F7CF-2B1E9E3CC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497" y="2392176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8435F833-597D-90CD-240E-220B70966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699" y="147577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0929442-B6FF-0A89-04B1-A3B0C0C21A10}"/>
              </a:ext>
            </a:extLst>
          </p:cNvPr>
          <p:cNvGrpSpPr/>
          <p:nvPr/>
        </p:nvGrpSpPr>
        <p:grpSpPr>
          <a:xfrm>
            <a:off x="1828800" y="34958"/>
            <a:ext cx="1727560" cy="861156"/>
            <a:chOff x="5185601" y="323019"/>
            <a:chExt cx="1727560" cy="861156"/>
          </a:xfrm>
        </p:grpSpPr>
        <p:grpSp>
          <p:nvGrpSpPr>
            <p:cNvPr id="106" name="Group 107">
              <a:extLst>
                <a:ext uri="{FF2B5EF4-FFF2-40B4-BE49-F238E27FC236}">
                  <a16:creationId xmlns:a16="http://schemas.microsoft.com/office/drawing/2014/main" id="{54BC14BA-88B2-0DB8-C7EF-1BFA1C7C6B2B}"/>
                </a:ext>
              </a:extLst>
            </p:cNvPr>
            <p:cNvGrpSpPr/>
            <p:nvPr/>
          </p:nvGrpSpPr>
          <p:grpSpPr>
            <a:xfrm rot="5400000">
              <a:off x="5782681" y="-274061"/>
              <a:ext cx="533400" cy="1727560"/>
              <a:chOff x="1600200" y="3200400"/>
              <a:chExt cx="533400" cy="350520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191CA3E-CE1B-8A8A-A173-BB66EA29908A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BE4996A-E592-FA71-58F8-EFEEF0044C25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285896B-BE23-BAF7-2B1F-1971BC1EC755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573F9A5-7650-C565-351F-939EB8155695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5FA9EFF-FFF2-3C95-52D0-BB8D570B86B8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3A7A7CB-AFE2-09AE-86BA-9697B266E79D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5FA54B5-7569-8E33-8412-7C570EFB5AD2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DC0184E-C361-11C4-8047-97FE0983736D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AA38969-55D5-0903-7364-D677EC2AE9EF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6BA0FC2-EC6B-A5BE-33C6-B05536CA318D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3139585-C82C-6262-3FD6-C8BD0BB7BF7C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7D67385-A09A-86BE-D420-57432619C32A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8F6D780-A201-2D14-9720-8ED6C1895DFD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F9CC6E4-27A0-DD3D-4453-1C0E150D7FDD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9F68A7A-1128-E119-B9BB-EF93711B0CEB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41CB0FC-6DB2-902A-C096-C4138FC538E7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8655791-7FBB-CE66-B689-9CF608EBED9C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AE7D1AF-C7BC-B3EB-A521-59114DB22C81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FEA60A1-826B-3BC9-FE3D-CFB68CF24331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F3D86F3-79B0-98F5-B355-52E729EB900F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E571A46-5870-5DE8-871C-F4EEAC8446A4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8C06DFA-5296-9F30-0DE4-EAF0C8AF0B21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D294D76-413C-EEA3-8855-FA0B80B2A6AC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3B37F5B-AE38-A871-C39E-408F7EDA27C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60E41A6-83DB-4A76-720F-BFD277AFCD29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DB7D3CC-24C5-E045-0B91-A525FBD543DA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ACA147E-3C0E-AEE6-1AF6-A320E7E605C2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1B45102-DB03-BAA7-DB35-AE83B860960C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2BCD123-B779-6711-8EEF-C9BCABFC8634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Line 30">
              <a:extLst>
                <a:ext uri="{FF2B5EF4-FFF2-40B4-BE49-F238E27FC236}">
                  <a16:creationId xmlns:a16="http://schemas.microsoft.com/office/drawing/2014/main" id="{184940DE-430F-8C27-3340-06F715CCB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601" y="323019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0">
              <a:extLst>
                <a:ext uri="{FF2B5EF4-FFF2-40B4-BE49-F238E27FC236}">
                  <a16:creationId xmlns:a16="http://schemas.microsoft.com/office/drawing/2014/main" id="{E658D2EF-B73A-E272-BD4B-00A674906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3161" y="323019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3CF401-0A5E-E167-51E4-25CA8765AC7D}"/>
              </a:ext>
            </a:extLst>
          </p:cNvPr>
          <p:cNvGrpSpPr/>
          <p:nvPr/>
        </p:nvGrpSpPr>
        <p:grpSpPr>
          <a:xfrm>
            <a:off x="163500" y="34958"/>
            <a:ext cx="1040458" cy="869209"/>
            <a:chOff x="163500" y="34958"/>
            <a:chExt cx="1040458" cy="86920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50E30CF-0578-34C0-BEB0-F808EC523D0B}"/>
                </a:ext>
              </a:extLst>
            </p:cNvPr>
            <p:cNvGrpSpPr/>
            <p:nvPr/>
          </p:nvGrpSpPr>
          <p:grpSpPr>
            <a:xfrm>
              <a:off x="163500" y="43012"/>
              <a:ext cx="1040458" cy="533400"/>
              <a:chOff x="164578" y="76347"/>
              <a:chExt cx="1040458" cy="53340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F609C7F-26D9-CE0B-D3E2-2C40317D7429}"/>
                  </a:ext>
                </a:extLst>
              </p:cNvPr>
              <p:cNvSpPr/>
              <p:nvPr/>
            </p:nvSpPr>
            <p:spPr>
              <a:xfrm rot="5400000">
                <a:off x="414049" y="-173124"/>
                <a:ext cx="533400" cy="1032341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9C887A-4350-4FEB-5383-DD94E19B5CBB}"/>
                  </a:ext>
                </a:extLst>
              </p:cNvPr>
              <p:cNvCxnSpPr/>
              <p:nvPr/>
            </p:nvCxnSpPr>
            <p:spPr>
              <a:xfrm rot="5400000">
                <a:off x="85203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59881E0-AFA0-7F3F-C541-A66E45DF3E98}"/>
                  </a:ext>
                </a:extLst>
              </p:cNvPr>
              <p:cNvCxnSpPr/>
              <p:nvPr/>
            </p:nvCxnSpPr>
            <p:spPr>
              <a:xfrm rot="5400000">
                <a:off x="772521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E1C6465-85D3-B67F-7480-D2BC14BE00DD}"/>
                  </a:ext>
                </a:extLst>
              </p:cNvPr>
              <p:cNvCxnSpPr/>
              <p:nvPr/>
            </p:nvCxnSpPr>
            <p:spPr>
              <a:xfrm rot="5400000">
                <a:off x="693008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ADAC558-9DBC-2708-001F-E0023860AA43}"/>
                  </a:ext>
                </a:extLst>
              </p:cNvPr>
              <p:cNvCxnSpPr/>
              <p:nvPr/>
            </p:nvCxnSpPr>
            <p:spPr>
              <a:xfrm rot="5400000">
                <a:off x="61349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0022961-3C3C-2A13-05B6-6F0B9D889CFC}"/>
                  </a:ext>
                </a:extLst>
              </p:cNvPr>
              <p:cNvCxnSpPr/>
              <p:nvPr/>
            </p:nvCxnSpPr>
            <p:spPr>
              <a:xfrm rot="5400000">
                <a:off x="533982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87B4C7D-56BD-513C-3907-7D05456F7812}"/>
                  </a:ext>
                </a:extLst>
              </p:cNvPr>
              <p:cNvCxnSpPr/>
              <p:nvPr/>
            </p:nvCxnSpPr>
            <p:spPr>
              <a:xfrm rot="5400000">
                <a:off x="45446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1AC2310-2616-E6BB-7FBD-64BA94C6CED6}"/>
                  </a:ext>
                </a:extLst>
              </p:cNvPr>
              <p:cNvCxnSpPr/>
              <p:nvPr/>
            </p:nvCxnSpPr>
            <p:spPr>
              <a:xfrm rot="5400000">
                <a:off x="374956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07F19E1-1CE9-9DBE-D226-1C1F35B6EC1A}"/>
                  </a:ext>
                </a:extLst>
              </p:cNvPr>
              <p:cNvCxnSpPr/>
              <p:nvPr/>
            </p:nvCxnSpPr>
            <p:spPr>
              <a:xfrm rot="5400000">
                <a:off x="295443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4C06BA4-1520-23D6-8324-B65735633D12}"/>
                  </a:ext>
                </a:extLst>
              </p:cNvPr>
              <p:cNvCxnSpPr/>
              <p:nvPr/>
            </p:nvCxnSpPr>
            <p:spPr>
              <a:xfrm rot="5400000">
                <a:off x="215930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9E5B280-46DD-CA73-5DD2-20D495015614}"/>
                  </a:ext>
                </a:extLst>
              </p:cNvPr>
              <p:cNvCxnSpPr/>
              <p:nvPr/>
            </p:nvCxnSpPr>
            <p:spPr>
              <a:xfrm rot="5400000">
                <a:off x="136417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E676EA5-2837-37BD-A9E0-0156DF4355DD}"/>
                  </a:ext>
                </a:extLst>
              </p:cNvPr>
              <p:cNvCxnSpPr/>
              <p:nvPr/>
            </p:nvCxnSpPr>
            <p:spPr>
              <a:xfrm rot="5400000">
                <a:off x="56904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7FDABDD-C008-F8B3-BB03-587D63DF3BA4}"/>
                  </a:ext>
                </a:extLst>
              </p:cNvPr>
              <p:cNvCxnSpPr/>
              <p:nvPr/>
            </p:nvCxnSpPr>
            <p:spPr>
              <a:xfrm rot="5400000">
                <a:off x="-2260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0381DA6-33A8-33E2-02DE-D9BA287BA1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457347"/>
                <a:ext cx="1040458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55D0DC2-76A3-AA8A-8457-A2B98671CE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152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FE10B9B-3380-218F-6DD7-A4F581D723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533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B40E824A-338B-B004-1317-6A69D74F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3810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17513FC-BB5F-FB3C-D5FB-71DD6DD36E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728" y="3048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95D090C-9FDE-F21B-CAF1-847A005F70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2286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Line 30">
              <a:extLst>
                <a:ext uri="{FF2B5EF4-FFF2-40B4-BE49-F238E27FC236}">
                  <a16:creationId xmlns:a16="http://schemas.microsoft.com/office/drawing/2014/main" id="{299D16B9-981A-5994-E71B-D7ECB4E89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958" y="4301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30">
              <a:extLst>
                <a:ext uri="{FF2B5EF4-FFF2-40B4-BE49-F238E27FC236}">
                  <a16:creationId xmlns:a16="http://schemas.microsoft.com/office/drawing/2014/main" id="{7FE15242-ED72-C97B-F241-43017AACD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17" y="34958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1" name="Line 30">
            <a:extLst>
              <a:ext uri="{FF2B5EF4-FFF2-40B4-BE49-F238E27FC236}">
                <a16:creationId xmlns:a16="http://schemas.microsoft.com/office/drawing/2014/main" id="{AB706718-DA29-5918-5353-648AED285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30">
            <a:extLst>
              <a:ext uri="{FF2B5EF4-FFF2-40B4-BE49-F238E27FC236}">
                <a16:creationId xmlns:a16="http://schemas.microsoft.com/office/drawing/2014/main" id="{D39EF14F-2AAD-334F-D590-CA35A4B76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Line 30">
            <a:extLst>
              <a:ext uri="{FF2B5EF4-FFF2-40B4-BE49-F238E27FC236}">
                <a16:creationId xmlns:a16="http://schemas.microsoft.com/office/drawing/2014/main" id="{04014F5D-E4BF-BE1A-259E-3DF3AC14A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2659F36-2315-8C2F-BB72-139C1A3D981A}"/>
              </a:ext>
            </a:extLst>
          </p:cNvPr>
          <p:cNvCxnSpPr>
            <a:cxnSpLocks/>
          </p:cNvCxnSpPr>
          <p:nvPr/>
        </p:nvCxnSpPr>
        <p:spPr>
          <a:xfrm flipV="1">
            <a:off x="6858000" y="43011"/>
            <a:ext cx="0" cy="145572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A68DDC1-D451-8CF1-0679-10B926E1B1BB}"/>
              </a:ext>
            </a:extLst>
          </p:cNvPr>
          <p:cNvCxnSpPr>
            <a:cxnSpLocks/>
          </p:cNvCxnSpPr>
          <p:nvPr/>
        </p:nvCxnSpPr>
        <p:spPr>
          <a:xfrm flipV="1">
            <a:off x="4931513" y="1111595"/>
            <a:ext cx="0" cy="1008488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2271DA1-30AC-664A-F923-927F1B432DA5}"/>
              </a:ext>
            </a:extLst>
          </p:cNvPr>
          <p:cNvCxnSpPr>
            <a:cxnSpLocks/>
          </p:cNvCxnSpPr>
          <p:nvPr/>
        </p:nvCxnSpPr>
        <p:spPr>
          <a:xfrm flipV="1">
            <a:off x="5867400" y="1210545"/>
            <a:ext cx="0" cy="99119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EC6F4E-AE25-B1DC-9E77-B2E9077C1AA1}"/>
              </a:ext>
            </a:extLst>
          </p:cNvPr>
          <p:cNvCxnSpPr>
            <a:cxnSpLocks/>
          </p:cNvCxnSpPr>
          <p:nvPr/>
        </p:nvCxnSpPr>
        <p:spPr>
          <a:xfrm flipV="1">
            <a:off x="5081958" y="1287896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ABDF8DF-A83D-C58D-A317-191C2238657B}"/>
              </a:ext>
            </a:extLst>
          </p:cNvPr>
          <p:cNvCxnSpPr>
            <a:cxnSpLocks/>
          </p:cNvCxnSpPr>
          <p:nvPr/>
        </p:nvCxnSpPr>
        <p:spPr>
          <a:xfrm>
            <a:off x="5479362" y="2116506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9DF175D-855D-D5EB-9430-EE299E8063FE}"/>
              </a:ext>
            </a:extLst>
          </p:cNvPr>
          <p:cNvCxnSpPr>
            <a:cxnSpLocks/>
          </p:cNvCxnSpPr>
          <p:nvPr/>
        </p:nvCxnSpPr>
        <p:spPr>
          <a:xfrm>
            <a:off x="5601318" y="1957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889B86F-18FF-BA28-EBC9-79FD9226F5DF}"/>
              </a:ext>
            </a:extLst>
          </p:cNvPr>
          <p:cNvCxnSpPr>
            <a:cxnSpLocks/>
          </p:cNvCxnSpPr>
          <p:nvPr/>
        </p:nvCxnSpPr>
        <p:spPr>
          <a:xfrm>
            <a:off x="5441532" y="1806033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B99F336-50E4-85EF-6C5D-AAA0D2246D18}"/>
              </a:ext>
            </a:extLst>
          </p:cNvPr>
          <p:cNvCxnSpPr>
            <a:cxnSpLocks/>
          </p:cNvCxnSpPr>
          <p:nvPr/>
        </p:nvCxnSpPr>
        <p:spPr>
          <a:xfrm>
            <a:off x="4932208" y="14999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A497EB0-20F6-AE87-CE4E-95AC8B018284}"/>
              </a:ext>
            </a:extLst>
          </p:cNvPr>
          <p:cNvCxnSpPr>
            <a:cxnSpLocks/>
          </p:cNvCxnSpPr>
          <p:nvPr/>
        </p:nvCxnSpPr>
        <p:spPr>
          <a:xfrm>
            <a:off x="4929558" y="14237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0918C59-2D36-90A1-E7F6-7B4BB51E4407}"/>
              </a:ext>
            </a:extLst>
          </p:cNvPr>
          <p:cNvCxnSpPr>
            <a:cxnSpLocks/>
          </p:cNvCxnSpPr>
          <p:nvPr/>
        </p:nvCxnSpPr>
        <p:spPr>
          <a:xfrm>
            <a:off x="4932208" y="1576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ADB1B24-474B-F267-2379-C4A3E1A9C0BE}"/>
              </a:ext>
            </a:extLst>
          </p:cNvPr>
          <p:cNvCxnSpPr>
            <a:cxnSpLocks/>
          </p:cNvCxnSpPr>
          <p:nvPr/>
        </p:nvCxnSpPr>
        <p:spPr>
          <a:xfrm>
            <a:off x="4929558" y="13475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23A1964-A90D-4F3F-A6BA-948F14C87450}"/>
              </a:ext>
            </a:extLst>
          </p:cNvPr>
          <p:cNvCxnSpPr>
            <a:cxnSpLocks/>
          </p:cNvCxnSpPr>
          <p:nvPr/>
        </p:nvCxnSpPr>
        <p:spPr>
          <a:xfrm>
            <a:off x="4932208" y="12713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8B43AAE-7BC3-E16D-3AA8-5973ACE9D797}"/>
              </a:ext>
            </a:extLst>
          </p:cNvPr>
          <p:cNvCxnSpPr>
            <a:cxnSpLocks/>
          </p:cNvCxnSpPr>
          <p:nvPr/>
        </p:nvCxnSpPr>
        <p:spPr>
          <a:xfrm>
            <a:off x="4929558" y="1195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F65B84D-D583-BCA4-159F-F180097CA769}"/>
              </a:ext>
            </a:extLst>
          </p:cNvPr>
          <p:cNvCxnSpPr>
            <a:cxnSpLocks/>
          </p:cNvCxnSpPr>
          <p:nvPr/>
        </p:nvCxnSpPr>
        <p:spPr>
          <a:xfrm>
            <a:off x="4929558" y="11189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72159FC-2B24-FAB2-F022-A1433B14A5C8}"/>
              </a:ext>
            </a:extLst>
          </p:cNvPr>
          <p:cNvCxnSpPr>
            <a:cxnSpLocks/>
          </p:cNvCxnSpPr>
          <p:nvPr/>
        </p:nvCxnSpPr>
        <p:spPr>
          <a:xfrm>
            <a:off x="5515429" y="1933320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E4E27B-C31D-829E-B02C-5FED7E1D392F}"/>
              </a:ext>
            </a:extLst>
          </p:cNvPr>
          <p:cNvCxnSpPr>
            <a:cxnSpLocks/>
          </p:cNvCxnSpPr>
          <p:nvPr/>
        </p:nvCxnSpPr>
        <p:spPr>
          <a:xfrm flipV="1">
            <a:off x="5029200" y="1186174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BC52D5C-29F1-ABB8-595D-D3FCEE83DC64}"/>
              </a:ext>
            </a:extLst>
          </p:cNvPr>
          <p:cNvCxnSpPr>
            <a:cxnSpLocks/>
          </p:cNvCxnSpPr>
          <p:nvPr/>
        </p:nvCxnSpPr>
        <p:spPr>
          <a:xfrm flipV="1">
            <a:off x="5817579" y="1414139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A105055-8987-0178-35A3-4F0AF4C7C681}"/>
              </a:ext>
            </a:extLst>
          </p:cNvPr>
          <p:cNvGrpSpPr/>
          <p:nvPr/>
        </p:nvGrpSpPr>
        <p:grpSpPr>
          <a:xfrm>
            <a:off x="2990148" y="1442981"/>
            <a:ext cx="129739" cy="1805562"/>
            <a:chOff x="2990148" y="1442981"/>
            <a:chExt cx="129739" cy="180556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B5E618-8D32-0231-DA15-D28DC06A7243}"/>
                </a:ext>
              </a:extLst>
            </p:cNvPr>
            <p:cNvCxnSpPr>
              <a:cxnSpLocks/>
              <a:endCxn id="199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2F96DF9-E14A-116B-1FF6-6E15D46863B0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DFC1A9E-D72D-D16C-E6B4-296755ADA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FB48A1E-D8A5-86F3-9F1B-3137CF1D9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F6124AC-A197-ECD1-DFB6-95F5ADF51AD0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Line 30">
              <a:extLst>
                <a:ext uri="{FF2B5EF4-FFF2-40B4-BE49-F238E27FC236}">
                  <a16:creationId xmlns:a16="http://schemas.microsoft.com/office/drawing/2014/main" id="{5665FD2A-7843-627C-1D94-AD1833B6F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30">
              <a:extLst>
                <a:ext uri="{FF2B5EF4-FFF2-40B4-BE49-F238E27FC236}">
                  <a16:creationId xmlns:a16="http://schemas.microsoft.com/office/drawing/2014/main" id="{19FBB843-0171-6E71-892F-C971749B5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8ABDB5-94A2-211C-3EF7-5986925C76FA}"/>
              </a:ext>
            </a:extLst>
          </p:cNvPr>
          <p:cNvGrpSpPr/>
          <p:nvPr/>
        </p:nvGrpSpPr>
        <p:grpSpPr>
          <a:xfrm>
            <a:off x="3142548" y="1595381"/>
            <a:ext cx="129739" cy="1805562"/>
            <a:chOff x="2990148" y="1442981"/>
            <a:chExt cx="129739" cy="180556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5061C4-20CA-D374-7395-99497C3DEC05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BA75A40-046B-BFCB-5BA7-81DD4066073C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DCA190-5E8E-7B6D-99D3-65E4EA968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44BC5D-F8BF-02D0-2876-2ED3488E1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CA66D58-55E5-07F0-BD2D-E55A329C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8EF824D5-81A1-9367-03C8-F445A6509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0">
              <a:extLst>
                <a:ext uri="{FF2B5EF4-FFF2-40B4-BE49-F238E27FC236}">
                  <a16:creationId xmlns:a16="http://schemas.microsoft.com/office/drawing/2014/main" id="{9C23BDFD-A801-04A6-53F5-9D55AC97F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34DD530-DC68-30E8-0CFA-28A170165DCC}"/>
              </a:ext>
            </a:extLst>
          </p:cNvPr>
          <p:cNvGrpSpPr/>
          <p:nvPr/>
        </p:nvGrpSpPr>
        <p:grpSpPr>
          <a:xfrm>
            <a:off x="2971800" y="4267200"/>
            <a:ext cx="397864" cy="1254479"/>
            <a:chOff x="1721775" y="5772521"/>
            <a:chExt cx="397864" cy="125447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F930583-6671-880B-A7AB-732A1F9DB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1775" y="5776615"/>
              <a:ext cx="385164" cy="389229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0190A9-08DF-2F81-D87A-35D31649E2F7}"/>
                </a:ext>
              </a:extLst>
            </p:cNvPr>
            <p:cNvCxnSpPr/>
            <p:nvPr/>
          </p:nvCxnSpPr>
          <p:spPr>
            <a:xfrm rot="5400000">
              <a:off x="1459239" y="64202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B362C8-5526-461F-8721-E87D0BCBBDF3}"/>
                </a:ext>
              </a:extLst>
            </p:cNvPr>
            <p:cNvCxnSpPr/>
            <p:nvPr/>
          </p:nvCxnSpPr>
          <p:spPr>
            <a:xfrm rot="5400000">
              <a:off x="1535439" y="635866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CDD4867-E895-DECA-D0CD-4F9CC5325827}"/>
                </a:ext>
              </a:extLst>
            </p:cNvPr>
            <p:cNvCxnSpPr/>
            <p:nvPr/>
          </p:nvCxnSpPr>
          <p:spPr>
            <a:xfrm rot="5400000">
              <a:off x="1611639" y="62678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314242-8866-162A-8398-EF9CF1D6E6F3}"/>
                </a:ext>
              </a:extLst>
            </p:cNvPr>
            <p:cNvCxnSpPr/>
            <p:nvPr/>
          </p:nvCxnSpPr>
          <p:spPr>
            <a:xfrm rot="5400000">
              <a:off x="1687839" y="619571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60D4D3-A606-F53D-2C80-AE21095F3C80}"/>
                </a:ext>
              </a:extLst>
            </p:cNvPr>
            <p:cNvCxnSpPr/>
            <p:nvPr/>
          </p:nvCxnSpPr>
          <p:spPr>
            <a:xfrm rot="5400000">
              <a:off x="1764039" y="61154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901C442-38FC-B2F1-4815-BF8F3199B49F}"/>
                </a:ext>
              </a:extLst>
            </p:cNvPr>
            <p:cNvCxnSpPr/>
            <p:nvPr/>
          </p:nvCxnSpPr>
          <p:spPr>
            <a:xfrm rot="5400000">
              <a:off x="1840239" y="60392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B6A414-5909-B105-CA6C-123C204D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5844627"/>
              <a:ext cx="381000" cy="38509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804B9B0-E8DC-DFEA-C611-351FEFD30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5931271"/>
              <a:ext cx="381000" cy="3746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B1FEA-EB54-13C0-8BA1-32326552F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006817"/>
              <a:ext cx="381000" cy="37530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BBAA99E-E8C4-F51B-EDB7-C1C160E37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153521"/>
              <a:ext cx="381000" cy="3810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B98E492-9F43-38F0-E219-43BC24C70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962" y="6313571"/>
              <a:ext cx="379977" cy="37232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52FA79-E56E-5A3D-C482-E9BB02991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224394"/>
              <a:ext cx="381000" cy="38632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0F1460-4F11-F993-330B-1E44CC590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083671"/>
              <a:ext cx="381000" cy="3746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30">
              <a:extLst>
                <a:ext uri="{FF2B5EF4-FFF2-40B4-BE49-F238E27FC236}">
                  <a16:creationId xmlns:a16="http://schemas.microsoft.com/office/drawing/2014/main" id="{5921BC34-70A1-1317-6B7B-6615EFAF4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775" y="6165844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0">
              <a:extLst>
                <a:ext uri="{FF2B5EF4-FFF2-40B4-BE49-F238E27FC236}">
                  <a16:creationId xmlns:a16="http://schemas.microsoft.com/office/drawing/2014/main" id="{8D8CDEAA-C24B-4643-3168-0265EAAC4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639" y="577252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E5D6E3B-0349-30E1-25A1-C3742E7CE747}"/>
              </a:ext>
            </a:extLst>
          </p:cNvPr>
          <p:cNvGrpSpPr/>
          <p:nvPr/>
        </p:nvGrpSpPr>
        <p:grpSpPr>
          <a:xfrm>
            <a:off x="457200" y="3581400"/>
            <a:ext cx="745085" cy="987534"/>
            <a:chOff x="4267200" y="5093310"/>
            <a:chExt cx="745085" cy="98753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E8B9CA0-8B64-71F2-AD9F-B32BA6CD392E}"/>
                </a:ext>
              </a:extLst>
            </p:cNvPr>
            <p:cNvSpPr/>
            <p:nvPr/>
          </p:nvSpPr>
          <p:spPr>
            <a:xfrm rot="5400000">
              <a:off x="4371605" y="5011835"/>
              <a:ext cx="533399" cy="71971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55593B0-A2E4-A16C-59B1-D4EB1756855E}"/>
                </a:ext>
              </a:extLst>
            </p:cNvPr>
            <p:cNvCxnSpPr/>
            <p:nvPr/>
          </p:nvCxnSpPr>
          <p:spPr>
            <a:xfrm rot="5400000">
              <a:off x="4727366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30202C3-DDCD-F294-79F6-17D14A2BE0B4}"/>
                </a:ext>
              </a:extLst>
            </p:cNvPr>
            <p:cNvCxnSpPr/>
            <p:nvPr/>
          </p:nvCxnSpPr>
          <p:spPr>
            <a:xfrm rot="5400000">
              <a:off x="4647853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E9DBF3-C8E5-1136-B903-F948DA13A081}"/>
                </a:ext>
              </a:extLst>
            </p:cNvPr>
            <p:cNvCxnSpPr/>
            <p:nvPr/>
          </p:nvCxnSpPr>
          <p:spPr>
            <a:xfrm rot="5400000">
              <a:off x="4568340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404692D-ADA5-5E4A-0EFA-170CF75234CE}"/>
                </a:ext>
              </a:extLst>
            </p:cNvPr>
            <p:cNvCxnSpPr/>
            <p:nvPr/>
          </p:nvCxnSpPr>
          <p:spPr>
            <a:xfrm rot="5400000">
              <a:off x="4488827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1164594-CF2F-81CD-2FF4-8CDEF3CEF355}"/>
                </a:ext>
              </a:extLst>
            </p:cNvPr>
            <p:cNvCxnSpPr/>
            <p:nvPr/>
          </p:nvCxnSpPr>
          <p:spPr>
            <a:xfrm rot="5400000">
              <a:off x="4409314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04268EF-BFD5-A3A1-EF3F-44833CBD0E26}"/>
                </a:ext>
              </a:extLst>
            </p:cNvPr>
            <p:cNvCxnSpPr/>
            <p:nvPr/>
          </p:nvCxnSpPr>
          <p:spPr>
            <a:xfrm rot="5400000">
              <a:off x="4329801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35C5619-A411-0442-E5A0-4EB8921A39BF}"/>
                </a:ext>
              </a:extLst>
            </p:cNvPr>
            <p:cNvCxnSpPr/>
            <p:nvPr/>
          </p:nvCxnSpPr>
          <p:spPr>
            <a:xfrm rot="5400000">
              <a:off x="4250288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0775765-B84F-2087-7046-C5DD70DD3CF9}"/>
                </a:ext>
              </a:extLst>
            </p:cNvPr>
            <p:cNvCxnSpPr/>
            <p:nvPr/>
          </p:nvCxnSpPr>
          <p:spPr>
            <a:xfrm rot="5400000">
              <a:off x="4170775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D18D22-6D8A-2F57-12E2-39F0AAA05978}"/>
                </a:ext>
              </a:extLst>
            </p:cNvPr>
            <p:cNvCxnSpPr/>
            <p:nvPr/>
          </p:nvCxnSpPr>
          <p:spPr>
            <a:xfrm rot="5400000">
              <a:off x="4091262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6F4D57-E22E-487E-15C6-1C6B415A1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8449" y="5485990"/>
              <a:ext cx="71561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C3D12F-1497-CC93-9059-1273109638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8449" y="5181190"/>
              <a:ext cx="71561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132E9EE-AD22-968A-D397-F9924A6299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8449" y="5562190"/>
              <a:ext cx="71561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7479CA-2545-ADCB-6844-8E1C3E155F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566" y="5409643"/>
              <a:ext cx="7075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F613793-E0AD-96B9-1BA6-098A92DDC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2599" y="5333443"/>
              <a:ext cx="71146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9CB1570-266D-7E17-8157-0B9E2B3B32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566" y="5257243"/>
              <a:ext cx="7075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BBD03F37-B5EF-D692-3C69-6C2093726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5093310"/>
              <a:ext cx="10694" cy="985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A05B41E2-E1A4-7619-07E2-661416CB0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1591" y="5095253"/>
              <a:ext cx="10694" cy="985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A57FD8F-04F3-2B2D-441C-7890FE5A0231}"/>
              </a:ext>
            </a:extLst>
          </p:cNvPr>
          <p:cNvGrpSpPr/>
          <p:nvPr/>
        </p:nvGrpSpPr>
        <p:grpSpPr>
          <a:xfrm>
            <a:off x="1143000" y="5562600"/>
            <a:ext cx="533400" cy="1394556"/>
            <a:chOff x="1143000" y="5562600"/>
            <a:chExt cx="533400" cy="139455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6F7AC6C1-4D66-8731-5204-59631E0EBFA8}"/>
                </a:ext>
              </a:extLst>
            </p:cNvPr>
            <p:cNvGrpSpPr/>
            <p:nvPr/>
          </p:nvGrpSpPr>
          <p:grpSpPr>
            <a:xfrm>
              <a:off x="1143000" y="5562600"/>
              <a:ext cx="533400" cy="1066800"/>
              <a:chOff x="2590800" y="4343400"/>
              <a:chExt cx="533400" cy="1066800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D5DACC37-7BC8-EBA7-A772-DF0BF6962A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9142" y="4359049"/>
                <a:ext cx="525058" cy="517751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72EABED-8ACF-BE87-996D-A2C3BD28FBD7}"/>
                  </a:ext>
                </a:extLst>
              </p:cNvPr>
              <p:cNvCxnSpPr/>
              <p:nvPr/>
            </p:nvCxnSpPr>
            <p:spPr>
              <a:xfrm rot="5400000">
                <a:off x="2324100" y="4610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75F0BA73-4105-688C-4D1E-0B99F9F251ED}"/>
                  </a:ext>
                </a:extLst>
              </p:cNvPr>
              <p:cNvCxnSpPr/>
              <p:nvPr/>
            </p:nvCxnSpPr>
            <p:spPr>
              <a:xfrm rot="5400000">
                <a:off x="2400300" y="4686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06CD324-56E3-7F08-70B2-9B2F480C0139}"/>
                  </a:ext>
                </a:extLst>
              </p:cNvPr>
              <p:cNvCxnSpPr/>
              <p:nvPr/>
            </p:nvCxnSpPr>
            <p:spPr>
              <a:xfrm rot="5400000">
                <a:off x="2476500" y="4762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41D7FD09-7EE8-2872-3BF2-E0019079723C}"/>
                  </a:ext>
                </a:extLst>
              </p:cNvPr>
              <p:cNvCxnSpPr/>
              <p:nvPr/>
            </p:nvCxnSpPr>
            <p:spPr>
              <a:xfrm rot="5400000">
                <a:off x="2552700" y="4838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5515FA88-A87C-F148-6DF3-7AB471632A13}"/>
                  </a:ext>
                </a:extLst>
              </p:cNvPr>
              <p:cNvCxnSpPr/>
              <p:nvPr/>
            </p:nvCxnSpPr>
            <p:spPr>
              <a:xfrm rot="5400000">
                <a:off x="2628900" y="4914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518E656-B8D4-0C02-9955-CE7CFFD29814}"/>
                  </a:ext>
                </a:extLst>
              </p:cNvPr>
              <p:cNvCxnSpPr/>
              <p:nvPr/>
            </p:nvCxnSpPr>
            <p:spPr>
              <a:xfrm rot="5400000">
                <a:off x="2705100" y="4991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247402-C971-4764-8F1F-1D7738A461F5}"/>
                  </a:ext>
                </a:extLst>
              </p:cNvPr>
              <p:cNvCxnSpPr/>
              <p:nvPr/>
            </p:nvCxnSpPr>
            <p:spPr>
              <a:xfrm rot="5400000">
                <a:off x="2781300" y="5067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90E8059-B139-609C-0808-49357DA42B92}"/>
                  </a:ext>
                </a:extLst>
              </p:cNvPr>
              <p:cNvCxnSpPr/>
              <p:nvPr/>
            </p:nvCxnSpPr>
            <p:spPr>
              <a:xfrm rot="5400000">
                <a:off x="2857500" y="5143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141C70E-DF47-F4FD-7EA6-AF9AF23E0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76595"/>
                <a:ext cx="533400" cy="533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A54BBDC-7C99-723A-15EF-1A416A9302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006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443A5D8-93BC-925D-9C9A-D908EC5543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7244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DD1D9C55-1CE6-7C15-9C7D-E87B34F63C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6482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A6B78B47-0CB9-9B21-B365-5A3FF80E1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5720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3EB065B-47D2-1FA0-CB43-6E1973B030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958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813347D2-2F7A-E69C-BE25-99F9DC5C33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196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Line 30">
              <a:extLst>
                <a:ext uri="{FF2B5EF4-FFF2-40B4-BE49-F238E27FC236}">
                  <a16:creationId xmlns:a16="http://schemas.microsoft.com/office/drawing/2014/main" id="{054FA25E-D3FD-FA7B-4FFB-19049F5F3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6096000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30">
              <a:extLst>
                <a:ext uri="{FF2B5EF4-FFF2-40B4-BE49-F238E27FC236}">
                  <a16:creationId xmlns:a16="http://schemas.microsoft.com/office/drawing/2014/main" id="{059DA81B-0383-340F-BBFA-4B3162B5C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342" y="557394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6006371-742B-2EA6-96A9-4DFEA8564D95}"/>
              </a:ext>
            </a:extLst>
          </p:cNvPr>
          <p:cNvGrpSpPr/>
          <p:nvPr/>
        </p:nvGrpSpPr>
        <p:grpSpPr>
          <a:xfrm>
            <a:off x="4267200" y="4794354"/>
            <a:ext cx="1805989" cy="533400"/>
            <a:chOff x="261296" y="3258680"/>
            <a:chExt cx="1805989" cy="533400"/>
          </a:xfrm>
        </p:grpSpPr>
        <p:grpSp>
          <p:nvGrpSpPr>
            <p:cNvPr id="232" name="Group 107">
              <a:extLst>
                <a:ext uri="{FF2B5EF4-FFF2-40B4-BE49-F238E27FC236}">
                  <a16:creationId xmlns:a16="http://schemas.microsoft.com/office/drawing/2014/main" id="{84E8E23B-1F3B-C844-6CF1-6C9D4E1C8648}"/>
                </a:ext>
              </a:extLst>
            </p:cNvPr>
            <p:cNvGrpSpPr/>
            <p:nvPr/>
          </p:nvGrpSpPr>
          <p:grpSpPr>
            <a:xfrm rot="5400000">
              <a:off x="897591" y="2622385"/>
              <a:ext cx="533400" cy="1805989"/>
              <a:chOff x="1600200" y="3200400"/>
              <a:chExt cx="533400" cy="3505200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33AE19C9-C989-C7C8-FA95-4E01420FF4C5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4DF4297D-BCAF-65AD-84A7-A22CE41294B8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55B78DB0-8C60-B33D-E017-A348542EE56F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0D4A074B-B486-1C61-4CD4-E3740B60045D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F8AAE8C-69D8-22E1-A3D5-798135AB7E45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6277AA9-6CCF-1174-EE62-25460279021B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F0E01F3B-830B-69F0-255F-047508D0B0F4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462F37A-7143-400D-9F9E-F2328A50B0FD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FA91F11-B32A-6744-D4A7-E3F6944DF1AA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AF53C9C-2D50-0FCE-7D8E-9976C2932BAA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CDF9508-E116-F88B-1885-E80F76C17F72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290F83A-AAF4-FB34-BE96-9A2CCA14D7F2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B4046766-B1E1-878F-C872-15D43E66A142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A38318A-2EEF-C98D-CC57-6347DF9C12C1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F260BE5B-A8EA-C6FD-4C44-4B5E73BF7700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1487AAE5-9E4C-80CB-368F-27F6FB23AEE2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F29BA8E2-9DA0-5B4C-F7C4-43BD1B4D85C6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085765E5-3B5C-ABEC-AEB6-646C63F3596F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DD7BEDBD-FA7E-14BF-F4DF-F396A9EA9EEE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16D916B-66A3-C7D0-906D-776D49301CBE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674EEF50-0966-2EC3-810E-59F93267383F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3EB555F6-ABC4-5E6E-FD6F-E19342F81DFE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0EE4979B-DD07-D370-6806-0520464FE91C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E7D528-4820-50D4-4F29-4507CE719B25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687495CB-708B-0A68-CE6E-47A4D1D800AD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D25368A4-9D82-1F17-7E4F-8AD20B5BF302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4D5829A7-50E9-5219-1627-2723FC503673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50503BB7-A55C-4CBC-3145-08ABA5633B4D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A1C78C3A-2B33-ED61-96EE-04C445C64817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CCDF004-453B-452C-2D63-B7B56576F082}"/>
                </a:ext>
              </a:extLst>
            </p:cNvPr>
            <p:cNvSpPr/>
            <p:nvPr/>
          </p:nvSpPr>
          <p:spPr>
            <a:xfrm>
              <a:off x="928726" y="3425523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3" name="Line 30">
            <a:extLst>
              <a:ext uri="{FF2B5EF4-FFF2-40B4-BE49-F238E27FC236}">
                <a16:creationId xmlns:a16="http://schemas.microsoft.com/office/drawing/2014/main" id="{33D2306D-8666-8503-91E3-AF8AC37D9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795603"/>
            <a:ext cx="10694" cy="9855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Line 30">
            <a:extLst>
              <a:ext uri="{FF2B5EF4-FFF2-40B4-BE49-F238E27FC236}">
                <a16:creationId xmlns:a16="http://schemas.microsoft.com/office/drawing/2014/main" id="{8FAA4C8B-47D2-203D-6C75-6B718080E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795603"/>
            <a:ext cx="10694" cy="9855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A500E48-442C-F634-F5A4-A62315FA4FCB}"/>
              </a:ext>
            </a:extLst>
          </p:cNvPr>
          <p:cNvGrpSpPr/>
          <p:nvPr/>
        </p:nvGrpSpPr>
        <p:grpSpPr>
          <a:xfrm>
            <a:off x="4642797" y="3253293"/>
            <a:ext cx="1031579" cy="985592"/>
            <a:chOff x="4642797" y="3253293"/>
            <a:chExt cx="1031579" cy="985592"/>
          </a:xfrm>
        </p:grpSpPr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1754EA4-5ADB-3D4B-DCC1-1E13D326D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8200" y="3581400"/>
              <a:ext cx="10207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99E1A8C-21FC-A1D7-9DBB-13DFA9253581}"/>
                </a:ext>
              </a:extLst>
            </p:cNvPr>
            <p:cNvSpPr/>
            <p:nvPr/>
          </p:nvSpPr>
          <p:spPr>
            <a:xfrm rot="5400000">
              <a:off x="4886486" y="3009606"/>
              <a:ext cx="533400" cy="1020776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EB9F6A2-F19F-209D-2AF5-1510865440E2}"/>
                </a:ext>
              </a:extLst>
            </p:cNvPr>
            <p:cNvCxnSpPr/>
            <p:nvPr/>
          </p:nvCxnSpPr>
          <p:spPr>
            <a:xfrm rot="5400000">
              <a:off x="5396875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BD12DF7-395F-166F-10A2-431E35C3D738}"/>
                </a:ext>
              </a:extLst>
            </p:cNvPr>
            <p:cNvCxnSpPr/>
            <p:nvPr/>
          </p:nvCxnSpPr>
          <p:spPr>
            <a:xfrm rot="5400000">
              <a:off x="5318354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12DEF3E-6F07-4822-DB57-C345D7FA9BE3}"/>
                </a:ext>
              </a:extLst>
            </p:cNvPr>
            <p:cNvCxnSpPr/>
            <p:nvPr/>
          </p:nvCxnSpPr>
          <p:spPr>
            <a:xfrm rot="5400000">
              <a:off x="5239832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1295CBE-8695-65ED-DCE5-F76BA6B36207}"/>
                </a:ext>
              </a:extLst>
            </p:cNvPr>
            <p:cNvCxnSpPr/>
            <p:nvPr/>
          </p:nvCxnSpPr>
          <p:spPr>
            <a:xfrm rot="5400000">
              <a:off x="5161311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657467C-6178-3467-653E-634E77B7BAE1}"/>
                </a:ext>
              </a:extLst>
            </p:cNvPr>
            <p:cNvCxnSpPr/>
            <p:nvPr/>
          </p:nvCxnSpPr>
          <p:spPr>
            <a:xfrm rot="5400000">
              <a:off x="5082790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5F80FEF-DBA8-E656-4AA1-397E72DCC8A0}"/>
                </a:ext>
              </a:extLst>
            </p:cNvPr>
            <p:cNvCxnSpPr/>
            <p:nvPr/>
          </p:nvCxnSpPr>
          <p:spPr>
            <a:xfrm rot="5400000">
              <a:off x="5004269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7BB643-A49A-3331-BA89-E2B5A9732B85}"/>
                </a:ext>
              </a:extLst>
            </p:cNvPr>
            <p:cNvCxnSpPr/>
            <p:nvPr/>
          </p:nvCxnSpPr>
          <p:spPr>
            <a:xfrm rot="5400000">
              <a:off x="4925747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EE3E4C4-5A6C-4935-56EF-40E9758C94B0}"/>
                </a:ext>
              </a:extLst>
            </p:cNvPr>
            <p:cNvCxnSpPr/>
            <p:nvPr/>
          </p:nvCxnSpPr>
          <p:spPr>
            <a:xfrm rot="5400000">
              <a:off x="4847226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83CD8EA-A9BA-45FF-B87C-276C4BD79D48}"/>
                </a:ext>
              </a:extLst>
            </p:cNvPr>
            <p:cNvCxnSpPr/>
            <p:nvPr/>
          </p:nvCxnSpPr>
          <p:spPr>
            <a:xfrm rot="5400000">
              <a:off x="4768705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A7E93FA-2C7C-E5DD-2183-9E10F3EB79B0}"/>
                </a:ext>
              </a:extLst>
            </p:cNvPr>
            <p:cNvCxnSpPr/>
            <p:nvPr/>
          </p:nvCxnSpPr>
          <p:spPr>
            <a:xfrm rot="5400000">
              <a:off x="4690184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8951B41-533B-95F2-8CBF-C10DAF5D7089}"/>
                </a:ext>
              </a:extLst>
            </p:cNvPr>
            <p:cNvCxnSpPr/>
            <p:nvPr/>
          </p:nvCxnSpPr>
          <p:spPr>
            <a:xfrm rot="5400000">
              <a:off x="4611662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1F04F51-AC43-CD1E-87BF-B037BC05B037}"/>
                </a:ext>
              </a:extLst>
            </p:cNvPr>
            <p:cNvCxnSpPr/>
            <p:nvPr/>
          </p:nvCxnSpPr>
          <p:spPr>
            <a:xfrm rot="5400000">
              <a:off x="4533141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A7E8C20-A0F8-F950-85F1-3E71411EB4C2}"/>
                </a:ext>
              </a:extLst>
            </p:cNvPr>
            <p:cNvCxnSpPr/>
            <p:nvPr/>
          </p:nvCxnSpPr>
          <p:spPr>
            <a:xfrm rot="5400000">
              <a:off x="4454620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A6FF648-44E2-DBD1-90D9-949604A1D0CD}"/>
                </a:ext>
              </a:extLst>
            </p:cNvPr>
            <p:cNvCxnSpPr/>
            <p:nvPr/>
          </p:nvCxnSpPr>
          <p:spPr>
            <a:xfrm rot="5400000">
              <a:off x="4376099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46F782-6F00-5711-5313-5D2B1ADD8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2797" y="3641292"/>
              <a:ext cx="10207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F0D8FF0-973F-0628-FBA7-8B20846B29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2798" y="3505200"/>
              <a:ext cx="10207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7C9A463-0A6F-1F28-6573-B362176084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2797" y="3337664"/>
              <a:ext cx="1020777" cy="37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4AA23E2-3A2B-D21A-5037-1AAC089948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2797" y="3419434"/>
              <a:ext cx="1020776" cy="956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23352DB-BDFA-EB49-F019-3E90C44A2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2798" y="3710494"/>
              <a:ext cx="1020774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42D0057-DF27-79AB-F6EA-D620680ABBDA}"/>
                </a:ext>
              </a:extLst>
            </p:cNvPr>
            <p:cNvSpPr/>
            <p:nvPr/>
          </p:nvSpPr>
          <p:spPr>
            <a:xfrm>
              <a:off x="4956883" y="3402399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Line 30">
              <a:extLst>
                <a:ext uri="{FF2B5EF4-FFF2-40B4-BE49-F238E27FC236}">
                  <a16:creationId xmlns:a16="http://schemas.microsoft.com/office/drawing/2014/main" id="{9BB22484-AC53-DB23-F7A7-39E463868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3682" y="3253294"/>
              <a:ext cx="10694" cy="985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Line 30">
              <a:extLst>
                <a:ext uri="{FF2B5EF4-FFF2-40B4-BE49-F238E27FC236}">
                  <a16:creationId xmlns:a16="http://schemas.microsoft.com/office/drawing/2014/main" id="{4A9000E7-F1A2-4E9A-BD5D-AAA37D256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264" y="3253293"/>
              <a:ext cx="10694" cy="985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672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10037</TotalTime>
  <Words>41</Words>
  <Application>Microsoft Macintosh PowerPoint</Application>
  <PresentationFormat>Custom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310</cp:revision>
  <dcterms:created xsi:type="dcterms:W3CDTF">2002-08-21T12:11:08Z</dcterms:created>
  <dcterms:modified xsi:type="dcterms:W3CDTF">2025-07-25T16:17:41Z</dcterms:modified>
  <cp:category>Shooting</cp:category>
</cp:coreProperties>
</file>