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4538" autoAdjust="0"/>
  </p:normalViewPr>
  <p:slideViewPr>
    <p:cSldViewPr>
      <p:cViewPr varScale="1">
        <p:scale>
          <a:sx n="150" d="100"/>
          <a:sy n="150" d="100"/>
        </p:scale>
        <p:origin x="9792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96" name="Group 25695">
            <a:extLst>
              <a:ext uri="{FF2B5EF4-FFF2-40B4-BE49-F238E27FC236}">
                <a16:creationId xmlns:a16="http://schemas.microsoft.com/office/drawing/2014/main" id="{D8600838-C7E3-6296-7B73-1B201DBD02D8}"/>
              </a:ext>
            </a:extLst>
          </p:cNvPr>
          <p:cNvGrpSpPr/>
          <p:nvPr/>
        </p:nvGrpSpPr>
        <p:grpSpPr>
          <a:xfrm>
            <a:off x="3115719" y="4477860"/>
            <a:ext cx="128129" cy="1430401"/>
            <a:chOff x="2772089" y="3213106"/>
            <a:chExt cx="128129" cy="1430401"/>
          </a:xfrm>
        </p:grpSpPr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5CA0D48A-B24A-1FF5-DE95-A98F856548E2}"/>
                </a:ext>
              </a:extLst>
            </p:cNvPr>
            <p:cNvCxnSpPr>
              <a:cxnSpLocks/>
              <a:endCxn id="25691" idx="0"/>
            </p:cNvCxnSpPr>
            <p:nvPr/>
          </p:nvCxnSpPr>
          <p:spPr>
            <a:xfrm flipV="1">
              <a:off x="2775559" y="3213106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4AE57FF4-96FF-A562-F9C0-73837EF3B69C}"/>
                </a:ext>
              </a:extLst>
            </p:cNvPr>
            <p:cNvCxnSpPr>
              <a:cxnSpLocks/>
            </p:cNvCxnSpPr>
            <p:nvPr/>
          </p:nvCxnSpPr>
          <p:spPr>
            <a:xfrm>
              <a:off x="2772089" y="3813619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BB616DBF-F28B-24A6-54A1-FFAE4B7D0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6868" y="3734054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C8F46FE6-9F34-688C-E209-0089ADB6E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868" y="3540378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4506C529-9C7E-F2CA-32FF-7CDAEFA91484}"/>
                </a:ext>
              </a:extLst>
            </p:cNvPr>
            <p:cNvCxnSpPr>
              <a:cxnSpLocks/>
            </p:cNvCxnSpPr>
            <p:nvPr/>
          </p:nvCxnSpPr>
          <p:spPr>
            <a:xfrm>
              <a:off x="2778101" y="3567821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91" name="Line 30">
              <a:extLst>
                <a:ext uri="{FF2B5EF4-FFF2-40B4-BE49-F238E27FC236}">
                  <a16:creationId xmlns:a16="http://schemas.microsoft.com/office/drawing/2014/main" id="{DF92AB92-96D4-5154-A64F-942466BFD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640" y="321310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83" name="Group 25682">
            <a:extLst>
              <a:ext uri="{FF2B5EF4-FFF2-40B4-BE49-F238E27FC236}">
                <a16:creationId xmlns:a16="http://schemas.microsoft.com/office/drawing/2014/main" id="{110686B8-430C-005B-2F9B-C9632AB3233E}"/>
              </a:ext>
            </a:extLst>
          </p:cNvPr>
          <p:cNvGrpSpPr/>
          <p:nvPr/>
        </p:nvGrpSpPr>
        <p:grpSpPr>
          <a:xfrm>
            <a:off x="4208105" y="4482913"/>
            <a:ext cx="128129" cy="1430401"/>
            <a:chOff x="4498108" y="3419254"/>
            <a:chExt cx="128129" cy="1430401"/>
          </a:xfrm>
        </p:grpSpPr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9CE19EA3-FE74-1805-F4DD-4756B6EBBBDF}"/>
                </a:ext>
              </a:extLst>
            </p:cNvPr>
            <p:cNvCxnSpPr>
              <a:cxnSpLocks/>
              <a:endCxn id="25678" idx="0"/>
            </p:cNvCxnSpPr>
            <p:nvPr/>
          </p:nvCxnSpPr>
          <p:spPr>
            <a:xfrm flipV="1">
              <a:off x="4501578" y="3419254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096C512A-5EDF-7260-2673-34229CF43441}"/>
                </a:ext>
              </a:extLst>
            </p:cNvPr>
            <p:cNvCxnSpPr>
              <a:cxnSpLocks/>
            </p:cNvCxnSpPr>
            <p:nvPr/>
          </p:nvCxnSpPr>
          <p:spPr>
            <a:xfrm>
              <a:off x="4498108" y="4019767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4120CFE7-9276-B84D-24F5-A6EAC8AC2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887" y="3940202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B3FFA59C-1804-15F4-2814-6799C626B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887" y="3746526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73CD8B7A-E184-F738-3F63-01A89FB02370}"/>
                </a:ext>
              </a:extLst>
            </p:cNvPr>
            <p:cNvCxnSpPr>
              <a:cxnSpLocks/>
            </p:cNvCxnSpPr>
            <p:nvPr/>
          </p:nvCxnSpPr>
          <p:spPr>
            <a:xfrm>
              <a:off x="4504120" y="3773969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78" name="Line 30">
              <a:extLst>
                <a:ext uri="{FF2B5EF4-FFF2-40B4-BE49-F238E27FC236}">
                  <a16:creationId xmlns:a16="http://schemas.microsoft.com/office/drawing/2014/main" id="{0FE4BD13-C18E-C158-84B6-2B6289E04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659" y="3419254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95C0B2D-392A-8C89-F0A8-DC447FF73F46}"/>
              </a:ext>
            </a:extLst>
          </p:cNvPr>
          <p:cNvCxnSpPr>
            <a:cxnSpLocks/>
          </p:cNvCxnSpPr>
          <p:nvPr/>
        </p:nvCxnSpPr>
        <p:spPr>
          <a:xfrm>
            <a:off x="4561368" y="6841165"/>
            <a:ext cx="0" cy="1828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6D41C58-7F90-5EF1-83B8-A82DE063B2A6}"/>
              </a:ext>
            </a:extLst>
          </p:cNvPr>
          <p:cNvCxnSpPr>
            <a:cxnSpLocks/>
          </p:cNvCxnSpPr>
          <p:nvPr/>
        </p:nvCxnSpPr>
        <p:spPr>
          <a:xfrm>
            <a:off x="2835349" y="6841165"/>
            <a:ext cx="0" cy="176943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10766"/>
              </p:ext>
            </p:extLst>
          </p:nvPr>
        </p:nvGraphicFramePr>
        <p:xfrm>
          <a:off x="177801" y="165099"/>
          <a:ext cx="6997700" cy="235629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Handgun, loaded with wrists below belt.  PCC, loaded, safety on, buttstock on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40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 the shooting area(s).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2069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2, 3 or 4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F2D017-0455-9435-AC69-186CD3E08992}"/>
              </a:ext>
            </a:extLst>
          </p:cNvPr>
          <p:cNvGrpSpPr/>
          <p:nvPr/>
        </p:nvGrpSpPr>
        <p:grpSpPr>
          <a:xfrm>
            <a:off x="4196620" y="5346686"/>
            <a:ext cx="551383" cy="1081733"/>
            <a:chOff x="4191000" y="2339280"/>
            <a:chExt cx="551383" cy="108173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B8BEBD-CF8A-1EA3-98A5-45845483B6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3539" y="235989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24204C-C8B1-67F8-1241-42BC731B9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09936" y="26823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0CF1662-FF42-8807-2A81-24054FEC9CDA}"/>
                </a:ext>
              </a:extLst>
            </p:cNvPr>
            <p:cNvCxnSpPr/>
            <p:nvPr/>
          </p:nvCxnSpPr>
          <p:spPr>
            <a:xfrm rot="5400000">
              <a:off x="4086136" y="27585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9D435BE-FBEA-B3F0-C353-0BC25ADEF41C}"/>
                </a:ext>
              </a:extLst>
            </p:cNvPr>
            <p:cNvCxnSpPr>
              <a:cxnSpLocks/>
            </p:cNvCxnSpPr>
            <p:nvPr/>
          </p:nvCxnSpPr>
          <p:spPr>
            <a:xfrm>
              <a:off x="4429036" y="2939748"/>
              <a:ext cx="0" cy="1617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A69886-5B46-8665-BD33-05D27D17DA6A}"/>
                </a:ext>
              </a:extLst>
            </p:cNvPr>
            <p:cNvCxnSpPr>
              <a:cxnSpLocks/>
            </p:cNvCxnSpPr>
            <p:nvPr/>
          </p:nvCxnSpPr>
          <p:spPr>
            <a:xfrm>
              <a:off x="4505236" y="3013600"/>
              <a:ext cx="0" cy="164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AD49C1-4129-77F0-36ED-F2E8D642BAEA}"/>
                </a:ext>
              </a:extLst>
            </p:cNvPr>
            <p:cNvCxnSpPr/>
            <p:nvPr/>
          </p:nvCxnSpPr>
          <p:spPr>
            <a:xfrm rot="5400000">
              <a:off x="4314736" y="29871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04F77F-449C-E17D-57C2-BF25697982C0}"/>
                </a:ext>
              </a:extLst>
            </p:cNvPr>
            <p:cNvCxnSpPr/>
            <p:nvPr/>
          </p:nvCxnSpPr>
          <p:spPr>
            <a:xfrm rot="5400000">
              <a:off x="4472363" y="31395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9638E7-7E25-DD8A-6ECC-9A2192751C80}"/>
                </a:ext>
              </a:extLst>
            </p:cNvPr>
            <p:cNvCxnSpPr/>
            <p:nvPr/>
          </p:nvCxnSpPr>
          <p:spPr>
            <a:xfrm rot="5400000">
              <a:off x="4390936" y="30633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6CD472-AA58-57D6-0F65-6B9C4464B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000" y="287015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5327C2-5B88-AA19-CE25-F0ED3CF5AB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6981" y="280323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AFDCC9-E298-2718-5684-C7534C3DD0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818" y="273186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502C59F-25C5-9336-7DFF-B699C4230E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4435" y="2648284"/>
              <a:ext cx="148401" cy="15494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AA6508-F614-D0C2-4BB5-02A07DA30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4435" y="2572084"/>
              <a:ext cx="148401" cy="15978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30CE3E-77A1-FECA-1C63-B2C30209A4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7743" y="249919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4486A4F-3AAD-98C8-2B62-ECFE70FA44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8956" y="242420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CB1BE4-4373-4626-8736-BF8911F3D78F}"/>
                </a:ext>
              </a:extLst>
            </p:cNvPr>
            <p:cNvCxnSpPr/>
            <p:nvPr/>
          </p:nvCxnSpPr>
          <p:spPr>
            <a:xfrm rot="5400000">
              <a:off x="3938963" y="260598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26B4195-3763-AA67-C7C8-91DAD2D9A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477" y="3013600"/>
              <a:ext cx="148401" cy="15494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37AC49BA-3504-4268-EAC7-74DE796CC5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769" y="2939748"/>
              <a:ext cx="148401" cy="15494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B5F98C95-7D91-2B07-9B0F-D1E60D2AF500}"/>
                </a:ext>
              </a:extLst>
            </p:cNvPr>
            <p:cNvCxnSpPr>
              <a:cxnSpLocks/>
            </p:cNvCxnSpPr>
            <p:nvPr/>
          </p:nvCxnSpPr>
          <p:spPr>
            <a:xfrm>
              <a:off x="4511586" y="2669685"/>
              <a:ext cx="0" cy="13354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14952AE8-EF7F-BEFC-201B-787739BBA9A8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2572084"/>
              <a:ext cx="0" cy="1522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03" name="Group 25602">
            <a:extLst>
              <a:ext uri="{FF2B5EF4-FFF2-40B4-BE49-F238E27FC236}">
                <a16:creationId xmlns:a16="http://schemas.microsoft.com/office/drawing/2014/main" id="{C27FBE8C-6E5A-C3C2-F268-765943500593}"/>
              </a:ext>
            </a:extLst>
          </p:cNvPr>
          <p:cNvGrpSpPr/>
          <p:nvPr/>
        </p:nvGrpSpPr>
        <p:grpSpPr>
          <a:xfrm>
            <a:off x="2585879" y="5346686"/>
            <a:ext cx="549436" cy="1065777"/>
            <a:chOff x="3056516" y="2648214"/>
            <a:chExt cx="549436" cy="1065777"/>
          </a:xfrm>
        </p:grpSpPr>
        <p:grpSp>
          <p:nvGrpSpPr>
            <p:cNvPr id="25604" name="Group 25603">
              <a:extLst>
                <a:ext uri="{FF2B5EF4-FFF2-40B4-BE49-F238E27FC236}">
                  <a16:creationId xmlns:a16="http://schemas.microsoft.com/office/drawing/2014/main" id="{D294B02B-10F7-8A3B-AB27-A552C7EC0CDA}"/>
                </a:ext>
              </a:extLst>
            </p:cNvPr>
            <p:cNvGrpSpPr/>
            <p:nvPr/>
          </p:nvGrpSpPr>
          <p:grpSpPr>
            <a:xfrm>
              <a:off x="3056516" y="2648214"/>
              <a:ext cx="549436" cy="1065777"/>
              <a:chOff x="3503249" y="3449065"/>
              <a:chExt cx="549436" cy="1065777"/>
            </a:xfrm>
          </p:grpSpPr>
          <p:cxnSp>
            <p:nvCxnSpPr>
              <p:cNvPr id="25609" name="Straight Connector 25608">
                <a:extLst>
                  <a:ext uri="{FF2B5EF4-FFF2-40B4-BE49-F238E27FC236}">
                    <a16:creationId xmlns:a16="http://schemas.microsoft.com/office/drawing/2014/main" id="{D3D5C1FF-BC57-31B6-0713-8620B5E8C9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0" name="Straight Connector 25609">
                <a:extLst>
                  <a:ext uri="{FF2B5EF4-FFF2-40B4-BE49-F238E27FC236}">
                    <a16:creationId xmlns:a16="http://schemas.microsoft.com/office/drawing/2014/main" id="{2030D6CE-89C4-FC0E-7694-8E551CDFF678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1" name="Straight Connector 25610">
                <a:extLst>
                  <a:ext uri="{FF2B5EF4-FFF2-40B4-BE49-F238E27FC236}">
                    <a16:creationId xmlns:a16="http://schemas.microsoft.com/office/drawing/2014/main" id="{2D85E9A2-AAC8-644B-9360-DCD955F3EA72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2" name="Straight Connector 25611">
                <a:extLst>
                  <a:ext uri="{FF2B5EF4-FFF2-40B4-BE49-F238E27FC236}">
                    <a16:creationId xmlns:a16="http://schemas.microsoft.com/office/drawing/2014/main" id="{1ECEE83F-A9B3-DCAF-971F-0B9E5962B8B9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3" name="Straight Connector 25612">
                <a:extLst>
                  <a:ext uri="{FF2B5EF4-FFF2-40B4-BE49-F238E27FC236}">
                    <a16:creationId xmlns:a16="http://schemas.microsoft.com/office/drawing/2014/main" id="{FA6C6A6F-C3A7-2F6A-B48C-B384038EC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145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4" name="Straight Connector 25613">
                <a:extLst>
                  <a:ext uri="{FF2B5EF4-FFF2-40B4-BE49-F238E27FC236}">
                    <a16:creationId xmlns:a16="http://schemas.microsoft.com/office/drawing/2014/main" id="{8B22CBF2-0ADB-7849-24B2-383E89F57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5" name="Straight Connector 25614">
                <a:extLst>
                  <a:ext uri="{FF2B5EF4-FFF2-40B4-BE49-F238E27FC236}">
                    <a16:creationId xmlns:a16="http://schemas.microsoft.com/office/drawing/2014/main" id="{DA53EBA6-7F76-8A11-5BE0-CE505864181C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6" name="Straight Connector 25615">
                <a:extLst>
                  <a:ext uri="{FF2B5EF4-FFF2-40B4-BE49-F238E27FC236}">
                    <a16:creationId xmlns:a16="http://schemas.microsoft.com/office/drawing/2014/main" id="{75D06090-3917-675C-4F74-2D5751F1773C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7" name="Straight Connector 25616">
                <a:extLst>
                  <a:ext uri="{FF2B5EF4-FFF2-40B4-BE49-F238E27FC236}">
                    <a16:creationId xmlns:a16="http://schemas.microsoft.com/office/drawing/2014/main" id="{0D8B1C35-667F-B990-4625-19F39B159E9E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8" name="Straight Connector 25617">
                <a:extLst>
                  <a:ext uri="{FF2B5EF4-FFF2-40B4-BE49-F238E27FC236}">
                    <a16:creationId xmlns:a16="http://schemas.microsoft.com/office/drawing/2014/main" id="{5B4D489D-8BC0-1BBD-0504-2ED7053C1B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19" name="Straight Connector 25618">
                <a:extLst>
                  <a:ext uri="{FF2B5EF4-FFF2-40B4-BE49-F238E27FC236}">
                    <a16:creationId xmlns:a16="http://schemas.microsoft.com/office/drawing/2014/main" id="{A6C6D09F-EB60-E66B-925C-3F6ED01D2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20" name="Straight Connector 25619">
                <a:extLst>
                  <a:ext uri="{FF2B5EF4-FFF2-40B4-BE49-F238E27FC236}">
                    <a16:creationId xmlns:a16="http://schemas.microsoft.com/office/drawing/2014/main" id="{993D7C5B-707D-EC43-AA94-2A33D63FC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4054736"/>
                <a:ext cx="160359" cy="1553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21" name="Straight Connector 25620">
                <a:extLst>
                  <a:ext uri="{FF2B5EF4-FFF2-40B4-BE49-F238E27FC236}">
                    <a16:creationId xmlns:a16="http://schemas.microsoft.com/office/drawing/2014/main" id="{4476BE0A-1AFA-B21F-23AD-245BE3DC3B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22" name="Straight Connector 25621">
                <a:extLst>
                  <a:ext uri="{FF2B5EF4-FFF2-40B4-BE49-F238E27FC236}">
                    <a16:creationId xmlns:a16="http://schemas.microsoft.com/office/drawing/2014/main" id="{971161FA-0A73-DE15-BFB2-CCE7A72E0B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23" name="Straight Connector 25622">
                <a:extLst>
                  <a:ext uri="{FF2B5EF4-FFF2-40B4-BE49-F238E27FC236}">
                    <a16:creationId xmlns:a16="http://schemas.microsoft.com/office/drawing/2014/main" id="{456FC168-73F6-974B-05F9-CE29DE8AE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24" name="Straight Connector 25623">
                <a:extLst>
                  <a:ext uri="{FF2B5EF4-FFF2-40B4-BE49-F238E27FC236}">
                    <a16:creationId xmlns:a16="http://schemas.microsoft.com/office/drawing/2014/main" id="{8C251EB8-F6B0-F4B7-BFA8-724E39C34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B7997099-8FE5-53F0-A289-8E3F09EDD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873" y="3328779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7283363F-0F4F-EAC4-F179-655BC290D52B}"/>
                </a:ext>
              </a:extLst>
            </p:cNvPr>
            <p:cNvCxnSpPr>
              <a:cxnSpLocks/>
            </p:cNvCxnSpPr>
            <p:nvPr/>
          </p:nvCxnSpPr>
          <p:spPr>
            <a:xfrm>
              <a:off x="3292294" y="3317450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F429A76E-0A76-09E2-E91C-02A547A1D963}"/>
                </a:ext>
              </a:extLst>
            </p:cNvPr>
            <p:cNvCxnSpPr>
              <a:cxnSpLocks/>
            </p:cNvCxnSpPr>
            <p:nvPr/>
          </p:nvCxnSpPr>
          <p:spPr>
            <a:xfrm>
              <a:off x="3365955" y="2898350"/>
              <a:ext cx="0" cy="12226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CF82C4B3-D131-DD09-0C06-B2A0E1307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4693" y="2871432"/>
              <a:ext cx="160359" cy="1553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5" name="Group 25624">
            <a:extLst>
              <a:ext uri="{FF2B5EF4-FFF2-40B4-BE49-F238E27FC236}">
                <a16:creationId xmlns:a16="http://schemas.microsoft.com/office/drawing/2014/main" id="{500FF94A-BE98-197F-34A7-3774505A5C37}"/>
              </a:ext>
            </a:extLst>
          </p:cNvPr>
          <p:cNvGrpSpPr/>
          <p:nvPr/>
        </p:nvGrpSpPr>
        <p:grpSpPr>
          <a:xfrm>
            <a:off x="2030911" y="5327774"/>
            <a:ext cx="551383" cy="1081733"/>
            <a:chOff x="2957137" y="5943600"/>
            <a:chExt cx="551383" cy="1081733"/>
          </a:xfrm>
        </p:grpSpPr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0FF02072-D1D1-5876-1D42-B007AC43B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F34B1B72-BA9E-D4DE-7A48-935901CBA2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EB4E30B5-DC43-275A-D316-D58EBFBC3BF2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9EF4AA2C-2BCF-6A36-ADAD-6CFC8C0A1798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C3F8CBCA-E3C8-5186-EA1D-FD41BD6B8D1A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437A7865-903C-1639-B1B5-6420136F289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06FF09CA-8D65-0DCB-9DDA-3E2FC1860404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566B31D3-C3B4-E89A-2B6E-97202959DF3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BDA41B34-E5EA-BE81-169A-571CE1974D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82F2A797-9982-8953-BD70-BD14BC8E69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2C737274-8A34-218D-30B5-8228FF21AF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A84CB104-2058-FC9A-1F40-9888FF6C0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39B2CFFB-B997-22F0-158C-C68A5FE812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88047A46-D3D4-2208-F410-5621BBA1D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F81917F1-08D9-FDFF-AC2B-5C48C3D448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08835D70-50DC-0918-6F2B-D63BA8E902EA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60" name="Group 25659">
            <a:extLst>
              <a:ext uri="{FF2B5EF4-FFF2-40B4-BE49-F238E27FC236}">
                <a16:creationId xmlns:a16="http://schemas.microsoft.com/office/drawing/2014/main" id="{185BF0C4-A7BD-8A97-65DB-02187A502D61}"/>
              </a:ext>
            </a:extLst>
          </p:cNvPr>
          <p:cNvGrpSpPr/>
          <p:nvPr/>
        </p:nvGrpSpPr>
        <p:grpSpPr>
          <a:xfrm>
            <a:off x="4743104" y="5355112"/>
            <a:ext cx="549436" cy="1065777"/>
            <a:chOff x="3503249" y="3449065"/>
            <a:chExt cx="549436" cy="1065777"/>
          </a:xfrm>
        </p:grpSpPr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58B2E935-E106-0892-13A8-42E04353A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13ED125D-F87C-C826-EE31-0AA558A9D6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E91750C2-4CD2-6669-FCE9-95B6B1C70430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39FFB7-88C7-B98D-3ADE-1F375A293163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73BA78-12F3-EC4B-BABD-0AD1D48DE3FA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55D1477-9197-4C7B-17EB-E5B40C0E38B7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80FB23-95C1-B001-FE9D-DE05752DE409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BD56E13-CA0D-45FD-5E63-58347D4401BF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E735398-51B3-085F-DA91-D5738D4CCA78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140A01-211E-5822-A4E3-65F791C70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1A0812-8229-2831-1755-ECA108380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443C82-1497-E47B-5173-8BE62AD08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E701F0D-FEB7-BCD6-F0A3-04C09F970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33BC5E2-FEE5-0C9A-90A9-E48945BE6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D7FAB3-6F03-7CF3-1FC4-F135B280F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4A1EF4C-17C4-33E0-F557-7BEB7ADCE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Line 30">
            <a:extLst>
              <a:ext uri="{FF2B5EF4-FFF2-40B4-BE49-F238E27FC236}">
                <a16:creationId xmlns:a16="http://schemas.microsoft.com/office/drawing/2014/main" id="{1DF16F1F-9A85-5823-CCB2-9F44E3A89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402" y="5338043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30">
            <a:extLst>
              <a:ext uri="{FF2B5EF4-FFF2-40B4-BE49-F238E27FC236}">
                <a16:creationId xmlns:a16="http://schemas.microsoft.com/office/drawing/2014/main" id="{EFC89A13-AD34-0BCD-A5A7-2C5BFE1F0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9002" y="5871443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30">
            <a:extLst>
              <a:ext uri="{FF2B5EF4-FFF2-40B4-BE49-F238E27FC236}">
                <a16:creationId xmlns:a16="http://schemas.microsoft.com/office/drawing/2014/main" id="{0BB625A5-1700-6EB8-CD21-EAF088B7D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4780" y="5349173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30">
            <a:extLst>
              <a:ext uri="{FF2B5EF4-FFF2-40B4-BE49-F238E27FC236}">
                <a16:creationId xmlns:a16="http://schemas.microsoft.com/office/drawing/2014/main" id="{56D156C0-3561-F64D-E2A8-601154222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906" y="5342851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30">
            <a:extLst>
              <a:ext uri="{FF2B5EF4-FFF2-40B4-BE49-F238E27FC236}">
                <a16:creationId xmlns:a16="http://schemas.microsoft.com/office/drawing/2014/main" id="{AABFD1A1-1F19-22DC-D786-6B507946A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2845" y="5327439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30">
            <a:extLst>
              <a:ext uri="{FF2B5EF4-FFF2-40B4-BE49-F238E27FC236}">
                <a16:creationId xmlns:a16="http://schemas.microsoft.com/office/drawing/2014/main" id="{ECD5AF8C-B991-34A3-1D25-7031845FD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376" y="5871970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EE23B04-E835-BC48-FFF9-4C0A9BAF15E7}"/>
              </a:ext>
            </a:extLst>
          </p:cNvPr>
          <p:cNvGrpSpPr/>
          <p:nvPr/>
        </p:nvGrpSpPr>
        <p:grpSpPr>
          <a:xfrm>
            <a:off x="3070639" y="5327439"/>
            <a:ext cx="325438" cy="1233488"/>
            <a:chOff x="838200" y="239263"/>
            <a:chExt cx="325438" cy="1233488"/>
          </a:xfrm>
        </p:grpSpPr>
        <p:sp>
          <p:nvSpPr>
            <p:cNvPr id="96" name="AutoShape 673">
              <a:extLst>
                <a:ext uri="{FF2B5EF4-FFF2-40B4-BE49-F238E27FC236}">
                  <a16:creationId xmlns:a16="http://schemas.microsoft.com/office/drawing/2014/main" id="{63FE1458-04C6-2011-D55D-7BB74B3C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utoShape 673">
              <a:extLst>
                <a:ext uri="{FF2B5EF4-FFF2-40B4-BE49-F238E27FC236}">
                  <a16:creationId xmlns:a16="http://schemas.microsoft.com/office/drawing/2014/main" id="{051913B5-FD4C-ECF3-7EE0-30CB40B3B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BBD06B8-7B68-7C11-B077-7E3505389E8F}"/>
              </a:ext>
            </a:extLst>
          </p:cNvPr>
          <p:cNvGrpSpPr/>
          <p:nvPr/>
        </p:nvGrpSpPr>
        <p:grpSpPr>
          <a:xfrm>
            <a:off x="3970481" y="5363399"/>
            <a:ext cx="325438" cy="1233488"/>
            <a:chOff x="838200" y="239263"/>
            <a:chExt cx="325438" cy="1233488"/>
          </a:xfrm>
        </p:grpSpPr>
        <p:sp>
          <p:nvSpPr>
            <p:cNvPr id="99" name="AutoShape 673">
              <a:extLst>
                <a:ext uri="{FF2B5EF4-FFF2-40B4-BE49-F238E27FC236}">
                  <a16:creationId xmlns:a16="http://schemas.microsoft.com/office/drawing/2014/main" id="{3F77A1D3-9F69-8219-7055-D8CC747D8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utoShape 673">
              <a:extLst>
                <a:ext uri="{FF2B5EF4-FFF2-40B4-BE49-F238E27FC236}">
                  <a16:creationId xmlns:a16="http://schemas.microsoft.com/office/drawing/2014/main" id="{442E5CA5-33C7-5122-B991-D8B144527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119D00F-5183-07D1-8477-CCDC5B7EF342}"/>
              </a:ext>
            </a:extLst>
          </p:cNvPr>
          <p:cNvGrpSpPr/>
          <p:nvPr/>
        </p:nvGrpSpPr>
        <p:grpSpPr>
          <a:xfrm>
            <a:off x="5450989" y="3521877"/>
            <a:ext cx="129739" cy="1805562"/>
            <a:chOff x="2990148" y="1442981"/>
            <a:chExt cx="129739" cy="180556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350264-89B8-DC54-C073-E3F4F072B553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8725C8D-750F-54E6-D7A8-DC7277C9E504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02AB790-CA42-4DCC-4262-5D6D82E89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2E2754-6511-35CB-93DB-23CBF6C1B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AEF3C8D-816F-84E8-18F1-A06D4C59A3D6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AE8E85D7-32F0-CAE1-B2B4-8E1862957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7A011A0D-C0DA-5E0F-FC40-EFB35E920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336DCDF-2A8A-7BE7-24AD-68357A325E92}"/>
              </a:ext>
            </a:extLst>
          </p:cNvPr>
          <p:cNvGrpSpPr/>
          <p:nvPr/>
        </p:nvGrpSpPr>
        <p:grpSpPr>
          <a:xfrm>
            <a:off x="1728787" y="3516561"/>
            <a:ext cx="129739" cy="1805562"/>
            <a:chOff x="2990148" y="1442981"/>
            <a:chExt cx="129739" cy="1805562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CE4EC3-DC5E-7AD0-608D-1ADE6E6FF932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CB94302-94DC-40BB-8727-3972064E0527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4FD95F6-4346-BF4C-F5B0-584526128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DA3874B-DE25-5E34-7249-CDC1B052A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C21556E-C6EC-D0A2-60B9-C769DC52F50D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Line 30">
              <a:extLst>
                <a:ext uri="{FF2B5EF4-FFF2-40B4-BE49-F238E27FC236}">
                  <a16:creationId xmlns:a16="http://schemas.microsoft.com/office/drawing/2014/main" id="{EDF1F2BB-5ABE-4914-5A61-4A2BF0C1B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731CECF1-92AA-A5D1-D744-FBB6154F4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BDCB864-3A9A-900A-935E-91D35BFCED74}"/>
              </a:ext>
            </a:extLst>
          </p:cNvPr>
          <p:cNvGrpSpPr/>
          <p:nvPr/>
        </p:nvGrpSpPr>
        <p:grpSpPr>
          <a:xfrm>
            <a:off x="2067146" y="7755565"/>
            <a:ext cx="1040458" cy="869209"/>
            <a:chOff x="163500" y="34958"/>
            <a:chExt cx="1040458" cy="869209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93A2F64-C019-1D63-616F-416B9FDEDB3E}"/>
                </a:ext>
              </a:extLst>
            </p:cNvPr>
            <p:cNvGrpSpPr/>
            <p:nvPr/>
          </p:nvGrpSpPr>
          <p:grpSpPr>
            <a:xfrm>
              <a:off x="163500" y="43012"/>
              <a:ext cx="1040458" cy="533400"/>
              <a:chOff x="164578" y="76347"/>
              <a:chExt cx="1040458" cy="5334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D929816-A3D9-EFA8-1AA6-67C29DFE576C}"/>
                  </a:ext>
                </a:extLst>
              </p:cNvPr>
              <p:cNvSpPr/>
              <p:nvPr/>
            </p:nvSpPr>
            <p:spPr>
              <a:xfrm rot="5400000">
                <a:off x="414049" y="-173124"/>
                <a:ext cx="533400" cy="103234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0F86E1A-2525-D5C0-E901-1D63404CD8FB}"/>
                  </a:ext>
                </a:extLst>
              </p:cNvPr>
              <p:cNvCxnSpPr/>
              <p:nvPr/>
            </p:nvCxnSpPr>
            <p:spPr>
              <a:xfrm rot="5400000">
                <a:off x="85203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9A4EB2C-0F38-BE2D-9FA6-7F6D8BCD8F04}"/>
                  </a:ext>
                </a:extLst>
              </p:cNvPr>
              <p:cNvCxnSpPr/>
              <p:nvPr/>
            </p:nvCxnSpPr>
            <p:spPr>
              <a:xfrm rot="5400000">
                <a:off x="772521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09450BB-0973-B5D8-990F-B8F8DCB7963B}"/>
                  </a:ext>
                </a:extLst>
              </p:cNvPr>
              <p:cNvCxnSpPr/>
              <p:nvPr/>
            </p:nvCxnSpPr>
            <p:spPr>
              <a:xfrm rot="5400000">
                <a:off x="693008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D73AE85-7F92-A6F3-3AEB-F54839764B59}"/>
                  </a:ext>
                </a:extLst>
              </p:cNvPr>
              <p:cNvCxnSpPr/>
              <p:nvPr/>
            </p:nvCxnSpPr>
            <p:spPr>
              <a:xfrm rot="5400000">
                <a:off x="61349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4B23F63-2DA2-82DE-2311-18F49AB20260}"/>
                  </a:ext>
                </a:extLst>
              </p:cNvPr>
              <p:cNvCxnSpPr/>
              <p:nvPr/>
            </p:nvCxnSpPr>
            <p:spPr>
              <a:xfrm rot="5400000">
                <a:off x="533982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38D4FEF-1F15-CCE5-6584-C1477426ECCF}"/>
                  </a:ext>
                </a:extLst>
              </p:cNvPr>
              <p:cNvCxnSpPr/>
              <p:nvPr/>
            </p:nvCxnSpPr>
            <p:spPr>
              <a:xfrm rot="5400000">
                <a:off x="45446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C658EC5-9A8C-D02F-7E26-79AF23DF17F9}"/>
                  </a:ext>
                </a:extLst>
              </p:cNvPr>
              <p:cNvCxnSpPr/>
              <p:nvPr/>
            </p:nvCxnSpPr>
            <p:spPr>
              <a:xfrm rot="5400000">
                <a:off x="374956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2D0E38F-5D6B-AE79-9DAB-C7BDDA21B10A}"/>
                  </a:ext>
                </a:extLst>
              </p:cNvPr>
              <p:cNvCxnSpPr/>
              <p:nvPr/>
            </p:nvCxnSpPr>
            <p:spPr>
              <a:xfrm rot="5400000">
                <a:off x="295443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42785CC-4AF7-F5F8-FE87-CB7131AE0A0C}"/>
                  </a:ext>
                </a:extLst>
              </p:cNvPr>
              <p:cNvCxnSpPr/>
              <p:nvPr/>
            </p:nvCxnSpPr>
            <p:spPr>
              <a:xfrm rot="5400000">
                <a:off x="215930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3B7E89E-FD5A-25B2-5A40-F081C0186002}"/>
                  </a:ext>
                </a:extLst>
              </p:cNvPr>
              <p:cNvCxnSpPr/>
              <p:nvPr/>
            </p:nvCxnSpPr>
            <p:spPr>
              <a:xfrm rot="5400000">
                <a:off x="136417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876068F-5D46-31CC-2DEA-2C8B6BF24D6C}"/>
                  </a:ext>
                </a:extLst>
              </p:cNvPr>
              <p:cNvCxnSpPr/>
              <p:nvPr/>
            </p:nvCxnSpPr>
            <p:spPr>
              <a:xfrm rot="5400000">
                <a:off x="56904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3205DC8-E83C-502E-77AB-520ACAFDFCBD}"/>
                  </a:ext>
                </a:extLst>
              </p:cNvPr>
              <p:cNvCxnSpPr/>
              <p:nvPr/>
            </p:nvCxnSpPr>
            <p:spPr>
              <a:xfrm rot="5400000">
                <a:off x="-2260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241012A-76C7-4BD6-0B17-33CB60545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457347"/>
                <a:ext cx="1040458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268B418-8572-FF97-3367-690664BABE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152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C548C89-7822-BA6C-5169-B0E0FF45A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533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DC41C5D-2FB7-C365-3DE2-090BDA291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3810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2A1216E-2D3D-BDC9-F733-66DFD0CAF1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728" y="3048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B2565CA-9149-FD66-AB86-A7391A8CC1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2286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Line 30">
              <a:extLst>
                <a:ext uri="{FF2B5EF4-FFF2-40B4-BE49-F238E27FC236}">
                  <a16:creationId xmlns:a16="http://schemas.microsoft.com/office/drawing/2014/main" id="{0F6CCAFA-C65B-1106-03E4-16709CED9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958" y="4301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30">
              <a:extLst>
                <a:ext uri="{FF2B5EF4-FFF2-40B4-BE49-F238E27FC236}">
                  <a16:creationId xmlns:a16="http://schemas.microsoft.com/office/drawing/2014/main" id="{AC7D03F5-52E2-DC9D-DE1D-1FAAA305D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17" y="34958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FE5430A-FBBE-F4C9-8348-D196AF6E852E}"/>
              </a:ext>
            </a:extLst>
          </p:cNvPr>
          <p:cNvGrpSpPr/>
          <p:nvPr/>
        </p:nvGrpSpPr>
        <p:grpSpPr>
          <a:xfrm>
            <a:off x="4248773" y="7755565"/>
            <a:ext cx="1040458" cy="869209"/>
            <a:chOff x="163500" y="34958"/>
            <a:chExt cx="1040458" cy="86920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0FCE67F-C004-721B-249C-ED07DBEEA593}"/>
                </a:ext>
              </a:extLst>
            </p:cNvPr>
            <p:cNvGrpSpPr/>
            <p:nvPr/>
          </p:nvGrpSpPr>
          <p:grpSpPr>
            <a:xfrm>
              <a:off x="163500" y="43012"/>
              <a:ext cx="1040458" cy="533400"/>
              <a:chOff x="164578" y="76347"/>
              <a:chExt cx="1040458" cy="5334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A8B3BAB-B9D7-8FDE-40F9-CB02979F3E76}"/>
                  </a:ext>
                </a:extLst>
              </p:cNvPr>
              <p:cNvSpPr/>
              <p:nvPr/>
            </p:nvSpPr>
            <p:spPr>
              <a:xfrm rot="5400000">
                <a:off x="414049" y="-173124"/>
                <a:ext cx="533400" cy="103234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68280EC-C81C-941C-B944-642B93E2378B}"/>
                  </a:ext>
                </a:extLst>
              </p:cNvPr>
              <p:cNvCxnSpPr/>
              <p:nvPr/>
            </p:nvCxnSpPr>
            <p:spPr>
              <a:xfrm rot="5400000">
                <a:off x="85203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E50C1C3-3AF0-795F-5708-BAB1E0E470B6}"/>
                  </a:ext>
                </a:extLst>
              </p:cNvPr>
              <p:cNvCxnSpPr/>
              <p:nvPr/>
            </p:nvCxnSpPr>
            <p:spPr>
              <a:xfrm rot="5400000">
                <a:off x="772521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4FFB2D1-186B-5E50-F76A-BC35AD65CC81}"/>
                  </a:ext>
                </a:extLst>
              </p:cNvPr>
              <p:cNvCxnSpPr/>
              <p:nvPr/>
            </p:nvCxnSpPr>
            <p:spPr>
              <a:xfrm rot="5400000">
                <a:off x="693008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4579420-9671-D667-5B65-25A2BFCEE686}"/>
                  </a:ext>
                </a:extLst>
              </p:cNvPr>
              <p:cNvCxnSpPr/>
              <p:nvPr/>
            </p:nvCxnSpPr>
            <p:spPr>
              <a:xfrm rot="5400000">
                <a:off x="61349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3B93462-5F87-491E-38B0-EDF56C314289}"/>
                  </a:ext>
                </a:extLst>
              </p:cNvPr>
              <p:cNvCxnSpPr/>
              <p:nvPr/>
            </p:nvCxnSpPr>
            <p:spPr>
              <a:xfrm rot="5400000">
                <a:off x="533982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9A7E8C5-82EC-CD78-E838-0735F79E88AF}"/>
                  </a:ext>
                </a:extLst>
              </p:cNvPr>
              <p:cNvCxnSpPr/>
              <p:nvPr/>
            </p:nvCxnSpPr>
            <p:spPr>
              <a:xfrm rot="5400000">
                <a:off x="45446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407FDCB-402C-17D9-2838-9BC76E415012}"/>
                  </a:ext>
                </a:extLst>
              </p:cNvPr>
              <p:cNvCxnSpPr/>
              <p:nvPr/>
            </p:nvCxnSpPr>
            <p:spPr>
              <a:xfrm rot="5400000">
                <a:off x="374956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54D6C85-D6CA-B79F-00B1-B4F093AF2D0B}"/>
                  </a:ext>
                </a:extLst>
              </p:cNvPr>
              <p:cNvCxnSpPr/>
              <p:nvPr/>
            </p:nvCxnSpPr>
            <p:spPr>
              <a:xfrm rot="5400000">
                <a:off x="295443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09DFE50-F023-9113-ADAE-0237F4719D5E}"/>
                  </a:ext>
                </a:extLst>
              </p:cNvPr>
              <p:cNvCxnSpPr/>
              <p:nvPr/>
            </p:nvCxnSpPr>
            <p:spPr>
              <a:xfrm rot="5400000">
                <a:off x="215930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EB92CB3-346C-C762-2626-612AA409C161}"/>
                  </a:ext>
                </a:extLst>
              </p:cNvPr>
              <p:cNvCxnSpPr/>
              <p:nvPr/>
            </p:nvCxnSpPr>
            <p:spPr>
              <a:xfrm rot="5400000">
                <a:off x="136417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CC728DB-ECEE-00BE-A52C-D6BEC93C227A}"/>
                  </a:ext>
                </a:extLst>
              </p:cNvPr>
              <p:cNvCxnSpPr/>
              <p:nvPr/>
            </p:nvCxnSpPr>
            <p:spPr>
              <a:xfrm rot="5400000">
                <a:off x="56904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96839C7-7DF7-413C-CFBE-6D6BFE40B677}"/>
                  </a:ext>
                </a:extLst>
              </p:cNvPr>
              <p:cNvCxnSpPr/>
              <p:nvPr/>
            </p:nvCxnSpPr>
            <p:spPr>
              <a:xfrm rot="5400000">
                <a:off x="-2260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E72B57-A4B3-43A8-02A1-C2AB73E28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457347"/>
                <a:ext cx="1040458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A1AC0EE-C8CF-C5A5-3014-E974A0E881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152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91FCA22-08AA-2183-FA9C-FFA8708BE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533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C567B91-A2E3-198D-6775-396DB22257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3810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7960E61-90C9-48A3-C6D3-518291CF04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728" y="3048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7EA194F-DAC4-5D74-3141-292F6C6F7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2286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Line 30">
              <a:extLst>
                <a:ext uri="{FF2B5EF4-FFF2-40B4-BE49-F238E27FC236}">
                  <a16:creationId xmlns:a16="http://schemas.microsoft.com/office/drawing/2014/main" id="{BD98034D-AFCC-3BAC-0ECD-A86113F72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958" y="4301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0">
              <a:extLst>
                <a:ext uri="{FF2B5EF4-FFF2-40B4-BE49-F238E27FC236}">
                  <a16:creationId xmlns:a16="http://schemas.microsoft.com/office/drawing/2014/main" id="{A299B041-B26D-0DEC-BF88-A3DF86F25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17" y="34958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9F576D3-48AA-FE95-DC6F-98EC658E627A}"/>
              </a:ext>
            </a:extLst>
          </p:cNvPr>
          <p:cNvCxnSpPr>
            <a:cxnSpLocks/>
          </p:cNvCxnSpPr>
          <p:nvPr/>
        </p:nvCxnSpPr>
        <p:spPr>
          <a:xfrm>
            <a:off x="2819400" y="6841165"/>
            <a:ext cx="1752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2CE9A80-23EA-D618-B3FD-06EB99D6A04F}"/>
              </a:ext>
            </a:extLst>
          </p:cNvPr>
          <p:cNvSpPr txBox="1"/>
          <p:nvPr/>
        </p:nvSpPr>
        <p:spPr>
          <a:xfrm>
            <a:off x="3160259" y="7091130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Shooting Area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109C6E6-A01B-58E7-8B6B-2BCD9A9D89CF}"/>
              </a:ext>
            </a:extLst>
          </p:cNvPr>
          <p:cNvCxnSpPr>
            <a:cxnSpLocks/>
          </p:cNvCxnSpPr>
          <p:nvPr/>
        </p:nvCxnSpPr>
        <p:spPr>
          <a:xfrm flipV="1">
            <a:off x="1793657" y="9127165"/>
            <a:ext cx="3783527" cy="1683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EF78E55-A3C3-53A5-D15C-BFA0B1894EFD}"/>
              </a:ext>
            </a:extLst>
          </p:cNvPr>
          <p:cNvCxnSpPr>
            <a:cxnSpLocks/>
          </p:cNvCxnSpPr>
          <p:nvPr/>
        </p:nvCxnSpPr>
        <p:spPr>
          <a:xfrm>
            <a:off x="1793657" y="8627435"/>
            <a:ext cx="28707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C03D4DD-A4C4-7E48-F799-662CEA64FF1A}"/>
              </a:ext>
            </a:extLst>
          </p:cNvPr>
          <p:cNvCxnSpPr>
            <a:cxnSpLocks/>
          </p:cNvCxnSpPr>
          <p:nvPr/>
        </p:nvCxnSpPr>
        <p:spPr>
          <a:xfrm>
            <a:off x="5290105" y="8630979"/>
            <a:ext cx="28707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64" name="Straight Connector 25663">
            <a:extLst>
              <a:ext uri="{FF2B5EF4-FFF2-40B4-BE49-F238E27FC236}">
                <a16:creationId xmlns:a16="http://schemas.microsoft.com/office/drawing/2014/main" id="{1A396D73-ADF9-10BE-460F-E734F86E2B21}"/>
              </a:ext>
            </a:extLst>
          </p:cNvPr>
          <p:cNvCxnSpPr>
            <a:cxnSpLocks/>
          </p:cNvCxnSpPr>
          <p:nvPr/>
        </p:nvCxnSpPr>
        <p:spPr>
          <a:xfrm>
            <a:off x="5577184" y="8627435"/>
            <a:ext cx="0" cy="49973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68" name="Straight Connector 25667">
            <a:extLst>
              <a:ext uri="{FF2B5EF4-FFF2-40B4-BE49-F238E27FC236}">
                <a16:creationId xmlns:a16="http://schemas.microsoft.com/office/drawing/2014/main" id="{E86CD699-3B64-EE5F-82A0-21354B316377}"/>
              </a:ext>
            </a:extLst>
          </p:cNvPr>
          <p:cNvCxnSpPr>
            <a:cxnSpLocks/>
          </p:cNvCxnSpPr>
          <p:nvPr/>
        </p:nvCxnSpPr>
        <p:spPr>
          <a:xfrm flipV="1">
            <a:off x="1793657" y="8610600"/>
            <a:ext cx="0" cy="533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99" name="Group 25798">
            <a:extLst>
              <a:ext uri="{FF2B5EF4-FFF2-40B4-BE49-F238E27FC236}">
                <a16:creationId xmlns:a16="http://schemas.microsoft.com/office/drawing/2014/main" id="{0BFEB7C6-4BA3-C54B-EB97-86BF30A12D34}"/>
              </a:ext>
            </a:extLst>
          </p:cNvPr>
          <p:cNvGrpSpPr/>
          <p:nvPr/>
        </p:nvGrpSpPr>
        <p:grpSpPr>
          <a:xfrm>
            <a:off x="915988" y="2743200"/>
            <a:ext cx="293688" cy="965199"/>
            <a:chOff x="915988" y="2743200"/>
            <a:chExt cx="293688" cy="965199"/>
          </a:xfrm>
        </p:grpSpPr>
        <p:grpSp>
          <p:nvGrpSpPr>
            <p:cNvPr id="25698" name="Group 500">
              <a:extLst>
                <a:ext uri="{FF2B5EF4-FFF2-40B4-BE49-F238E27FC236}">
                  <a16:creationId xmlns:a16="http://schemas.microsoft.com/office/drawing/2014/main" id="{4B6CEC80-09FA-F3FE-786D-3B650F257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5988" y="2743200"/>
              <a:ext cx="288925" cy="965199"/>
              <a:chOff x="3504" y="1392"/>
              <a:chExt cx="182" cy="608"/>
            </a:xfrm>
          </p:grpSpPr>
          <p:sp>
            <p:nvSpPr>
              <p:cNvPr id="25700" name="Freeform 501">
                <a:extLst>
                  <a:ext uri="{FF2B5EF4-FFF2-40B4-BE49-F238E27FC236}">
                    <a16:creationId xmlns:a16="http://schemas.microsoft.com/office/drawing/2014/main" id="{3A9C0018-B788-D3E6-7CED-43808E721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1" name="Freeform 502">
                <a:extLst>
                  <a:ext uri="{FF2B5EF4-FFF2-40B4-BE49-F238E27FC236}">
                    <a16:creationId xmlns:a16="http://schemas.microsoft.com/office/drawing/2014/main" id="{8AB81CED-970B-4F28-377B-B66900711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02" name="Group 503">
                <a:extLst>
                  <a:ext uri="{FF2B5EF4-FFF2-40B4-BE49-F238E27FC236}">
                    <a16:creationId xmlns:a16="http://schemas.microsoft.com/office/drawing/2014/main" id="{E3C3148F-8D20-3E8A-BC54-A269791D0E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4"/>
                <a:chOff x="1008" y="2592"/>
                <a:chExt cx="182" cy="384"/>
              </a:xfrm>
            </p:grpSpPr>
            <p:sp>
              <p:nvSpPr>
                <p:cNvPr id="25703" name="Freeform 504">
                  <a:extLst>
                    <a:ext uri="{FF2B5EF4-FFF2-40B4-BE49-F238E27FC236}">
                      <a16:creationId xmlns:a16="http://schemas.microsoft.com/office/drawing/2014/main" id="{8E586996-2A7B-9929-83EE-89897CF2E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4" name="Freeform 505">
                  <a:extLst>
                    <a:ext uri="{FF2B5EF4-FFF2-40B4-BE49-F238E27FC236}">
                      <a16:creationId xmlns:a16="http://schemas.microsoft.com/office/drawing/2014/main" id="{51970474-6647-8EEF-6033-828E48EE2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739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99" name="Freeform 506">
              <a:extLst>
                <a:ext uri="{FF2B5EF4-FFF2-40B4-BE49-F238E27FC236}">
                  <a16:creationId xmlns:a16="http://schemas.microsoft.com/office/drawing/2014/main" id="{6091A347-1F18-747F-FE11-8986F7DF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338" y="304800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5721" name="Group 29">
            <a:extLst>
              <a:ext uri="{FF2B5EF4-FFF2-40B4-BE49-F238E27FC236}">
                <a16:creationId xmlns:a16="http://schemas.microsoft.com/office/drawing/2014/main" id="{F6051230-09AC-1B34-709D-8027487C3051}"/>
              </a:ext>
            </a:extLst>
          </p:cNvPr>
          <p:cNvGrpSpPr>
            <a:grpSpLocks/>
          </p:cNvGrpSpPr>
          <p:nvPr/>
        </p:nvGrpSpPr>
        <p:grpSpPr bwMode="auto">
          <a:xfrm>
            <a:off x="3160259" y="2971800"/>
            <a:ext cx="287338" cy="790575"/>
            <a:chOff x="528" y="240"/>
            <a:chExt cx="181" cy="498"/>
          </a:xfrm>
        </p:grpSpPr>
        <p:sp>
          <p:nvSpPr>
            <p:cNvPr id="25722" name="Line 30">
              <a:extLst>
                <a:ext uri="{FF2B5EF4-FFF2-40B4-BE49-F238E27FC236}">
                  <a16:creationId xmlns:a16="http://schemas.microsoft.com/office/drawing/2014/main" id="{F90D62E3-EEB4-562F-67E0-188721913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3" name="Line 31">
              <a:extLst>
                <a:ext uri="{FF2B5EF4-FFF2-40B4-BE49-F238E27FC236}">
                  <a16:creationId xmlns:a16="http://schemas.microsoft.com/office/drawing/2014/main" id="{9C260A92-B91F-3FD3-0DCA-C5EDC4E1E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4" name="Freeform 32">
              <a:extLst>
                <a:ext uri="{FF2B5EF4-FFF2-40B4-BE49-F238E27FC236}">
                  <a16:creationId xmlns:a16="http://schemas.microsoft.com/office/drawing/2014/main" id="{01498C8D-19C4-E639-07DB-8AD1F53E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25" name="Group 29">
            <a:extLst>
              <a:ext uri="{FF2B5EF4-FFF2-40B4-BE49-F238E27FC236}">
                <a16:creationId xmlns:a16="http://schemas.microsoft.com/office/drawing/2014/main" id="{08E5F264-D6E4-D5D6-ED2B-633F83AE3783}"/>
              </a:ext>
            </a:extLst>
          </p:cNvPr>
          <p:cNvGrpSpPr>
            <a:grpSpLocks/>
          </p:cNvGrpSpPr>
          <p:nvPr/>
        </p:nvGrpSpPr>
        <p:grpSpPr bwMode="auto">
          <a:xfrm>
            <a:off x="4007567" y="2966028"/>
            <a:ext cx="287338" cy="790575"/>
            <a:chOff x="528" y="240"/>
            <a:chExt cx="181" cy="498"/>
          </a:xfrm>
        </p:grpSpPr>
        <p:sp>
          <p:nvSpPr>
            <p:cNvPr id="25726" name="Line 30">
              <a:extLst>
                <a:ext uri="{FF2B5EF4-FFF2-40B4-BE49-F238E27FC236}">
                  <a16:creationId xmlns:a16="http://schemas.microsoft.com/office/drawing/2014/main" id="{9398F2B9-985F-18D6-9FE9-3B5EB9282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7" name="Line 31">
              <a:extLst>
                <a:ext uri="{FF2B5EF4-FFF2-40B4-BE49-F238E27FC236}">
                  <a16:creationId xmlns:a16="http://schemas.microsoft.com/office/drawing/2014/main" id="{53250E11-BD50-C9FE-4FA6-F70C24F33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8" name="Freeform 32">
              <a:extLst>
                <a:ext uri="{FF2B5EF4-FFF2-40B4-BE49-F238E27FC236}">
                  <a16:creationId xmlns:a16="http://schemas.microsoft.com/office/drawing/2014/main" id="{68CD5A58-F3E6-3F91-F786-EF0BFFAB6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29" name="Group 29">
            <a:extLst>
              <a:ext uri="{FF2B5EF4-FFF2-40B4-BE49-F238E27FC236}">
                <a16:creationId xmlns:a16="http://schemas.microsoft.com/office/drawing/2014/main" id="{A9878E87-483D-7013-A29D-980AA3BA338C}"/>
              </a:ext>
            </a:extLst>
          </p:cNvPr>
          <p:cNvGrpSpPr>
            <a:grpSpLocks/>
          </p:cNvGrpSpPr>
          <p:nvPr/>
        </p:nvGrpSpPr>
        <p:grpSpPr bwMode="auto">
          <a:xfrm>
            <a:off x="4417699" y="2971800"/>
            <a:ext cx="287338" cy="790575"/>
            <a:chOff x="528" y="240"/>
            <a:chExt cx="181" cy="498"/>
          </a:xfrm>
        </p:grpSpPr>
        <p:sp>
          <p:nvSpPr>
            <p:cNvPr id="25730" name="Line 30">
              <a:extLst>
                <a:ext uri="{FF2B5EF4-FFF2-40B4-BE49-F238E27FC236}">
                  <a16:creationId xmlns:a16="http://schemas.microsoft.com/office/drawing/2014/main" id="{8A25ABB7-1292-5F9C-515F-79F906949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1" name="Line 31">
              <a:extLst>
                <a:ext uri="{FF2B5EF4-FFF2-40B4-BE49-F238E27FC236}">
                  <a16:creationId xmlns:a16="http://schemas.microsoft.com/office/drawing/2014/main" id="{BE7B0C0B-A02A-F2F2-75C7-4F0A34E2F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2" name="Freeform 32">
              <a:extLst>
                <a:ext uri="{FF2B5EF4-FFF2-40B4-BE49-F238E27FC236}">
                  <a16:creationId xmlns:a16="http://schemas.microsoft.com/office/drawing/2014/main" id="{71E514B8-6CEF-F82B-4A22-6AD90205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53" name="Group 29">
            <a:extLst>
              <a:ext uri="{FF2B5EF4-FFF2-40B4-BE49-F238E27FC236}">
                <a16:creationId xmlns:a16="http://schemas.microsoft.com/office/drawing/2014/main" id="{3DB90565-C170-128F-D56F-0AAB00FD3F2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971800"/>
            <a:ext cx="287338" cy="790575"/>
            <a:chOff x="528" y="240"/>
            <a:chExt cx="181" cy="498"/>
          </a:xfrm>
        </p:grpSpPr>
        <p:sp>
          <p:nvSpPr>
            <p:cNvPr id="25754" name="Line 30">
              <a:extLst>
                <a:ext uri="{FF2B5EF4-FFF2-40B4-BE49-F238E27FC236}">
                  <a16:creationId xmlns:a16="http://schemas.microsoft.com/office/drawing/2014/main" id="{2B3FEB83-6FED-C498-A5FA-550325083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5" name="Line 31">
              <a:extLst>
                <a:ext uri="{FF2B5EF4-FFF2-40B4-BE49-F238E27FC236}">
                  <a16:creationId xmlns:a16="http://schemas.microsoft.com/office/drawing/2014/main" id="{84566FBC-6EF7-D553-CF66-042034A2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6" name="Freeform 32">
              <a:extLst>
                <a:ext uri="{FF2B5EF4-FFF2-40B4-BE49-F238E27FC236}">
                  <a16:creationId xmlns:a16="http://schemas.microsoft.com/office/drawing/2014/main" id="{983527BB-93C0-F1B3-23B2-177B14E11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62" name="Group 278">
            <a:extLst>
              <a:ext uri="{FF2B5EF4-FFF2-40B4-BE49-F238E27FC236}">
                <a16:creationId xmlns:a16="http://schemas.microsoft.com/office/drawing/2014/main" id="{13C620A0-C3B1-473D-58C3-726EA25FAAA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287338" cy="787400"/>
            <a:chOff x="2208" y="240"/>
            <a:chExt cx="181" cy="496"/>
          </a:xfrm>
        </p:grpSpPr>
        <p:sp>
          <p:nvSpPr>
            <p:cNvPr id="25763" name="Line 279">
              <a:extLst>
                <a:ext uri="{FF2B5EF4-FFF2-40B4-BE49-F238E27FC236}">
                  <a16:creationId xmlns:a16="http://schemas.microsoft.com/office/drawing/2014/main" id="{74C33502-A196-2294-3EFC-C1D6852D5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4" name="Line 280">
              <a:extLst>
                <a:ext uri="{FF2B5EF4-FFF2-40B4-BE49-F238E27FC236}">
                  <a16:creationId xmlns:a16="http://schemas.microsoft.com/office/drawing/2014/main" id="{529A124A-9811-EA59-2217-EAD91AE8C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5" name="Freeform 281">
              <a:extLst>
                <a:ext uri="{FF2B5EF4-FFF2-40B4-BE49-F238E27FC236}">
                  <a16:creationId xmlns:a16="http://schemas.microsoft.com/office/drawing/2014/main" id="{57F2E4E4-8E0C-4474-ABCA-156A06B37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6" name="Freeform 282">
              <a:extLst>
                <a:ext uri="{FF2B5EF4-FFF2-40B4-BE49-F238E27FC236}">
                  <a16:creationId xmlns:a16="http://schemas.microsoft.com/office/drawing/2014/main" id="{F93F22B3-C7E5-A757-5F04-C0A241C3AB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72" name="Group 283">
            <a:extLst>
              <a:ext uri="{FF2B5EF4-FFF2-40B4-BE49-F238E27FC236}">
                <a16:creationId xmlns:a16="http://schemas.microsoft.com/office/drawing/2014/main" id="{830FF59D-A23F-3E1A-9C3D-2EAACA5758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1817" y="2951982"/>
            <a:ext cx="287338" cy="787400"/>
            <a:chOff x="2208" y="240"/>
            <a:chExt cx="181" cy="496"/>
          </a:xfrm>
        </p:grpSpPr>
        <p:sp>
          <p:nvSpPr>
            <p:cNvPr id="25773" name="Line 284">
              <a:extLst>
                <a:ext uri="{FF2B5EF4-FFF2-40B4-BE49-F238E27FC236}">
                  <a16:creationId xmlns:a16="http://schemas.microsoft.com/office/drawing/2014/main" id="{82A018A9-22FA-EFAA-A467-6EA30E8B6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4" name="Line 285">
              <a:extLst>
                <a:ext uri="{FF2B5EF4-FFF2-40B4-BE49-F238E27FC236}">
                  <a16:creationId xmlns:a16="http://schemas.microsoft.com/office/drawing/2014/main" id="{1FF03F35-FDB1-66B4-83DB-1814A294A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5" name="Freeform 286">
              <a:extLst>
                <a:ext uri="{FF2B5EF4-FFF2-40B4-BE49-F238E27FC236}">
                  <a16:creationId xmlns:a16="http://schemas.microsoft.com/office/drawing/2014/main" id="{78CEA608-2981-357A-DD22-6F035D384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6" name="Freeform 287">
              <a:extLst>
                <a:ext uri="{FF2B5EF4-FFF2-40B4-BE49-F238E27FC236}">
                  <a16:creationId xmlns:a16="http://schemas.microsoft.com/office/drawing/2014/main" id="{665C76EC-5BC2-B3D7-DE73-59B9E11A51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77" name="Group 283">
            <a:extLst>
              <a:ext uri="{FF2B5EF4-FFF2-40B4-BE49-F238E27FC236}">
                <a16:creationId xmlns:a16="http://schemas.microsoft.com/office/drawing/2014/main" id="{F2F48B61-9DE6-90B0-F63D-14467A96DA2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58733" y="2959660"/>
            <a:ext cx="287338" cy="787400"/>
            <a:chOff x="2208" y="240"/>
            <a:chExt cx="181" cy="496"/>
          </a:xfrm>
        </p:grpSpPr>
        <p:sp>
          <p:nvSpPr>
            <p:cNvPr id="25778" name="Line 284">
              <a:extLst>
                <a:ext uri="{FF2B5EF4-FFF2-40B4-BE49-F238E27FC236}">
                  <a16:creationId xmlns:a16="http://schemas.microsoft.com/office/drawing/2014/main" id="{4772634B-4CDE-5007-FCE9-9AA223FD7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9" name="Line 285">
              <a:extLst>
                <a:ext uri="{FF2B5EF4-FFF2-40B4-BE49-F238E27FC236}">
                  <a16:creationId xmlns:a16="http://schemas.microsoft.com/office/drawing/2014/main" id="{61CD7D8E-DCE3-9BB7-CCF6-DD23894F2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0" name="Freeform 286">
              <a:extLst>
                <a:ext uri="{FF2B5EF4-FFF2-40B4-BE49-F238E27FC236}">
                  <a16:creationId xmlns:a16="http://schemas.microsoft.com/office/drawing/2014/main" id="{47163449-B934-53AE-8489-209FDA26D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1" name="Freeform 287">
              <a:extLst>
                <a:ext uri="{FF2B5EF4-FFF2-40B4-BE49-F238E27FC236}">
                  <a16:creationId xmlns:a16="http://schemas.microsoft.com/office/drawing/2014/main" id="{EBDE3C1B-4919-BDA5-1C32-1CE13A5E4C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82" name="Group 29">
            <a:extLst>
              <a:ext uri="{FF2B5EF4-FFF2-40B4-BE49-F238E27FC236}">
                <a16:creationId xmlns:a16="http://schemas.microsoft.com/office/drawing/2014/main" id="{C1333C0F-1CC7-3F3F-AC26-3B2AE8642C5E}"/>
              </a:ext>
            </a:extLst>
          </p:cNvPr>
          <p:cNvGrpSpPr>
            <a:grpSpLocks/>
          </p:cNvGrpSpPr>
          <p:nvPr/>
        </p:nvGrpSpPr>
        <p:grpSpPr bwMode="auto">
          <a:xfrm>
            <a:off x="2783829" y="2975516"/>
            <a:ext cx="287338" cy="790575"/>
            <a:chOff x="528" y="240"/>
            <a:chExt cx="181" cy="498"/>
          </a:xfrm>
        </p:grpSpPr>
        <p:sp>
          <p:nvSpPr>
            <p:cNvPr id="25783" name="Line 30">
              <a:extLst>
                <a:ext uri="{FF2B5EF4-FFF2-40B4-BE49-F238E27FC236}">
                  <a16:creationId xmlns:a16="http://schemas.microsoft.com/office/drawing/2014/main" id="{408C3084-A9AC-40B7-CAB6-AAA8AC551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4" name="Line 31">
              <a:extLst>
                <a:ext uri="{FF2B5EF4-FFF2-40B4-BE49-F238E27FC236}">
                  <a16:creationId xmlns:a16="http://schemas.microsoft.com/office/drawing/2014/main" id="{4E303A32-5E08-C539-DAFA-D55AB9854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5" name="Freeform 32">
              <a:extLst>
                <a:ext uri="{FF2B5EF4-FFF2-40B4-BE49-F238E27FC236}">
                  <a16:creationId xmlns:a16="http://schemas.microsoft.com/office/drawing/2014/main" id="{7DD9462E-09EB-EC2F-AC13-BB1EF02AA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90" name="Group 29">
            <a:extLst>
              <a:ext uri="{FF2B5EF4-FFF2-40B4-BE49-F238E27FC236}">
                <a16:creationId xmlns:a16="http://schemas.microsoft.com/office/drawing/2014/main" id="{852AAB32-572F-4AC3-8F43-A7F094D9FC08}"/>
              </a:ext>
            </a:extLst>
          </p:cNvPr>
          <p:cNvGrpSpPr>
            <a:grpSpLocks/>
          </p:cNvGrpSpPr>
          <p:nvPr/>
        </p:nvGrpSpPr>
        <p:grpSpPr bwMode="auto">
          <a:xfrm>
            <a:off x="2382897" y="2977891"/>
            <a:ext cx="287338" cy="790575"/>
            <a:chOff x="528" y="240"/>
            <a:chExt cx="181" cy="498"/>
          </a:xfrm>
        </p:grpSpPr>
        <p:sp>
          <p:nvSpPr>
            <p:cNvPr id="25791" name="Line 30">
              <a:extLst>
                <a:ext uri="{FF2B5EF4-FFF2-40B4-BE49-F238E27FC236}">
                  <a16:creationId xmlns:a16="http://schemas.microsoft.com/office/drawing/2014/main" id="{8F334B59-9BAE-48EF-2BF2-77A61C700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2" name="Line 31">
              <a:extLst>
                <a:ext uri="{FF2B5EF4-FFF2-40B4-BE49-F238E27FC236}">
                  <a16:creationId xmlns:a16="http://schemas.microsoft.com/office/drawing/2014/main" id="{4E553907-2186-241B-C7B5-B1921DC8D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3" name="Freeform 32">
              <a:extLst>
                <a:ext uri="{FF2B5EF4-FFF2-40B4-BE49-F238E27FC236}">
                  <a16:creationId xmlns:a16="http://schemas.microsoft.com/office/drawing/2014/main" id="{FD4B8F3C-C6BC-A3B0-02CA-B2BBADE15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94" name="Group 278">
            <a:extLst>
              <a:ext uri="{FF2B5EF4-FFF2-40B4-BE49-F238E27FC236}">
                <a16:creationId xmlns:a16="http://schemas.microsoft.com/office/drawing/2014/main" id="{4AB45C90-4A11-A4A7-9904-C8F8086CA9C3}"/>
              </a:ext>
            </a:extLst>
          </p:cNvPr>
          <p:cNvGrpSpPr>
            <a:grpSpLocks/>
          </p:cNvGrpSpPr>
          <p:nvPr/>
        </p:nvGrpSpPr>
        <p:grpSpPr bwMode="auto">
          <a:xfrm>
            <a:off x="1985511" y="2979643"/>
            <a:ext cx="287338" cy="787400"/>
            <a:chOff x="2208" y="240"/>
            <a:chExt cx="181" cy="496"/>
          </a:xfrm>
        </p:grpSpPr>
        <p:sp>
          <p:nvSpPr>
            <p:cNvPr id="25795" name="Line 279">
              <a:extLst>
                <a:ext uri="{FF2B5EF4-FFF2-40B4-BE49-F238E27FC236}">
                  <a16:creationId xmlns:a16="http://schemas.microsoft.com/office/drawing/2014/main" id="{5929FAA0-4439-F19B-EE8E-9DA0CDE5B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6" name="Line 280">
              <a:extLst>
                <a:ext uri="{FF2B5EF4-FFF2-40B4-BE49-F238E27FC236}">
                  <a16:creationId xmlns:a16="http://schemas.microsoft.com/office/drawing/2014/main" id="{AFDBCC18-992B-DF89-FF31-5F626E5BD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7" name="Freeform 281">
              <a:extLst>
                <a:ext uri="{FF2B5EF4-FFF2-40B4-BE49-F238E27FC236}">
                  <a16:creationId xmlns:a16="http://schemas.microsoft.com/office/drawing/2014/main" id="{370A1026-89AB-8D8D-B1FD-931B6867F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8" name="Freeform 282">
              <a:extLst>
                <a:ext uri="{FF2B5EF4-FFF2-40B4-BE49-F238E27FC236}">
                  <a16:creationId xmlns:a16="http://schemas.microsoft.com/office/drawing/2014/main" id="{5A0D73CD-224C-2014-F6CB-6C8F35EC7C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08" name="Group 25807">
            <a:extLst>
              <a:ext uri="{FF2B5EF4-FFF2-40B4-BE49-F238E27FC236}">
                <a16:creationId xmlns:a16="http://schemas.microsoft.com/office/drawing/2014/main" id="{E0981782-4032-E8D7-AE46-F050A8871558}"/>
              </a:ext>
            </a:extLst>
          </p:cNvPr>
          <p:cNvGrpSpPr/>
          <p:nvPr/>
        </p:nvGrpSpPr>
        <p:grpSpPr>
          <a:xfrm>
            <a:off x="3602481" y="2806995"/>
            <a:ext cx="293688" cy="965199"/>
            <a:chOff x="915988" y="2743200"/>
            <a:chExt cx="293688" cy="965199"/>
          </a:xfrm>
        </p:grpSpPr>
        <p:grpSp>
          <p:nvGrpSpPr>
            <p:cNvPr id="25809" name="Group 500">
              <a:extLst>
                <a:ext uri="{FF2B5EF4-FFF2-40B4-BE49-F238E27FC236}">
                  <a16:creationId xmlns:a16="http://schemas.microsoft.com/office/drawing/2014/main" id="{3A2D5F40-49FD-34FF-81A4-5B5862993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5988" y="2743200"/>
              <a:ext cx="288925" cy="965199"/>
              <a:chOff x="3504" y="1392"/>
              <a:chExt cx="182" cy="608"/>
            </a:xfrm>
          </p:grpSpPr>
          <p:sp>
            <p:nvSpPr>
              <p:cNvPr id="25811" name="Freeform 501">
                <a:extLst>
                  <a:ext uri="{FF2B5EF4-FFF2-40B4-BE49-F238E27FC236}">
                    <a16:creationId xmlns:a16="http://schemas.microsoft.com/office/drawing/2014/main" id="{C81C9ABD-D237-5F9F-15D0-2A6283CCF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12" name="Freeform 502">
                <a:extLst>
                  <a:ext uri="{FF2B5EF4-FFF2-40B4-BE49-F238E27FC236}">
                    <a16:creationId xmlns:a16="http://schemas.microsoft.com/office/drawing/2014/main" id="{37A3A9C4-1BCF-4489-E028-E222F7179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813" name="Group 503">
                <a:extLst>
                  <a:ext uri="{FF2B5EF4-FFF2-40B4-BE49-F238E27FC236}">
                    <a16:creationId xmlns:a16="http://schemas.microsoft.com/office/drawing/2014/main" id="{688647CF-38D3-865B-1F08-29A9A37898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4"/>
                <a:chOff x="1008" y="2592"/>
                <a:chExt cx="182" cy="384"/>
              </a:xfrm>
            </p:grpSpPr>
            <p:sp>
              <p:nvSpPr>
                <p:cNvPr id="25814" name="Freeform 504">
                  <a:extLst>
                    <a:ext uri="{FF2B5EF4-FFF2-40B4-BE49-F238E27FC236}">
                      <a16:creationId xmlns:a16="http://schemas.microsoft.com/office/drawing/2014/main" id="{DDEF3A59-6857-0235-8809-4C0DC9C4E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15" name="Freeform 505">
                  <a:extLst>
                    <a:ext uri="{FF2B5EF4-FFF2-40B4-BE49-F238E27FC236}">
                      <a16:creationId xmlns:a16="http://schemas.microsoft.com/office/drawing/2014/main" id="{0287A5D9-DDF8-D1E6-CEC0-C2773CA08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739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810" name="Freeform 506">
              <a:extLst>
                <a:ext uri="{FF2B5EF4-FFF2-40B4-BE49-F238E27FC236}">
                  <a16:creationId xmlns:a16="http://schemas.microsoft.com/office/drawing/2014/main" id="{C84BA184-B6A7-08F5-1CDE-AA7211A25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338" y="304800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5816" name="Group 25815">
            <a:extLst>
              <a:ext uri="{FF2B5EF4-FFF2-40B4-BE49-F238E27FC236}">
                <a16:creationId xmlns:a16="http://schemas.microsoft.com/office/drawing/2014/main" id="{BF28AAE8-0F1D-81CB-7A09-4AFB36CABE46}"/>
              </a:ext>
            </a:extLst>
          </p:cNvPr>
          <p:cNvGrpSpPr/>
          <p:nvPr/>
        </p:nvGrpSpPr>
        <p:grpSpPr>
          <a:xfrm>
            <a:off x="6055058" y="2792818"/>
            <a:ext cx="293688" cy="965199"/>
            <a:chOff x="915988" y="2743200"/>
            <a:chExt cx="293688" cy="965199"/>
          </a:xfrm>
        </p:grpSpPr>
        <p:grpSp>
          <p:nvGrpSpPr>
            <p:cNvPr id="25817" name="Group 500">
              <a:extLst>
                <a:ext uri="{FF2B5EF4-FFF2-40B4-BE49-F238E27FC236}">
                  <a16:creationId xmlns:a16="http://schemas.microsoft.com/office/drawing/2014/main" id="{7ADA0D62-EC48-3C2A-39FA-4253A1671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5988" y="2743200"/>
              <a:ext cx="288925" cy="965199"/>
              <a:chOff x="3504" y="1392"/>
              <a:chExt cx="182" cy="608"/>
            </a:xfrm>
          </p:grpSpPr>
          <p:sp>
            <p:nvSpPr>
              <p:cNvPr id="25819" name="Freeform 501">
                <a:extLst>
                  <a:ext uri="{FF2B5EF4-FFF2-40B4-BE49-F238E27FC236}">
                    <a16:creationId xmlns:a16="http://schemas.microsoft.com/office/drawing/2014/main" id="{21E8DC68-C81C-75DE-1624-B6F3C3272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20" name="Freeform 502">
                <a:extLst>
                  <a:ext uri="{FF2B5EF4-FFF2-40B4-BE49-F238E27FC236}">
                    <a16:creationId xmlns:a16="http://schemas.microsoft.com/office/drawing/2014/main" id="{74911812-F916-33A9-9A91-FDB382D59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821" name="Group 503">
                <a:extLst>
                  <a:ext uri="{FF2B5EF4-FFF2-40B4-BE49-F238E27FC236}">
                    <a16:creationId xmlns:a16="http://schemas.microsoft.com/office/drawing/2014/main" id="{19312189-AE71-1F33-5176-F08F362567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4"/>
                <a:chOff x="1008" y="2592"/>
                <a:chExt cx="182" cy="384"/>
              </a:xfrm>
            </p:grpSpPr>
            <p:sp>
              <p:nvSpPr>
                <p:cNvPr id="25822" name="Freeform 504">
                  <a:extLst>
                    <a:ext uri="{FF2B5EF4-FFF2-40B4-BE49-F238E27FC236}">
                      <a16:creationId xmlns:a16="http://schemas.microsoft.com/office/drawing/2014/main" id="{97CBB97C-2A63-C482-4DA3-DFC810661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23" name="Freeform 505">
                  <a:extLst>
                    <a:ext uri="{FF2B5EF4-FFF2-40B4-BE49-F238E27FC236}">
                      <a16:creationId xmlns:a16="http://schemas.microsoft.com/office/drawing/2014/main" id="{502ADE7A-705D-2ACE-637D-A30FBF715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739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818" name="Freeform 506">
              <a:extLst>
                <a:ext uri="{FF2B5EF4-FFF2-40B4-BE49-F238E27FC236}">
                  <a16:creationId xmlns:a16="http://schemas.microsoft.com/office/drawing/2014/main" id="{827785F3-8AA2-71E9-16E7-DF33CC502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338" y="304800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44E591-2AA2-499A-F99B-8ED39DCB189B}"/>
              </a:ext>
            </a:extLst>
          </p:cNvPr>
          <p:cNvSpPr txBox="1"/>
          <p:nvPr/>
        </p:nvSpPr>
        <p:spPr>
          <a:xfrm>
            <a:off x="2743200" y="365292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Just Something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17526-9616-4770-9BF8-38D770EC169F}"/>
              </a:ext>
            </a:extLst>
          </p:cNvPr>
          <p:cNvSpPr txBox="1"/>
          <p:nvPr/>
        </p:nvSpPr>
        <p:spPr>
          <a:xfrm>
            <a:off x="3103185" y="613384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32 Rounds v3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106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304</cp:revision>
  <dcterms:created xsi:type="dcterms:W3CDTF">2002-08-21T12:11:08Z</dcterms:created>
  <dcterms:modified xsi:type="dcterms:W3CDTF">2025-09-24T16:28:13Z</dcterms:modified>
  <cp:category>Shooting</cp:category>
</cp:coreProperties>
</file>