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45" autoAdjust="0"/>
    <p:restoredTop sz="94793" autoAdjust="0"/>
  </p:normalViewPr>
  <p:slideViewPr>
    <p:cSldViewPr>
      <p:cViewPr>
        <p:scale>
          <a:sx n="400" d="100"/>
          <a:sy n="400" d="100"/>
        </p:scale>
        <p:origin x="-3968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261410" y="406545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669132" y="398462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083470" y="406545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574180" y="404813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4038600" y="3347361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3" name="Freeform 143"/>
          <p:cNvSpPr>
            <a:spLocks/>
          </p:cNvSpPr>
          <p:nvPr/>
        </p:nvSpPr>
        <p:spPr bwMode="auto">
          <a:xfrm rot="1986145" flipH="1">
            <a:off x="6851661" y="4732335"/>
            <a:ext cx="0" cy="276225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54" name="Freeform 144"/>
          <p:cNvSpPr>
            <a:spLocks/>
          </p:cNvSpPr>
          <p:nvPr/>
        </p:nvSpPr>
        <p:spPr bwMode="auto">
          <a:xfrm>
            <a:off x="6618298" y="4781548"/>
            <a:ext cx="0" cy="276225"/>
          </a:xfrm>
          <a:custGeom>
            <a:avLst/>
            <a:gdLst>
              <a:gd name="T0" fmla="*/ 118 w 118"/>
              <a:gd name="T1" fmla="*/ 0 h 307"/>
              <a:gd name="T2" fmla="*/ 12 w 118"/>
              <a:gd name="T3" fmla="*/ 168 h 307"/>
              <a:gd name="T4" fmla="*/ 0 w 118"/>
              <a:gd name="T5" fmla="*/ 246 h 307"/>
              <a:gd name="T6" fmla="*/ 94 w 118"/>
              <a:gd name="T7" fmla="*/ 30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307"/>
              <a:gd name="T14" fmla="*/ 118 w 11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307">
                <a:moveTo>
                  <a:pt x="118" y="0"/>
                </a:moveTo>
                <a:lnTo>
                  <a:pt x="12" y="168"/>
                </a:lnTo>
                <a:lnTo>
                  <a:pt x="0" y="246"/>
                </a:lnTo>
                <a:lnTo>
                  <a:pt x="94" y="30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1912648" y="397624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355993" y="397712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507807" y="404813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857375" y="31242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2751223" y="397093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123849" y="408442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895600" y="3334784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3440112" y="334736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724400" y="3347361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2438400" y="31242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7252" y="7167990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03C88-CBA5-000C-EA45-08E152D18221}"/>
              </a:ext>
            </a:extLst>
          </p:cNvPr>
          <p:cNvGrpSpPr/>
          <p:nvPr/>
        </p:nvGrpSpPr>
        <p:grpSpPr>
          <a:xfrm>
            <a:off x="3808307" y="5887041"/>
            <a:ext cx="739632" cy="1144656"/>
            <a:chOff x="3773513" y="7099230"/>
            <a:chExt cx="739632" cy="1144656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D7B912D-BC72-D3BA-2AC8-C93CB12B7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93369" y="742155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2F3BDDAB-21A4-0568-75BF-AB665A6408DF}"/>
                </a:ext>
              </a:extLst>
            </p:cNvPr>
            <p:cNvSpPr>
              <a:spLocks/>
            </p:cNvSpPr>
            <p:nvPr/>
          </p:nvSpPr>
          <p:spPr bwMode="auto">
            <a:xfrm rot="18498279">
              <a:off x="398660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CAEE4CB-C399-21C8-A1A6-D56A6878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95" y="709923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AA52B89C-6599-3941-3147-E86D1438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379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731312B-A240-2F9E-64B1-630C65820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632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773DEAF-9F18-0DF0-B1AD-976CB80E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222632" y="7458502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B0085-09CE-A27B-7B52-CF6BAE6653D1}"/>
              </a:ext>
            </a:extLst>
          </p:cNvPr>
          <p:cNvGrpSpPr/>
          <p:nvPr/>
        </p:nvGrpSpPr>
        <p:grpSpPr>
          <a:xfrm>
            <a:off x="4678363" y="5887041"/>
            <a:ext cx="723216" cy="1120108"/>
            <a:chOff x="5558123" y="6802135"/>
            <a:chExt cx="723216" cy="1120108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01B7F9-E5D8-C893-C1FD-2B4E4AACC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414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CAF13C-0C95-6328-5FA7-14262D793304}"/>
                </a:ext>
              </a:extLst>
            </p:cNvPr>
            <p:cNvSpPr>
              <a:spLocks/>
            </p:cNvSpPr>
            <p:nvPr/>
          </p:nvSpPr>
          <p:spPr bwMode="auto">
            <a:xfrm rot="2711839">
              <a:off x="5816386" y="688596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184DF72-E27F-72D8-0563-6B192F5A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922" y="680213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3C2CB2C0-46F3-868F-047E-90EC805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123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87458900-973A-5543-D6BB-14D8BC85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76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66AABFE-7821-ED61-B8E7-DB7346740A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71376" y="7136859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23D39-89E0-E8EB-2464-11C5D36A6A00}"/>
              </a:ext>
            </a:extLst>
          </p:cNvPr>
          <p:cNvGrpSpPr/>
          <p:nvPr/>
        </p:nvGrpSpPr>
        <p:grpSpPr>
          <a:xfrm>
            <a:off x="1456969" y="5611466"/>
            <a:ext cx="296720" cy="1350420"/>
            <a:chOff x="2693396" y="6667375"/>
            <a:chExt cx="296720" cy="1350420"/>
          </a:xfrm>
        </p:grpSpPr>
        <p:sp>
          <p:nvSpPr>
            <p:cNvPr id="4" name="Freeform 504">
              <a:extLst>
                <a:ext uri="{FF2B5EF4-FFF2-40B4-BE49-F238E27FC236}">
                  <a16:creationId xmlns:a16="http://schemas.microsoft.com/office/drawing/2014/main" id="{07393451-A0FB-50B6-69FD-D738D6F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78" y="6667375"/>
              <a:ext cx="287338" cy="52546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5">
              <a:extLst>
                <a:ext uri="{FF2B5EF4-FFF2-40B4-BE49-F238E27FC236}">
                  <a16:creationId xmlns:a16="http://schemas.microsoft.com/office/drawing/2014/main" id="{85A6D5E9-D08A-6402-43AE-CAB7D77A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376" y="6996259"/>
              <a:ext cx="288925" cy="376237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0">
              <a:extLst>
                <a:ext uri="{FF2B5EF4-FFF2-40B4-BE49-F238E27FC236}">
                  <a16:creationId xmlns:a16="http://schemas.microsoft.com/office/drawing/2014/main" id="{8E79F142-F0C2-8B1B-87C1-48CC7C2D3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396" y="7024021"/>
              <a:ext cx="290513" cy="993774"/>
              <a:chOff x="3504" y="1428"/>
              <a:chExt cx="183" cy="626"/>
            </a:xfrm>
          </p:grpSpPr>
          <p:sp>
            <p:nvSpPr>
              <p:cNvPr id="15" name="Freeform 501">
                <a:extLst>
                  <a:ext uri="{FF2B5EF4-FFF2-40B4-BE49-F238E27FC236}">
                    <a16:creationId xmlns:a16="http://schemas.microsoft.com/office/drawing/2014/main" id="{F403C79D-5C80-8583-EF03-B85FCA4B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02">
                <a:extLst>
                  <a:ext uri="{FF2B5EF4-FFF2-40B4-BE49-F238E27FC236}">
                    <a16:creationId xmlns:a16="http://schemas.microsoft.com/office/drawing/2014/main" id="{A5D79D65-ABF6-FF6E-9F31-6B39B5CE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03">
                <a:extLst>
                  <a:ext uri="{FF2B5EF4-FFF2-40B4-BE49-F238E27FC236}">
                    <a16:creationId xmlns:a16="http://schemas.microsoft.com/office/drawing/2014/main" id="{E1263917-8BC1-07B7-22B1-7B9EC623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28"/>
                <a:ext cx="183" cy="432"/>
                <a:chOff x="1008" y="2628"/>
                <a:chExt cx="183" cy="432"/>
              </a:xfrm>
            </p:grpSpPr>
            <p:sp>
              <p:nvSpPr>
                <p:cNvPr id="18" name="Freeform 504">
                  <a:extLst>
                    <a:ext uri="{FF2B5EF4-FFF2-40B4-BE49-F238E27FC236}">
                      <a16:creationId xmlns:a16="http://schemas.microsoft.com/office/drawing/2014/main" id="{5E96C7C1-BEFA-E188-5E1F-865B15828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28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505">
                  <a:extLst>
                    <a:ext uri="{FF2B5EF4-FFF2-40B4-BE49-F238E27FC236}">
                      <a16:creationId xmlns:a16="http://schemas.microsoft.com/office/drawing/2014/main" id="{CFEC029D-6E19-796F-D2C9-ACE6F6C1E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823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1DA6C582-4CC8-90B9-40DC-DEFEF997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75" y="73744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4" name="Group 3833">
            <a:extLst>
              <a:ext uri="{FF2B5EF4-FFF2-40B4-BE49-F238E27FC236}">
                <a16:creationId xmlns:a16="http://schemas.microsoft.com/office/drawing/2014/main" id="{C5A9F981-34DF-0ABE-E851-AC2EE41E3EC9}"/>
              </a:ext>
            </a:extLst>
          </p:cNvPr>
          <p:cNvGrpSpPr/>
          <p:nvPr/>
        </p:nvGrpSpPr>
        <p:grpSpPr>
          <a:xfrm>
            <a:off x="727760" y="6414417"/>
            <a:ext cx="287338" cy="625007"/>
            <a:chOff x="727760" y="6414417"/>
            <a:chExt cx="287338" cy="625007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01CE831B-B787-F888-7AAF-A97998EE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FE1F809B-419F-4804-9A09-00DC3A72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129C13BE-C3EE-CFF4-981C-05008FD8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536B2-D571-A161-CE87-EA64302FD95A}"/>
              </a:ext>
            </a:extLst>
          </p:cNvPr>
          <p:cNvGrpSpPr/>
          <p:nvPr/>
        </p:nvGrpSpPr>
        <p:grpSpPr>
          <a:xfrm>
            <a:off x="171454" y="6373872"/>
            <a:ext cx="287338" cy="625007"/>
            <a:chOff x="1532577" y="7015631"/>
            <a:chExt cx="287338" cy="625007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1D64369-E39A-AA69-561D-89650F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80462AD-2A5C-E270-FD10-E6785A91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55266E3-CB6C-6EAD-3DDF-B33C024B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roup 3982">
            <a:extLst>
              <a:ext uri="{FF2B5EF4-FFF2-40B4-BE49-F238E27FC236}">
                <a16:creationId xmlns:a16="http://schemas.microsoft.com/office/drawing/2014/main" id="{B552A73E-11F9-E8A3-86FA-8D28FE741409}"/>
              </a:ext>
            </a:extLst>
          </p:cNvPr>
          <p:cNvGrpSpPr/>
          <p:nvPr/>
        </p:nvGrpSpPr>
        <p:grpSpPr>
          <a:xfrm>
            <a:off x="6262508" y="5893114"/>
            <a:ext cx="658136" cy="1208627"/>
            <a:chOff x="6262508" y="5893114"/>
            <a:chExt cx="658136" cy="1208627"/>
          </a:xfrm>
        </p:grpSpPr>
        <p:sp>
          <p:nvSpPr>
            <p:cNvPr id="3835" name="Line 31">
              <a:extLst>
                <a:ext uri="{FF2B5EF4-FFF2-40B4-BE49-F238E27FC236}">
                  <a16:creationId xmlns:a16="http://schemas.microsoft.com/office/drawing/2014/main" id="{150AC469-6F5C-8860-1EBE-E290035E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31">
              <a:extLst>
                <a:ext uri="{FF2B5EF4-FFF2-40B4-BE49-F238E27FC236}">
                  <a16:creationId xmlns:a16="http://schemas.microsoft.com/office/drawing/2014/main" id="{97FA21D3-1ECC-B6A8-8FFD-CF1DB269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ECF24F-EF70-4841-99C5-A3F9AD97316B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CF4A5B03-E3CE-E583-D6B1-1479DF5F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304F201B-2E60-CA7A-4AB1-E5FBD065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3B32D5FD-0843-CD1A-E081-F7CE29021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B9822D33-5ABD-BD12-4123-60D3F0C6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38607825-F3F9-338F-4D32-81CA17BE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F81698-37FC-F23F-488A-55DE5C7C7C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EE2182-1076-2B75-6DBF-60A25CFF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D585358-8BDD-EDB7-0113-7C004CCC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A77555B-A3AD-0DF4-9FBD-10709007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0915C-D510-2AE5-421D-3702EE7CEC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1" name="Group 3980">
            <a:extLst>
              <a:ext uri="{FF2B5EF4-FFF2-40B4-BE49-F238E27FC236}">
                <a16:creationId xmlns:a16="http://schemas.microsoft.com/office/drawing/2014/main" id="{72C02439-65FB-1CA0-466D-CD6AC23A85DF}"/>
              </a:ext>
            </a:extLst>
          </p:cNvPr>
          <p:cNvGrpSpPr/>
          <p:nvPr/>
        </p:nvGrpSpPr>
        <p:grpSpPr>
          <a:xfrm>
            <a:off x="1049169" y="7173698"/>
            <a:ext cx="579656" cy="1037259"/>
            <a:chOff x="2366037" y="7140471"/>
            <a:chExt cx="579656" cy="1037259"/>
          </a:xfrm>
        </p:grpSpPr>
        <p:sp>
          <p:nvSpPr>
            <p:cNvPr id="3895" name="Freeform 32">
              <a:extLst>
                <a:ext uri="{FF2B5EF4-FFF2-40B4-BE49-F238E27FC236}">
                  <a16:creationId xmlns:a16="http://schemas.microsoft.com/office/drawing/2014/main" id="{ACE82540-270C-E651-4003-B04E6856F7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32">
              <a:extLst>
                <a:ext uri="{FF2B5EF4-FFF2-40B4-BE49-F238E27FC236}">
                  <a16:creationId xmlns:a16="http://schemas.microsoft.com/office/drawing/2014/main" id="{DAE720FB-EC23-435C-8A5C-413B763B09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Line 34">
              <a:extLst>
                <a:ext uri="{FF2B5EF4-FFF2-40B4-BE49-F238E27FC236}">
                  <a16:creationId xmlns:a16="http://schemas.microsoft.com/office/drawing/2014/main" id="{45E1E6B9-E517-D2EA-5D54-877BB827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35">
              <a:extLst>
                <a:ext uri="{FF2B5EF4-FFF2-40B4-BE49-F238E27FC236}">
                  <a16:creationId xmlns:a16="http://schemas.microsoft.com/office/drawing/2014/main" id="{922DC879-F571-8354-9E27-F8B7AC4C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36">
              <a:extLst>
                <a:ext uri="{FF2B5EF4-FFF2-40B4-BE49-F238E27FC236}">
                  <a16:creationId xmlns:a16="http://schemas.microsoft.com/office/drawing/2014/main" id="{5D3722F3-AFF6-F5D1-E93A-F20297C23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2" name="Group 3981">
            <a:extLst>
              <a:ext uri="{FF2B5EF4-FFF2-40B4-BE49-F238E27FC236}">
                <a16:creationId xmlns:a16="http://schemas.microsoft.com/office/drawing/2014/main" id="{F65D5BD7-656E-D06A-6C7F-123B31BAEE86}"/>
              </a:ext>
            </a:extLst>
          </p:cNvPr>
          <p:cNvGrpSpPr/>
          <p:nvPr/>
        </p:nvGrpSpPr>
        <p:grpSpPr>
          <a:xfrm>
            <a:off x="1833411" y="7165551"/>
            <a:ext cx="584504" cy="1037259"/>
            <a:chOff x="3643444" y="7140471"/>
            <a:chExt cx="584504" cy="1037259"/>
          </a:xfrm>
        </p:grpSpPr>
        <p:sp>
          <p:nvSpPr>
            <p:cNvPr id="3903" name="Freeform 32">
              <a:extLst>
                <a:ext uri="{FF2B5EF4-FFF2-40B4-BE49-F238E27FC236}">
                  <a16:creationId xmlns:a16="http://schemas.microsoft.com/office/drawing/2014/main" id="{AC8EB398-E015-C5F4-91F9-559C8360F7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32">
              <a:extLst>
                <a:ext uri="{FF2B5EF4-FFF2-40B4-BE49-F238E27FC236}">
                  <a16:creationId xmlns:a16="http://schemas.microsoft.com/office/drawing/2014/main" id="{52D81261-AB61-98B8-D5FE-53DD68CB7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Line 34">
              <a:extLst>
                <a:ext uri="{FF2B5EF4-FFF2-40B4-BE49-F238E27FC236}">
                  <a16:creationId xmlns:a16="http://schemas.microsoft.com/office/drawing/2014/main" id="{3ED6E3DD-6F2C-A73F-540A-CE721DA5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35">
              <a:extLst>
                <a:ext uri="{FF2B5EF4-FFF2-40B4-BE49-F238E27FC236}">
                  <a16:creationId xmlns:a16="http://schemas.microsoft.com/office/drawing/2014/main" id="{63C6AFED-7E49-D358-66E2-E86D16F6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Freeform 36">
              <a:extLst>
                <a:ext uri="{FF2B5EF4-FFF2-40B4-BE49-F238E27FC236}">
                  <a16:creationId xmlns:a16="http://schemas.microsoft.com/office/drawing/2014/main" id="{3984E40D-D68D-76E2-A558-1B7998D06C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32">
            <a:extLst>
              <a:ext uri="{FF2B5EF4-FFF2-40B4-BE49-F238E27FC236}">
                <a16:creationId xmlns:a16="http://schemas.microsoft.com/office/drawing/2014/main" id="{21F21346-872F-1808-4B39-52D460324C69}"/>
              </a:ext>
            </a:extLst>
          </p:cNvPr>
          <p:cNvSpPr>
            <a:spLocks/>
          </p:cNvSpPr>
          <p:nvPr/>
        </p:nvSpPr>
        <p:spPr bwMode="auto">
          <a:xfrm>
            <a:off x="2057400" y="641441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4044" name="Group 4043">
            <a:extLst>
              <a:ext uri="{FF2B5EF4-FFF2-40B4-BE49-F238E27FC236}">
                <a16:creationId xmlns:a16="http://schemas.microsoft.com/office/drawing/2014/main" id="{E90F57E8-3429-1B99-3CED-0CB88E174AF4}"/>
              </a:ext>
            </a:extLst>
          </p:cNvPr>
          <p:cNvGrpSpPr/>
          <p:nvPr/>
        </p:nvGrpSpPr>
        <p:grpSpPr>
          <a:xfrm>
            <a:off x="2743200" y="7010400"/>
            <a:ext cx="796215" cy="1231683"/>
            <a:chOff x="2743200" y="7010400"/>
            <a:chExt cx="796215" cy="1231683"/>
          </a:xfrm>
        </p:grpSpPr>
        <p:sp>
          <p:nvSpPr>
            <p:cNvPr id="3832" name="Line 34">
              <a:extLst>
                <a:ext uri="{FF2B5EF4-FFF2-40B4-BE49-F238E27FC236}">
                  <a16:creationId xmlns:a16="http://schemas.microsoft.com/office/drawing/2014/main" id="{FAE30EAD-FFBE-08F3-A054-C0F8A601E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96050" y="7630827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35">
              <a:extLst>
                <a:ext uri="{FF2B5EF4-FFF2-40B4-BE49-F238E27FC236}">
                  <a16:creationId xmlns:a16="http://schemas.microsoft.com/office/drawing/2014/main" id="{77CA12A5-A1BE-ABDC-3AD7-561A9AD9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3389" y="7630827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Freeform 32">
              <a:extLst>
                <a:ext uri="{FF2B5EF4-FFF2-40B4-BE49-F238E27FC236}">
                  <a16:creationId xmlns:a16="http://schemas.microsoft.com/office/drawing/2014/main" id="{62EC2FF5-02FD-87B0-11F1-BAF46A69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3200" y="7288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32">
              <a:extLst>
                <a:ext uri="{FF2B5EF4-FFF2-40B4-BE49-F238E27FC236}">
                  <a16:creationId xmlns:a16="http://schemas.microsoft.com/office/drawing/2014/main" id="{17FE7679-9235-E9DE-5644-D4125BAF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2077" y="7288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32">
              <a:extLst>
                <a:ext uri="{FF2B5EF4-FFF2-40B4-BE49-F238E27FC236}">
                  <a16:creationId xmlns:a16="http://schemas.microsoft.com/office/drawing/2014/main" id="{82DC3F15-A2C7-756D-BEC5-A79A76AA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7639" y="753745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32">
              <a:extLst>
                <a:ext uri="{FF2B5EF4-FFF2-40B4-BE49-F238E27FC236}">
                  <a16:creationId xmlns:a16="http://schemas.microsoft.com/office/drawing/2014/main" id="{CF9EA4A3-8FEF-5FA7-9110-20F0A5EC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062" y="7010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36">
              <a:extLst>
                <a:ext uri="{FF2B5EF4-FFF2-40B4-BE49-F238E27FC236}">
                  <a16:creationId xmlns:a16="http://schemas.microsoft.com/office/drawing/2014/main" id="{9538E52D-1E48-4E80-DD76-FA562383F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051" y="7290186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2" name="Group 3901">
            <a:extLst>
              <a:ext uri="{FF2B5EF4-FFF2-40B4-BE49-F238E27FC236}">
                <a16:creationId xmlns:a16="http://schemas.microsoft.com/office/drawing/2014/main" id="{65556F7D-FE00-3E4C-3DCC-35CE133094DD}"/>
              </a:ext>
            </a:extLst>
          </p:cNvPr>
          <p:cNvGrpSpPr/>
          <p:nvPr/>
        </p:nvGrpSpPr>
        <p:grpSpPr>
          <a:xfrm>
            <a:off x="1981200" y="4572000"/>
            <a:ext cx="293688" cy="1117599"/>
            <a:chOff x="1981200" y="4572000"/>
            <a:chExt cx="293688" cy="1117599"/>
          </a:xfrm>
        </p:grpSpPr>
        <p:grpSp>
          <p:nvGrpSpPr>
            <p:cNvPr id="3848" name="Group 500">
              <a:extLst>
                <a:ext uri="{FF2B5EF4-FFF2-40B4-BE49-F238E27FC236}">
                  <a16:creationId xmlns:a16="http://schemas.microsoft.com/office/drawing/2014/main" id="{8FD27AFD-700B-BDEF-8B10-F4F8874CB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3869" name="Freeform 501">
                <a:extLst>
                  <a:ext uri="{FF2B5EF4-FFF2-40B4-BE49-F238E27FC236}">
                    <a16:creationId xmlns:a16="http://schemas.microsoft.com/office/drawing/2014/main" id="{F69BAE42-A678-E7BA-AC70-B7A6AB3A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0" name="Freeform 502">
                <a:extLst>
                  <a:ext uri="{FF2B5EF4-FFF2-40B4-BE49-F238E27FC236}">
                    <a16:creationId xmlns:a16="http://schemas.microsoft.com/office/drawing/2014/main" id="{20075B81-3F16-5DAA-7CF8-1C1A0DBE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" name="Group 503">
                <a:extLst>
                  <a:ext uri="{FF2B5EF4-FFF2-40B4-BE49-F238E27FC236}">
                    <a16:creationId xmlns:a16="http://schemas.microsoft.com/office/drawing/2014/main" id="{D7E7E165-3C35-87B9-35DE-36C4D883D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3893" name="Freeform 504">
                  <a:extLst>
                    <a:ext uri="{FF2B5EF4-FFF2-40B4-BE49-F238E27FC236}">
                      <a16:creationId xmlns:a16="http://schemas.microsoft.com/office/drawing/2014/main" id="{A7DC5606-452B-810D-53AB-6D1C0F3A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" name="Freeform 505">
                  <a:extLst>
                    <a:ext uri="{FF2B5EF4-FFF2-40B4-BE49-F238E27FC236}">
                      <a16:creationId xmlns:a16="http://schemas.microsoft.com/office/drawing/2014/main" id="{A397D6E8-9A31-FF41-CFA2-8C9B748E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50" name="Freeform 506">
              <a:extLst>
                <a:ext uri="{FF2B5EF4-FFF2-40B4-BE49-F238E27FC236}">
                  <a16:creationId xmlns:a16="http://schemas.microsoft.com/office/drawing/2014/main" id="{C18EFB74-0F00-20AB-4441-2FAF86939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8FB72ECC-C376-825B-8DC8-8660E4E69395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3" name="Group 3992">
            <a:extLst>
              <a:ext uri="{FF2B5EF4-FFF2-40B4-BE49-F238E27FC236}">
                <a16:creationId xmlns:a16="http://schemas.microsoft.com/office/drawing/2014/main" id="{34C7C490-69DD-3ED7-D388-DAC7B68A48EF}"/>
              </a:ext>
            </a:extLst>
          </p:cNvPr>
          <p:cNvGrpSpPr/>
          <p:nvPr/>
        </p:nvGrpSpPr>
        <p:grpSpPr>
          <a:xfrm>
            <a:off x="3794125" y="7242969"/>
            <a:ext cx="228600" cy="1007269"/>
            <a:chOff x="3794125" y="7242969"/>
            <a:chExt cx="228600" cy="1007269"/>
          </a:xfrm>
        </p:grpSpPr>
        <p:grpSp>
          <p:nvGrpSpPr>
            <p:cNvPr id="3991" name="Group 3990">
              <a:extLst>
                <a:ext uri="{FF2B5EF4-FFF2-40B4-BE49-F238E27FC236}">
                  <a16:creationId xmlns:a16="http://schemas.microsoft.com/office/drawing/2014/main" id="{14B98330-3B59-552F-9075-4546D26C57B4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3985" name="Line 297">
                <a:extLst>
                  <a:ext uri="{FF2B5EF4-FFF2-40B4-BE49-F238E27FC236}">
                    <a16:creationId xmlns:a16="http://schemas.microsoft.com/office/drawing/2014/main" id="{D723D95F-C2D9-510D-C068-47F31948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6" name="Line 298">
                <a:extLst>
                  <a:ext uri="{FF2B5EF4-FFF2-40B4-BE49-F238E27FC236}">
                    <a16:creationId xmlns:a16="http://schemas.microsoft.com/office/drawing/2014/main" id="{D08553C4-068E-635A-17E5-5B5F4CCA3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7" name="Freeform 299">
                <a:extLst>
                  <a:ext uri="{FF2B5EF4-FFF2-40B4-BE49-F238E27FC236}">
                    <a16:creationId xmlns:a16="http://schemas.microsoft.com/office/drawing/2014/main" id="{99ECE6F2-A466-2E8A-372D-0035EF187E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0" name="Freeform 299">
              <a:extLst>
                <a:ext uri="{FF2B5EF4-FFF2-40B4-BE49-F238E27FC236}">
                  <a16:creationId xmlns:a16="http://schemas.microsoft.com/office/drawing/2014/main" id="{267461C0-6CB6-B57E-4BBE-B1D3D4592B3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39" name="Group 4038">
            <a:extLst>
              <a:ext uri="{FF2B5EF4-FFF2-40B4-BE49-F238E27FC236}">
                <a16:creationId xmlns:a16="http://schemas.microsoft.com/office/drawing/2014/main" id="{89A37012-090A-9ECC-CDFA-30A7464583F8}"/>
              </a:ext>
            </a:extLst>
          </p:cNvPr>
          <p:cNvGrpSpPr/>
          <p:nvPr/>
        </p:nvGrpSpPr>
        <p:grpSpPr>
          <a:xfrm>
            <a:off x="1447800" y="3276600"/>
            <a:ext cx="198438" cy="1055008"/>
            <a:chOff x="5562600" y="7772400"/>
            <a:chExt cx="198438" cy="1055008"/>
          </a:xfrm>
        </p:grpSpPr>
        <p:grpSp>
          <p:nvGrpSpPr>
            <p:cNvPr id="3995" name="Group 492">
              <a:extLst>
                <a:ext uri="{FF2B5EF4-FFF2-40B4-BE49-F238E27FC236}">
                  <a16:creationId xmlns:a16="http://schemas.microsoft.com/office/drawing/2014/main" id="{EE198324-9EE3-51C3-A360-33132CFDB6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62600" y="7772400"/>
              <a:ext cx="195263" cy="561976"/>
              <a:chOff x="1598" y="2410"/>
              <a:chExt cx="125" cy="354"/>
            </a:xfrm>
          </p:grpSpPr>
          <p:sp>
            <p:nvSpPr>
              <p:cNvPr id="4000" name="Freeform 493">
                <a:extLst>
                  <a:ext uri="{FF2B5EF4-FFF2-40B4-BE49-F238E27FC236}">
                    <a16:creationId xmlns:a16="http://schemas.microsoft.com/office/drawing/2014/main" id="{C3840B16-A9D5-66A4-94E2-1D3B0EE4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Freeform 494">
                <a:extLst>
                  <a:ext uri="{FF2B5EF4-FFF2-40B4-BE49-F238E27FC236}">
                    <a16:creationId xmlns:a16="http://schemas.microsoft.com/office/drawing/2014/main" id="{280914A7-0022-DBF0-E9A6-6C16F148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7" name="Line 496">
              <a:extLst>
                <a:ext uri="{FF2B5EF4-FFF2-40B4-BE49-F238E27FC236}">
                  <a16:creationId xmlns:a16="http://schemas.microsoft.com/office/drawing/2014/main" id="{20B190EA-649E-B040-7119-452A52F4A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0715" y="8474643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" name="Line 497">
              <a:extLst>
                <a:ext uri="{FF2B5EF4-FFF2-40B4-BE49-F238E27FC236}">
                  <a16:creationId xmlns:a16="http://schemas.microsoft.com/office/drawing/2014/main" id="{D934088F-7958-520E-F72B-67587BB72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5996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" name="Freeform 498">
              <a:extLst>
                <a:ext uri="{FF2B5EF4-FFF2-40B4-BE49-F238E27FC236}">
                  <a16:creationId xmlns:a16="http://schemas.microsoft.com/office/drawing/2014/main" id="{883A1F43-F6FF-518E-7A73-3237993031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62600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Freeform 4001">
              <a:extLst>
                <a:ext uri="{FF2B5EF4-FFF2-40B4-BE49-F238E27FC236}">
                  <a16:creationId xmlns:a16="http://schemas.microsoft.com/office/drawing/2014/main" id="{BBB18F3D-F0CF-7CA8-F72C-D1CCF5A47D1A}"/>
                </a:ext>
              </a:extLst>
            </p:cNvPr>
            <p:cNvSpPr/>
            <p:nvPr/>
          </p:nvSpPr>
          <p:spPr>
            <a:xfrm>
              <a:off x="5562600" y="8000997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0" name="Group 4039">
            <a:extLst>
              <a:ext uri="{FF2B5EF4-FFF2-40B4-BE49-F238E27FC236}">
                <a16:creationId xmlns:a16="http://schemas.microsoft.com/office/drawing/2014/main" id="{3F88C5E8-9D07-DD3F-B263-C400C2157582}"/>
              </a:ext>
            </a:extLst>
          </p:cNvPr>
          <p:cNvGrpSpPr/>
          <p:nvPr/>
        </p:nvGrpSpPr>
        <p:grpSpPr>
          <a:xfrm>
            <a:off x="1066800" y="3276600"/>
            <a:ext cx="208394" cy="1030313"/>
            <a:chOff x="5301502" y="7797094"/>
            <a:chExt cx="208394" cy="1030313"/>
          </a:xfrm>
        </p:grpSpPr>
        <p:sp>
          <p:nvSpPr>
            <p:cNvPr id="4010" name="Freeform 196">
              <a:extLst>
                <a:ext uri="{FF2B5EF4-FFF2-40B4-BE49-F238E27FC236}">
                  <a16:creationId xmlns:a16="http://schemas.microsoft.com/office/drawing/2014/main" id="{A792CA92-552C-C8C3-661C-2EF2E4D63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089" y="7797094"/>
              <a:ext cx="195263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9" name="Line 199">
              <a:extLst>
                <a:ext uri="{FF2B5EF4-FFF2-40B4-BE49-F238E27FC236}">
                  <a16:creationId xmlns:a16="http://schemas.microsoft.com/office/drawing/2014/main" id="{6B7E0C03-303A-C8D9-C24D-C6B4C05D0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898" y="8474642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2" name="Line 200">
              <a:extLst>
                <a:ext uri="{FF2B5EF4-FFF2-40B4-BE49-F238E27FC236}">
                  <a16:creationId xmlns:a16="http://schemas.microsoft.com/office/drawing/2014/main" id="{BEDD8CE8-E7C1-5B42-4F6F-8C2B05E2A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" name="Freeform 201">
              <a:extLst>
                <a:ext uri="{FF2B5EF4-FFF2-40B4-BE49-F238E27FC236}">
                  <a16:creationId xmlns:a16="http://schemas.microsoft.com/office/drawing/2014/main" id="{044D8C23-CC91-7EAA-BFA0-0FAF65E9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02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Freeform 197">
              <a:extLst>
                <a:ext uri="{FF2B5EF4-FFF2-40B4-BE49-F238E27FC236}">
                  <a16:creationId xmlns:a16="http://schemas.microsoft.com/office/drawing/2014/main" id="{855E7289-FD2A-4C79-6246-BF63963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6188" y="8000997"/>
              <a:ext cx="203708" cy="263533"/>
            </a:xfrm>
            <a:custGeom>
              <a:avLst/>
              <a:gdLst>
                <a:gd name="T0" fmla="*/ 0 w 122"/>
                <a:gd name="T1" fmla="*/ 40 h 210"/>
                <a:gd name="T2" fmla="*/ 0 w 122"/>
                <a:gd name="T3" fmla="*/ 166 h 210"/>
                <a:gd name="T4" fmla="*/ 28 w 122"/>
                <a:gd name="T5" fmla="*/ 210 h 210"/>
                <a:gd name="T6" fmla="*/ 104 w 122"/>
                <a:gd name="T7" fmla="*/ 186 h 210"/>
                <a:gd name="T8" fmla="*/ 122 w 122"/>
                <a:gd name="T9" fmla="*/ 134 h 210"/>
                <a:gd name="T10" fmla="*/ 120 w 122"/>
                <a:gd name="T11" fmla="*/ 0 h 210"/>
                <a:gd name="T12" fmla="*/ 0 w 122"/>
                <a:gd name="T13" fmla="*/ 40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"/>
                <a:gd name="T22" fmla="*/ 0 h 210"/>
                <a:gd name="T23" fmla="*/ 122 w 122"/>
                <a:gd name="T24" fmla="*/ 210 h 210"/>
                <a:gd name="connsiteX0" fmla="*/ 0 w 10000"/>
                <a:gd name="connsiteY0" fmla="*/ 1905 h 10000"/>
                <a:gd name="connsiteX1" fmla="*/ 0 w 10000"/>
                <a:gd name="connsiteY1" fmla="*/ 7905 h 10000"/>
                <a:gd name="connsiteX2" fmla="*/ 2295 w 10000"/>
                <a:gd name="connsiteY2" fmla="*/ 10000 h 10000"/>
                <a:gd name="connsiteX3" fmla="*/ 6000 w 10000"/>
                <a:gd name="connsiteY3" fmla="*/ 7151 h 10000"/>
                <a:gd name="connsiteX4" fmla="*/ 10000 w 10000"/>
                <a:gd name="connsiteY4" fmla="*/ 6381 h 10000"/>
                <a:gd name="connsiteX5" fmla="*/ 9836 w 10000"/>
                <a:gd name="connsiteY5" fmla="*/ 0 h 10000"/>
                <a:gd name="connsiteX6" fmla="*/ 0 w 10000"/>
                <a:gd name="connsiteY6" fmla="*/ 1905 h 10000"/>
                <a:gd name="connsiteX0" fmla="*/ 0 w 10000"/>
                <a:gd name="connsiteY0" fmla="*/ 1905 h 7905"/>
                <a:gd name="connsiteX1" fmla="*/ 0 w 10000"/>
                <a:gd name="connsiteY1" fmla="*/ 7905 h 7905"/>
                <a:gd name="connsiteX2" fmla="*/ 5509 w 10000"/>
                <a:gd name="connsiteY2" fmla="*/ 7113 h 7905"/>
                <a:gd name="connsiteX3" fmla="*/ 6000 w 10000"/>
                <a:gd name="connsiteY3" fmla="*/ 7151 h 7905"/>
                <a:gd name="connsiteX4" fmla="*/ 10000 w 10000"/>
                <a:gd name="connsiteY4" fmla="*/ 6381 h 7905"/>
                <a:gd name="connsiteX5" fmla="*/ 9836 w 10000"/>
                <a:gd name="connsiteY5" fmla="*/ 0 h 7905"/>
                <a:gd name="connsiteX6" fmla="*/ 0 w 10000"/>
                <a:gd name="connsiteY6" fmla="*/ 1905 h 7905"/>
                <a:gd name="connsiteX0" fmla="*/ 0 w 10689"/>
                <a:gd name="connsiteY0" fmla="*/ 2410 h 10000"/>
                <a:gd name="connsiteX1" fmla="*/ 0 w 10689"/>
                <a:gd name="connsiteY1" fmla="*/ 10000 h 10000"/>
                <a:gd name="connsiteX2" fmla="*/ 5509 w 10689"/>
                <a:gd name="connsiteY2" fmla="*/ 8998 h 10000"/>
                <a:gd name="connsiteX3" fmla="*/ 6000 w 10689"/>
                <a:gd name="connsiteY3" fmla="*/ 9046 h 10000"/>
                <a:gd name="connsiteX4" fmla="*/ 10689 w 10689"/>
                <a:gd name="connsiteY4" fmla="*/ 7408 h 10000"/>
                <a:gd name="connsiteX5" fmla="*/ 9836 w 10689"/>
                <a:gd name="connsiteY5" fmla="*/ 0 h 10000"/>
                <a:gd name="connsiteX6" fmla="*/ 0 w 10689"/>
                <a:gd name="connsiteY6" fmla="*/ 24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" h="10000">
                  <a:moveTo>
                    <a:pt x="0" y="2410"/>
                  </a:moveTo>
                  <a:lnTo>
                    <a:pt x="0" y="10000"/>
                  </a:lnTo>
                  <a:lnTo>
                    <a:pt x="5509" y="8998"/>
                  </a:lnTo>
                  <a:lnTo>
                    <a:pt x="6000" y="9046"/>
                  </a:lnTo>
                  <a:lnTo>
                    <a:pt x="10689" y="7408"/>
                  </a:lnTo>
                  <a:cubicBezTo>
                    <a:pt x="10634" y="4717"/>
                    <a:pt x="9891" y="2691"/>
                    <a:pt x="9836" y="0"/>
                  </a:cubicBezTo>
                  <a:lnTo>
                    <a:pt x="0" y="241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09" name="Group 4008">
            <a:extLst>
              <a:ext uri="{FF2B5EF4-FFF2-40B4-BE49-F238E27FC236}">
                <a16:creationId xmlns:a16="http://schemas.microsoft.com/office/drawing/2014/main" id="{9667ACE4-8B67-0CAB-118E-40CDB9055AA1}"/>
              </a:ext>
            </a:extLst>
          </p:cNvPr>
          <p:cNvGrpSpPr/>
          <p:nvPr/>
        </p:nvGrpSpPr>
        <p:grpSpPr>
          <a:xfrm>
            <a:off x="2743200" y="8305800"/>
            <a:ext cx="1405007" cy="1051215"/>
            <a:chOff x="4711700" y="7847013"/>
            <a:chExt cx="1405007" cy="1051215"/>
          </a:xfrm>
        </p:grpSpPr>
        <p:sp>
          <p:nvSpPr>
            <p:cNvPr id="45" name="Line 30">
              <a:extLst>
                <a:ext uri="{FF2B5EF4-FFF2-40B4-BE49-F238E27FC236}">
                  <a16:creationId xmlns:a16="http://schemas.microsoft.com/office/drawing/2014/main" id="{10C0A6C2-F196-9EA9-0859-5FDE769AE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5512" y="8077200"/>
              <a:ext cx="1" cy="790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31">
              <a:extLst>
                <a:ext uri="{FF2B5EF4-FFF2-40B4-BE49-F238E27FC236}">
                  <a16:creationId xmlns:a16="http://schemas.microsoft.com/office/drawing/2014/main" id="{987C932C-464D-18B4-8876-5833ADB9A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9038" y="8153400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Freeform 32">
              <a:extLst>
                <a:ext uri="{FF2B5EF4-FFF2-40B4-BE49-F238E27FC236}">
                  <a16:creationId xmlns:a16="http://schemas.microsoft.com/office/drawing/2014/main" id="{1EB7E2CF-BFC2-6B96-F4EC-E80912018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32">
              <a:extLst>
                <a:ext uri="{FF2B5EF4-FFF2-40B4-BE49-F238E27FC236}">
                  <a16:creationId xmlns:a16="http://schemas.microsoft.com/office/drawing/2014/main" id="{0889ED3F-99D0-3887-A40D-2CD05F159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532" y="815340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6F97ECBA-CE7A-F8A8-19E5-E3242DCD2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1869" y="784701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31">
              <a:extLst>
                <a:ext uri="{FF2B5EF4-FFF2-40B4-BE49-F238E27FC236}">
                  <a16:creationId xmlns:a16="http://schemas.microsoft.com/office/drawing/2014/main" id="{FE5C5868-88F6-EBFF-0176-B53F7956A6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1870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3" name="Line 31">
              <a:extLst>
                <a:ext uri="{FF2B5EF4-FFF2-40B4-BE49-F238E27FC236}">
                  <a16:creationId xmlns:a16="http://schemas.microsoft.com/office/drawing/2014/main" id="{9B8C99F6-07F9-BF0B-423B-7575D5B230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92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6" name="Line 31">
              <a:extLst>
                <a:ext uri="{FF2B5EF4-FFF2-40B4-BE49-F238E27FC236}">
                  <a16:creationId xmlns:a16="http://schemas.microsoft.com/office/drawing/2014/main" id="{8E8D2917-033C-EF61-220B-685D2D7B84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6707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4" name="Line 31">
              <a:extLst>
                <a:ext uri="{FF2B5EF4-FFF2-40B4-BE49-F238E27FC236}">
                  <a16:creationId xmlns:a16="http://schemas.microsoft.com/office/drawing/2014/main" id="{82F31C60-E97A-5610-79BE-11E27D34E9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37958" y="8183852"/>
              <a:ext cx="0" cy="7143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8" name="Freeform 32">
              <a:extLst>
                <a:ext uri="{FF2B5EF4-FFF2-40B4-BE49-F238E27FC236}">
                  <a16:creationId xmlns:a16="http://schemas.microsoft.com/office/drawing/2014/main" id="{53E4F4ED-C603-401E-537F-19DDB166E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620" y="8183852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" name="Freeform 32">
              <a:extLst>
                <a:ext uri="{FF2B5EF4-FFF2-40B4-BE49-F238E27FC236}">
                  <a16:creationId xmlns:a16="http://schemas.microsoft.com/office/drawing/2014/main" id="{AEADB365-C32B-1B41-14A3-0EE065CD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9369" y="786216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" name="Group 4045">
            <a:extLst>
              <a:ext uri="{FF2B5EF4-FFF2-40B4-BE49-F238E27FC236}">
                <a16:creationId xmlns:a16="http://schemas.microsoft.com/office/drawing/2014/main" id="{B4D1DB25-12E6-31AF-9EFB-2012C34B742B}"/>
              </a:ext>
            </a:extLst>
          </p:cNvPr>
          <p:cNvGrpSpPr/>
          <p:nvPr/>
        </p:nvGrpSpPr>
        <p:grpSpPr>
          <a:xfrm>
            <a:off x="4572000" y="7148568"/>
            <a:ext cx="703263" cy="1079444"/>
            <a:chOff x="4572000" y="7148568"/>
            <a:chExt cx="703263" cy="1079444"/>
          </a:xfrm>
        </p:grpSpPr>
        <p:sp>
          <p:nvSpPr>
            <p:cNvPr id="4045" name="Freeform 32">
              <a:extLst>
                <a:ext uri="{FF2B5EF4-FFF2-40B4-BE49-F238E27FC236}">
                  <a16:creationId xmlns:a16="http://schemas.microsoft.com/office/drawing/2014/main" id="{FDE54529-1E9F-4ACD-D1F6-031AC0911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6368" y="714856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465">
              <a:extLst>
                <a:ext uri="{FF2B5EF4-FFF2-40B4-BE49-F238E27FC236}">
                  <a16:creationId xmlns:a16="http://schemas.microsoft.com/office/drawing/2014/main" id="{F9A96530-0397-006F-F66B-6DEE2B365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72000" y="7391400"/>
              <a:ext cx="703263" cy="836612"/>
              <a:chOff x="3360" y="816"/>
              <a:chExt cx="443" cy="527"/>
            </a:xfrm>
          </p:grpSpPr>
          <p:grpSp>
            <p:nvGrpSpPr>
              <p:cNvPr id="54" name="Group 466">
                <a:extLst>
                  <a:ext uri="{FF2B5EF4-FFF2-40B4-BE49-F238E27FC236}">
                    <a16:creationId xmlns:a16="http://schemas.microsoft.com/office/drawing/2014/main" id="{DCC1660E-0561-7171-1E42-B4ABE9ADEE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556504">
                <a:off x="3360" y="832"/>
                <a:ext cx="183" cy="336"/>
                <a:chOff x="1058" y="2882"/>
                <a:chExt cx="105" cy="198"/>
              </a:xfrm>
            </p:grpSpPr>
            <p:sp>
              <p:nvSpPr>
                <p:cNvPr id="4037" name="Freeform 467">
                  <a:extLst>
                    <a:ext uri="{FF2B5EF4-FFF2-40B4-BE49-F238E27FC236}">
                      <a16:creationId xmlns:a16="http://schemas.microsoft.com/office/drawing/2014/main" id="{8C62701B-D673-1647-38C1-C5909C815F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8" name="Freeform 468">
                  <a:extLst>
                    <a:ext uri="{FF2B5EF4-FFF2-40B4-BE49-F238E27FC236}">
                      <a16:creationId xmlns:a16="http://schemas.microsoft.com/office/drawing/2014/main" id="{86E61824-EA2A-0101-3370-D70E674636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2" name="Group 469">
                <a:extLst>
                  <a:ext uri="{FF2B5EF4-FFF2-40B4-BE49-F238E27FC236}">
                    <a16:creationId xmlns:a16="http://schemas.microsoft.com/office/drawing/2014/main" id="{3FCAC6F1-868B-9886-23F7-D67A17203A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573174">
                <a:off x="3617" y="824"/>
                <a:ext cx="186" cy="336"/>
                <a:chOff x="1058" y="2882"/>
                <a:chExt cx="105" cy="198"/>
              </a:xfrm>
            </p:grpSpPr>
            <p:sp>
              <p:nvSpPr>
                <p:cNvPr id="4035" name="Freeform 470">
                  <a:extLst>
                    <a:ext uri="{FF2B5EF4-FFF2-40B4-BE49-F238E27FC236}">
                      <a16:creationId xmlns:a16="http://schemas.microsoft.com/office/drawing/2014/main" id="{E5E78F16-D960-1C6B-0E2B-4A7EBDA69F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6" name="Freeform 471">
                  <a:extLst>
                    <a:ext uri="{FF2B5EF4-FFF2-40B4-BE49-F238E27FC236}">
                      <a16:creationId xmlns:a16="http://schemas.microsoft.com/office/drawing/2014/main" id="{4B55CED1-1D80-9351-AF4A-E4D778D29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013" name="Group 472">
                <a:extLst>
                  <a:ext uri="{FF2B5EF4-FFF2-40B4-BE49-F238E27FC236}">
                    <a16:creationId xmlns:a16="http://schemas.microsoft.com/office/drawing/2014/main" id="{9435F7E7-7776-C72D-41D0-BB5861BE4F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2" y="816"/>
                <a:ext cx="188" cy="527"/>
                <a:chOff x="3492" y="816"/>
                <a:chExt cx="188" cy="527"/>
              </a:xfrm>
            </p:grpSpPr>
            <p:sp>
              <p:nvSpPr>
                <p:cNvPr id="4014" name="Freeform 473">
                  <a:extLst>
                    <a:ext uri="{FF2B5EF4-FFF2-40B4-BE49-F238E27FC236}">
                      <a16:creationId xmlns:a16="http://schemas.microsoft.com/office/drawing/2014/main" id="{3A977936-26F5-E436-81DF-821A770636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3" y="906"/>
                  <a:ext cx="15" cy="436"/>
                </a:xfrm>
                <a:custGeom>
                  <a:avLst/>
                  <a:gdLst>
                    <a:gd name="T0" fmla="*/ 23 w 23"/>
                    <a:gd name="T1" fmla="*/ 7 h 610"/>
                    <a:gd name="T2" fmla="*/ 21 w 23"/>
                    <a:gd name="T3" fmla="*/ 5 h 610"/>
                    <a:gd name="T4" fmla="*/ 21 w 23"/>
                    <a:gd name="T5" fmla="*/ 3 h 610"/>
                    <a:gd name="T6" fmla="*/ 19 w 23"/>
                    <a:gd name="T7" fmla="*/ 2 h 610"/>
                    <a:gd name="T8" fmla="*/ 16 w 23"/>
                    <a:gd name="T9" fmla="*/ 0 h 610"/>
                    <a:gd name="T10" fmla="*/ 5 w 23"/>
                    <a:gd name="T11" fmla="*/ 0 h 610"/>
                    <a:gd name="T12" fmla="*/ 0 w 23"/>
                    <a:gd name="T13" fmla="*/ 5 h 610"/>
                    <a:gd name="T14" fmla="*/ 0 w 23"/>
                    <a:gd name="T15" fmla="*/ 605 h 610"/>
                    <a:gd name="T16" fmla="*/ 2 w 23"/>
                    <a:gd name="T17" fmla="*/ 607 h 610"/>
                    <a:gd name="T18" fmla="*/ 3 w 23"/>
                    <a:gd name="T19" fmla="*/ 607 h 610"/>
                    <a:gd name="T20" fmla="*/ 5 w 23"/>
                    <a:gd name="T21" fmla="*/ 609 h 610"/>
                    <a:gd name="T22" fmla="*/ 8 w 23"/>
                    <a:gd name="T23" fmla="*/ 609 h 610"/>
                    <a:gd name="T24" fmla="*/ 11 w 23"/>
                    <a:gd name="T25" fmla="*/ 610 h 610"/>
                    <a:gd name="T26" fmla="*/ 13 w 23"/>
                    <a:gd name="T27" fmla="*/ 609 h 610"/>
                    <a:gd name="T28" fmla="*/ 16 w 23"/>
                    <a:gd name="T29" fmla="*/ 609 h 610"/>
                    <a:gd name="T30" fmla="*/ 19 w 23"/>
                    <a:gd name="T31" fmla="*/ 607 h 610"/>
                    <a:gd name="T32" fmla="*/ 21 w 23"/>
                    <a:gd name="T33" fmla="*/ 607 h 610"/>
                    <a:gd name="T34" fmla="*/ 21 w 23"/>
                    <a:gd name="T35" fmla="*/ 605 h 610"/>
                    <a:gd name="T36" fmla="*/ 23 w 23"/>
                    <a:gd name="T37" fmla="*/ 604 h 610"/>
                    <a:gd name="T38" fmla="*/ 23 w 23"/>
                    <a:gd name="T39" fmla="*/ 7 h 610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w 23"/>
                    <a:gd name="T61" fmla="*/ 0 h 610"/>
                    <a:gd name="T62" fmla="*/ 23 w 23"/>
                    <a:gd name="T63" fmla="*/ 610 h 610"/>
                  </a:gdLst>
                  <a:ahLst/>
                  <a:cxnLst>
                    <a:cxn ang="T40">
                      <a:pos x="T0" y="T1"/>
                    </a:cxn>
                    <a:cxn ang="T41">
                      <a:pos x="T2" y="T3"/>
                    </a:cxn>
                    <a:cxn ang="T42">
                      <a:pos x="T4" y="T5"/>
                    </a:cxn>
                    <a:cxn ang="T43">
                      <a:pos x="T6" y="T7"/>
                    </a:cxn>
                    <a:cxn ang="T44">
                      <a:pos x="T8" y="T9"/>
                    </a:cxn>
                    <a:cxn ang="T45">
                      <a:pos x="T10" y="T11"/>
                    </a:cxn>
                    <a:cxn ang="T46">
                      <a:pos x="T12" y="T13"/>
                    </a:cxn>
                    <a:cxn ang="T47">
                      <a:pos x="T14" y="T15"/>
                    </a:cxn>
                    <a:cxn ang="T48">
                      <a:pos x="T16" y="T17"/>
                    </a:cxn>
                    <a:cxn ang="T49">
                      <a:pos x="T18" y="T19"/>
                    </a:cxn>
                    <a:cxn ang="T50">
                      <a:pos x="T20" y="T21"/>
                    </a:cxn>
                    <a:cxn ang="T51">
                      <a:pos x="T22" y="T23"/>
                    </a:cxn>
                    <a:cxn ang="T52">
                      <a:pos x="T24" y="T25"/>
                    </a:cxn>
                    <a:cxn ang="T53">
                      <a:pos x="T26" y="T27"/>
                    </a:cxn>
                    <a:cxn ang="T54">
                      <a:pos x="T28" y="T29"/>
                    </a:cxn>
                    <a:cxn ang="T55">
                      <a:pos x="T30" y="T31"/>
                    </a:cxn>
                    <a:cxn ang="T56">
                      <a:pos x="T32" y="T33"/>
                    </a:cxn>
                    <a:cxn ang="T57">
                      <a:pos x="T34" y="T35"/>
                    </a:cxn>
                    <a:cxn ang="T58">
                      <a:pos x="T36" y="T37"/>
                    </a:cxn>
                    <a:cxn ang="T59">
                      <a:pos x="T38" y="T39"/>
                    </a:cxn>
                  </a:cxnLst>
                  <a:rect l="T60" t="T61" r="T62" b="T63"/>
                  <a:pathLst>
                    <a:path w="23" h="610">
                      <a:moveTo>
                        <a:pt x="23" y="7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2"/>
                      </a:lnTo>
                      <a:lnTo>
                        <a:pt x="16" y="0"/>
                      </a:lnTo>
                      <a:lnTo>
                        <a:pt x="5" y="0"/>
                      </a:lnTo>
                      <a:lnTo>
                        <a:pt x="0" y="5"/>
                      </a:lnTo>
                      <a:lnTo>
                        <a:pt x="0" y="605"/>
                      </a:lnTo>
                      <a:lnTo>
                        <a:pt x="2" y="607"/>
                      </a:lnTo>
                      <a:lnTo>
                        <a:pt x="3" y="607"/>
                      </a:lnTo>
                      <a:lnTo>
                        <a:pt x="5" y="609"/>
                      </a:lnTo>
                      <a:lnTo>
                        <a:pt x="8" y="609"/>
                      </a:lnTo>
                      <a:lnTo>
                        <a:pt x="11" y="610"/>
                      </a:lnTo>
                      <a:lnTo>
                        <a:pt x="13" y="609"/>
                      </a:lnTo>
                      <a:lnTo>
                        <a:pt x="16" y="609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3" y="604"/>
                      </a:lnTo>
                      <a:lnTo>
                        <a:pt x="23" y="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15" name="Freeform 474">
                  <a:extLst>
                    <a:ext uri="{FF2B5EF4-FFF2-40B4-BE49-F238E27FC236}">
                      <a16:creationId xmlns:a16="http://schemas.microsoft.com/office/drawing/2014/main" id="{1F8CA288-C8C6-6BC7-FE0F-5812E2544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3" y="906"/>
                  <a:ext cx="16" cy="437"/>
                </a:xfrm>
                <a:custGeom>
                  <a:avLst/>
                  <a:gdLst>
                    <a:gd name="T0" fmla="*/ 22 w 22"/>
                    <a:gd name="T1" fmla="*/ 6 h 610"/>
                    <a:gd name="T2" fmla="*/ 21 w 22"/>
                    <a:gd name="T3" fmla="*/ 5 h 610"/>
                    <a:gd name="T4" fmla="*/ 21 w 22"/>
                    <a:gd name="T5" fmla="*/ 3 h 610"/>
                    <a:gd name="T6" fmla="*/ 19 w 22"/>
                    <a:gd name="T7" fmla="*/ 1 h 610"/>
                    <a:gd name="T8" fmla="*/ 16 w 22"/>
                    <a:gd name="T9" fmla="*/ 0 h 610"/>
                    <a:gd name="T10" fmla="*/ 4 w 22"/>
                    <a:gd name="T11" fmla="*/ 0 h 610"/>
                    <a:gd name="T12" fmla="*/ 1 w 22"/>
                    <a:gd name="T13" fmla="*/ 3 h 610"/>
                    <a:gd name="T14" fmla="*/ 1 w 22"/>
                    <a:gd name="T15" fmla="*/ 5 h 610"/>
                    <a:gd name="T16" fmla="*/ 0 w 22"/>
                    <a:gd name="T17" fmla="*/ 6 h 610"/>
                    <a:gd name="T18" fmla="*/ 0 w 22"/>
                    <a:gd name="T19" fmla="*/ 603 h 610"/>
                    <a:gd name="T20" fmla="*/ 1 w 22"/>
                    <a:gd name="T21" fmla="*/ 605 h 610"/>
                    <a:gd name="T22" fmla="*/ 1 w 22"/>
                    <a:gd name="T23" fmla="*/ 607 h 610"/>
                    <a:gd name="T24" fmla="*/ 3 w 22"/>
                    <a:gd name="T25" fmla="*/ 607 h 610"/>
                    <a:gd name="T26" fmla="*/ 4 w 22"/>
                    <a:gd name="T27" fmla="*/ 608 h 610"/>
                    <a:gd name="T28" fmla="*/ 8 w 22"/>
                    <a:gd name="T29" fmla="*/ 608 h 610"/>
                    <a:gd name="T30" fmla="*/ 11 w 22"/>
                    <a:gd name="T31" fmla="*/ 610 h 610"/>
                    <a:gd name="T32" fmla="*/ 13 w 22"/>
                    <a:gd name="T33" fmla="*/ 608 h 610"/>
                    <a:gd name="T34" fmla="*/ 16 w 22"/>
                    <a:gd name="T35" fmla="*/ 608 h 610"/>
                    <a:gd name="T36" fmla="*/ 19 w 22"/>
                    <a:gd name="T37" fmla="*/ 607 h 610"/>
                    <a:gd name="T38" fmla="*/ 21 w 22"/>
                    <a:gd name="T39" fmla="*/ 607 h 610"/>
                    <a:gd name="T40" fmla="*/ 21 w 22"/>
                    <a:gd name="T41" fmla="*/ 605 h 610"/>
                    <a:gd name="T42" fmla="*/ 22 w 22"/>
                    <a:gd name="T43" fmla="*/ 603 h 610"/>
                    <a:gd name="T44" fmla="*/ 22 w 22"/>
                    <a:gd name="T45" fmla="*/ 6 h 61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22"/>
                    <a:gd name="T70" fmla="*/ 0 h 610"/>
                    <a:gd name="T71" fmla="*/ 22 w 22"/>
                    <a:gd name="T72" fmla="*/ 610 h 61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22" h="610">
                      <a:moveTo>
                        <a:pt x="22" y="6"/>
                      </a:moveTo>
                      <a:lnTo>
                        <a:pt x="21" y="5"/>
                      </a:lnTo>
                      <a:lnTo>
                        <a:pt x="21" y="3"/>
                      </a:lnTo>
                      <a:lnTo>
                        <a:pt x="19" y="1"/>
                      </a:lnTo>
                      <a:lnTo>
                        <a:pt x="16" y="0"/>
                      </a:lnTo>
                      <a:lnTo>
                        <a:pt x="4" y="0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0" y="6"/>
                      </a:lnTo>
                      <a:lnTo>
                        <a:pt x="0" y="603"/>
                      </a:lnTo>
                      <a:lnTo>
                        <a:pt x="1" y="605"/>
                      </a:lnTo>
                      <a:lnTo>
                        <a:pt x="1" y="607"/>
                      </a:lnTo>
                      <a:lnTo>
                        <a:pt x="3" y="607"/>
                      </a:lnTo>
                      <a:lnTo>
                        <a:pt x="4" y="608"/>
                      </a:lnTo>
                      <a:lnTo>
                        <a:pt x="8" y="608"/>
                      </a:lnTo>
                      <a:lnTo>
                        <a:pt x="11" y="610"/>
                      </a:lnTo>
                      <a:lnTo>
                        <a:pt x="13" y="608"/>
                      </a:lnTo>
                      <a:lnTo>
                        <a:pt x="16" y="608"/>
                      </a:lnTo>
                      <a:lnTo>
                        <a:pt x="19" y="607"/>
                      </a:lnTo>
                      <a:lnTo>
                        <a:pt x="21" y="607"/>
                      </a:lnTo>
                      <a:lnTo>
                        <a:pt x="21" y="605"/>
                      </a:lnTo>
                      <a:lnTo>
                        <a:pt x="22" y="603"/>
                      </a:lnTo>
                      <a:lnTo>
                        <a:pt x="22" y="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34" name="Freeform 475">
                  <a:extLst>
                    <a:ext uri="{FF2B5EF4-FFF2-40B4-BE49-F238E27FC236}">
                      <a16:creationId xmlns:a16="http://schemas.microsoft.com/office/drawing/2014/main" id="{4DA08D68-0C09-C74F-EAA4-0F158EAEC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92" y="816"/>
                  <a:ext cx="188" cy="343"/>
                </a:xfrm>
                <a:custGeom>
                  <a:avLst/>
                  <a:gdLst>
                    <a:gd name="T0" fmla="*/ 87 w 265"/>
                    <a:gd name="T1" fmla="*/ 0 h 479"/>
                    <a:gd name="T2" fmla="*/ 181 w 265"/>
                    <a:gd name="T3" fmla="*/ 0 h 479"/>
                    <a:gd name="T4" fmla="*/ 181 w 265"/>
                    <a:gd name="T5" fmla="*/ 95 h 479"/>
                    <a:gd name="T6" fmla="*/ 234 w 265"/>
                    <a:gd name="T7" fmla="*/ 95 h 479"/>
                    <a:gd name="T8" fmla="*/ 265 w 265"/>
                    <a:gd name="T9" fmla="*/ 120 h 479"/>
                    <a:gd name="T10" fmla="*/ 265 w 265"/>
                    <a:gd name="T11" fmla="*/ 382 h 479"/>
                    <a:gd name="T12" fmla="*/ 223 w 265"/>
                    <a:gd name="T13" fmla="*/ 479 h 479"/>
                    <a:gd name="T14" fmla="*/ 45 w 265"/>
                    <a:gd name="T15" fmla="*/ 479 h 479"/>
                    <a:gd name="T16" fmla="*/ 0 w 265"/>
                    <a:gd name="T17" fmla="*/ 385 h 479"/>
                    <a:gd name="T18" fmla="*/ 0 w 265"/>
                    <a:gd name="T19" fmla="*/ 118 h 479"/>
                    <a:gd name="T20" fmla="*/ 34 w 265"/>
                    <a:gd name="T21" fmla="*/ 95 h 479"/>
                    <a:gd name="T22" fmla="*/ 87 w 265"/>
                    <a:gd name="T23" fmla="*/ 95 h 479"/>
                    <a:gd name="T24" fmla="*/ 87 w 265"/>
                    <a:gd name="T25" fmla="*/ 0 h 47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65"/>
                    <a:gd name="T40" fmla="*/ 0 h 479"/>
                    <a:gd name="T41" fmla="*/ 265 w 265"/>
                    <a:gd name="T42" fmla="*/ 479 h 47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65" h="479">
                      <a:moveTo>
                        <a:pt x="87" y="0"/>
                      </a:moveTo>
                      <a:lnTo>
                        <a:pt x="181" y="0"/>
                      </a:lnTo>
                      <a:lnTo>
                        <a:pt x="181" y="95"/>
                      </a:lnTo>
                      <a:lnTo>
                        <a:pt x="234" y="95"/>
                      </a:lnTo>
                      <a:lnTo>
                        <a:pt x="265" y="120"/>
                      </a:lnTo>
                      <a:lnTo>
                        <a:pt x="265" y="382"/>
                      </a:lnTo>
                      <a:lnTo>
                        <a:pt x="223" y="479"/>
                      </a:lnTo>
                      <a:lnTo>
                        <a:pt x="45" y="479"/>
                      </a:lnTo>
                      <a:lnTo>
                        <a:pt x="0" y="385"/>
                      </a:lnTo>
                      <a:lnTo>
                        <a:pt x="0" y="118"/>
                      </a:lnTo>
                      <a:lnTo>
                        <a:pt x="34" y="95"/>
                      </a:lnTo>
                      <a:lnTo>
                        <a:pt x="87" y="95"/>
                      </a:lnTo>
                      <a:lnTo>
                        <a:pt x="87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94837" y="238240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292978" y="32768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576889" y="3260459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3570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F3F51-A3C4-2742-FA6E-5CF3D9364079}"/>
              </a:ext>
            </a:extLst>
          </p:cNvPr>
          <p:cNvGrpSpPr/>
          <p:nvPr/>
        </p:nvGrpSpPr>
        <p:grpSpPr>
          <a:xfrm>
            <a:off x="2074882" y="1647691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B62041-E7B6-649E-87C4-C5A76C666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3327F9-7133-3EBA-A99E-6F72A724BD70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7782E3-07F6-91E3-0812-1BDD78C162D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8218E8-70D2-E56B-29F1-82F7EC27B7FC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9EA6E-9D14-E0F0-28E4-167C789EEDC0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E8691-90E4-D5FC-1108-0A5401217EC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4F4FD2-88BF-58CB-C53F-C3948A9FEF3F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A87678-730A-B132-E571-E06E8CD1FC3B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A2F723-FFB7-5966-F902-8503EBDB8AE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31DA64-A533-3232-3FAD-90D00448D6D0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3A4BBD-1D35-39C6-48B0-D66552ADAC5F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3494BA-8610-5C94-B52A-DBEF1275CBEB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DAF5C-9504-E580-17BC-38A6EF196BE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851556-F241-D01D-EA0A-A8497F3945E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33D2AF-CAFD-E0D3-46C1-F9A5BBC7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B159C4-A7C6-8B82-9646-F99A02D2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A3752D-B117-E466-9C37-9574C8D9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2D18F-0070-5A40-84F8-D75DF762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AD038A-4C56-91F0-7D4A-733C330B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3E47C9-3F7E-D52C-FBE9-F6286D5A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91F228-C411-E005-52E2-479B9807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0820837-8F3D-2620-31E4-ED15BF6A7699}"/>
              </a:ext>
            </a:extLst>
          </p:cNvPr>
          <p:cNvGrpSpPr/>
          <p:nvPr/>
        </p:nvGrpSpPr>
        <p:grpSpPr>
          <a:xfrm>
            <a:off x="5658988" y="2518289"/>
            <a:ext cx="304800" cy="1300063"/>
            <a:chOff x="5686609" y="3130512"/>
            <a:chExt cx="304800" cy="130006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0ECE18-B1BB-FBF2-FE06-B6A4F6B0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C49D44-AAB2-69BA-7021-1F12F1CD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F89114-8006-B485-3C9A-14E134F09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5E523F-7BD7-BB14-7C92-FC75C9DF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F8A01A-09D6-BC5C-F4C4-E1304E8C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4DA31D-460E-B59C-D4AF-79B817E489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4394D6-3EBE-5C21-C998-B1EB68B3C6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E67445-2AD0-7F9F-9ABF-49B6D086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AE80703-F590-0928-61AB-17916F4A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E82E650-536F-F2FA-37B3-D6E9070933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5147CC4-E4E4-489D-3760-7D46E4D5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03FFDC2-6DC0-96A2-FA15-9F1744C5E97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9F4AB76-040C-2711-FE68-DAA211CB36D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0D2EC5A-07FE-62FF-0981-FD9CAE34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D26C8EE-7BFC-8F19-61E5-BF792747E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4F4C792-12DC-B8E6-9DF7-9D2E4E614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23DAE2-461F-49AA-6EF2-F1C5EE9C037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3B2DC14-B65A-882E-94FE-97BA4BC015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B91C16-4EE4-699A-169F-C21941E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CA924C2-DB22-2849-55F6-BF1B637B33EE}"/>
              </a:ext>
            </a:extLst>
          </p:cNvPr>
          <p:cNvCxnSpPr>
            <a:cxnSpLocks/>
          </p:cNvCxnSpPr>
          <p:nvPr/>
        </p:nvCxnSpPr>
        <p:spPr>
          <a:xfrm>
            <a:off x="5839009" y="715978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17614A7-476F-4D33-14D2-9C9EFC94DBE5}"/>
              </a:ext>
            </a:extLst>
          </p:cNvPr>
          <p:cNvCxnSpPr>
            <a:cxnSpLocks/>
          </p:cNvCxnSpPr>
          <p:nvPr/>
        </p:nvCxnSpPr>
        <p:spPr>
          <a:xfrm>
            <a:off x="5839009" y="65187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A728AA6-A705-6278-D9F0-21E87C6FFEBA}"/>
              </a:ext>
            </a:extLst>
          </p:cNvPr>
          <p:cNvCxnSpPr>
            <a:cxnSpLocks/>
          </p:cNvCxnSpPr>
          <p:nvPr/>
        </p:nvCxnSpPr>
        <p:spPr>
          <a:xfrm flipV="1">
            <a:off x="6471381" y="651873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DE89AF65-1C7C-C19C-7631-20F9A416D302}"/>
              </a:ext>
            </a:extLst>
          </p:cNvPr>
          <p:cNvCxnSpPr>
            <a:cxnSpLocks/>
          </p:cNvCxnSpPr>
          <p:nvPr/>
        </p:nvCxnSpPr>
        <p:spPr>
          <a:xfrm flipV="1">
            <a:off x="5839009" y="650663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F7103439-7E23-FF47-82CA-41FE3F4BAEBB}"/>
              </a:ext>
            </a:extLst>
          </p:cNvPr>
          <p:cNvSpPr txBox="1"/>
          <p:nvPr/>
        </p:nvSpPr>
        <p:spPr>
          <a:xfrm>
            <a:off x="5984288" y="666162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08AB10D3-937F-0393-35D8-8E80DB1D780E}"/>
              </a:ext>
            </a:extLst>
          </p:cNvPr>
          <p:cNvCxnSpPr>
            <a:cxnSpLocks/>
          </p:cNvCxnSpPr>
          <p:nvPr/>
        </p:nvCxnSpPr>
        <p:spPr>
          <a:xfrm>
            <a:off x="3988042" y="7261919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374AB124-B997-929A-0D71-81633246DD61}"/>
              </a:ext>
            </a:extLst>
          </p:cNvPr>
          <p:cNvCxnSpPr>
            <a:cxnSpLocks/>
          </p:cNvCxnSpPr>
          <p:nvPr/>
        </p:nvCxnSpPr>
        <p:spPr>
          <a:xfrm flipV="1">
            <a:off x="6290689" y="72776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E277EF4-EDC3-2686-8BE7-37E5B4C4DA2A}"/>
              </a:ext>
            </a:extLst>
          </p:cNvPr>
          <p:cNvCxnSpPr>
            <a:cxnSpLocks/>
          </p:cNvCxnSpPr>
          <p:nvPr/>
        </p:nvCxnSpPr>
        <p:spPr>
          <a:xfrm flipV="1">
            <a:off x="4006944" y="727764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FD3632-16B4-299F-B837-B4FB72E21EA3}"/>
              </a:ext>
            </a:extLst>
          </p:cNvPr>
          <p:cNvCxnSpPr>
            <a:cxnSpLocks/>
          </p:cNvCxnSpPr>
          <p:nvPr/>
        </p:nvCxnSpPr>
        <p:spPr>
          <a:xfrm>
            <a:off x="4020195" y="7918696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4E789977-B5C4-5782-1C06-F37FA631C4F9}"/>
              </a:ext>
            </a:extLst>
          </p:cNvPr>
          <p:cNvSpPr txBox="1"/>
          <p:nvPr/>
        </p:nvSpPr>
        <p:spPr>
          <a:xfrm>
            <a:off x="4978160" y="73977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84A2B28B-B0AC-F60F-DF34-D34DD4F2FE97}"/>
              </a:ext>
            </a:extLst>
          </p:cNvPr>
          <p:cNvGrpSpPr/>
          <p:nvPr/>
        </p:nvGrpSpPr>
        <p:grpSpPr>
          <a:xfrm>
            <a:off x="3301069" y="3357076"/>
            <a:ext cx="940847" cy="1447800"/>
            <a:chOff x="3301069" y="3357076"/>
            <a:chExt cx="940847" cy="14478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5ED0D1-B10F-89A5-8FF3-E121D571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FD8D6-8E35-78D0-68A4-E98E00F27648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C9294B-4341-211E-8DE0-0136874CDA30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6024BA-6A7A-0608-7F1D-4A3D812A46E7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CB1D09-72DE-11DB-7EBD-22DAFB98B5F9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9A0B7-8FFD-DB45-4703-E1A18ACBEA1A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7ACD9-BAB4-159F-F2FB-607D79812B17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618CA1B-D035-6638-6618-C8E56017288D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45157B-D5AD-777D-2E59-FEBFB5DE429F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6DCFD0-D897-AD76-D5D2-0CA2B3C09515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9AB731A6-7DB7-FCF7-4B61-9E4C9434CAA5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760FB470-0C45-EC34-57D6-73A1B1523DDA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572378C6-9EA4-78F3-56BA-09266CAB4713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DEFDFC2B-D3B5-A8CF-29CD-21A88FD50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84F16EF-A6E1-E56F-54D5-32FD7937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DF90733-B31A-DEAD-8956-22958BC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DA355F4-7280-0F83-4EB6-1D100B5A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7A4D87CF-4309-4E1A-12C3-67592150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BA4CB7E-4471-C007-4065-B2B4B3B2E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143D72C-1C37-737C-FEA7-592512C6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F246206-7C45-674D-2CB3-368308F7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9CDAE04-5F43-301B-51FA-0791D301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5EFE1B0A-A655-F84C-CDCA-9E32A560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706701DC-9964-4D61-3AA4-B04BAF55CCB2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585E8A59-4275-A4B5-DB8E-FB9F3CABCC78}"/>
              </a:ext>
            </a:extLst>
          </p:cNvPr>
          <p:cNvGrpSpPr/>
          <p:nvPr/>
        </p:nvGrpSpPr>
        <p:grpSpPr>
          <a:xfrm>
            <a:off x="2321775" y="-133053"/>
            <a:ext cx="1091414" cy="597268"/>
            <a:chOff x="2969441" y="6863202"/>
            <a:chExt cx="1091414" cy="59726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B3D20A-06EA-B79C-9F8E-AE639DAC6271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4C1AD9AF-1FAD-1270-22FC-2391E2D0CCE9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1E580AF-DC72-E1DD-CC9C-BAED34D1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FC63DAA-7F4A-42A4-6E53-DD1DA496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416C74C-4BFB-01C6-A135-BFFD29FF1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549F61DB-F954-3656-C577-00223D8F2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CC2F35DD-E939-8C4B-B04A-6F6EE3C33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6165201F-6810-95AA-AF97-5F7B19B74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145BAFF-2255-5B5C-E1C9-9196ADAE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E26570B-A4DD-9965-DCB7-440492022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B44C7E8F-0A36-A067-61F5-683FB0779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498312C5-CA02-C74F-975E-8BD6502DC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9C709EDA-B6EC-3770-3E62-15FE5D9C1B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71151F65-4CBB-6984-4EC4-2A16F0712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F92839A-8E9B-CF60-6ECB-EEB08A4A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BC0EAD81-27BB-1E94-589B-A514FAE2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0D3C5AC-3558-D778-900E-9326DA219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CE4E614-8082-5244-C2A4-324D6E10DC6D}"/>
              </a:ext>
            </a:extLst>
          </p:cNvPr>
          <p:cNvGrpSpPr/>
          <p:nvPr/>
        </p:nvGrpSpPr>
        <p:grpSpPr>
          <a:xfrm>
            <a:off x="3546495" y="138237"/>
            <a:ext cx="1505874" cy="336522"/>
            <a:chOff x="2199506" y="8030118"/>
            <a:chExt cx="1505874" cy="336522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34C3F36-1DFA-B85E-B21B-B69370E59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AD58C5-5B31-A04C-670E-380507D4B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A475DB-EC6D-5F85-A7F7-6CEA7DDF3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B26B36-72A7-0D10-A1C4-333122E9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4A9D7E3-8F7E-936F-A9FC-95249A2C6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A09FE44-1B16-486C-E7BD-561808410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EBD1BF-C542-3C11-53AD-3F669A3D4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5CD4B6D-A1B2-CB45-D0D0-C536C3D7E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399ADC4-F3A4-C358-2D0E-1FB9A1B27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0266984-2E73-D78F-9ADD-18935FB75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DC1FB73-7BE0-FDFF-4CEE-0E8805762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05E601C-BE79-A608-B09B-5D1D014FD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99D00E2-CCB4-459A-B776-F8468036D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8894ED6-A441-DF7A-427F-749B516D2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DF60D4F-9DBF-8966-38F9-1DE3E19A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202E0D5-F00D-025F-A187-215ACE44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D545548-DA21-ECCA-EBCD-C5D0138D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AF9C0E9-2AAC-2D57-6F2C-2CBCCDCDF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C87523F9-267C-4F81-FD0D-D2BE7F61D769}"/>
              </a:ext>
            </a:extLst>
          </p:cNvPr>
          <p:cNvGrpSpPr/>
          <p:nvPr/>
        </p:nvGrpSpPr>
        <p:grpSpPr>
          <a:xfrm>
            <a:off x="4191000" y="2339280"/>
            <a:ext cx="551383" cy="1081733"/>
            <a:chOff x="4191000" y="2339280"/>
            <a:chExt cx="551383" cy="1081733"/>
          </a:xfrm>
        </p:grpSpPr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B8AE2C87-D16B-D600-B826-9E04991F1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3539" y="235989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00C601A7-66C9-973C-DE22-91CF9EBBDB1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9936" y="26823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113391AB-4C49-4EB2-A1A0-6EB729648E85}"/>
                </a:ext>
              </a:extLst>
            </p:cNvPr>
            <p:cNvCxnSpPr/>
            <p:nvPr/>
          </p:nvCxnSpPr>
          <p:spPr>
            <a:xfrm rot="5400000">
              <a:off x="4086136" y="27585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A830B408-B2F1-7E8C-46E9-6B98AE3F8A1B}"/>
                </a:ext>
              </a:extLst>
            </p:cNvPr>
            <p:cNvCxnSpPr>
              <a:cxnSpLocks/>
            </p:cNvCxnSpPr>
            <p:nvPr/>
          </p:nvCxnSpPr>
          <p:spPr>
            <a:xfrm>
              <a:off x="4429036" y="2939748"/>
              <a:ext cx="0" cy="1617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7" name="Straight Connector 706">
              <a:extLst>
                <a:ext uri="{FF2B5EF4-FFF2-40B4-BE49-F238E27FC236}">
                  <a16:creationId xmlns:a16="http://schemas.microsoft.com/office/drawing/2014/main" id="{7B0BA6C7-575F-5C6D-280A-2FE6174352CE}"/>
                </a:ext>
              </a:extLst>
            </p:cNvPr>
            <p:cNvCxnSpPr>
              <a:cxnSpLocks/>
            </p:cNvCxnSpPr>
            <p:nvPr/>
          </p:nvCxnSpPr>
          <p:spPr>
            <a:xfrm>
              <a:off x="4505236" y="3013600"/>
              <a:ext cx="0" cy="164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7B5205C7-0E11-5535-C457-D50A766491E0}"/>
                </a:ext>
              </a:extLst>
            </p:cNvPr>
            <p:cNvCxnSpPr/>
            <p:nvPr/>
          </p:nvCxnSpPr>
          <p:spPr>
            <a:xfrm rot="5400000">
              <a:off x="4314736" y="29871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89FF1CF3-50F5-D3CF-4B6E-7FFE04744DF0}"/>
                </a:ext>
              </a:extLst>
            </p:cNvPr>
            <p:cNvCxnSpPr/>
            <p:nvPr/>
          </p:nvCxnSpPr>
          <p:spPr>
            <a:xfrm rot="5400000">
              <a:off x="4472363" y="31395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0" name="Straight Connector 709">
              <a:extLst>
                <a:ext uri="{FF2B5EF4-FFF2-40B4-BE49-F238E27FC236}">
                  <a16:creationId xmlns:a16="http://schemas.microsoft.com/office/drawing/2014/main" id="{6D271843-F629-96D8-EACA-474A82EE2D62}"/>
                </a:ext>
              </a:extLst>
            </p:cNvPr>
            <p:cNvCxnSpPr/>
            <p:nvPr/>
          </p:nvCxnSpPr>
          <p:spPr>
            <a:xfrm rot="5400000">
              <a:off x="4390936" y="30633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1" name="Straight Connector 710">
              <a:extLst>
                <a:ext uri="{FF2B5EF4-FFF2-40B4-BE49-F238E27FC236}">
                  <a16:creationId xmlns:a16="http://schemas.microsoft.com/office/drawing/2014/main" id="{4C79CB7B-4EA7-DD2D-BB09-849035AA93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000" y="287015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2" name="Straight Connector 711">
              <a:extLst>
                <a:ext uri="{FF2B5EF4-FFF2-40B4-BE49-F238E27FC236}">
                  <a16:creationId xmlns:a16="http://schemas.microsoft.com/office/drawing/2014/main" id="{A52E9DA9-A858-D48C-D9A7-F7EA716F1A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6981" y="280323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3" name="Straight Connector 712">
              <a:extLst>
                <a:ext uri="{FF2B5EF4-FFF2-40B4-BE49-F238E27FC236}">
                  <a16:creationId xmlns:a16="http://schemas.microsoft.com/office/drawing/2014/main" id="{79826A8A-9373-C5C4-EF62-64CA3D9CF0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818" y="273186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4" name="Straight Connector 713">
              <a:extLst>
                <a:ext uri="{FF2B5EF4-FFF2-40B4-BE49-F238E27FC236}">
                  <a16:creationId xmlns:a16="http://schemas.microsoft.com/office/drawing/2014/main" id="{51785715-1748-E18C-693B-5F562AC26A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4435" y="2648284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5" name="Straight Connector 714">
              <a:extLst>
                <a:ext uri="{FF2B5EF4-FFF2-40B4-BE49-F238E27FC236}">
                  <a16:creationId xmlns:a16="http://schemas.microsoft.com/office/drawing/2014/main" id="{80000285-0E16-2BA5-7AF5-5031E630D9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4435" y="2572084"/>
              <a:ext cx="148401" cy="15978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A2B38D5D-1E68-9BE4-2DAC-712AC488FB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7743" y="249919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C0E7507A-A936-2D68-D2A2-D32B7E3377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8956" y="242420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E2AC4209-A7A5-52F7-13DD-FD82B465FAC4}"/>
                </a:ext>
              </a:extLst>
            </p:cNvPr>
            <p:cNvCxnSpPr/>
            <p:nvPr/>
          </p:nvCxnSpPr>
          <p:spPr>
            <a:xfrm rot="5400000">
              <a:off x="3938963" y="260598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A00A159B-BC18-CEF2-6F88-AE33266E80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477" y="3013600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504C31C6-7FBB-3E24-E6FE-B05BAA70C8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769" y="2939748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D40EF1A7-0241-A275-51A3-8B2B7BA4642D}"/>
                </a:ext>
              </a:extLst>
            </p:cNvPr>
            <p:cNvCxnSpPr>
              <a:cxnSpLocks/>
            </p:cNvCxnSpPr>
            <p:nvPr/>
          </p:nvCxnSpPr>
          <p:spPr>
            <a:xfrm>
              <a:off x="4511586" y="2669685"/>
              <a:ext cx="0" cy="13354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AD919B10-5F0F-AE77-F277-C6D0E1C05218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2572084"/>
              <a:ext cx="0" cy="1522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25F34694-4704-FCB4-41B6-F3093663AF54}"/>
              </a:ext>
            </a:extLst>
          </p:cNvPr>
          <p:cNvGrpSpPr/>
          <p:nvPr/>
        </p:nvGrpSpPr>
        <p:grpSpPr>
          <a:xfrm>
            <a:off x="3056516" y="2648214"/>
            <a:ext cx="549436" cy="1065777"/>
            <a:chOff x="3056516" y="2648214"/>
            <a:chExt cx="549436" cy="1065777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7CD7866-597E-0BB6-4E4C-19C196669F34}"/>
                </a:ext>
              </a:extLst>
            </p:cNvPr>
            <p:cNvGrpSpPr/>
            <p:nvPr/>
          </p:nvGrpSpPr>
          <p:grpSpPr>
            <a:xfrm>
              <a:off x="3056516" y="2648214"/>
              <a:ext cx="549436" cy="1065777"/>
              <a:chOff x="3503249" y="3449065"/>
              <a:chExt cx="549436" cy="1065777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07BCFF00-020C-50F0-F8D1-5C3AB18A6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0ECABEED-D3EC-BC53-6FCA-B3AE85819905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F56D19C-3F5C-37A6-DDBA-F4A4199E87E7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07553D0-D997-37A3-C3CC-2DEA4EE2248A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903C5636-434D-9EC2-23DF-F2D2295B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145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132A3CF6-1118-2682-7920-9AB8AF37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EF28C2B-7F57-B378-F7FC-C24D3BD5C54F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3E33EA17-35BB-2FD5-4B23-477888336245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0F30E014-3040-C116-2804-9227F987CB80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DF25C4BD-FE7C-E7CB-82D9-B30F506A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C0C79241-7E5D-48D2-DECC-012CF2BB9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5A8FDD4-2A01-4C0F-C3CD-D538FE23B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4054736"/>
                <a:ext cx="160359" cy="1553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237DFC4-408A-3824-257F-E7F442C94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B9B9DB0-BC53-E292-578D-F3771068C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CEE8D5C-563D-87BA-34CC-35856E36B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816D85B-07B5-0606-FCDA-055D578C9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FB38CE2-954C-5B1C-3391-03EBD1F0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0873" y="3328779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0AA0680-9995-0DC6-2F92-F3BE0E945D46}"/>
                </a:ext>
              </a:extLst>
            </p:cNvPr>
            <p:cNvCxnSpPr>
              <a:cxnSpLocks/>
            </p:cNvCxnSpPr>
            <p:nvPr/>
          </p:nvCxnSpPr>
          <p:spPr>
            <a:xfrm>
              <a:off x="3292294" y="3317450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3FB1A95-889B-F4A6-D69A-252BEDD0FE91}"/>
                </a:ext>
              </a:extLst>
            </p:cNvPr>
            <p:cNvCxnSpPr>
              <a:cxnSpLocks/>
            </p:cNvCxnSpPr>
            <p:nvPr/>
          </p:nvCxnSpPr>
          <p:spPr>
            <a:xfrm>
              <a:off x="3365955" y="2898350"/>
              <a:ext cx="0" cy="12226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22BA3C50-B448-EEC5-D2A6-4EEBDE1473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4693" y="2871432"/>
              <a:ext cx="160359" cy="1553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8" name="Group 737">
            <a:extLst>
              <a:ext uri="{FF2B5EF4-FFF2-40B4-BE49-F238E27FC236}">
                <a16:creationId xmlns:a16="http://schemas.microsoft.com/office/drawing/2014/main" id="{8B77E80F-57EE-2F10-9A92-015997146C1E}"/>
              </a:ext>
            </a:extLst>
          </p:cNvPr>
          <p:cNvGrpSpPr/>
          <p:nvPr/>
        </p:nvGrpSpPr>
        <p:grpSpPr>
          <a:xfrm>
            <a:off x="4343400" y="2491680"/>
            <a:ext cx="551383" cy="1081733"/>
            <a:chOff x="4191000" y="2339280"/>
            <a:chExt cx="551383" cy="1081733"/>
          </a:xfrm>
        </p:grpSpPr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ED729997-2B99-7ACE-288A-B76F0AE99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3539" y="235989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0DA74992-F3CF-77A3-05A1-E9502D697C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9936" y="26823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BB74271B-A1E6-38F4-E3F4-0FE57E547004}"/>
                </a:ext>
              </a:extLst>
            </p:cNvPr>
            <p:cNvCxnSpPr/>
            <p:nvPr/>
          </p:nvCxnSpPr>
          <p:spPr>
            <a:xfrm rot="5400000">
              <a:off x="4086136" y="27585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FB8291B4-0290-0267-499E-4783B1D0634E}"/>
                </a:ext>
              </a:extLst>
            </p:cNvPr>
            <p:cNvCxnSpPr>
              <a:cxnSpLocks/>
            </p:cNvCxnSpPr>
            <p:nvPr/>
          </p:nvCxnSpPr>
          <p:spPr>
            <a:xfrm>
              <a:off x="4429036" y="2939748"/>
              <a:ext cx="0" cy="1617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A9C1CD49-63A2-80EB-D587-B42820019731}"/>
                </a:ext>
              </a:extLst>
            </p:cNvPr>
            <p:cNvCxnSpPr>
              <a:cxnSpLocks/>
            </p:cNvCxnSpPr>
            <p:nvPr/>
          </p:nvCxnSpPr>
          <p:spPr>
            <a:xfrm>
              <a:off x="4505236" y="3013600"/>
              <a:ext cx="0" cy="164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04A69101-0E23-3BB4-6B59-C7DB7548B8DA}"/>
                </a:ext>
              </a:extLst>
            </p:cNvPr>
            <p:cNvCxnSpPr/>
            <p:nvPr/>
          </p:nvCxnSpPr>
          <p:spPr>
            <a:xfrm rot="5400000">
              <a:off x="4314736" y="29871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04FBF125-8C23-3816-54D3-8B8BB176BB69}"/>
                </a:ext>
              </a:extLst>
            </p:cNvPr>
            <p:cNvCxnSpPr/>
            <p:nvPr/>
          </p:nvCxnSpPr>
          <p:spPr>
            <a:xfrm rot="5400000">
              <a:off x="4472363" y="31395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731B2DD9-8276-CD72-DC65-2CCE38DB93D2}"/>
                </a:ext>
              </a:extLst>
            </p:cNvPr>
            <p:cNvCxnSpPr/>
            <p:nvPr/>
          </p:nvCxnSpPr>
          <p:spPr>
            <a:xfrm rot="5400000">
              <a:off x="4390936" y="306338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8E5B29F5-9C2C-B4D2-92BE-2DF077DF44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000" y="287015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73362A2C-0037-F8CD-36C3-6718817D83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6981" y="280323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4DBBF283-9CA8-145A-765E-6D870B2404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1818" y="273186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0" name="Straight Connector 749">
              <a:extLst>
                <a:ext uri="{FF2B5EF4-FFF2-40B4-BE49-F238E27FC236}">
                  <a16:creationId xmlns:a16="http://schemas.microsoft.com/office/drawing/2014/main" id="{194AA9E3-6BFD-4FF0-C1E9-FCAE8EE1AD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4435" y="2648284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1" name="Straight Connector 750">
              <a:extLst>
                <a:ext uri="{FF2B5EF4-FFF2-40B4-BE49-F238E27FC236}">
                  <a16:creationId xmlns:a16="http://schemas.microsoft.com/office/drawing/2014/main" id="{CD5F34CB-7B57-8A95-1034-5FC13BDEB9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4435" y="2572084"/>
              <a:ext cx="148401" cy="15978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F0D9BE91-4155-99D7-B32D-AA0998D0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7743" y="249919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11AC9FDF-E9F3-CFE0-F4F6-1091A0CA3D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08956" y="242420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2B9E28C0-6916-F3D5-C1E0-E385090C4ACE}"/>
                </a:ext>
              </a:extLst>
            </p:cNvPr>
            <p:cNvCxnSpPr/>
            <p:nvPr/>
          </p:nvCxnSpPr>
          <p:spPr>
            <a:xfrm rot="5400000">
              <a:off x="3938963" y="260598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7B455156-D560-1903-1BCD-6C302EDFCA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77477" y="3013600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9DB82010-4002-0E26-4FBD-C6DDA5C02E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0769" y="2939748"/>
              <a:ext cx="148401" cy="15494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4DD10AA1-E33E-2B86-8D0A-6C0AE4F41602}"/>
                </a:ext>
              </a:extLst>
            </p:cNvPr>
            <p:cNvCxnSpPr>
              <a:cxnSpLocks/>
            </p:cNvCxnSpPr>
            <p:nvPr/>
          </p:nvCxnSpPr>
          <p:spPr>
            <a:xfrm>
              <a:off x="4511586" y="2669685"/>
              <a:ext cx="0" cy="13354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7E999FB5-2902-60EB-BCD7-1A70DFE9CF80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2572084"/>
              <a:ext cx="0" cy="1522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7FC10EB4-991F-F776-C79E-83508F2DFEC3}"/>
              </a:ext>
            </a:extLst>
          </p:cNvPr>
          <p:cNvGrpSpPr/>
          <p:nvPr/>
        </p:nvGrpSpPr>
        <p:grpSpPr>
          <a:xfrm>
            <a:off x="1445378" y="3429235"/>
            <a:ext cx="549436" cy="1065777"/>
            <a:chOff x="3503249" y="3449065"/>
            <a:chExt cx="549436" cy="1065777"/>
          </a:xfrm>
        </p:grpSpPr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8B1F897D-021F-7A19-A28D-A96503561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48890E21-10E1-43F0-699D-CCD8C996694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4E4118DD-B163-79DF-82CB-DCFDA5BAFDF2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F03B96A7-8131-333A-400E-A754FCA1D2C4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363A424C-B2A8-36D3-32A2-B1F195A85778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A79ED23E-682C-1278-1C83-DD684432C12C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43D8D5A7-BA71-0054-572A-777FC3BD3208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7" name="Straight Connector 766">
              <a:extLst>
                <a:ext uri="{FF2B5EF4-FFF2-40B4-BE49-F238E27FC236}">
                  <a16:creationId xmlns:a16="http://schemas.microsoft.com/office/drawing/2014/main" id="{03F8BAB9-845F-7AC3-810C-496465E37FA4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8" name="Straight Connector 767">
              <a:extLst>
                <a:ext uri="{FF2B5EF4-FFF2-40B4-BE49-F238E27FC236}">
                  <a16:creationId xmlns:a16="http://schemas.microsoft.com/office/drawing/2014/main" id="{06A54C41-4E5F-15DD-1356-AE57A68896B2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AEDA78CD-B28A-DCA6-A027-4364B5ECB9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64A70D4D-F83D-C01C-8BD1-ADB5D286A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B8B690AD-0158-0A15-8BD1-15B13252E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7787CB89-DB94-4116-8138-7EC3F363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47FDFEAD-D375-0DF6-A261-123AD2E2C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AE388957-BB37-6AC7-EC0C-595C5D93AF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B3262937-0B50-F267-9202-6883F5C8CA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F139E-7CF5-A086-0789-2D5220DC0522}"/>
              </a:ext>
            </a:extLst>
          </p:cNvPr>
          <p:cNvGrpSpPr/>
          <p:nvPr/>
        </p:nvGrpSpPr>
        <p:grpSpPr>
          <a:xfrm>
            <a:off x="1872093" y="1465453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B9D279-A74E-86FA-D976-14F33492B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E76FB-1F60-6B32-6B6F-7CE26DC3C28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927B09-F5F3-5E22-957B-580C183B7CAF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F90548-A858-525A-8BBA-97B6185A6401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23898-5AA9-6100-C128-C186210C334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70E4FB-4BBD-1292-7558-1E4F1FA4D494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D3BFF-0406-7E06-0B2A-8E00839D2B67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452870-4A5A-426F-269F-FB18BF0D9B9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91AC11-D782-F8D3-2F7F-78DB719BF48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A3F718-CE43-EF2F-2731-66BF32A4352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9208C-6D96-E5F7-F1FD-2741872B8A6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AA59D4-EFF7-C529-0595-D617C501483A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A8879-D386-9951-8B66-A3116978D296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780955-2DAF-C650-8D40-217E731A032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E2897C-6255-DCAC-4D3E-77D2535A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4B9B5-EBE6-91BF-0059-0B2F74F9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269FA-11B7-BA63-25CC-2E1F0F163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5E7BBD-06EE-AD39-9FB4-646916F8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FCE9C-24BB-96D3-F7B7-00EC6217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77699-09B0-05C0-76AF-3BAF5E8F9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C9A6B0-AD74-521B-93C1-A9D972AD9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Line 30">
            <a:extLst>
              <a:ext uri="{FF2B5EF4-FFF2-40B4-BE49-F238E27FC236}">
                <a16:creationId xmlns:a16="http://schemas.microsoft.com/office/drawing/2014/main" id="{0A85733F-F79B-F383-3DAF-2BCE7418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2093" y="2392176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E0B41A7-28BD-6495-43CC-A22F36D1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8498" y="1491052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165992-70F7-D683-D468-29C3E86B9AAD}"/>
              </a:ext>
            </a:extLst>
          </p:cNvPr>
          <p:cNvGrpSpPr/>
          <p:nvPr/>
        </p:nvGrpSpPr>
        <p:grpSpPr>
          <a:xfrm>
            <a:off x="719357" y="1464430"/>
            <a:ext cx="928140" cy="1788902"/>
            <a:chOff x="719357" y="1464430"/>
            <a:chExt cx="928140" cy="1788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07C120-F155-47A5-455A-AD4BA533EB44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8608A3-82C5-5582-79DE-39235E7DA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4E399-5C62-14CC-3173-ECD2359790A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0EF0C74-FC6A-088D-D038-4522851B7909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D63CD6-110F-D114-7368-E9926164B57A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FDBCF37-B390-8389-D5DF-27DEF41F6711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91C739-BFCD-5C91-CB02-2DFCD321D9D1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8F52B7-7D82-6B05-349B-42D1949ACC32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F85F0A-67C9-0570-16BF-C9B67542A991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BD1F11A-DAAE-2301-3E71-6DFD86BE4B65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6DE6FAD-F0DC-65F6-72F4-2B71A1AE9FFC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3479AE-DD4D-7BED-A338-8A076ADB9FA5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ECECA4-DE24-931F-4895-647B07521AB2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9C4DD3B-F2A5-BA5A-9800-AA2CF37FCE9B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DD9E3A-FCD6-3885-4960-82FD4C30BA97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CB226-07F3-D40F-893C-41CFCE4D4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9EEDF69-2E3F-F59A-E6CC-2500308F1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7EFAC33-DB08-471F-6E5E-815616779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B2C44C6-DA76-3AA8-3FE7-080BA11CE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6086BE-8C3C-CA89-0807-AFDCFED63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B911E-7583-A72D-F10A-E600F805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C9C701-C0E9-0AB5-68E6-C4ADB9ED2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6809E932-BADC-DF0F-F7CF-2B1E9E3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8435F833-597D-90CD-240E-220B7096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929442-B6FF-0A89-04B1-A3B0C0C21A10}"/>
              </a:ext>
            </a:extLst>
          </p:cNvPr>
          <p:cNvGrpSpPr/>
          <p:nvPr/>
        </p:nvGrpSpPr>
        <p:grpSpPr>
          <a:xfrm>
            <a:off x="1828800" y="34958"/>
            <a:ext cx="1727560" cy="861156"/>
            <a:chOff x="5185601" y="323019"/>
            <a:chExt cx="1727560" cy="861156"/>
          </a:xfrm>
        </p:grpSpPr>
        <p:grpSp>
          <p:nvGrpSpPr>
            <p:cNvPr id="106" name="Group 107">
              <a:extLst>
                <a:ext uri="{FF2B5EF4-FFF2-40B4-BE49-F238E27FC236}">
                  <a16:creationId xmlns:a16="http://schemas.microsoft.com/office/drawing/2014/main" id="{54BC14BA-88B2-0DB8-C7EF-1BFA1C7C6B2B}"/>
                </a:ext>
              </a:extLst>
            </p:cNvPr>
            <p:cNvGrpSpPr/>
            <p:nvPr/>
          </p:nvGrpSpPr>
          <p:grpSpPr>
            <a:xfrm rot="5400000">
              <a:off x="5782681" y="-274061"/>
              <a:ext cx="533400" cy="1727560"/>
              <a:chOff x="1600200" y="3200400"/>
              <a:chExt cx="533400" cy="350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191CA3E-CE1B-8A8A-A173-BB66EA29908A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BE4996A-E592-FA71-58F8-EFEEF0044C25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85896B-BE23-BAF7-2B1F-1971BC1EC75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73F9A5-7650-C565-351F-939EB815569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FA9EFF-FFF2-3C95-52D0-BB8D570B86B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A7A7CB-AFE2-09AE-86BA-9697B266E79D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FA54B5-7569-8E33-8412-7C570EFB5AD2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C0184E-C361-11C4-8047-97FE0983736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AA38969-55D5-0903-7364-D677EC2AE9EF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6BA0FC2-EC6B-A5BE-33C6-B05536CA318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3139585-C82C-6262-3FD6-C8BD0BB7BF7C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7D67385-A09A-86BE-D420-57432619C32A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8F6D780-A201-2D14-9720-8ED6C1895DFD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F9CC6E4-27A0-DD3D-4453-1C0E150D7FDD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9F68A7A-1128-E119-B9BB-EF93711B0CEB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1CB0FC-6DB2-902A-C096-C4138FC538E7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655791-7FBB-CE66-B689-9CF608EBED9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AE7D1AF-C7BC-B3EB-A521-59114DB22C81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FEA60A1-826B-3BC9-FE3D-CFB68CF24331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3D86F3-79B0-98F5-B355-52E729EB900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571A46-5870-5DE8-871C-F4EEAC8446A4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8C06DFA-5296-9F30-0DE4-EAF0C8AF0B21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D294D76-413C-EEA3-8855-FA0B80B2A6A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B37F5B-AE38-A871-C39E-408F7EDA27C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60E41A6-83DB-4A76-720F-BFD277AFCD29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B7D3CC-24C5-E045-0B91-A525FBD543DA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ACA147E-3C0E-AEE6-1AF6-A320E7E605C2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1B45102-DB03-BAA7-DB35-AE83B860960C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2BCD123-B779-6711-8EEF-C9BCABFC8634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184940DE-430F-8C27-3340-06F715CC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E658D2EF-B73A-E272-BD4B-00A67490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316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3CF401-0A5E-E167-51E4-25CA8765AC7D}"/>
              </a:ext>
            </a:extLst>
          </p:cNvPr>
          <p:cNvGrpSpPr/>
          <p:nvPr/>
        </p:nvGrpSpPr>
        <p:grpSpPr>
          <a:xfrm>
            <a:off x="163500" y="34958"/>
            <a:ext cx="1040458" cy="869209"/>
            <a:chOff x="163500" y="34958"/>
            <a:chExt cx="1040458" cy="86920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0E30CF-0578-34C0-BEB0-F808EC523D0B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F609C7F-26D9-CE0B-D3E2-2C40317D7429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9C887A-4350-4FEB-5383-DD94E19B5CB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9881E0-AFA0-7F3F-C541-A66E45DF3E98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E1C6465-85D3-B67F-7480-D2BC14BE00DD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ADAC558-9DBC-2708-001F-E0023860AA43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0022961-3C3C-2A13-05B6-6F0B9D889CFC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87B4C7D-56BD-513C-3907-7D05456F7812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1AC2310-2616-E6BB-7FBD-64BA94C6CED6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07F19E1-1CE9-9DBE-D226-1C1F35B6EC1A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4C06BA4-1520-23D6-8324-B65735633D12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9E5B280-46DD-CA73-5DD2-20D495015614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676EA5-2837-37BD-A9E0-0156DF4355DD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7FDABDD-C008-F8B3-BB03-587D63DF3BA4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0381DA6-33A8-33E2-02DE-D9BA287BA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55D0DC2-76A3-AA8A-8457-A2B98671C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E10B9B-3380-218F-6DD7-A4F581D72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40E824A-338B-B004-1317-6A69D74F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17513FC-BB5F-FB3C-D5FB-71DD6DD36E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95D090C-9FDE-F21B-CAF1-847A005F7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Line 30">
              <a:extLst>
                <a:ext uri="{FF2B5EF4-FFF2-40B4-BE49-F238E27FC236}">
                  <a16:creationId xmlns:a16="http://schemas.microsoft.com/office/drawing/2014/main" id="{299D16B9-981A-5994-E71B-D7ECB4E89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7FE15242-ED72-C97B-F241-43017AAC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Line 30">
            <a:extLst>
              <a:ext uri="{FF2B5EF4-FFF2-40B4-BE49-F238E27FC236}">
                <a16:creationId xmlns:a16="http://schemas.microsoft.com/office/drawing/2014/main" id="{AB706718-DA29-5918-5353-648AED285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D39EF14F-2AAD-334F-D590-CA35A4B76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04014F5D-E4BF-BE1A-259E-3DF3AC14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659F36-2315-8C2F-BB72-139C1A3D981A}"/>
              </a:ext>
            </a:extLst>
          </p:cNvPr>
          <p:cNvCxnSpPr>
            <a:cxnSpLocks/>
          </p:cNvCxnSpPr>
          <p:nvPr/>
        </p:nvCxnSpPr>
        <p:spPr>
          <a:xfrm flipV="1">
            <a:off x="6858000" y="43011"/>
            <a:ext cx="0" cy="145572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8DDC1-D451-8CF1-0679-10B926E1B1BB}"/>
              </a:ext>
            </a:extLst>
          </p:cNvPr>
          <p:cNvCxnSpPr>
            <a:cxnSpLocks/>
          </p:cNvCxnSpPr>
          <p:nvPr/>
        </p:nvCxnSpPr>
        <p:spPr>
          <a:xfrm flipV="1">
            <a:off x="4931513" y="1111595"/>
            <a:ext cx="0" cy="100848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271DA1-30AC-664A-F923-927F1B432DA5}"/>
              </a:ext>
            </a:extLst>
          </p:cNvPr>
          <p:cNvCxnSpPr>
            <a:cxnSpLocks/>
          </p:cNvCxnSpPr>
          <p:nvPr/>
        </p:nvCxnSpPr>
        <p:spPr>
          <a:xfrm flipV="1">
            <a:off x="5867400" y="1210545"/>
            <a:ext cx="0" cy="99119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EC6F4E-AE25-B1DC-9E77-B2E9077C1AA1}"/>
              </a:ext>
            </a:extLst>
          </p:cNvPr>
          <p:cNvCxnSpPr>
            <a:cxnSpLocks/>
          </p:cNvCxnSpPr>
          <p:nvPr/>
        </p:nvCxnSpPr>
        <p:spPr>
          <a:xfrm flipV="1">
            <a:off x="5081958" y="1287896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ABDF8DF-A83D-C58D-A317-191C2238657B}"/>
              </a:ext>
            </a:extLst>
          </p:cNvPr>
          <p:cNvCxnSpPr>
            <a:cxnSpLocks/>
          </p:cNvCxnSpPr>
          <p:nvPr/>
        </p:nvCxnSpPr>
        <p:spPr>
          <a:xfrm>
            <a:off x="5479362" y="2116506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DF175D-855D-D5EB-9430-EE299E8063FE}"/>
              </a:ext>
            </a:extLst>
          </p:cNvPr>
          <p:cNvCxnSpPr>
            <a:cxnSpLocks/>
          </p:cNvCxnSpPr>
          <p:nvPr/>
        </p:nvCxnSpPr>
        <p:spPr>
          <a:xfrm>
            <a:off x="5601318" y="1957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9B86F-18FF-BA28-EBC9-79FD9226F5DF}"/>
              </a:ext>
            </a:extLst>
          </p:cNvPr>
          <p:cNvCxnSpPr>
            <a:cxnSpLocks/>
          </p:cNvCxnSpPr>
          <p:nvPr/>
        </p:nvCxnSpPr>
        <p:spPr>
          <a:xfrm>
            <a:off x="5441532" y="1806033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99F336-50E4-85EF-6C5D-AAA0D2246D18}"/>
              </a:ext>
            </a:extLst>
          </p:cNvPr>
          <p:cNvCxnSpPr>
            <a:cxnSpLocks/>
          </p:cNvCxnSpPr>
          <p:nvPr/>
        </p:nvCxnSpPr>
        <p:spPr>
          <a:xfrm>
            <a:off x="4932208" y="1499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A497EB0-20F6-AE87-CE4E-95AC8B018284}"/>
              </a:ext>
            </a:extLst>
          </p:cNvPr>
          <p:cNvCxnSpPr>
            <a:cxnSpLocks/>
          </p:cNvCxnSpPr>
          <p:nvPr/>
        </p:nvCxnSpPr>
        <p:spPr>
          <a:xfrm>
            <a:off x="4929558" y="14237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918C59-2D36-90A1-E7F6-7B4BB51E4407}"/>
              </a:ext>
            </a:extLst>
          </p:cNvPr>
          <p:cNvCxnSpPr>
            <a:cxnSpLocks/>
          </p:cNvCxnSpPr>
          <p:nvPr/>
        </p:nvCxnSpPr>
        <p:spPr>
          <a:xfrm>
            <a:off x="4932208" y="1576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DB1B24-474B-F267-2379-C4A3E1A9C0BE}"/>
              </a:ext>
            </a:extLst>
          </p:cNvPr>
          <p:cNvCxnSpPr>
            <a:cxnSpLocks/>
          </p:cNvCxnSpPr>
          <p:nvPr/>
        </p:nvCxnSpPr>
        <p:spPr>
          <a:xfrm>
            <a:off x="4929558" y="13475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3A1964-A90D-4F3F-A6BA-948F14C87450}"/>
              </a:ext>
            </a:extLst>
          </p:cNvPr>
          <p:cNvCxnSpPr>
            <a:cxnSpLocks/>
          </p:cNvCxnSpPr>
          <p:nvPr/>
        </p:nvCxnSpPr>
        <p:spPr>
          <a:xfrm>
            <a:off x="4932208" y="12713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8B43AAE-7BC3-E16D-3AA8-5973ACE9D797}"/>
              </a:ext>
            </a:extLst>
          </p:cNvPr>
          <p:cNvCxnSpPr>
            <a:cxnSpLocks/>
          </p:cNvCxnSpPr>
          <p:nvPr/>
        </p:nvCxnSpPr>
        <p:spPr>
          <a:xfrm>
            <a:off x="4929558" y="1195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65B84D-D583-BCA4-159F-F180097CA769}"/>
              </a:ext>
            </a:extLst>
          </p:cNvPr>
          <p:cNvCxnSpPr>
            <a:cxnSpLocks/>
          </p:cNvCxnSpPr>
          <p:nvPr/>
        </p:nvCxnSpPr>
        <p:spPr>
          <a:xfrm>
            <a:off x="4929558" y="1118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2159FC-2B24-FAB2-F022-A1433B14A5C8}"/>
              </a:ext>
            </a:extLst>
          </p:cNvPr>
          <p:cNvCxnSpPr>
            <a:cxnSpLocks/>
          </p:cNvCxnSpPr>
          <p:nvPr/>
        </p:nvCxnSpPr>
        <p:spPr>
          <a:xfrm>
            <a:off x="5515429" y="1933320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E4E27B-C31D-829E-B02C-5FED7E1D392F}"/>
              </a:ext>
            </a:extLst>
          </p:cNvPr>
          <p:cNvCxnSpPr>
            <a:cxnSpLocks/>
          </p:cNvCxnSpPr>
          <p:nvPr/>
        </p:nvCxnSpPr>
        <p:spPr>
          <a:xfrm flipV="1">
            <a:off x="5029200" y="1186174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BC52D5C-29F1-ABB8-595D-D3FCEE83DC64}"/>
              </a:ext>
            </a:extLst>
          </p:cNvPr>
          <p:cNvCxnSpPr>
            <a:cxnSpLocks/>
          </p:cNvCxnSpPr>
          <p:nvPr/>
        </p:nvCxnSpPr>
        <p:spPr>
          <a:xfrm flipV="1">
            <a:off x="5817579" y="1414139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05055-8987-0178-35A3-4F0AF4C7C681}"/>
              </a:ext>
            </a:extLst>
          </p:cNvPr>
          <p:cNvGrpSpPr/>
          <p:nvPr/>
        </p:nvGrpSpPr>
        <p:grpSpPr>
          <a:xfrm>
            <a:off x="2990148" y="1442981"/>
            <a:ext cx="129739" cy="1805562"/>
            <a:chOff x="2990148" y="1442981"/>
            <a:chExt cx="129739" cy="180556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B5E618-8D32-0231-DA15-D28DC06A7243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F96DF9-E14A-116B-1FF6-6E15D4686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FC1A9E-D72D-D16C-E6B4-296755AD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FB48A1E-D8A5-86F3-9F1B-3137CF1D9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F6124AC-A197-ECD1-DFB6-95F5ADF5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5665FD2A-7843-627C-1D94-AD1833B6F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19FBB843-0171-6E71-892F-C971749B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ABDB5-94A2-211C-3EF7-5986925C76FA}"/>
              </a:ext>
            </a:extLst>
          </p:cNvPr>
          <p:cNvGrpSpPr/>
          <p:nvPr/>
        </p:nvGrpSpPr>
        <p:grpSpPr>
          <a:xfrm>
            <a:off x="3142548" y="1595381"/>
            <a:ext cx="129739" cy="1805562"/>
            <a:chOff x="2990148" y="1442981"/>
            <a:chExt cx="129739" cy="1805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5061C4-20CA-D374-7395-99497C3DEC0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5A40-046B-BFCB-5BA7-81DD4066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DCA190-5E8E-7B6D-99D3-65E4EA968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4BC5D-F8BF-02D0-2876-2ED3488E1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A66D58-55E5-07F0-BD2D-E55A329C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8EF824D5-81A1-9367-03C8-F445A6509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9C23BDFD-A801-04A6-53F5-9D55AC97F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4DD530-DC68-30E8-0CFA-28A170165DCC}"/>
              </a:ext>
            </a:extLst>
          </p:cNvPr>
          <p:cNvGrpSpPr/>
          <p:nvPr/>
        </p:nvGrpSpPr>
        <p:grpSpPr>
          <a:xfrm>
            <a:off x="2971800" y="4267200"/>
            <a:ext cx="397864" cy="1254479"/>
            <a:chOff x="1721775" y="5772521"/>
            <a:chExt cx="397864" cy="125447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930583-6671-880B-A7AB-732A1F9DB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775" y="5776615"/>
              <a:ext cx="385164" cy="389229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0190A9-08DF-2F81-D87A-35D31649E2F7}"/>
                </a:ext>
              </a:extLst>
            </p:cNvPr>
            <p:cNvCxnSpPr/>
            <p:nvPr/>
          </p:nvCxnSpPr>
          <p:spPr>
            <a:xfrm rot="5400000">
              <a:off x="1459239" y="6420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B362C8-5526-461F-8721-E87D0BCBBDF3}"/>
                </a:ext>
              </a:extLst>
            </p:cNvPr>
            <p:cNvCxnSpPr/>
            <p:nvPr/>
          </p:nvCxnSpPr>
          <p:spPr>
            <a:xfrm rot="5400000">
              <a:off x="1535439" y="635866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DD4867-E895-DECA-D0CD-4F9CC5325827}"/>
                </a:ext>
              </a:extLst>
            </p:cNvPr>
            <p:cNvCxnSpPr/>
            <p:nvPr/>
          </p:nvCxnSpPr>
          <p:spPr>
            <a:xfrm rot="5400000">
              <a:off x="1611639" y="62678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314242-8866-162A-8398-EF9CF1D6E6F3}"/>
                </a:ext>
              </a:extLst>
            </p:cNvPr>
            <p:cNvCxnSpPr/>
            <p:nvPr/>
          </p:nvCxnSpPr>
          <p:spPr>
            <a:xfrm rot="5400000">
              <a:off x="1687839" y="619571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60D4D3-A606-F53D-2C80-AE21095F3C80}"/>
                </a:ext>
              </a:extLst>
            </p:cNvPr>
            <p:cNvCxnSpPr/>
            <p:nvPr/>
          </p:nvCxnSpPr>
          <p:spPr>
            <a:xfrm rot="5400000">
              <a:off x="1764039" y="61154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01C442-38FC-B2F1-4815-BF8F3199B49F}"/>
                </a:ext>
              </a:extLst>
            </p:cNvPr>
            <p:cNvCxnSpPr/>
            <p:nvPr/>
          </p:nvCxnSpPr>
          <p:spPr>
            <a:xfrm rot="5400000">
              <a:off x="1840239" y="6039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B6A414-5909-B105-CA6C-123C204D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844627"/>
              <a:ext cx="381000" cy="38509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04B9B0-E8DC-DFEA-C611-351FEFD30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9312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B1FEA-EB54-13C0-8BA1-3232655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06817"/>
              <a:ext cx="381000" cy="37530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BAA99E-E8C4-F51B-EDB7-C1C160E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153521"/>
              <a:ext cx="381000" cy="3810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8E492-9F43-38F0-E219-43BC24C7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62" y="6313571"/>
              <a:ext cx="379977" cy="372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52FA79-E56E-5A3D-C482-E9BB02991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224394"/>
              <a:ext cx="381000" cy="386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0F1460-4F11-F993-330B-1E44CC59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836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5921BC34-70A1-1317-6B7B-6615EFAF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775" y="6165844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8D8CDEAA-C24B-4643-3168-0265EAAC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39" y="577252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5D6E3B-0349-30E1-25A1-C3742E7CE747}"/>
              </a:ext>
            </a:extLst>
          </p:cNvPr>
          <p:cNvGrpSpPr/>
          <p:nvPr/>
        </p:nvGrpSpPr>
        <p:grpSpPr>
          <a:xfrm>
            <a:off x="457200" y="3581400"/>
            <a:ext cx="745085" cy="987534"/>
            <a:chOff x="4267200" y="5093310"/>
            <a:chExt cx="745085" cy="98753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E8B9CA0-8B64-71F2-AD9F-B32BA6CD392E}"/>
                </a:ext>
              </a:extLst>
            </p:cNvPr>
            <p:cNvSpPr/>
            <p:nvPr/>
          </p:nvSpPr>
          <p:spPr>
            <a:xfrm rot="5400000">
              <a:off x="4371605" y="5011835"/>
              <a:ext cx="533399" cy="71971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55593B0-A2E4-A16C-59B1-D4EB1756855E}"/>
                </a:ext>
              </a:extLst>
            </p:cNvPr>
            <p:cNvCxnSpPr/>
            <p:nvPr/>
          </p:nvCxnSpPr>
          <p:spPr>
            <a:xfrm rot="5400000">
              <a:off x="4727366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30202C3-DDCD-F294-79F6-17D14A2BE0B4}"/>
                </a:ext>
              </a:extLst>
            </p:cNvPr>
            <p:cNvCxnSpPr/>
            <p:nvPr/>
          </p:nvCxnSpPr>
          <p:spPr>
            <a:xfrm rot="5400000">
              <a:off x="4647853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DE9DBF3-C8E5-1136-B903-F948DA13A081}"/>
                </a:ext>
              </a:extLst>
            </p:cNvPr>
            <p:cNvCxnSpPr/>
            <p:nvPr/>
          </p:nvCxnSpPr>
          <p:spPr>
            <a:xfrm rot="5400000">
              <a:off x="4568340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404692D-ADA5-5E4A-0EFA-170CF75234CE}"/>
                </a:ext>
              </a:extLst>
            </p:cNvPr>
            <p:cNvCxnSpPr/>
            <p:nvPr/>
          </p:nvCxnSpPr>
          <p:spPr>
            <a:xfrm rot="5400000">
              <a:off x="4488827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1164594-CF2F-81CD-2FF4-8CDEF3CEF355}"/>
                </a:ext>
              </a:extLst>
            </p:cNvPr>
            <p:cNvCxnSpPr/>
            <p:nvPr/>
          </p:nvCxnSpPr>
          <p:spPr>
            <a:xfrm rot="5400000">
              <a:off x="4409314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04268EF-BFD5-A3A1-EF3F-44833CBD0E26}"/>
                </a:ext>
              </a:extLst>
            </p:cNvPr>
            <p:cNvCxnSpPr/>
            <p:nvPr/>
          </p:nvCxnSpPr>
          <p:spPr>
            <a:xfrm rot="5400000">
              <a:off x="4329801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35C5619-A411-0442-E5A0-4EB8921A39BF}"/>
                </a:ext>
              </a:extLst>
            </p:cNvPr>
            <p:cNvCxnSpPr/>
            <p:nvPr/>
          </p:nvCxnSpPr>
          <p:spPr>
            <a:xfrm rot="5400000">
              <a:off x="4250288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0775765-B84F-2087-7046-C5DD70DD3CF9}"/>
                </a:ext>
              </a:extLst>
            </p:cNvPr>
            <p:cNvCxnSpPr/>
            <p:nvPr/>
          </p:nvCxnSpPr>
          <p:spPr>
            <a:xfrm rot="5400000">
              <a:off x="4170775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D18D22-6D8A-2F57-12E2-39F0AAA05978}"/>
                </a:ext>
              </a:extLst>
            </p:cNvPr>
            <p:cNvCxnSpPr/>
            <p:nvPr/>
          </p:nvCxnSpPr>
          <p:spPr>
            <a:xfrm rot="5400000">
              <a:off x="4091262" y="537169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46F4D57-E22E-487E-15C6-1C6B415A1C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4859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7C3D12F-1497-CC93-9059-127310963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1811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132E9EE-AD22-968A-D397-F9924A6299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8449" y="5562190"/>
              <a:ext cx="71561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27479CA-2545-ADCB-6844-8E1C3E155F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566" y="5409643"/>
              <a:ext cx="7075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F613793-E0AD-96B9-1BA6-098A92DDC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2599" y="5333443"/>
              <a:ext cx="711467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9CB1570-266D-7E17-8157-0B9E2B3B3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566" y="5257243"/>
              <a:ext cx="7075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Line 30">
              <a:extLst>
                <a:ext uri="{FF2B5EF4-FFF2-40B4-BE49-F238E27FC236}">
                  <a16:creationId xmlns:a16="http://schemas.microsoft.com/office/drawing/2014/main" id="{BBD03F37-B5EF-D692-3C69-6C209372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5093310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A05B41E2-E1A4-7619-07E2-661416CB0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1591" y="5095253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3A57FD8F-04F3-2B2D-441C-7890FE5A0231}"/>
              </a:ext>
            </a:extLst>
          </p:cNvPr>
          <p:cNvGrpSpPr/>
          <p:nvPr/>
        </p:nvGrpSpPr>
        <p:grpSpPr>
          <a:xfrm>
            <a:off x="1143000" y="5562600"/>
            <a:ext cx="533400" cy="1394556"/>
            <a:chOff x="1143000" y="5562600"/>
            <a:chExt cx="533400" cy="1394556"/>
          </a:xfrm>
        </p:grpSpPr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6F7AC6C1-4D66-8731-5204-59631E0EBFA8}"/>
                </a:ext>
              </a:extLst>
            </p:cNvPr>
            <p:cNvGrpSpPr/>
            <p:nvPr/>
          </p:nvGrpSpPr>
          <p:grpSpPr>
            <a:xfrm>
              <a:off x="1143000" y="5562600"/>
              <a:ext cx="533400" cy="1066800"/>
              <a:chOff x="2590800" y="4343400"/>
              <a:chExt cx="533400" cy="1066800"/>
            </a:xfrm>
          </p:grpSpPr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D5DACC37-7BC8-EBA7-A772-DF0BF6962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525058" cy="51775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A72EABED-8ACF-BE87-996D-A2C3BD28FBD7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75F0BA73-4105-688C-4D1E-0B99F9F251ED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06CD324-56E3-7F08-70B2-9B2F480C0139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41D7FD09-7EE8-2872-3BF2-E0019079723C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5515FA88-A87C-F148-6DF3-7AB471632A13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8518E656-B8D4-0C02-9955-CE7CFFD29814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68247402-C971-4764-8F1F-1D7738A461F5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B90E8059-B139-609C-0808-49357DA42B92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141C70E-DF47-F4FD-7EA6-AF9AF23E08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533400" cy="533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A54BBDC-7C99-723A-15EF-1A416A9302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F443A5D8-93BC-925D-9C9A-D908EC5543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DD1D9C55-1CE6-7C15-9C7D-E87B34F63C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6B78B47-0CB9-9B21-B365-5A3FF80E1A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3EB065B-47D2-1FA0-CB43-6E1973B03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813347D2-2F7A-E69C-BE25-99F9DC5C33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533400" cy="533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1" name="Line 30">
              <a:extLst>
                <a:ext uri="{FF2B5EF4-FFF2-40B4-BE49-F238E27FC236}">
                  <a16:creationId xmlns:a16="http://schemas.microsoft.com/office/drawing/2014/main" id="{054FA25E-D3FD-FA7B-4FFB-19049F5F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400" y="6096000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30">
              <a:extLst>
                <a:ext uri="{FF2B5EF4-FFF2-40B4-BE49-F238E27FC236}">
                  <a16:creationId xmlns:a16="http://schemas.microsoft.com/office/drawing/2014/main" id="{059DA81B-0383-340F-BBFA-4B3162B5C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1342" y="557394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06006371-742B-2EA6-96A9-4DFEA8564D95}"/>
              </a:ext>
            </a:extLst>
          </p:cNvPr>
          <p:cNvGrpSpPr/>
          <p:nvPr/>
        </p:nvGrpSpPr>
        <p:grpSpPr>
          <a:xfrm>
            <a:off x="4267200" y="4794354"/>
            <a:ext cx="1805989" cy="533400"/>
            <a:chOff x="261296" y="3258680"/>
            <a:chExt cx="1805989" cy="533400"/>
          </a:xfrm>
        </p:grpSpPr>
        <p:grpSp>
          <p:nvGrpSpPr>
            <p:cNvPr id="232" name="Group 107">
              <a:extLst>
                <a:ext uri="{FF2B5EF4-FFF2-40B4-BE49-F238E27FC236}">
                  <a16:creationId xmlns:a16="http://schemas.microsoft.com/office/drawing/2014/main" id="{84E8E23B-1F3B-C844-6CF1-6C9D4E1C8648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33AE19C9-C989-C7C8-FA95-4E01420FF4C5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4DF4297D-BCAF-65AD-84A7-A22CE41294B8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55B78DB0-8C60-B33D-E017-A348542EE56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D4A074B-B486-1C61-4CD4-E3740B60045D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6F8AAE8C-69D8-22E1-A3D5-798135AB7E45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56277AA9-6CCF-1174-EE62-25460279021B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F0E01F3B-830B-69F0-255F-047508D0B0F4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462F37A-7143-400D-9F9E-F2328A50B0F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4FA91F11-B32A-6744-D4A7-E3F6944DF1AA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AF53C9C-2D50-0FCE-7D8E-9976C2932BAA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CDF9508-E116-F88B-1885-E80F76C17F72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290F83A-AAF4-FB34-BE96-9A2CCA14D7F2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B4046766-B1E1-878F-C872-15D43E66A142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A38318A-2EEF-C98D-CC57-6347DF9C12C1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F260BE5B-A8EA-C6FD-4C44-4B5E73BF7700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1487AAE5-9E4C-80CB-368F-27F6FB23AEE2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F29BA8E2-9DA0-5B4C-F7C4-43BD1B4D85C6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085765E5-3B5C-ABEC-AEB6-646C63F3596F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DD7BEDBD-FA7E-14BF-F4DF-F396A9EA9EEE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416D916B-66A3-C7D0-906D-776D49301CBE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674EEF50-0966-2EC3-810E-59F93267383F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3EB555F6-ABC4-5E6E-FD6F-E19342F81DFE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0EE4979B-DD07-D370-6806-0520464FE91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E7D528-4820-50D4-4F29-4507CE719B25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687495CB-708B-0A68-CE6E-47A4D1D800AD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D25368A4-9D82-1F17-7E4F-8AD20B5BF302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4D5829A7-50E9-5219-1627-2723FC503673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50503BB7-A55C-4CBC-3145-08ABA5633B4D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A1C78C3A-2B33-ED61-96EE-04C445C64817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CCCDF004-453B-452C-2D63-B7B56576F082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3" name="Line 30">
            <a:extLst>
              <a:ext uri="{FF2B5EF4-FFF2-40B4-BE49-F238E27FC236}">
                <a16:creationId xmlns:a16="http://schemas.microsoft.com/office/drawing/2014/main" id="{33D2306D-8666-8503-91E3-AF8AC37D96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4795603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4" name="Line 30">
            <a:extLst>
              <a:ext uri="{FF2B5EF4-FFF2-40B4-BE49-F238E27FC236}">
                <a16:creationId xmlns:a16="http://schemas.microsoft.com/office/drawing/2014/main" id="{8FAA4C8B-47D2-203D-6C75-6B718080EB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795603"/>
            <a:ext cx="10694" cy="9855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8A500E48-442C-F634-F5A4-A62315FA4FCB}"/>
              </a:ext>
            </a:extLst>
          </p:cNvPr>
          <p:cNvGrpSpPr/>
          <p:nvPr/>
        </p:nvGrpSpPr>
        <p:grpSpPr>
          <a:xfrm>
            <a:off x="4642797" y="3253293"/>
            <a:ext cx="1031579" cy="985592"/>
            <a:chOff x="4642797" y="3253293"/>
            <a:chExt cx="1031579" cy="985592"/>
          </a:xfrm>
        </p:grpSpPr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1754EA4-5ADB-3D4B-DCC1-1E13D326D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200" y="3581400"/>
              <a:ext cx="10207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99E1A8C-21FC-A1D7-9DBB-13DFA9253581}"/>
                </a:ext>
              </a:extLst>
            </p:cNvPr>
            <p:cNvSpPr/>
            <p:nvPr/>
          </p:nvSpPr>
          <p:spPr>
            <a:xfrm rot="5400000">
              <a:off x="4886486" y="3009606"/>
              <a:ext cx="533400" cy="102077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4EB9F6A2-F19F-209D-2AF5-1510865440E2}"/>
                </a:ext>
              </a:extLst>
            </p:cNvPr>
            <p:cNvCxnSpPr/>
            <p:nvPr/>
          </p:nvCxnSpPr>
          <p:spPr>
            <a:xfrm rot="5400000">
              <a:off x="5396875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BD12DF7-395F-166F-10A2-431E35C3D738}"/>
                </a:ext>
              </a:extLst>
            </p:cNvPr>
            <p:cNvCxnSpPr/>
            <p:nvPr/>
          </p:nvCxnSpPr>
          <p:spPr>
            <a:xfrm rot="5400000">
              <a:off x="5318354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B12DEF3E-6F07-4822-DB57-C345D7FA9BE3}"/>
                </a:ext>
              </a:extLst>
            </p:cNvPr>
            <p:cNvCxnSpPr/>
            <p:nvPr/>
          </p:nvCxnSpPr>
          <p:spPr>
            <a:xfrm rot="5400000">
              <a:off x="5239832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295CBE-8695-65ED-DCE5-F76BA6B36207}"/>
                </a:ext>
              </a:extLst>
            </p:cNvPr>
            <p:cNvCxnSpPr/>
            <p:nvPr/>
          </p:nvCxnSpPr>
          <p:spPr>
            <a:xfrm rot="5400000">
              <a:off x="5161311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1657467C-6178-3467-653E-634E77B7BAE1}"/>
                </a:ext>
              </a:extLst>
            </p:cNvPr>
            <p:cNvCxnSpPr/>
            <p:nvPr/>
          </p:nvCxnSpPr>
          <p:spPr>
            <a:xfrm rot="5400000">
              <a:off x="5082790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65F80FEF-DBA8-E656-4AA1-397E72DCC8A0}"/>
                </a:ext>
              </a:extLst>
            </p:cNvPr>
            <p:cNvCxnSpPr/>
            <p:nvPr/>
          </p:nvCxnSpPr>
          <p:spPr>
            <a:xfrm rot="5400000">
              <a:off x="5004269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17BB643-A49A-3331-BA89-E2B5A9732B85}"/>
                </a:ext>
              </a:extLst>
            </p:cNvPr>
            <p:cNvCxnSpPr/>
            <p:nvPr/>
          </p:nvCxnSpPr>
          <p:spPr>
            <a:xfrm rot="5400000">
              <a:off x="4925747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E3E4C4-5A6C-4935-56EF-40E9758C94B0}"/>
                </a:ext>
              </a:extLst>
            </p:cNvPr>
            <p:cNvCxnSpPr/>
            <p:nvPr/>
          </p:nvCxnSpPr>
          <p:spPr>
            <a:xfrm rot="5400000">
              <a:off x="4847226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83CD8EA-A9BA-45FF-B87C-276C4BD79D48}"/>
                </a:ext>
              </a:extLst>
            </p:cNvPr>
            <p:cNvCxnSpPr/>
            <p:nvPr/>
          </p:nvCxnSpPr>
          <p:spPr>
            <a:xfrm rot="5400000">
              <a:off x="4768705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BA7E93FA-2C7C-E5DD-2183-9E10F3EB79B0}"/>
                </a:ext>
              </a:extLst>
            </p:cNvPr>
            <p:cNvCxnSpPr/>
            <p:nvPr/>
          </p:nvCxnSpPr>
          <p:spPr>
            <a:xfrm rot="5400000">
              <a:off x="4690184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F8951B41-533B-95F2-8CBF-C10DAF5D7089}"/>
                </a:ext>
              </a:extLst>
            </p:cNvPr>
            <p:cNvCxnSpPr/>
            <p:nvPr/>
          </p:nvCxnSpPr>
          <p:spPr>
            <a:xfrm rot="5400000">
              <a:off x="4611662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71F04F51-AC43-CD1E-87BF-B037BC05B037}"/>
                </a:ext>
              </a:extLst>
            </p:cNvPr>
            <p:cNvCxnSpPr/>
            <p:nvPr/>
          </p:nvCxnSpPr>
          <p:spPr>
            <a:xfrm rot="5400000">
              <a:off x="4533141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A7E8C20-A0F8-F950-85F1-3E71411EB4C2}"/>
                </a:ext>
              </a:extLst>
            </p:cNvPr>
            <p:cNvCxnSpPr/>
            <p:nvPr/>
          </p:nvCxnSpPr>
          <p:spPr>
            <a:xfrm rot="5400000">
              <a:off x="4454620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6A6FF648-44E2-DBD1-90D9-949604A1D0CD}"/>
                </a:ext>
              </a:extLst>
            </p:cNvPr>
            <p:cNvCxnSpPr/>
            <p:nvPr/>
          </p:nvCxnSpPr>
          <p:spPr>
            <a:xfrm rot="5400000">
              <a:off x="4376099" y="351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046F782-6F00-5711-5313-5D2B1ADD84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797" y="3641292"/>
              <a:ext cx="10207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F0D8FF0-973F-0628-FBA7-8B20846B29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798" y="3505200"/>
              <a:ext cx="1020776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07C9A463-0A6F-1F28-6573-B362176084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2797" y="3337664"/>
              <a:ext cx="1020777" cy="37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4AA23E2-3A2B-D21A-5037-1AAC089948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42797" y="3419434"/>
              <a:ext cx="1020776" cy="956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23352DB-BDFA-EB49-F019-3E90C44A29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2798" y="3710494"/>
              <a:ext cx="1020774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42D0057-DF27-79AB-F6EA-D620680ABBDA}"/>
                </a:ext>
              </a:extLst>
            </p:cNvPr>
            <p:cNvSpPr/>
            <p:nvPr/>
          </p:nvSpPr>
          <p:spPr>
            <a:xfrm>
              <a:off x="4956883" y="3402399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Line 30">
              <a:extLst>
                <a:ext uri="{FF2B5EF4-FFF2-40B4-BE49-F238E27FC236}">
                  <a16:creationId xmlns:a16="http://schemas.microsoft.com/office/drawing/2014/main" id="{9BB22484-AC53-DB23-F7A7-39E463868F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3682" y="3253294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0">
              <a:extLst>
                <a:ext uri="{FF2B5EF4-FFF2-40B4-BE49-F238E27FC236}">
                  <a16:creationId xmlns:a16="http://schemas.microsoft.com/office/drawing/2014/main" id="{4A9000E7-F1A2-4E9A-BD5D-AAA37D256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264" y="3253293"/>
              <a:ext cx="10694" cy="9855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6" name="Line 30">
            <a:extLst>
              <a:ext uri="{FF2B5EF4-FFF2-40B4-BE49-F238E27FC236}">
                <a16:creationId xmlns:a16="http://schemas.microsoft.com/office/drawing/2014/main" id="{B26B3E8C-421D-B710-EA73-9B65554A7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64840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12929</TotalTime>
  <Words>41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311</cp:revision>
  <dcterms:created xsi:type="dcterms:W3CDTF">2002-08-21T12:11:08Z</dcterms:created>
  <dcterms:modified xsi:type="dcterms:W3CDTF">2025-09-26T16:03:58Z</dcterms:modified>
  <cp:category>Shooting</cp:category>
</cp:coreProperties>
</file>