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6F7D-4114-4C21-AB11-9F91ADCBAE5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AA7A-B68C-467E-B845-1B36CB8BE6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6F7D-4114-4C21-AB11-9F91ADCBAE5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AA7A-B68C-467E-B845-1B36CB8BE6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6F7D-4114-4C21-AB11-9F91ADCBAE5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AA7A-B68C-467E-B845-1B36CB8BE6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6F7D-4114-4C21-AB11-9F91ADCBAE5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AA7A-B68C-467E-B845-1B36CB8BE6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6F7D-4114-4C21-AB11-9F91ADCBAE5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AA7A-B68C-467E-B845-1B36CB8BE6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6F7D-4114-4C21-AB11-9F91ADCBAE5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AA7A-B68C-467E-B845-1B36CB8BE6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6F7D-4114-4C21-AB11-9F91ADCBAE5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AA7A-B68C-467E-B845-1B36CB8BE6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6F7D-4114-4C21-AB11-9F91ADCBAE5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AA7A-B68C-467E-B845-1B36CB8BE6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6F7D-4114-4C21-AB11-9F91ADCBAE5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AA7A-B68C-467E-B845-1B36CB8BE6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6F7D-4114-4C21-AB11-9F91ADCBAE5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AA7A-B68C-467E-B845-1B36CB8BE6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6F7D-4114-4C21-AB11-9F91ADCBAE5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11AA7A-B68C-467E-B845-1B36CB8BE6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411AA7A-B68C-467E-B845-1B36CB8BE6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D76F7D-4114-4C21-AB11-9F91ADCBAE54}" type="datetimeFigureOut">
              <a:rPr lang="zh-TW" altLang="en-US" smtClean="0"/>
              <a:t>2021/1/12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minesweeper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00671043 </a:t>
            </a:r>
            <a:r>
              <a:rPr lang="zh-TW" altLang="en-US" dirty="0" smtClean="0"/>
              <a:t>施政廷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180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功能一覽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</a:t>
            </a:r>
            <a:r>
              <a:rPr lang="zh-TW" altLang="en-US" dirty="0" smtClean="0"/>
              <a:t>畫面</a:t>
            </a:r>
            <a:endParaRPr lang="en-US" altLang="zh-TW" dirty="0" smtClean="0"/>
          </a:p>
          <a:p>
            <a:r>
              <a:rPr lang="zh-TW" altLang="en-US" dirty="0"/>
              <a:t>難度選擇畫面</a:t>
            </a:r>
            <a:endParaRPr lang="en-US" altLang="zh-TW" dirty="0" smtClean="0"/>
          </a:p>
          <a:p>
            <a:r>
              <a:rPr lang="zh-TW" altLang="en-US" dirty="0"/>
              <a:t>遊戲</a:t>
            </a:r>
            <a:r>
              <a:rPr lang="zh-TW" altLang="en-US" dirty="0" smtClean="0"/>
              <a:t>畫面</a:t>
            </a:r>
            <a:endParaRPr lang="en-US" altLang="zh-TW" dirty="0" smtClean="0"/>
          </a:p>
          <a:p>
            <a:r>
              <a:rPr lang="zh-TW" altLang="en-US" dirty="0"/>
              <a:t>記分板</a:t>
            </a:r>
          </a:p>
        </p:txBody>
      </p:sp>
    </p:spTree>
    <p:extLst>
      <p:ext uri="{BB962C8B-B14F-4D97-AF65-F5344CB8AC3E}">
        <p14:creationId xmlns:p14="http://schemas.microsoft.com/office/powerpoint/2010/main" val="31525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可以選擇</a:t>
            </a:r>
            <a:r>
              <a:rPr lang="en-US" altLang="zh-TW" dirty="0" smtClean="0"/>
              <a:t>PLAY</a:t>
            </a:r>
            <a:r>
              <a:rPr lang="zh-TW" altLang="en-US" dirty="0" smtClean="0"/>
              <a:t>，會進到難度選擇畫面</a:t>
            </a:r>
            <a:endParaRPr lang="en-US" altLang="zh-TW" dirty="0" smtClean="0"/>
          </a:p>
          <a:p>
            <a:r>
              <a:rPr lang="zh-TW" altLang="en-US" dirty="0" smtClean="0"/>
              <a:t>可以</a:t>
            </a:r>
            <a:r>
              <a:rPr lang="zh-TW" altLang="en-US" dirty="0"/>
              <a:t>選擇</a:t>
            </a:r>
            <a:r>
              <a:rPr lang="en-US" altLang="zh-TW" dirty="0" smtClean="0"/>
              <a:t>BILLBOARD</a:t>
            </a:r>
            <a:r>
              <a:rPr lang="zh-TW" altLang="en-US" dirty="0" smtClean="0"/>
              <a:t>進入記分板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46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可以選擇</a:t>
            </a:r>
            <a:r>
              <a:rPr lang="en-US" altLang="zh-TW" dirty="0" smtClean="0"/>
              <a:t>EASY</a:t>
            </a:r>
            <a:r>
              <a:rPr lang="zh-TW" altLang="en-US" dirty="0" smtClean="0"/>
              <a:t>或</a:t>
            </a:r>
            <a:r>
              <a:rPr lang="en-US" altLang="zh-TW" dirty="0" smtClean="0"/>
              <a:t>HARD</a:t>
            </a:r>
            <a:r>
              <a:rPr lang="zh-TW" altLang="en-US" dirty="0" smtClean="0"/>
              <a:t>難度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EASY</a:t>
            </a:r>
            <a:r>
              <a:rPr lang="zh-TW" altLang="en-US" dirty="0" smtClean="0"/>
              <a:t>為</a:t>
            </a:r>
            <a:r>
              <a:rPr lang="en-US" altLang="zh-TW" dirty="0" smtClean="0"/>
              <a:t>9*9</a:t>
            </a:r>
            <a:r>
              <a:rPr lang="zh-TW" altLang="en-US" dirty="0" smtClean="0"/>
              <a:t>，包含</a:t>
            </a:r>
            <a:r>
              <a:rPr lang="en-US" altLang="zh-TW" dirty="0" smtClean="0"/>
              <a:t>10</a:t>
            </a:r>
            <a:r>
              <a:rPr lang="zh-TW" altLang="en-US" dirty="0" smtClean="0"/>
              <a:t>顆炸彈</a:t>
            </a:r>
            <a:endParaRPr lang="en-US" altLang="zh-TW" dirty="0" smtClean="0"/>
          </a:p>
          <a:p>
            <a:r>
              <a:rPr lang="en-US" altLang="zh-TW" dirty="0" smtClean="0"/>
              <a:t>HARD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16*16</a:t>
            </a:r>
            <a:r>
              <a:rPr lang="zh-TW" altLang="en-US" dirty="0" smtClean="0"/>
              <a:t>，包含</a:t>
            </a:r>
            <a:r>
              <a:rPr lang="en-US" altLang="zh-TW" dirty="0" smtClean="0"/>
              <a:t>30</a:t>
            </a:r>
            <a:r>
              <a:rPr lang="zh-TW" altLang="en-US" dirty="0" smtClean="0"/>
              <a:t>顆炸彈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09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</a:t>
            </a:r>
            <a:r>
              <a:rPr lang="zh-TW" altLang="en-US" dirty="0" smtClean="0"/>
              <a:t>個方塊都可以點開，會顯示周圍的炸彈數量，若本身就是炸彈格子，則顯示炸彈，並且判定</a:t>
            </a:r>
            <a:r>
              <a:rPr lang="zh-TW" altLang="en-US" dirty="0" smtClean="0"/>
              <a:t>遊戲</a:t>
            </a:r>
            <a:r>
              <a:rPr lang="zh-TW" altLang="en-US" dirty="0" smtClean="0"/>
              <a:t>失敗，結束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若炸彈數量為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，則本身會空白，且開啟周圍八格的格子，以此類推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若將所有非炸彈的格子開啟，則勝利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可以透過下面兩個按鍵跳回主畫面或是記分板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796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記分板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顯示前五名的秒數，由少到多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點</a:t>
            </a:r>
            <a:r>
              <a:rPr lang="zh-TW" altLang="en-US" dirty="0" smtClean="0"/>
              <a:t>擊</a:t>
            </a:r>
            <a:r>
              <a:rPr lang="en-US" altLang="zh-TW" dirty="0" smtClean="0"/>
              <a:t>BACK TO TITLE</a:t>
            </a:r>
            <a:r>
              <a:rPr lang="zh-TW" altLang="en-US" dirty="0" smtClean="0"/>
              <a:t>按鈕可回到主畫面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08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主畫面</a:t>
            </a:r>
            <a:r>
              <a:rPr lang="en-US" altLang="zh-TW" dirty="0" smtClean="0"/>
              <a:t>—</a:t>
            </a:r>
            <a:r>
              <a:rPr lang="zh-TW" altLang="en-US" dirty="0" smtClean="0"/>
              <a:t>施政廷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選擇畫面</a:t>
            </a:r>
            <a:r>
              <a:rPr lang="en-US" altLang="zh-TW" dirty="0" smtClean="0"/>
              <a:t>—</a:t>
            </a:r>
            <a:r>
              <a:rPr lang="zh-TW" altLang="en-US" dirty="0" smtClean="0"/>
              <a:t>施政廷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遊戲</a:t>
            </a:r>
            <a:r>
              <a:rPr lang="zh-TW" altLang="en-US" dirty="0" smtClean="0"/>
              <a:t>畫面</a:t>
            </a:r>
            <a:r>
              <a:rPr lang="en-US" altLang="zh-TW" dirty="0" smtClean="0"/>
              <a:t>—</a:t>
            </a:r>
            <a:r>
              <a:rPr lang="zh-TW" altLang="en-US" dirty="0" smtClean="0"/>
              <a:t>施政廷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記分板</a:t>
            </a:r>
            <a:r>
              <a:rPr lang="en-US" altLang="zh-TW" dirty="0" smtClean="0"/>
              <a:t>—</a:t>
            </a:r>
            <a:r>
              <a:rPr lang="zh-TW" altLang="en-US" dirty="0" smtClean="0"/>
              <a:t>施政廷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7134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</TotalTime>
  <Words>173</Words>
  <Application>Microsoft Office PowerPoint</Application>
  <PresentationFormat>如螢幕大小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相鄰</vt:lpstr>
      <vt:lpstr>minesweeper</vt:lpstr>
      <vt:lpstr>功能一覽</vt:lpstr>
      <vt:lpstr>主畫面</vt:lpstr>
      <vt:lpstr>選擇畫面</vt:lpstr>
      <vt:lpstr>遊戲畫面</vt:lpstr>
      <vt:lpstr>記分板</vt:lpstr>
      <vt:lpstr>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</dc:title>
  <dc:creator>Windows 使用者</dc:creator>
  <cp:lastModifiedBy>Windows 使用者</cp:lastModifiedBy>
  <cp:revision>2</cp:revision>
  <dcterms:created xsi:type="dcterms:W3CDTF">2021-01-11T17:20:47Z</dcterms:created>
  <dcterms:modified xsi:type="dcterms:W3CDTF">2021-01-12T02:33:48Z</dcterms:modified>
</cp:coreProperties>
</file>