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83" r:id="rId2"/>
    <p:sldId id="284" r:id="rId3"/>
    <p:sldId id="286" r:id="rId4"/>
    <p:sldId id="287" r:id="rId5"/>
    <p:sldId id="288" r:id="rId6"/>
    <p:sldId id="289" r:id="rId7"/>
    <p:sldId id="285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5"/>
    <p:restoredTop sz="94682"/>
  </p:normalViewPr>
  <p:slideViewPr>
    <p:cSldViewPr snapToGrid="0">
      <p:cViewPr varScale="1">
        <p:scale>
          <a:sx n="94" d="100"/>
          <a:sy n="94" d="100"/>
        </p:scale>
        <p:origin x="20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svg"/><Relationship Id="rId1" Type="http://schemas.openxmlformats.org/officeDocument/2006/relationships/image" Target="../media/image64.png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svg"/><Relationship Id="rId1" Type="http://schemas.openxmlformats.org/officeDocument/2006/relationships/image" Target="../media/image64.png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69E3E1-69EB-4C94-8199-2B669F50B8F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D2227E8-55B8-4144-8218-EDD5E1E1D8F2}">
      <dgm:prSet/>
      <dgm:spPr/>
      <dgm:t>
        <a:bodyPr/>
        <a:lstStyle/>
        <a:p>
          <a:r>
            <a:rPr lang="en-MY"/>
            <a:t>- Software that manages virtualized resources in a cloud</a:t>
          </a:r>
          <a:endParaRPr lang="en-US"/>
        </a:p>
      </dgm:t>
    </dgm:pt>
    <dgm:pt modelId="{565BB4A7-0B25-482D-B9DC-9D134AD739E3}" type="parTrans" cxnId="{24035EAD-D273-40A0-A90D-E21CF862E744}">
      <dgm:prSet/>
      <dgm:spPr/>
      <dgm:t>
        <a:bodyPr/>
        <a:lstStyle/>
        <a:p>
          <a:endParaRPr lang="en-US"/>
        </a:p>
      </dgm:t>
    </dgm:pt>
    <dgm:pt modelId="{95E5D0F5-30A4-4B2C-A9C2-79DFC3BB3B08}" type="sibTrans" cxnId="{24035EAD-D273-40A0-A90D-E21CF862E744}">
      <dgm:prSet/>
      <dgm:spPr/>
      <dgm:t>
        <a:bodyPr/>
        <a:lstStyle/>
        <a:p>
          <a:endParaRPr lang="en-US"/>
        </a:p>
      </dgm:t>
    </dgm:pt>
    <dgm:pt modelId="{3D3B1095-8405-4B57-95F8-A635EE5C07EF}">
      <dgm:prSet/>
      <dgm:spPr/>
      <dgm:t>
        <a:bodyPr/>
        <a:lstStyle/>
        <a:p>
          <a:r>
            <a:rPr lang="en-MY"/>
            <a:t>Examples: OpenStack, VMware vSphere, Proxmox, Eucalyptus</a:t>
          </a:r>
          <a:endParaRPr lang="en-US"/>
        </a:p>
      </dgm:t>
    </dgm:pt>
    <dgm:pt modelId="{D4506177-A3B3-4CA4-B7AC-7BF2632802C5}" type="parTrans" cxnId="{94B633D3-6388-465C-9D51-5A559544FAC8}">
      <dgm:prSet/>
      <dgm:spPr/>
      <dgm:t>
        <a:bodyPr/>
        <a:lstStyle/>
        <a:p>
          <a:endParaRPr lang="en-US"/>
        </a:p>
      </dgm:t>
    </dgm:pt>
    <dgm:pt modelId="{3412BA30-D4EC-42B0-B5CA-3CCEBFC58E43}" type="sibTrans" cxnId="{94B633D3-6388-465C-9D51-5A559544FAC8}">
      <dgm:prSet/>
      <dgm:spPr/>
      <dgm:t>
        <a:bodyPr/>
        <a:lstStyle/>
        <a:p>
          <a:endParaRPr lang="en-US"/>
        </a:p>
      </dgm:t>
    </dgm:pt>
    <dgm:pt modelId="{DD33CF72-1D96-4538-8B93-0E9387B6E1B1}">
      <dgm:prSet/>
      <dgm:spPr/>
      <dgm:t>
        <a:bodyPr/>
        <a:lstStyle/>
        <a:p>
          <a:r>
            <a:rPr lang="en-MY"/>
            <a:t>Acts as the “invisible caretaker” of virtual resources</a:t>
          </a:r>
          <a:endParaRPr lang="en-US"/>
        </a:p>
      </dgm:t>
    </dgm:pt>
    <dgm:pt modelId="{F065202B-9A92-4D88-BE6C-3EC7ED337641}" type="parTrans" cxnId="{3795A8FF-E96B-4491-80CB-6F4C9138C935}">
      <dgm:prSet/>
      <dgm:spPr/>
      <dgm:t>
        <a:bodyPr/>
        <a:lstStyle/>
        <a:p>
          <a:endParaRPr lang="en-US"/>
        </a:p>
      </dgm:t>
    </dgm:pt>
    <dgm:pt modelId="{BF251A34-857B-4A6C-BC46-F700F3717B3E}" type="sibTrans" cxnId="{3795A8FF-E96B-4491-80CB-6F4C9138C935}">
      <dgm:prSet/>
      <dgm:spPr/>
      <dgm:t>
        <a:bodyPr/>
        <a:lstStyle/>
        <a:p>
          <a:endParaRPr lang="en-US"/>
        </a:p>
      </dgm:t>
    </dgm:pt>
    <dgm:pt modelId="{0564902A-873C-CE48-B71A-164E5FBAEFA0}" type="pres">
      <dgm:prSet presAssocID="{B269E3E1-69EB-4C94-8199-2B669F50B8FF}" presName="linear" presStyleCnt="0">
        <dgm:presLayoutVars>
          <dgm:animLvl val="lvl"/>
          <dgm:resizeHandles val="exact"/>
        </dgm:presLayoutVars>
      </dgm:prSet>
      <dgm:spPr/>
    </dgm:pt>
    <dgm:pt modelId="{CBD69263-2E7F-FC4C-89C7-0AE6E136A352}" type="pres">
      <dgm:prSet presAssocID="{3D2227E8-55B8-4144-8218-EDD5E1E1D8F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599088F-93D0-514A-AFCD-EE1E0E7ED163}" type="pres">
      <dgm:prSet presAssocID="{95E5D0F5-30A4-4B2C-A9C2-79DFC3BB3B08}" presName="spacer" presStyleCnt="0"/>
      <dgm:spPr/>
    </dgm:pt>
    <dgm:pt modelId="{AFC926C9-B3A0-6143-8CF4-2104FB82CAFC}" type="pres">
      <dgm:prSet presAssocID="{3D3B1095-8405-4B57-95F8-A635EE5C07E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1A4EB4-E9D6-BC4A-8F27-30698EECFB68}" type="pres">
      <dgm:prSet presAssocID="{3412BA30-D4EC-42B0-B5CA-3CCEBFC58E43}" presName="spacer" presStyleCnt="0"/>
      <dgm:spPr/>
    </dgm:pt>
    <dgm:pt modelId="{66EA2546-FED0-7740-957C-0832935218F9}" type="pres">
      <dgm:prSet presAssocID="{DD33CF72-1D96-4538-8B93-0E9387B6E1B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DF4270B-EF19-224E-B259-2FE4575D84C2}" type="presOf" srcId="{3D2227E8-55B8-4144-8218-EDD5E1E1D8F2}" destId="{CBD69263-2E7F-FC4C-89C7-0AE6E136A352}" srcOrd="0" destOrd="0" presId="urn:microsoft.com/office/officeart/2005/8/layout/vList2"/>
    <dgm:cxn modelId="{E4E52761-7B60-4F48-836D-FE9D95657EB1}" type="presOf" srcId="{3D3B1095-8405-4B57-95F8-A635EE5C07EF}" destId="{AFC926C9-B3A0-6143-8CF4-2104FB82CAFC}" srcOrd="0" destOrd="0" presId="urn:microsoft.com/office/officeart/2005/8/layout/vList2"/>
    <dgm:cxn modelId="{C10B2782-C0AE-FA48-827C-47B56A4938B5}" type="presOf" srcId="{DD33CF72-1D96-4538-8B93-0E9387B6E1B1}" destId="{66EA2546-FED0-7740-957C-0832935218F9}" srcOrd="0" destOrd="0" presId="urn:microsoft.com/office/officeart/2005/8/layout/vList2"/>
    <dgm:cxn modelId="{24035EAD-D273-40A0-A90D-E21CF862E744}" srcId="{B269E3E1-69EB-4C94-8199-2B669F50B8FF}" destId="{3D2227E8-55B8-4144-8218-EDD5E1E1D8F2}" srcOrd="0" destOrd="0" parTransId="{565BB4A7-0B25-482D-B9DC-9D134AD739E3}" sibTransId="{95E5D0F5-30A4-4B2C-A9C2-79DFC3BB3B08}"/>
    <dgm:cxn modelId="{9FFF94BA-B0DF-AC4F-8779-761A8A0FBCD1}" type="presOf" srcId="{B269E3E1-69EB-4C94-8199-2B669F50B8FF}" destId="{0564902A-873C-CE48-B71A-164E5FBAEFA0}" srcOrd="0" destOrd="0" presId="urn:microsoft.com/office/officeart/2005/8/layout/vList2"/>
    <dgm:cxn modelId="{94B633D3-6388-465C-9D51-5A559544FAC8}" srcId="{B269E3E1-69EB-4C94-8199-2B669F50B8FF}" destId="{3D3B1095-8405-4B57-95F8-A635EE5C07EF}" srcOrd="1" destOrd="0" parTransId="{D4506177-A3B3-4CA4-B7AC-7BF2632802C5}" sibTransId="{3412BA30-D4EC-42B0-B5CA-3CCEBFC58E43}"/>
    <dgm:cxn modelId="{3795A8FF-E96B-4491-80CB-6F4C9138C935}" srcId="{B269E3E1-69EB-4C94-8199-2B669F50B8FF}" destId="{DD33CF72-1D96-4538-8B93-0E9387B6E1B1}" srcOrd="2" destOrd="0" parTransId="{F065202B-9A92-4D88-BE6C-3EC7ED337641}" sibTransId="{BF251A34-857B-4A6C-BC46-F700F3717B3E}"/>
    <dgm:cxn modelId="{A50795C2-0A77-E244-863D-E005786CE074}" type="presParOf" srcId="{0564902A-873C-CE48-B71A-164E5FBAEFA0}" destId="{CBD69263-2E7F-FC4C-89C7-0AE6E136A352}" srcOrd="0" destOrd="0" presId="urn:microsoft.com/office/officeart/2005/8/layout/vList2"/>
    <dgm:cxn modelId="{76FF806E-5FF5-2849-8427-B35463D9C2EE}" type="presParOf" srcId="{0564902A-873C-CE48-B71A-164E5FBAEFA0}" destId="{7599088F-93D0-514A-AFCD-EE1E0E7ED163}" srcOrd="1" destOrd="0" presId="urn:microsoft.com/office/officeart/2005/8/layout/vList2"/>
    <dgm:cxn modelId="{A63694B4-B94B-094E-89F9-DF9EED8A2C12}" type="presParOf" srcId="{0564902A-873C-CE48-B71A-164E5FBAEFA0}" destId="{AFC926C9-B3A0-6143-8CF4-2104FB82CAFC}" srcOrd="2" destOrd="0" presId="urn:microsoft.com/office/officeart/2005/8/layout/vList2"/>
    <dgm:cxn modelId="{46060D6D-E8BD-D840-900E-5F6CBC51133C}" type="presParOf" srcId="{0564902A-873C-CE48-B71A-164E5FBAEFA0}" destId="{981A4EB4-E9D6-BC4A-8F27-30698EECFB68}" srcOrd="3" destOrd="0" presId="urn:microsoft.com/office/officeart/2005/8/layout/vList2"/>
    <dgm:cxn modelId="{871C3D2C-81C3-3A4F-8401-8FDCDFA08026}" type="presParOf" srcId="{0564902A-873C-CE48-B71A-164E5FBAEFA0}" destId="{66EA2546-FED0-7740-957C-0832935218F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B287C22-A047-4F79-9EB8-75BB4B0BD8F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FB4000-FDBC-4C5D-9E1F-898EB47302B2}">
      <dgm:prSet/>
      <dgm:spPr/>
      <dgm:t>
        <a:bodyPr/>
        <a:lstStyle/>
        <a:p>
          <a:pPr>
            <a:lnSpc>
              <a:spcPct val="100000"/>
            </a:lnSpc>
          </a:pPr>
          <a:r>
            <a:rPr lang="en-MY"/>
            <a:t>Use automation tools (Ansible, Terraform)</a:t>
          </a:r>
          <a:endParaRPr lang="en-US"/>
        </a:p>
      </dgm:t>
    </dgm:pt>
    <dgm:pt modelId="{A49115D6-0BC7-4160-83CA-8E2EFB9371E7}" type="parTrans" cxnId="{084A5141-8B58-472D-95E1-1BA392515AC2}">
      <dgm:prSet/>
      <dgm:spPr/>
      <dgm:t>
        <a:bodyPr/>
        <a:lstStyle/>
        <a:p>
          <a:endParaRPr lang="en-US"/>
        </a:p>
      </dgm:t>
    </dgm:pt>
    <dgm:pt modelId="{725C492D-D595-4ADE-BC14-A21682B6CEC0}" type="sibTrans" cxnId="{084A5141-8B58-472D-95E1-1BA392515AC2}">
      <dgm:prSet/>
      <dgm:spPr/>
      <dgm:t>
        <a:bodyPr/>
        <a:lstStyle/>
        <a:p>
          <a:endParaRPr lang="en-US"/>
        </a:p>
      </dgm:t>
    </dgm:pt>
    <dgm:pt modelId="{E56522D2-1A21-4AF7-BAE7-0DE6EB812CEF}">
      <dgm:prSet/>
      <dgm:spPr/>
      <dgm:t>
        <a:bodyPr/>
        <a:lstStyle/>
        <a:p>
          <a:pPr>
            <a:lnSpc>
              <a:spcPct val="100000"/>
            </a:lnSpc>
          </a:pPr>
          <a:r>
            <a:rPr lang="en-MY"/>
            <a:t>Monitor usage and set alerts</a:t>
          </a:r>
          <a:endParaRPr lang="en-US"/>
        </a:p>
      </dgm:t>
    </dgm:pt>
    <dgm:pt modelId="{0CF63710-E70D-4999-9892-E3291F96DCE5}" type="parTrans" cxnId="{BFA84DC6-5451-4639-BA96-73D0A8B3B1EB}">
      <dgm:prSet/>
      <dgm:spPr/>
      <dgm:t>
        <a:bodyPr/>
        <a:lstStyle/>
        <a:p>
          <a:endParaRPr lang="en-US"/>
        </a:p>
      </dgm:t>
    </dgm:pt>
    <dgm:pt modelId="{50F8F3F7-3D2E-4272-8BE4-19F1C3568E0F}" type="sibTrans" cxnId="{BFA84DC6-5451-4639-BA96-73D0A8B3B1EB}">
      <dgm:prSet/>
      <dgm:spPr/>
      <dgm:t>
        <a:bodyPr/>
        <a:lstStyle/>
        <a:p>
          <a:endParaRPr lang="en-US"/>
        </a:p>
      </dgm:t>
    </dgm:pt>
    <dgm:pt modelId="{E2361053-8843-4659-ACC2-85A81E71AD98}">
      <dgm:prSet/>
      <dgm:spPr/>
      <dgm:t>
        <a:bodyPr/>
        <a:lstStyle/>
        <a:p>
          <a:pPr>
            <a:lnSpc>
              <a:spcPct val="100000"/>
            </a:lnSpc>
          </a:pPr>
          <a:r>
            <a:rPr lang="en-MY"/>
            <a:t>Train staff continuously</a:t>
          </a:r>
          <a:endParaRPr lang="en-US"/>
        </a:p>
      </dgm:t>
    </dgm:pt>
    <dgm:pt modelId="{1ADA3876-C219-4A12-BE6E-495C55D7C155}" type="parTrans" cxnId="{F6CB334F-2748-4EAC-A4B8-06F2BDC2EF70}">
      <dgm:prSet/>
      <dgm:spPr/>
      <dgm:t>
        <a:bodyPr/>
        <a:lstStyle/>
        <a:p>
          <a:endParaRPr lang="en-US"/>
        </a:p>
      </dgm:t>
    </dgm:pt>
    <dgm:pt modelId="{997F7A68-5FE3-46A7-B736-3602F36F0C4C}" type="sibTrans" cxnId="{F6CB334F-2748-4EAC-A4B8-06F2BDC2EF70}">
      <dgm:prSet/>
      <dgm:spPr/>
      <dgm:t>
        <a:bodyPr/>
        <a:lstStyle/>
        <a:p>
          <a:endParaRPr lang="en-US"/>
        </a:p>
      </dgm:t>
    </dgm:pt>
    <dgm:pt modelId="{604757DC-C316-4E81-BC43-5FFE5B87EB0E}">
      <dgm:prSet/>
      <dgm:spPr/>
      <dgm:t>
        <a:bodyPr/>
        <a:lstStyle/>
        <a:p>
          <a:pPr>
            <a:lnSpc>
              <a:spcPct val="100000"/>
            </a:lnSpc>
          </a:pPr>
          <a:r>
            <a:rPr lang="en-MY"/>
            <a:t>Use hybrid cloud wisely</a:t>
          </a:r>
          <a:endParaRPr lang="en-US"/>
        </a:p>
      </dgm:t>
    </dgm:pt>
    <dgm:pt modelId="{DA178F0F-597A-406F-8EED-B0C5B4966ED9}" type="parTrans" cxnId="{F10FCB0A-ACDB-475B-B202-8C4F402B3E99}">
      <dgm:prSet/>
      <dgm:spPr/>
      <dgm:t>
        <a:bodyPr/>
        <a:lstStyle/>
        <a:p>
          <a:endParaRPr lang="en-US"/>
        </a:p>
      </dgm:t>
    </dgm:pt>
    <dgm:pt modelId="{65780FC2-8791-464E-9A5A-3A0946997373}" type="sibTrans" cxnId="{F10FCB0A-ACDB-475B-B202-8C4F402B3E99}">
      <dgm:prSet/>
      <dgm:spPr/>
      <dgm:t>
        <a:bodyPr/>
        <a:lstStyle/>
        <a:p>
          <a:endParaRPr lang="en-US"/>
        </a:p>
      </dgm:t>
    </dgm:pt>
    <dgm:pt modelId="{2D5E028A-1EA0-48F5-A648-FC3AC8A121AA}" type="pres">
      <dgm:prSet presAssocID="{5B287C22-A047-4F79-9EB8-75BB4B0BD8FB}" presName="root" presStyleCnt="0">
        <dgm:presLayoutVars>
          <dgm:dir/>
          <dgm:resizeHandles val="exact"/>
        </dgm:presLayoutVars>
      </dgm:prSet>
      <dgm:spPr/>
    </dgm:pt>
    <dgm:pt modelId="{B11D8E46-295F-49D0-91F1-FE34E2C6F382}" type="pres">
      <dgm:prSet presAssocID="{A2FB4000-FDBC-4C5D-9E1F-898EB47302B2}" presName="compNode" presStyleCnt="0"/>
      <dgm:spPr/>
    </dgm:pt>
    <dgm:pt modelId="{152A08B8-D923-43C4-92C4-9283176AC1B5}" type="pres">
      <dgm:prSet presAssocID="{A2FB4000-FDBC-4C5D-9E1F-898EB47302B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ED55130-577E-45E7-A405-A5BE97160100}" type="pres">
      <dgm:prSet presAssocID="{A2FB4000-FDBC-4C5D-9E1F-898EB47302B2}" presName="spaceRect" presStyleCnt="0"/>
      <dgm:spPr/>
    </dgm:pt>
    <dgm:pt modelId="{E6BC4BF1-1CC0-4D54-964C-C55F7E50421D}" type="pres">
      <dgm:prSet presAssocID="{A2FB4000-FDBC-4C5D-9E1F-898EB47302B2}" presName="textRect" presStyleLbl="revTx" presStyleIdx="0" presStyleCnt="4">
        <dgm:presLayoutVars>
          <dgm:chMax val="1"/>
          <dgm:chPref val="1"/>
        </dgm:presLayoutVars>
      </dgm:prSet>
      <dgm:spPr/>
    </dgm:pt>
    <dgm:pt modelId="{CA153AC2-ADCE-44D1-B816-6257A5D06D51}" type="pres">
      <dgm:prSet presAssocID="{725C492D-D595-4ADE-BC14-A21682B6CEC0}" presName="sibTrans" presStyleCnt="0"/>
      <dgm:spPr/>
    </dgm:pt>
    <dgm:pt modelId="{25BF212C-40E7-4526-AAF8-8F4AF0462740}" type="pres">
      <dgm:prSet presAssocID="{E56522D2-1A21-4AF7-BAE7-0DE6EB812CEF}" presName="compNode" presStyleCnt="0"/>
      <dgm:spPr/>
    </dgm:pt>
    <dgm:pt modelId="{2057B35A-FD92-4A66-B6CC-A9E9CEF07D98}" type="pres">
      <dgm:prSet presAssocID="{E56522D2-1A21-4AF7-BAE7-0DE6EB812CE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34899C37-54D5-45FB-8D46-492D71BFF1C8}" type="pres">
      <dgm:prSet presAssocID="{E56522D2-1A21-4AF7-BAE7-0DE6EB812CEF}" presName="spaceRect" presStyleCnt="0"/>
      <dgm:spPr/>
    </dgm:pt>
    <dgm:pt modelId="{ED2142E1-40E2-4E70-B315-EFB535CFA981}" type="pres">
      <dgm:prSet presAssocID="{E56522D2-1A21-4AF7-BAE7-0DE6EB812CEF}" presName="textRect" presStyleLbl="revTx" presStyleIdx="1" presStyleCnt="4">
        <dgm:presLayoutVars>
          <dgm:chMax val="1"/>
          <dgm:chPref val="1"/>
        </dgm:presLayoutVars>
      </dgm:prSet>
      <dgm:spPr/>
    </dgm:pt>
    <dgm:pt modelId="{6B60C48B-DC8C-4D1E-9D4B-03DDFA62C5C1}" type="pres">
      <dgm:prSet presAssocID="{50F8F3F7-3D2E-4272-8BE4-19F1C3568E0F}" presName="sibTrans" presStyleCnt="0"/>
      <dgm:spPr/>
    </dgm:pt>
    <dgm:pt modelId="{1E6D10BE-BFF3-4F01-8C59-19A7782542A8}" type="pres">
      <dgm:prSet presAssocID="{E2361053-8843-4659-ACC2-85A81E71AD98}" presName="compNode" presStyleCnt="0"/>
      <dgm:spPr/>
    </dgm:pt>
    <dgm:pt modelId="{BF237718-01E5-4DCC-B8A4-A05DF9CBCD94}" type="pres">
      <dgm:prSet presAssocID="{E2361053-8843-4659-ACC2-85A81E71AD9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6868638A-8985-48EC-9C8F-E361BAF5C2D8}" type="pres">
      <dgm:prSet presAssocID="{E2361053-8843-4659-ACC2-85A81E71AD98}" presName="spaceRect" presStyleCnt="0"/>
      <dgm:spPr/>
    </dgm:pt>
    <dgm:pt modelId="{47292E82-15D6-4894-BEA1-99D135B97A8F}" type="pres">
      <dgm:prSet presAssocID="{E2361053-8843-4659-ACC2-85A81E71AD98}" presName="textRect" presStyleLbl="revTx" presStyleIdx="2" presStyleCnt="4">
        <dgm:presLayoutVars>
          <dgm:chMax val="1"/>
          <dgm:chPref val="1"/>
        </dgm:presLayoutVars>
      </dgm:prSet>
      <dgm:spPr/>
    </dgm:pt>
    <dgm:pt modelId="{1A590124-C0EE-4C90-827B-1702598F9926}" type="pres">
      <dgm:prSet presAssocID="{997F7A68-5FE3-46A7-B736-3602F36F0C4C}" presName="sibTrans" presStyleCnt="0"/>
      <dgm:spPr/>
    </dgm:pt>
    <dgm:pt modelId="{40E3305F-66C5-49C5-BE10-FC86D7EAC7AC}" type="pres">
      <dgm:prSet presAssocID="{604757DC-C316-4E81-BC43-5FFE5B87EB0E}" presName="compNode" presStyleCnt="0"/>
      <dgm:spPr/>
    </dgm:pt>
    <dgm:pt modelId="{B2D23D95-638F-415B-BA1C-FE281F1D4081}" type="pres">
      <dgm:prSet presAssocID="{604757DC-C316-4E81-BC43-5FFE5B87EB0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E8CD9FFC-4983-424C-B737-8A60BD7B75B9}" type="pres">
      <dgm:prSet presAssocID="{604757DC-C316-4E81-BC43-5FFE5B87EB0E}" presName="spaceRect" presStyleCnt="0"/>
      <dgm:spPr/>
    </dgm:pt>
    <dgm:pt modelId="{95C1F366-C24A-4718-B75B-4BE76DA4BF1D}" type="pres">
      <dgm:prSet presAssocID="{604757DC-C316-4E81-BC43-5FFE5B87EB0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10FCB0A-ACDB-475B-B202-8C4F402B3E99}" srcId="{5B287C22-A047-4F79-9EB8-75BB4B0BD8FB}" destId="{604757DC-C316-4E81-BC43-5FFE5B87EB0E}" srcOrd="3" destOrd="0" parTransId="{DA178F0F-597A-406F-8EED-B0C5B4966ED9}" sibTransId="{65780FC2-8791-464E-9A5A-3A0946997373}"/>
    <dgm:cxn modelId="{084A5141-8B58-472D-95E1-1BA392515AC2}" srcId="{5B287C22-A047-4F79-9EB8-75BB4B0BD8FB}" destId="{A2FB4000-FDBC-4C5D-9E1F-898EB47302B2}" srcOrd="0" destOrd="0" parTransId="{A49115D6-0BC7-4160-83CA-8E2EFB9371E7}" sibTransId="{725C492D-D595-4ADE-BC14-A21682B6CEC0}"/>
    <dgm:cxn modelId="{F6CB334F-2748-4EAC-A4B8-06F2BDC2EF70}" srcId="{5B287C22-A047-4F79-9EB8-75BB4B0BD8FB}" destId="{E2361053-8843-4659-ACC2-85A81E71AD98}" srcOrd="2" destOrd="0" parTransId="{1ADA3876-C219-4A12-BE6E-495C55D7C155}" sibTransId="{997F7A68-5FE3-46A7-B736-3602F36F0C4C}"/>
    <dgm:cxn modelId="{BB24305F-2FE5-4F3C-98E3-4B1CDA3DBC40}" type="presOf" srcId="{E2361053-8843-4659-ACC2-85A81E71AD98}" destId="{47292E82-15D6-4894-BEA1-99D135B97A8F}" srcOrd="0" destOrd="0" presId="urn:microsoft.com/office/officeart/2018/2/layout/IconLabelList"/>
    <dgm:cxn modelId="{FCE80978-5A5B-4F60-8703-875EC57DEDB2}" type="presOf" srcId="{5B287C22-A047-4F79-9EB8-75BB4B0BD8FB}" destId="{2D5E028A-1EA0-48F5-A648-FC3AC8A121AA}" srcOrd="0" destOrd="0" presId="urn:microsoft.com/office/officeart/2018/2/layout/IconLabelList"/>
    <dgm:cxn modelId="{4184C5A5-AC84-4D50-BA10-4447EF19BFB7}" type="presOf" srcId="{E56522D2-1A21-4AF7-BAE7-0DE6EB812CEF}" destId="{ED2142E1-40E2-4E70-B315-EFB535CFA981}" srcOrd="0" destOrd="0" presId="urn:microsoft.com/office/officeart/2018/2/layout/IconLabelList"/>
    <dgm:cxn modelId="{BFA84DC6-5451-4639-BA96-73D0A8B3B1EB}" srcId="{5B287C22-A047-4F79-9EB8-75BB4B0BD8FB}" destId="{E56522D2-1A21-4AF7-BAE7-0DE6EB812CEF}" srcOrd="1" destOrd="0" parTransId="{0CF63710-E70D-4999-9892-E3291F96DCE5}" sibTransId="{50F8F3F7-3D2E-4272-8BE4-19F1C3568E0F}"/>
    <dgm:cxn modelId="{539089C9-FD1F-40DD-974E-134F77C40A52}" type="presOf" srcId="{604757DC-C316-4E81-BC43-5FFE5B87EB0E}" destId="{95C1F366-C24A-4718-B75B-4BE76DA4BF1D}" srcOrd="0" destOrd="0" presId="urn:microsoft.com/office/officeart/2018/2/layout/IconLabelList"/>
    <dgm:cxn modelId="{5C73DBD1-2DCF-4735-A5CC-800D26028BE0}" type="presOf" srcId="{A2FB4000-FDBC-4C5D-9E1F-898EB47302B2}" destId="{E6BC4BF1-1CC0-4D54-964C-C55F7E50421D}" srcOrd="0" destOrd="0" presId="urn:microsoft.com/office/officeart/2018/2/layout/IconLabelList"/>
    <dgm:cxn modelId="{5FD25F16-0835-4609-A9E1-16E2CC1634B2}" type="presParOf" srcId="{2D5E028A-1EA0-48F5-A648-FC3AC8A121AA}" destId="{B11D8E46-295F-49D0-91F1-FE34E2C6F382}" srcOrd="0" destOrd="0" presId="urn:microsoft.com/office/officeart/2018/2/layout/IconLabelList"/>
    <dgm:cxn modelId="{CC63C43E-301A-4967-AB80-744571C68641}" type="presParOf" srcId="{B11D8E46-295F-49D0-91F1-FE34E2C6F382}" destId="{152A08B8-D923-43C4-92C4-9283176AC1B5}" srcOrd="0" destOrd="0" presId="urn:microsoft.com/office/officeart/2018/2/layout/IconLabelList"/>
    <dgm:cxn modelId="{3595A9EB-F7BA-4A0E-9EEF-2468A784C869}" type="presParOf" srcId="{B11D8E46-295F-49D0-91F1-FE34E2C6F382}" destId="{0ED55130-577E-45E7-A405-A5BE97160100}" srcOrd="1" destOrd="0" presId="urn:microsoft.com/office/officeart/2018/2/layout/IconLabelList"/>
    <dgm:cxn modelId="{DF6C1A9A-1B7D-44AD-B333-B9ED0F34FD7A}" type="presParOf" srcId="{B11D8E46-295F-49D0-91F1-FE34E2C6F382}" destId="{E6BC4BF1-1CC0-4D54-964C-C55F7E50421D}" srcOrd="2" destOrd="0" presId="urn:microsoft.com/office/officeart/2018/2/layout/IconLabelList"/>
    <dgm:cxn modelId="{9E65B3A3-C60F-4691-B2AA-A37C5C08E419}" type="presParOf" srcId="{2D5E028A-1EA0-48F5-A648-FC3AC8A121AA}" destId="{CA153AC2-ADCE-44D1-B816-6257A5D06D51}" srcOrd="1" destOrd="0" presId="urn:microsoft.com/office/officeart/2018/2/layout/IconLabelList"/>
    <dgm:cxn modelId="{66C0FD78-31C9-4D8E-8F21-C8A9B1096E76}" type="presParOf" srcId="{2D5E028A-1EA0-48F5-A648-FC3AC8A121AA}" destId="{25BF212C-40E7-4526-AAF8-8F4AF0462740}" srcOrd="2" destOrd="0" presId="urn:microsoft.com/office/officeart/2018/2/layout/IconLabelList"/>
    <dgm:cxn modelId="{C3A3BB47-0021-4368-869A-330546BAB632}" type="presParOf" srcId="{25BF212C-40E7-4526-AAF8-8F4AF0462740}" destId="{2057B35A-FD92-4A66-B6CC-A9E9CEF07D98}" srcOrd="0" destOrd="0" presId="urn:microsoft.com/office/officeart/2018/2/layout/IconLabelList"/>
    <dgm:cxn modelId="{A4084999-75EC-4999-88BF-8CCB885BF9B6}" type="presParOf" srcId="{25BF212C-40E7-4526-AAF8-8F4AF0462740}" destId="{34899C37-54D5-45FB-8D46-492D71BFF1C8}" srcOrd="1" destOrd="0" presId="urn:microsoft.com/office/officeart/2018/2/layout/IconLabelList"/>
    <dgm:cxn modelId="{B1F5F668-5B55-46A2-80FC-3B5F60EBA5A5}" type="presParOf" srcId="{25BF212C-40E7-4526-AAF8-8F4AF0462740}" destId="{ED2142E1-40E2-4E70-B315-EFB535CFA981}" srcOrd="2" destOrd="0" presId="urn:microsoft.com/office/officeart/2018/2/layout/IconLabelList"/>
    <dgm:cxn modelId="{9EAD13AA-E130-4F85-A32F-8015DE676909}" type="presParOf" srcId="{2D5E028A-1EA0-48F5-A648-FC3AC8A121AA}" destId="{6B60C48B-DC8C-4D1E-9D4B-03DDFA62C5C1}" srcOrd="3" destOrd="0" presId="urn:microsoft.com/office/officeart/2018/2/layout/IconLabelList"/>
    <dgm:cxn modelId="{02D8761B-CD12-4C75-A73E-D8415AD76D8B}" type="presParOf" srcId="{2D5E028A-1EA0-48F5-A648-FC3AC8A121AA}" destId="{1E6D10BE-BFF3-4F01-8C59-19A7782542A8}" srcOrd="4" destOrd="0" presId="urn:microsoft.com/office/officeart/2018/2/layout/IconLabelList"/>
    <dgm:cxn modelId="{BAC82B4D-1CDF-4F74-87EE-DD140DC69278}" type="presParOf" srcId="{1E6D10BE-BFF3-4F01-8C59-19A7782542A8}" destId="{BF237718-01E5-4DCC-B8A4-A05DF9CBCD94}" srcOrd="0" destOrd="0" presId="urn:microsoft.com/office/officeart/2018/2/layout/IconLabelList"/>
    <dgm:cxn modelId="{FED05996-DFE9-476E-90D3-CEC4DF414765}" type="presParOf" srcId="{1E6D10BE-BFF3-4F01-8C59-19A7782542A8}" destId="{6868638A-8985-48EC-9C8F-E361BAF5C2D8}" srcOrd="1" destOrd="0" presId="urn:microsoft.com/office/officeart/2018/2/layout/IconLabelList"/>
    <dgm:cxn modelId="{51E01AD6-D127-42F9-B2CB-4439643CF6BC}" type="presParOf" srcId="{1E6D10BE-BFF3-4F01-8C59-19A7782542A8}" destId="{47292E82-15D6-4894-BEA1-99D135B97A8F}" srcOrd="2" destOrd="0" presId="urn:microsoft.com/office/officeart/2018/2/layout/IconLabelList"/>
    <dgm:cxn modelId="{2FA2F5FE-D76F-4901-B276-BCB93EE49DAE}" type="presParOf" srcId="{2D5E028A-1EA0-48F5-A648-FC3AC8A121AA}" destId="{1A590124-C0EE-4C90-827B-1702598F9926}" srcOrd="5" destOrd="0" presId="urn:microsoft.com/office/officeart/2018/2/layout/IconLabelList"/>
    <dgm:cxn modelId="{84F36A6C-9C84-404C-AF64-942478E69931}" type="presParOf" srcId="{2D5E028A-1EA0-48F5-A648-FC3AC8A121AA}" destId="{40E3305F-66C5-49C5-BE10-FC86D7EAC7AC}" srcOrd="6" destOrd="0" presId="urn:microsoft.com/office/officeart/2018/2/layout/IconLabelList"/>
    <dgm:cxn modelId="{B1C72AB1-FFAC-4A62-BBBB-23FBBE1727FC}" type="presParOf" srcId="{40E3305F-66C5-49C5-BE10-FC86D7EAC7AC}" destId="{B2D23D95-638F-415B-BA1C-FE281F1D4081}" srcOrd="0" destOrd="0" presId="urn:microsoft.com/office/officeart/2018/2/layout/IconLabelList"/>
    <dgm:cxn modelId="{22BE227A-AD96-41D8-ADDA-F289C46E9C70}" type="presParOf" srcId="{40E3305F-66C5-49C5-BE10-FC86D7EAC7AC}" destId="{E8CD9FFC-4983-424C-B737-8A60BD7B75B9}" srcOrd="1" destOrd="0" presId="urn:microsoft.com/office/officeart/2018/2/layout/IconLabelList"/>
    <dgm:cxn modelId="{FBCECC7F-A0EA-4C1C-8B5A-C2E86FE4F90A}" type="presParOf" srcId="{40E3305F-66C5-49C5-BE10-FC86D7EAC7AC}" destId="{95C1F366-C24A-4718-B75B-4BE76DA4BF1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315E3B-AAEF-49F9-AB01-5092A6602FE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4A80D05-BAB3-4F99-AF4D-4B11BC3D3816}">
      <dgm:prSet/>
      <dgm:spPr/>
      <dgm:t>
        <a:bodyPr/>
        <a:lstStyle/>
        <a:p>
          <a:r>
            <a:rPr lang="en-MY"/>
            <a:t>Provisioning VMs</a:t>
          </a:r>
          <a:endParaRPr lang="en-US"/>
        </a:p>
      </dgm:t>
    </dgm:pt>
    <dgm:pt modelId="{E8EEAC94-F1E5-4E19-A287-2720ABB878E9}" type="parTrans" cxnId="{547200FC-9BE1-4658-916F-D9317691A967}">
      <dgm:prSet/>
      <dgm:spPr/>
      <dgm:t>
        <a:bodyPr/>
        <a:lstStyle/>
        <a:p>
          <a:endParaRPr lang="en-US"/>
        </a:p>
      </dgm:t>
    </dgm:pt>
    <dgm:pt modelId="{12EF9A24-3F37-45ED-B45F-A9DB6BE4F40C}" type="sibTrans" cxnId="{547200FC-9BE1-4658-916F-D9317691A967}">
      <dgm:prSet/>
      <dgm:spPr/>
      <dgm:t>
        <a:bodyPr/>
        <a:lstStyle/>
        <a:p>
          <a:endParaRPr lang="en-US"/>
        </a:p>
      </dgm:t>
    </dgm:pt>
    <dgm:pt modelId="{9BE4796D-B14D-4FBB-BC1E-54B33B09FEA6}">
      <dgm:prSet/>
      <dgm:spPr/>
      <dgm:t>
        <a:bodyPr/>
        <a:lstStyle/>
        <a:p>
          <a:r>
            <a:rPr lang="en-MY"/>
            <a:t>Networking configuration</a:t>
          </a:r>
          <a:endParaRPr lang="en-US"/>
        </a:p>
      </dgm:t>
    </dgm:pt>
    <dgm:pt modelId="{B578A32E-9B8B-4940-8ACA-1420DCFA5B22}" type="parTrans" cxnId="{F73F6C04-0A65-4146-93B1-D544DCAC75EC}">
      <dgm:prSet/>
      <dgm:spPr/>
      <dgm:t>
        <a:bodyPr/>
        <a:lstStyle/>
        <a:p>
          <a:endParaRPr lang="en-US"/>
        </a:p>
      </dgm:t>
    </dgm:pt>
    <dgm:pt modelId="{68C6C9E1-1D94-4368-B6AE-655B3E0E61AE}" type="sibTrans" cxnId="{F73F6C04-0A65-4146-93B1-D544DCAC75EC}">
      <dgm:prSet/>
      <dgm:spPr/>
      <dgm:t>
        <a:bodyPr/>
        <a:lstStyle/>
        <a:p>
          <a:endParaRPr lang="en-US"/>
        </a:p>
      </dgm:t>
    </dgm:pt>
    <dgm:pt modelId="{FE1397FD-A8A8-4E33-9880-0337ADE78D9A}">
      <dgm:prSet/>
      <dgm:spPr/>
      <dgm:t>
        <a:bodyPr/>
        <a:lstStyle/>
        <a:p>
          <a:r>
            <a:rPr lang="en-MY"/>
            <a:t>Storage management</a:t>
          </a:r>
          <a:endParaRPr lang="en-US"/>
        </a:p>
      </dgm:t>
    </dgm:pt>
    <dgm:pt modelId="{FCF3FAE7-D175-46D8-A18B-A26929C1269B}" type="parTrans" cxnId="{FE271D37-D26A-4787-8778-F0278898E8B0}">
      <dgm:prSet/>
      <dgm:spPr/>
      <dgm:t>
        <a:bodyPr/>
        <a:lstStyle/>
        <a:p>
          <a:endParaRPr lang="en-US"/>
        </a:p>
      </dgm:t>
    </dgm:pt>
    <dgm:pt modelId="{3BE1777C-6B89-45D1-A626-8D6DCEF038E1}" type="sibTrans" cxnId="{FE271D37-D26A-4787-8778-F0278898E8B0}">
      <dgm:prSet/>
      <dgm:spPr/>
      <dgm:t>
        <a:bodyPr/>
        <a:lstStyle/>
        <a:p>
          <a:endParaRPr lang="en-US"/>
        </a:p>
      </dgm:t>
    </dgm:pt>
    <dgm:pt modelId="{876C6CAE-96FF-423D-8EF3-E500397B4C22}">
      <dgm:prSet/>
      <dgm:spPr/>
      <dgm:t>
        <a:bodyPr/>
        <a:lstStyle/>
        <a:p>
          <a:r>
            <a:rPr lang="en-MY"/>
            <a:t>Resource scheduling</a:t>
          </a:r>
          <a:endParaRPr lang="en-US"/>
        </a:p>
      </dgm:t>
    </dgm:pt>
    <dgm:pt modelId="{81977B28-CF72-4F18-9A9E-2D56E926949B}" type="parTrans" cxnId="{5FAB2C0D-3695-4234-86C9-07099C819A40}">
      <dgm:prSet/>
      <dgm:spPr/>
      <dgm:t>
        <a:bodyPr/>
        <a:lstStyle/>
        <a:p>
          <a:endParaRPr lang="en-US"/>
        </a:p>
      </dgm:t>
    </dgm:pt>
    <dgm:pt modelId="{1E82A676-89A4-4F33-A68B-E1AD9C6CAB8B}" type="sibTrans" cxnId="{5FAB2C0D-3695-4234-86C9-07099C819A40}">
      <dgm:prSet/>
      <dgm:spPr/>
      <dgm:t>
        <a:bodyPr/>
        <a:lstStyle/>
        <a:p>
          <a:endParaRPr lang="en-US"/>
        </a:p>
      </dgm:t>
    </dgm:pt>
    <dgm:pt modelId="{B3A37A8B-171C-4442-AB1E-0E7C229E1918}">
      <dgm:prSet/>
      <dgm:spPr/>
      <dgm:t>
        <a:bodyPr/>
        <a:lstStyle/>
        <a:p>
          <a:r>
            <a:rPr lang="en-MY"/>
            <a:t>Monitoring and logging</a:t>
          </a:r>
          <a:endParaRPr lang="en-US"/>
        </a:p>
      </dgm:t>
    </dgm:pt>
    <dgm:pt modelId="{6A6BFED9-7CC0-4B96-9311-90856C52B20D}" type="parTrans" cxnId="{08AEE4AE-DEB0-4870-BC67-4CE4DB9D72FD}">
      <dgm:prSet/>
      <dgm:spPr/>
      <dgm:t>
        <a:bodyPr/>
        <a:lstStyle/>
        <a:p>
          <a:endParaRPr lang="en-US"/>
        </a:p>
      </dgm:t>
    </dgm:pt>
    <dgm:pt modelId="{1DC0812B-A370-448B-9B43-F63450700E75}" type="sibTrans" cxnId="{08AEE4AE-DEB0-4870-BC67-4CE4DB9D72FD}">
      <dgm:prSet/>
      <dgm:spPr/>
      <dgm:t>
        <a:bodyPr/>
        <a:lstStyle/>
        <a:p>
          <a:endParaRPr lang="en-US"/>
        </a:p>
      </dgm:t>
    </dgm:pt>
    <dgm:pt modelId="{A5A205D5-B4A1-4F32-9700-0B684BBB27A0}">
      <dgm:prSet/>
      <dgm:spPr/>
      <dgm:t>
        <a:bodyPr/>
        <a:lstStyle/>
        <a:p>
          <a:r>
            <a:rPr lang="en-MY"/>
            <a:t>APIs for automation</a:t>
          </a:r>
          <a:endParaRPr lang="en-US"/>
        </a:p>
      </dgm:t>
    </dgm:pt>
    <dgm:pt modelId="{C08C314A-47ED-435D-B38A-7C8A84908C69}" type="parTrans" cxnId="{BF842296-3012-43D3-8969-3E965DF367A0}">
      <dgm:prSet/>
      <dgm:spPr/>
      <dgm:t>
        <a:bodyPr/>
        <a:lstStyle/>
        <a:p>
          <a:endParaRPr lang="en-US"/>
        </a:p>
      </dgm:t>
    </dgm:pt>
    <dgm:pt modelId="{F62E8851-1B17-4FF7-8D2B-18E7992FC243}" type="sibTrans" cxnId="{BF842296-3012-43D3-8969-3E965DF367A0}">
      <dgm:prSet/>
      <dgm:spPr/>
      <dgm:t>
        <a:bodyPr/>
        <a:lstStyle/>
        <a:p>
          <a:endParaRPr lang="en-US"/>
        </a:p>
      </dgm:t>
    </dgm:pt>
    <dgm:pt modelId="{70C6A52D-9BBC-49F4-A11C-D1DD13ABD9EA}" type="pres">
      <dgm:prSet presAssocID="{CA315E3B-AAEF-49F9-AB01-5092A6602FEB}" presName="root" presStyleCnt="0">
        <dgm:presLayoutVars>
          <dgm:dir/>
          <dgm:resizeHandles val="exact"/>
        </dgm:presLayoutVars>
      </dgm:prSet>
      <dgm:spPr/>
    </dgm:pt>
    <dgm:pt modelId="{7195DC3E-C383-4686-85A9-0B8B699341F6}" type="pres">
      <dgm:prSet presAssocID="{14A80D05-BAB3-4F99-AF4D-4B11BC3D3816}" presName="compNode" presStyleCnt="0"/>
      <dgm:spPr/>
    </dgm:pt>
    <dgm:pt modelId="{30FCAD2C-B1CD-4071-B51D-F26B096F3A94}" type="pres">
      <dgm:prSet presAssocID="{14A80D05-BAB3-4F99-AF4D-4B11BC3D381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9AC9A4EC-881A-4F71-8170-33D220DAC184}" type="pres">
      <dgm:prSet presAssocID="{14A80D05-BAB3-4F99-AF4D-4B11BC3D3816}" presName="spaceRect" presStyleCnt="0"/>
      <dgm:spPr/>
    </dgm:pt>
    <dgm:pt modelId="{DA24E521-377E-4966-9EAC-56813B317B2D}" type="pres">
      <dgm:prSet presAssocID="{14A80D05-BAB3-4F99-AF4D-4B11BC3D3816}" presName="textRect" presStyleLbl="revTx" presStyleIdx="0" presStyleCnt="6">
        <dgm:presLayoutVars>
          <dgm:chMax val="1"/>
          <dgm:chPref val="1"/>
        </dgm:presLayoutVars>
      </dgm:prSet>
      <dgm:spPr/>
    </dgm:pt>
    <dgm:pt modelId="{0356F26E-D657-40C2-B36C-FC12169FBB14}" type="pres">
      <dgm:prSet presAssocID="{12EF9A24-3F37-45ED-B45F-A9DB6BE4F40C}" presName="sibTrans" presStyleCnt="0"/>
      <dgm:spPr/>
    </dgm:pt>
    <dgm:pt modelId="{57D149B3-BDCA-48FB-A13D-A90A27F6183E}" type="pres">
      <dgm:prSet presAssocID="{9BE4796D-B14D-4FBB-BC1E-54B33B09FEA6}" presName="compNode" presStyleCnt="0"/>
      <dgm:spPr/>
    </dgm:pt>
    <dgm:pt modelId="{7F9AA9FF-CB55-40AA-B372-F091C101A0A6}" type="pres">
      <dgm:prSet presAssocID="{9BE4796D-B14D-4FBB-BC1E-54B33B09FEA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9B071F6-4975-44B2-89F0-82580BC975A7}" type="pres">
      <dgm:prSet presAssocID="{9BE4796D-B14D-4FBB-BC1E-54B33B09FEA6}" presName="spaceRect" presStyleCnt="0"/>
      <dgm:spPr/>
    </dgm:pt>
    <dgm:pt modelId="{E722E432-B6AE-4ED0-8191-CC47FEBFE4F8}" type="pres">
      <dgm:prSet presAssocID="{9BE4796D-B14D-4FBB-BC1E-54B33B09FEA6}" presName="textRect" presStyleLbl="revTx" presStyleIdx="1" presStyleCnt="6">
        <dgm:presLayoutVars>
          <dgm:chMax val="1"/>
          <dgm:chPref val="1"/>
        </dgm:presLayoutVars>
      </dgm:prSet>
      <dgm:spPr/>
    </dgm:pt>
    <dgm:pt modelId="{758FEBB4-2561-4BED-91DA-F054506D6C16}" type="pres">
      <dgm:prSet presAssocID="{68C6C9E1-1D94-4368-B6AE-655B3E0E61AE}" presName="sibTrans" presStyleCnt="0"/>
      <dgm:spPr/>
    </dgm:pt>
    <dgm:pt modelId="{11E0FA34-45A6-4F4A-8747-96159B96B454}" type="pres">
      <dgm:prSet presAssocID="{FE1397FD-A8A8-4E33-9880-0337ADE78D9A}" presName="compNode" presStyleCnt="0"/>
      <dgm:spPr/>
    </dgm:pt>
    <dgm:pt modelId="{7A52EBDA-E83E-4E6A-8E84-5F721D732A01}" type="pres">
      <dgm:prSet presAssocID="{FE1397FD-A8A8-4E33-9880-0337ADE78D9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8ED93C3-4230-48F1-AF41-9EAA7C6FD99A}" type="pres">
      <dgm:prSet presAssocID="{FE1397FD-A8A8-4E33-9880-0337ADE78D9A}" presName="spaceRect" presStyleCnt="0"/>
      <dgm:spPr/>
    </dgm:pt>
    <dgm:pt modelId="{3F28B45E-6F3E-4D45-9EAC-E03769BA8842}" type="pres">
      <dgm:prSet presAssocID="{FE1397FD-A8A8-4E33-9880-0337ADE78D9A}" presName="textRect" presStyleLbl="revTx" presStyleIdx="2" presStyleCnt="6">
        <dgm:presLayoutVars>
          <dgm:chMax val="1"/>
          <dgm:chPref val="1"/>
        </dgm:presLayoutVars>
      </dgm:prSet>
      <dgm:spPr/>
    </dgm:pt>
    <dgm:pt modelId="{994E22A8-3B62-48FE-958E-B1B9B589ECE0}" type="pres">
      <dgm:prSet presAssocID="{3BE1777C-6B89-45D1-A626-8D6DCEF038E1}" presName="sibTrans" presStyleCnt="0"/>
      <dgm:spPr/>
    </dgm:pt>
    <dgm:pt modelId="{8765D5BC-1476-4241-9CF0-C7BC8F72BBCC}" type="pres">
      <dgm:prSet presAssocID="{876C6CAE-96FF-423D-8EF3-E500397B4C22}" presName="compNode" presStyleCnt="0"/>
      <dgm:spPr/>
    </dgm:pt>
    <dgm:pt modelId="{D7070543-392E-43FC-8ECF-B2E45B684CD4}" type="pres">
      <dgm:prSet presAssocID="{876C6CAE-96FF-423D-8EF3-E500397B4C2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9E23A474-9457-496F-A075-58343BFC67CF}" type="pres">
      <dgm:prSet presAssocID="{876C6CAE-96FF-423D-8EF3-E500397B4C22}" presName="spaceRect" presStyleCnt="0"/>
      <dgm:spPr/>
    </dgm:pt>
    <dgm:pt modelId="{9C5491CA-CEDE-459B-B96D-C6D9C7D2EC3B}" type="pres">
      <dgm:prSet presAssocID="{876C6CAE-96FF-423D-8EF3-E500397B4C22}" presName="textRect" presStyleLbl="revTx" presStyleIdx="3" presStyleCnt="6">
        <dgm:presLayoutVars>
          <dgm:chMax val="1"/>
          <dgm:chPref val="1"/>
        </dgm:presLayoutVars>
      </dgm:prSet>
      <dgm:spPr/>
    </dgm:pt>
    <dgm:pt modelId="{9B5D9F18-C010-4346-94C0-6CCD55ADFD63}" type="pres">
      <dgm:prSet presAssocID="{1E82A676-89A4-4F33-A68B-E1AD9C6CAB8B}" presName="sibTrans" presStyleCnt="0"/>
      <dgm:spPr/>
    </dgm:pt>
    <dgm:pt modelId="{0FA18E57-0A5E-4AB0-B263-E321ACDB5832}" type="pres">
      <dgm:prSet presAssocID="{B3A37A8B-171C-4442-AB1E-0E7C229E1918}" presName="compNode" presStyleCnt="0"/>
      <dgm:spPr/>
    </dgm:pt>
    <dgm:pt modelId="{C72440DA-C8C9-4B87-84AB-7FE0494ACCB3}" type="pres">
      <dgm:prSet presAssocID="{B3A37A8B-171C-4442-AB1E-0E7C229E191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C7A6A88-ED74-4602-BC1F-03D8689744A6}" type="pres">
      <dgm:prSet presAssocID="{B3A37A8B-171C-4442-AB1E-0E7C229E1918}" presName="spaceRect" presStyleCnt="0"/>
      <dgm:spPr/>
    </dgm:pt>
    <dgm:pt modelId="{1E00FA24-B530-4935-8F92-BBB0B2091219}" type="pres">
      <dgm:prSet presAssocID="{B3A37A8B-171C-4442-AB1E-0E7C229E1918}" presName="textRect" presStyleLbl="revTx" presStyleIdx="4" presStyleCnt="6">
        <dgm:presLayoutVars>
          <dgm:chMax val="1"/>
          <dgm:chPref val="1"/>
        </dgm:presLayoutVars>
      </dgm:prSet>
      <dgm:spPr/>
    </dgm:pt>
    <dgm:pt modelId="{759300F3-10DC-404D-A29F-2BBEA5FDBF10}" type="pres">
      <dgm:prSet presAssocID="{1DC0812B-A370-448B-9B43-F63450700E75}" presName="sibTrans" presStyleCnt="0"/>
      <dgm:spPr/>
    </dgm:pt>
    <dgm:pt modelId="{3E334890-FD54-4C77-B052-35231BFE506B}" type="pres">
      <dgm:prSet presAssocID="{A5A205D5-B4A1-4F32-9700-0B684BBB27A0}" presName="compNode" presStyleCnt="0"/>
      <dgm:spPr/>
    </dgm:pt>
    <dgm:pt modelId="{53D1B5A8-36CA-4AA9-A7F2-54E4B92BA7CD}" type="pres">
      <dgm:prSet presAssocID="{A5A205D5-B4A1-4F32-9700-0B684BBB27A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43B3CCA-1369-4CE9-BAD2-1F04CECE1495}" type="pres">
      <dgm:prSet presAssocID="{A5A205D5-B4A1-4F32-9700-0B684BBB27A0}" presName="spaceRect" presStyleCnt="0"/>
      <dgm:spPr/>
    </dgm:pt>
    <dgm:pt modelId="{3D419467-E32D-492E-87AB-1C3790E0AC6F}" type="pres">
      <dgm:prSet presAssocID="{A5A205D5-B4A1-4F32-9700-0B684BBB27A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087BB00-6720-471C-8BC6-CF0ED5E96341}" type="presOf" srcId="{9BE4796D-B14D-4FBB-BC1E-54B33B09FEA6}" destId="{E722E432-B6AE-4ED0-8191-CC47FEBFE4F8}" srcOrd="0" destOrd="0" presId="urn:microsoft.com/office/officeart/2018/2/layout/IconLabelList"/>
    <dgm:cxn modelId="{F73F6C04-0A65-4146-93B1-D544DCAC75EC}" srcId="{CA315E3B-AAEF-49F9-AB01-5092A6602FEB}" destId="{9BE4796D-B14D-4FBB-BC1E-54B33B09FEA6}" srcOrd="1" destOrd="0" parTransId="{B578A32E-9B8B-4940-8ACA-1420DCFA5B22}" sibTransId="{68C6C9E1-1D94-4368-B6AE-655B3E0E61AE}"/>
    <dgm:cxn modelId="{A5CFE50A-5A44-4761-8F91-07D86EA850FF}" type="presOf" srcId="{876C6CAE-96FF-423D-8EF3-E500397B4C22}" destId="{9C5491CA-CEDE-459B-B96D-C6D9C7D2EC3B}" srcOrd="0" destOrd="0" presId="urn:microsoft.com/office/officeart/2018/2/layout/IconLabelList"/>
    <dgm:cxn modelId="{5FAB2C0D-3695-4234-86C9-07099C819A40}" srcId="{CA315E3B-AAEF-49F9-AB01-5092A6602FEB}" destId="{876C6CAE-96FF-423D-8EF3-E500397B4C22}" srcOrd="3" destOrd="0" parTransId="{81977B28-CF72-4F18-9A9E-2D56E926949B}" sibTransId="{1E82A676-89A4-4F33-A68B-E1AD9C6CAB8B}"/>
    <dgm:cxn modelId="{FE271D37-D26A-4787-8778-F0278898E8B0}" srcId="{CA315E3B-AAEF-49F9-AB01-5092A6602FEB}" destId="{FE1397FD-A8A8-4E33-9880-0337ADE78D9A}" srcOrd="2" destOrd="0" parTransId="{FCF3FAE7-D175-46D8-A18B-A26929C1269B}" sibTransId="{3BE1777C-6B89-45D1-A626-8D6DCEF038E1}"/>
    <dgm:cxn modelId="{66B8FD38-E366-451B-9153-B599110A9085}" type="presOf" srcId="{A5A205D5-B4A1-4F32-9700-0B684BBB27A0}" destId="{3D419467-E32D-492E-87AB-1C3790E0AC6F}" srcOrd="0" destOrd="0" presId="urn:microsoft.com/office/officeart/2018/2/layout/IconLabelList"/>
    <dgm:cxn modelId="{71D6F34F-1CFA-4E39-8115-6FFD69C8F520}" type="presOf" srcId="{CA315E3B-AAEF-49F9-AB01-5092A6602FEB}" destId="{70C6A52D-9BBC-49F4-A11C-D1DD13ABD9EA}" srcOrd="0" destOrd="0" presId="urn:microsoft.com/office/officeart/2018/2/layout/IconLabelList"/>
    <dgm:cxn modelId="{397E2871-5A73-4E31-9C15-100B23157D1D}" type="presOf" srcId="{B3A37A8B-171C-4442-AB1E-0E7C229E1918}" destId="{1E00FA24-B530-4935-8F92-BBB0B2091219}" srcOrd="0" destOrd="0" presId="urn:microsoft.com/office/officeart/2018/2/layout/IconLabelList"/>
    <dgm:cxn modelId="{BF842296-3012-43D3-8969-3E965DF367A0}" srcId="{CA315E3B-AAEF-49F9-AB01-5092A6602FEB}" destId="{A5A205D5-B4A1-4F32-9700-0B684BBB27A0}" srcOrd="5" destOrd="0" parTransId="{C08C314A-47ED-435D-B38A-7C8A84908C69}" sibTransId="{F62E8851-1B17-4FF7-8D2B-18E7992FC243}"/>
    <dgm:cxn modelId="{08AEE4AE-DEB0-4870-BC67-4CE4DB9D72FD}" srcId="{CA315E3B-AAEF-49F9-AB01-5092A6602FEB}" destId="{B3A37A8B-171C-4442-AB1E-0E7C229E1918}" srcOrd="4" destOrd="0" parTransId="{6A6BFED9-7CC0-4B96-9311-90856C52B20D}" sibTransId="{1DC0812B-A370-448B-9B43-F63450700E75}"/>
    <dgm:cxn modelId="{910FF5BF-2506-4600-84C8-0501FF8AC16F}" type="presOf" srcId="{FE1397FD-A8A8-4E33-9880-0337ADE78D9A}" destId="{3F28B45E-6F3E-4D45-9EAC-E03769BA8842}" srcOrd="0" destOrd="0" presId="urn:microsoft.com/office/officeart/2018/2/layout/IconLabelList"/>
    <dgm:cxn modelId="{A1B8D4CE-ED70-421B-A3BE-DC121F3C482F}" type="presOf" srcId="{14A80D05-BAB3-4F99-AF4D-4B11BC3D3816}" destId="{DA24E521-377E-4966-9EAC-56813B317B2D}" srcOrd="0" destOrd="0" presId="urn:microsoft.com/office/officeart/2018/2/layout/IconLabelList"/>
    <dgm:cxn modelId="{547200FC-9BE1-4658-916F-D9317691A967}" srcId="{CA315E3B-AAEF-49F9-AB01-5092A6602FEB}" destId="{14A80D05-BAB3-4F99-AF4D-4B11BC3D3816}" srcOrd="0" destOrd="0" parTransId="{E8EEAC94-F1E5-4E19-A287-2720ABB878E9}" sibTransId="{12EF9A24-3F37-45ED-B45F-A9DB6BE4F40C}"/>
    <dgm:cxn modelId="{6E92AA31-967C-4420-97C2-676E01CE975C}" type="presParOf" srcId="{70C6A52D-9BBC-49F4-A11C-D1DD13ABD9EA}" destId="{7195DC3E-C383-4686-85A9-0B8B699341F6}" srcOrd="0" destOrd="0" presId="urn:microsoft.com/office/officeart/2018/2/layout/IconLabelList"/>
    <dgm:cxn modelId="{656E4FF2-3F10-4E0E-AFA1-489965BFCC8E}" type="presParOf" srcId="{7195DC3E-C383-4686-85A9-0B8B699341F6}" destId="{30FCAD2C-B1CD-4071-B51D-F26B096F3A94}" srcOrd="0" destOrd="0" presId="urn:microsoft.com/office/officeart/2018/2/layout/IconLabelList"/>
    <dgm:cxn modelId="{F53C1803-46B1-4D8F-822F-185EE4B497F6}" type="presParOf" srcId="{7195DC3E-C383-4686-85A9-0B8B699341F6}" destId="{9AC9A4EC-881A-4F71-8170-33D220DAC184}" srcOrd="1" destOrd="0" presId="urn:microsoft.com/office/officeart/2018/2/layout/IconLabelList"/>
    <dgm:cxn modelId="{2877163A-CFC5-4EAE-85EA-0D2ACFF96EFC}" type="presParOf" srcId="{7195DC3E-C383-4686-85A9-0B8B699341F6}" destId="{DA24E521-377E-4966-9EAC-56813B317B2D}" srcOrd="2" destOrd="0" presId="urn:microsoft.com/office/officeart/2018/2/layout/IconLabelList"/>
    <dgm:cxn modelId="{1D41F19C-602B-4AA8-8AE8-7F77FD54F560}" type="presParOf" srcId="{70C6A52D-9BBC-49F4-A11C-D1DD13ABD9EA}" destId="{0356F26E-D657-40C2-B36C-FC12169FBB14}" srcOrd="1" destOrd="0" presId="urn:microsoft.com/office/officeart/2018/2/layout/IconLabelList"/>
    <dgm:cxn modelId="{921D46EA-7629-44BA-8B1B-E903BA6E6046}" type="presParOf" srcId="{70C6A52D-9BBC-49F4-A11C-D1DD13ABD9EA}" destId="{57D149B3-BDCA-48FB-A13D-A90A27F6183E}" srcOrd="2" destOrd="0" presId="urn:microsoft.com/office/officeart/2018/2/layout/IconLabelList"/>
    <dgm:cxn modelId="{49B700DD-81FC-4E5C-979F-DEA0778E8805}" type="presParOf" srcId="{57D149B3-BDCA-48FB-A13D-A90A27F6183E}" destId="{7F9AA9FF-CB55-40AA-B372-F091C101A0A6}" srcOrd="0" destOrd="0" presId="urn:microsoft.com/office/officeart/2018/2/layout/IconLabelList"/>
    <dgm:cxn modelId="{1F3E676D-493D-4236-B125-02F8AA48BB51}" type="presParOf" srcId="{57D149B3-BDCA-48FB-A13D-A90A27F6183E}" destId="{F9B071F6-4975-44B2-89F0-82580BC975A7}" srcOrd="1" destOrd="0" presId="urn:microsoft.com/office/officeart/2018/2/layout/IconLabelList"/>
    <dgm:cxn modelId="{651AA8C6-8A77-45DE-A3E9-EEC7BE51D481}" type="presParOf" srcId="{57D149B3-BDCA-48FB-A13D-A90A27F6183E}" destId="{E722E432-B6AE-4ED0-8191-CC47FEBFE4F8}" srcOrd="2" destOrd="0" presId="urn:microsoft.com/office/officeart/2018/2/layout/IconLabelList"/>
    <dgm:cxn modelId="{760E658E-1075-4742-8D34-00437F400757}" type="presParOf" srcId="{70C6A52D-9BBC-49F4-A11C-D1DD13ABD9EA}" destId="{758FEBB4-2561-4BED-91DA-F054506D6C16}" srcOrd="3" destOrd="0" presId="urn:microsoft.com/office/officeart/2018/2/layout/IconLabelList"/>
    <dgm:cxn modelId="{A9BD95FC-0175-49E2-85E1-0C7743552DF9}" type="presParOf" srcId="{70C6A52D-9BBC-49F4-A11C-D1DD13ABD9EA}" destId="{11E0FA34-45A6-4F4A-8747-96159B96B454}" srcOrd="4" destOrd="0" presId="urn:microsoft.com/office/officeart/2018/2/layout/IconLabelList"/>
    <dgm:cxn modelId="{5EB11894-8FD7-4916-9038-667A5A96516C}" type="presParOf" srcId="{11E0FA34-45A6-4F4A-8747-96159B96B454}" destId="{7A52EBDA-E83E-4E6A-8E84-5F721D732A01}" srcOrd="0" destOrd="0" presId="urn:microsoft.com/office/officeart/2018/2/layout/IconLabelList"/>
    <dgm:cxn modelId="{56775C07-BB51-4F69-BA57-418803E882F3}" type="presParOf" srcId="{11E0FA34-45A6-4F4A-8747-96159B96B454}" destId="{C8ED93C3-4230-48F1-AF41-9EAA7C6FD99A}" srcOrd="1" destOrd="0" presId="urn:microsoft.com/office/officeart/2018/2/layout/IconLabelList"/>
    <dgm:cxn modelId="{60680C16-A7B2-489A-A4FD-2DFA5D39FA96}" type="presParOf" srcId="{11E0FA34-45A6-4F4A-8747-96159B96B454}" destId="{3F28B45E-6F3E-4D45-9EAC-E03769BA8842}" srcOrd="2" destOrd="0" presId="urn:microsoft.com/office/officeart/2018/2/layout/IconLabelList"/>
    <dgm:cxn modelId="{CF087565-9AD1-4BF1-A9C0-5F04BA3B8332}" type="presParOf" srcId="{70C6A52D-9BBC-49F4-A11C-D1DD13ABD9EA}" destId="{994E22A8-3B62-48FE-958E-B1B9B589ECE0}" srcOrd="5" destOrd="0" presId="urn:microsoft.com/office/officeart/2018/2/layout/IconLabelList"/>
    <dgm:cxn modelId="{EFC2DF01-5DB9-4D66-AFFB-1D1B6D8FE89E}" type="presParOf" srcId="{70C6A52D-9BBC-49F4-A11C-D1DD13ABD9EA}" destId="{8765D5BC-1476-4241-9CF0-C7BC8F72BBCC}" srcOrd="6" destOrd="0" presId="urn:microsoft.com/office/officeart/2018/2/layout/IconLabelList"/>
    <dgm:cxn modelId="{55E767C9-7E1F-404D-80DB-119FA4DF90F2}" type="presParOf" srcId="{8765D5BC-1476-4241-9CF0-C7BC8F72BBCC}" destId="{D7070543-392E-43FC-8ECF-B2E45B684CD4}" srcOrd="0" destOrd="0" presId="urn:microsoft.com/office/officeart/2018/2/layout/IconLabelList"/>
    <dgm:cxn modelId="{6A339ED8-4B51-408F-91C6-D36AF339F011}" type="presParOf" srcId="{8765D5BC-1476-4241-9CF0-C7BC8F72BBCC}" destId="{9E23A474-9457-496F-A075-58343BFC67CF}" srcOrd="1" destOrd="0" presId="urn:microsoft.com/office/officeart/2018/2/layout/IconLabelList"/>
    <dgm:cxn modelId="{C527C316-3DC8-4252-829E-CB49C2D9A595}" type="presParOf" srcId="{8765D5BC-1476-4241-9CF0-C7BC8F72BBCC}" destId="{9C5491CA-CEDE-459B-B96D-C6D9C7D2EC3B}" srcOrd="2" destOrd="0" presId="urn:microsoft.com/office/officeart/2018/2/layout/IconLabelList"/>
    <dgm:cxn modelId="{BF69A8C6-3B04-422A-A290-29CD1DC42EF7}" type="presParOf" srcId="{70C6A52D-9BBC-49F4-A11C-D1DD13ABD9EA}" destId="{9B5D9F18-C010-4346-94C0-6CCD55ADFD63}" srcOrd="7" destOrd="0" presId="urn:microsoft.com/office/officeart/2018/2/layout/IconLabelList"/>
    <dgm:cxn modelId="{EFE77132-AD6A-46FB-B9E1-2580B6938AD9}" type="presParOf" srcId="{70C6A52D-9BBC-49F4-A11C-D1DD13ABD9EA}" destId="{0FA18E57-0A5E-4AB0-B263-E321ACDB5832}" srcOrd="8" destOrd="0" presId="urn:microsoft.com/office/officeart/2018/2/layout/IconLabelList"/>
    <dgm:cxn modelId="{5FBBA7ED-544B-4998-9603-729CF4B2266C}" type="presParOf" srcId="{0FA18E57-0A5E-4AB0-B263-E321ACDB5832}" destId="{C72440DA-C8C9-4B87-84AB-7FE0494ACCB3}" srcOrd="0" destOrd="0" presId="urn:microsoft.com/office/officeart/2018/2/layout/IconLabelList"/>
    <dgm:cxn modelId="{8F9CCCC8-9024-4345-88EF-B2E6B7868026}" type="presParOf" srcId="{0FA18E57-0A5E-4AB0-B263-E321ACDB5832}" destId="{5C7A6A88-ED74-4602-BC1F-03D8689744A6}" srcOrd="1" destOrd="0" presId="urn:microsoft.com/office/officeart/2018/2/layout/IconLabelList"/>
    <dgm:cxn modelId="{E1B339B3-9E30-4EE8-A637-AB0E6A23C53B}" type="presParOf" srcId="{0FA18E57-0A5E-4AB0-B263-E321ACDB5832}" destId="{1E00FA24-B530-4935-8F92-BBB0B2091219}" srcOrd="2" destOrd="0" presId="urn:microsoft.com/office/officeart/2018/2/layout/IconLabelList"/>
    <dgm:cxn modelId="{9D092BB3-EA75-459A-869E-A1EED5D6DC42}" type="presParOf" srcId="{70C6A52D-9BBC-49F4-A11C-D1DD13ABD9EA}" destId="{759300F3-10DC-404D-A29F-2BBEA5FDBF10}" srcOrd="9" destOrd="0" presId="urn:microsoft.com/office/officeart/2018/2/layout/IconLabelList"/>
    <dgm:cxn modelId="{81F44F8D-8986-4C6D-97B1-356E427C246B}" type="presParOf" srcId="{70C6A52D-9BBC-49F4-A11C-D1DD13ABD9EA}" destId="{3E334890-FD54-4C77-B052-35231BFE506B}" srcOrd="10" destOrd="0" presId="urn:microsoft.com/office/officeart/2018/2/layout/IconLabelList"/>
    <dgm:cxn modelId="{97C29DB7-E8C0-4C71-B1D2-C73E96DEF965}" type="presParOf" srcId="{3E334890-FD54-4C77-B052-35231BFE506B}" destId="{53D1B5A8-36CA-4AA9-A7F2-54E4B92BA7CD}" srcOrd="0" destOrd="0" presId="urn:microsoft.com/office/officeart/2018/2/layout/IconLabelList"/>
    <dgm:cxn modelId="{3BDBE41D-615A-4FC7-BF54-D7035B3BF8CD}" type="presParOf" srcId="{3E334890-FD54-4C77-B052-35231BFE506B}" destId="{543B3CCA-1369-4CE9-BAD2-1F04CECE1495}" srcOrd="1" destOrd="0" presId="urn:microsoft.com/office/officeart/2018/2/layout/IconLabelList"/>
    <dgm:cxn modelId="{B04FAA85-DDF9-4D31-A851-F993DE00B28E}" type="presParOf" srcId="{3E334890-FD54-4C77-B052-35231BFE506B}" destId="{3D419467-E32D-492E-87AB-1C3790E0AC6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4E9DD6-C0CE-471D-9976-86F0C0013EF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7066238-4B77-440B-B458-6341DC001A33}">
      <dgm:prSet/>
      <dgm:spPr/>
      <dgm:t>
        <a:bodyPr/>
        <a:lstStyle/>
        <a:p>
          <a:r>
            <a:rPr lang="en-MY"/>
            <a:t>Open-source VIM</a:t>
          </a:r>
          <a:endParaRPr lang="en-US"/>
        </a:p>
      </dgm:t>
    </dgm:pt>
    <dgm:pt modelId="{0D7AB171-26AB-4A00-BC0E-021F65A9CAF1}" type="parTrans" cxnId="{D4F552B9-152E-48C0-8ADC-6DA7A28EE6C4}">
      <dgm:prSet/>
      <dgm:spPr/>
      <dgm:t>
        <a:bodyPr/>
        <a:lstStyle/>
        <a:p>
          <a:endParaRPr lang="en-US"/>
        </a:p>
      </dgm:t>
    </dgm:pt>
    <dgm:pt modelId="{ECE726BF-2DBA-4D64-8BF8-DE315D6056D9}" type="sibTrans" cxnId="{D4F552B9-152E-48C0-8ADC-6DA7A28EE6C4}">
      <dgm:prSet/>
      <dgm:spPr/>
      <dgm:t>
        <a:bodyPr/>
        <a:lstStyle/>
        <a:p>
          <a:endParaRPr lang="en-US"/>
        </a:p>
      </dgm:t>
    </dgm:pt>
    <dgm:pt modelId="{E712B34D-BD51-4549-99D8-B8924765FAB2}">
      <dgm:prSet/>
      <dgm:spPr/>
      <dgm:t>
        <a:bodyPr/>
        <a:lstStyle/>
        <a:p>
          <a:r>
            <a:rPr lang="en-MY"/>
            <a:t>Modular: Nova (compute), Neutron (network), Cinder (storage)</a:t>
          </a:r>
          <a:endParaRPr lang="en-US"/>
        </a:p>
      </dgm:t>
    </dgm:pt>
    <dgm:pt modelId="{2A9F5498-305A-46E5-B033-5AB1E3A5DD19}" type="parTrans" cxnId="{539B7E08-6C93-4D7C-AC55-142CAE2D84ED}">
      <dgm:prSet/>
      <dgm:spPr/>
      <dgm:t>
        <a:bodyPr/>
        <a:lstStyle/>
        <a:p>
          <a:endParaRPr lang="en-US"/>
        </a:p>
      </dgm:t>
    </dgm:pt>
    <dgm:pt modelId="{1E75976B-1E84-442C-A69D-D119D77EBF5B}" type="sibTrans" cxnId="{539B7E08-6C93-4D7C-AC55-142CAE2D84ED}">
      <dgm:prSet/>
      <dgm:spPr/>
      <dgm:t>
        <a:bodyPr/>
        <a:lstStyle/>
        <a:p>
          <a:endParaRPr lang="en-US"/>
        </a:p>
      </dgm:t>
    </dgm:pt>
    <dgm:pt modelId="{82D6A342-F504-493F-8649-1397A90D3BAC}">
      <dgm:prSet/>
      <dgm:spPr/>
      <dgm:t>
        <a:bodyPr/>
        <a:lstStyle/>
        <a:p>
          <a:r>
            <a:rPr lang="en-MY"/>
            <a:t>Scalable and customizable</a:t>
          </a:r>
          <a:endParaRPr lang="en-US"/>
        </a:p>
      </dgm:t>
    </dgm:pt>
    <dgm:pt modelId="{6698CF9E-8890-4A8A-8367-2D7E69E68B84}" type="parTrans" cxnId="{A4562767-77C3-4B1F-9BA6-8A0F2E2359B7}">
      <dgm:prSet/>
      <dgm:spPr/>
      <dgm:t>
        <a:bodyPr/>
        <a:lstStyle/>
        <a:p>
          <a:endParaRPr lang="en-US"/>
        </a:p>
      </dgm:t>
    </dgm:pt>
    <dgm:pt modelId="{5066DB9E-3C7A-484D-8951-563DAEA6B394}" type="sibTrans" cxnId="{A4562767-77C3-4B1F-9BA6-8A0F2E2359B7}">
      <dgm:prSet/>
      <dgm:spPr/>
      <dgm:t>
        <a:bodyPr/>
        <a:lstStyle/>
        <a:p>
          <a:endParaRPr lang="en-US"/>
        </a:p>
      </dgm:t>
    </dgm:pt>
    <dgm:pt modelId="{1946CB1F-D014-4AB2-B54E-A074DCE05225}" type="pres">
      <dgm:prSet presAssocID="{AF4E9DD6-C0CE-471D-9976-86F0C0013EF6}" presName="root" presStyleCnt="0">
        <dgm:presLayoutVars>
          <dgm:dir/>
          <dgm:resizeHandles val="exact"/>
        </dgm:presLayoutVars>
      </dgm:prSet>
      <dgm:spPr/>
    </dgm:pt>
    <dgm:pt modelId="{8118C8E3-CBF6-4B4E-BD1E-8D957A9E1E6B}" type="pres">
      <dgm:prSet presAssocID="{C7066238-4B77-440B-B458-6341DC001A33}" presName="compNode" presStyleCnt="0"/>
      <dgm:spPr/>
    </dgm:pt>
    <dgm:pt modelId="{88539CCA-CF2C-4BE4-9435-6F4F3659E39C}" type="pres">
      <dgm:prSet presAssocID="{C7066238-4B77-440B-B458-6341DC001A3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4FCA27FE-7896-4EED-A8B1-4BA4993886E1}" type="pres">
      <dgm:prSet presAssocID="{C7066238-4B77-440B-B458-6341DC001A33}" presName="spaceRect" presStyleCnt="0"/>
      <dgm:spPr/>
    </dgm:pt>
    <dgm:pt modelId="{DD6EA188-7D98-4EA9-B5FB-026E6E23C6F9}" type="pres">
      <dgm:prSet presAssocID="{C7066238-4B77-440B-B458-6341DC001A33}" presName="textRect" presStyleLbl="revTx" presStyleIdx="0" presStyleCnt="3">
        <dgm:presLayoutVars>
          <dgm:chMax val="1"/>
          <dgm:chPref val="1"/>
        </dgm:presLayoutVars>
      </dgm:prSet>
      <dgm:spPr/>
    </dgm:pt>
    <dgm:pt modelId="{2D740923-0692-4E6B-9687-27DE1A484FC0}" type="pres">
      <dgm:prSet presAssocID="{ECE726BF-2DBA-4D64-8BF8-DE315D6056D9}" presName="sibTrans" presStyleCnt="0"/>
      <dgm:spPr/>
    </dgm:pt>
    <dgm:pt modelId="{680A17BB-648B-4E99-9960-C58776282DCB}" type="pres">
      <dgm:prSet presAssocID="{E712B34D-BD51-4549-99D8-B8924765FAB2}" presName="compNode" presStyleCnt="0"/>
      <dgm:spPr/>
    </dgm:pt>
    <dgm:pt modelId="{4A5C7F30-794A-415D-9770-064BBCDE1DC5}" type="pres">
      <dgm:prSet presAssocID="{E712B34D-BD51-4549-99D8-B8924765FA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C9BC41C8-D777-4BCB-A387-70C559A3965F}" type="pres">
      <dgm:prSet presAssocID="{E712B34D-BD51-4549-99D8-B8924765FAB2}" presName="spaceRect" presStyleCnt="0"/>
      <dgm:spPr/>
    </dgm:pt>
    <dgm:pt modelId="{848F6441-3146-43A2-B471-8C7AD2D46D61}" type="pres">
      <dgm:prSet presAssocID="{E712B34D-BD51-4549-99D8-B8924765FAB2}" presName="textRect" presStyleLbl="revTx" presStyleIdx="1" presStyleCnt="3">
        <dgm:presLayoutVars>
          <dgm:chMax val="1"/>
          <dgm:chPref val="1"/>
        </dgm:presLayoutVars>
      </dgm:prSet>
      <dgm:spPr/>
    </dgm:pt>
    <dgm:pt modelId="{7F8CB7B0-B87C-41B1-8265-710D750B05EA}" type="pres">
      <dgm:prSet presAssocID="{1E75976B-1E84-442C-A69D-D119D77EBF5B}" presName="sibTrans" presStyleCnt="0"/>
      <dgm:spPr/>
    </dgm:pt>
    <dgm:pt modelId="{5E190507-38A9-4D0F-9C7B-378812E01578}" type="pres">
      <dgm:prSet presAssocID="{82D6A342-F504-493F-8649-1397A90D3BAC}" presName="compNode" presStyleCnt="0"/>
      <dgm:spPr/>
    </dgm:pt>
    <dgm:pt modelId="{DDA22D5A-3692-4751-B54C-A8D2408F7F9E}" type="pres">
      <dgm:prSet presAssocID="{82D6A342-F504-493F-8649-1397A90D3BA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157A6E3-40FD-44DB-9961-69B31BDE7553}" type="pres">
      <dgm:prSet presAssocID="{82D6A342-F504-493F-8649-1397A90D3BAC}" presName="spaceRect" presStyleCnt="0"/>
      <dgm:spPr/>
    </dgm:pt>
    <dgm:pt modelId="{E5695FC1-FCAD-4F09-91AE-AB2448E4D21E}" type="pres">
      <dgm:prSet presAssocID="{82D6A342-F504-493F-8649-1397A90D3BA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39B7E08-6C93-4D7C-AC55-142CAE2D84ED}" srcId="{AF4E9DD6-C0CE-471D-9976-86F0C0013EF6}" destId="{E712B34D-BD51-4549-99D8-B8924765FAB2}" srcOrd="1" destOrd="0" parTransId="{2A9F5498-305A-46E5-B033-5AB1E3A5DD19}" sibTransId="{1E75976B-1E84-442C-A69D-D119D77EBF5B}"/>
    <dgm:cxn modelId="{45A9BD2B-F5DC-4A4B-A125-D14249CC35D9}" type="presOf" srcId="{C7066238-4B77-440B-B458-6341DC001A33}" destId="{DD6EA188-7D98-4EA9-B5FB-026E6E23C6F9}" srcOrd="0" destOrd="0" presId="urn:microsoft.com/office/officeart/2018/2/layout/IconLabelList"/>
    <dgm:cxn modelId="{DAA02B3A-13C1-4F75-A2DA-DE246F890D35}" type="presOf" srcId="{AF4E9DD6-C0CE-471D-9976-86F0C0013EF6}" destId="{1946CB1F-D014-4AB2-B54E-A074DCE05225}" srcOrd="0" destOrd="0" presId="urn:microsoft.com/office/officeart/2018/2/layout/IconLabelList"/>
    <dgm:cxn modelId="{48CB2753-EE6A-4D77-9629-0EFC44FA4E1C}" type="presOf" srcId="{82D6A342-F504-493F-8649-1397A90D3BAC}" destId="{E5695FC1-FCAD-4F09-91AE-AB2448E4D21E}" srcOrd="0" destOrd="0" presId="urn:microsoft.com/office/officeart/2018/2/layout/IconLabelList"/>
    <dgm:cxn modelId="{A4562767-77C3-4B1F-9BA6-8A0F2E2359B7}" srcId="{AF4E9DD6-C0CE-471D-9976-86F0C0013EF6}" destId="{82D6A342-F504-493F-8649-1397A90D3BAC}" srcOrd="2" destOrd="0" parTransId="{6698CF9E-8890-4A8A-8367-2D7E69E68B84}" sibTransId="{5066DB9E-3C7A-484D-8951-563DAEA6B394}"/>
    <dgm:cxn modelId="{6F37D08F-D0BD-4148-9A83-2340ACCA8B78}" type="presOf" srcId="{E712B34D-BD51-4549-99D8-B8924765FAB2}" destId="{848F6441-3146-43A2-B471-8C7AD2D46D61}" srcOrd="0" destOrd="0" presId="urn:microsoft.com/office/officeart/2018/2/layout/IconLabelList"/>
    <dgm:cxn modelId="{D4F552B9-152E-48C0-8ADC-6DA7A28EE6C4}" srcId="{AF4E9DD6-C0CE-471D-9976-86F0C0013EF6}" destId="{C7066238-4B77-440B-B458-6341DC001A33}" srcOrd="0" destOrd="0" parTransId="{0D7AB171-26AB-4A00-BC0E-021F65A9CAF1}" sibTransId="{ECE726BF-2DBA-4D64-8BF8-DE315D6056D9}"/>
    <dgm:cxn modelId="{F4B1436B-CD1A-46E7-A4DD-11476282ECFA}" type="presParOf" srcId="{1946CB1F-D014-4AB2-B54E-A074DCE05225}" destId="{8118C8E3-CBF6-4B4E-BD1E-8D957A9E1E6B}" srcOrd="0" destOrd="0" presId="urn:microsoft.com/office/officeart/2018/2/layout/IconLabelList"/>
    <dgm:cxn modelId="{9CE33C96-E689-4D3E-8D53-CCBCF6081141}" type="presParOf" srcId="{8118C8E3-CBF6-4B4E-BD1E-8D957A9E1E6B}" destId="{88539CCA-CF2C-4BE4-9435-6F4F3659E39C}" srcOrd="0" destOrd="0" presId="urn:microsoft.com/office/officeart/2018/2/layout/IconLabelList"/>
    <dgm:cxn modelId="{094F1435-4B75-4243-BA95-D76AD16B69DC}" type="presParOf" srcId="{8118C8E3-CBF6-4B4E-BD1E-8D957A9E1E6B}" destId="{4FCA27FE-7896-4EED-A8B1-4BA4993886E1}" srcOrd="1" destOrd="0" presId="urn:microsoft.com/office/officeart/2018/2/layout/IconLabelList"/>
    <dgm:cxn modelId="{96CA3ECD-2B61-4F29-A79C-DBB9B1DA97F8}" type="presParOf" srcId="{8118C8E3-CBF6-4B4E-BD1E-8D957A9E1E6B}" destId="{DD6EA188-7D98-4EA9-B5FB-026E6E23C6F9}" srcOrd="2" destOrd="0" presId="urn:microsoft.com/office/officeart/2018/2/layout/IconLabelList"/>
    <dgm:cxn modelId="{49CCD2A3-5118-4EA0-8CB7-4602566C954C}" type="presParOf" srcId="{1946CB1F-D014-4AB2-B54E-A074DCE05225}" destId="{2D740923-0692-4E6B-9687-27DE1A484FC0}" srcOrd="1" destOrd="0" presId="urn:microsoft.com/office/officeart/2018/2/layout/IconLabelList"/>
    <dgm:cxn modelId="{5C6101F1-CE12-427E-8865-E255B905D6F3}" type="presParOf" srcId="{1946CB1F-D014-4AB2-B54E-A074DCE05225}" destId="{680A17BB-648B-4E99-9960-C58776282DCB}" srcOrd="2" destOrd="0" presId="urn:microsoft.com/office/officeart/2018/2/layout/IconLabelList"/>
    <dgm:cxn modelId="{24754009-FF2A-4EF8-994E-6F455BBE37E2}" type="presParOf" srcId="{680A17BB-648B-4E99-9960-C58776282DCB}" destId="{4A5C7F30-794A-415D-9770-064BBCDE1DC5}" srcOrd="0" destOrd="0" presId="urn:microsoft.com/office/officeart/2018/2/layout/IconLabelList"/>
    <dgm:cxn modelId="{EB95B267-5F0F-401D-AA0D-A251DEB2D3D4}" type="presParOf" srcId="{680A17BB-648B-4E99-9960-C58776282DCB}" destId="{C9BC41C8-D777-4BCB-A387-70C559A3965F}" srcOrd="1" destOrd="0" presId="urn:microsoft.com/office/officeart/2018/2/layout/IconLabelList"/>
    <dgm:cxn modelId="{FBB06CCB-FA16-4C56-AD4C-9F43D884B99F}" type="presParOf" srcId="{680A17BB-648B-4E99-9960-C58776282DCB}" destId="{848F6441-3146-43A2-B471-8C7AD2D46D61}" srcOrd="2" destOrd="0" presId="urn:microsoft.com/office/officeart/2018/2/layout/IconLabelList"/>
    <dgm:cxn modelId="{FE1B24B7-90A8-47ED-8447-1752D767797D}" type="presParOf" srcId="{1946CB1F-D014-4AB2-B54E-A074DCE05225}" destId="{7F8CB7B0-B87C-41B1-8265-710D750B05EA}" srcOrd="3" destOrd="0" presId="urn:microsoft.com/office/officeart/2018/2/layout/IconLabelList"/>
    <dgm:cxn modelId="{9DC2DA6F-CFD0-43C4-86F0-DF92741234C8}" type="presParOf" srcId="{1946CB1F-D014-4AB2-B54E-A074DCE05225}" destId="{5E190507-38A9-4D0F-9C7B-378812E01578}" srcOrd="4" destOrd="0" presId="urn:microsoft.com/office/officeart/2018/2/layout/IconLabelList"/>
    <dgm:cxn modelId="{094537DD-D614-46DF-BBC9-A540A80CC234}" type="presParOf" srcId="{5E190507-38A9-4D0F-9C7B-378812E01578}" destId="{DDA22D5A-3692-4751-B54C-A8D2408F7F9E}" srcOrd="0" destOrd="0" presId="urn:microsoft.com/office/officeart/2018/2/layout/IconLabelList"/>
    <dgm:cxn modelId="{B5968D0B-D15B-4D2B-9C79-309C15028613}" type="presParOf" srcId="{5E190507-38A9-4D0F-9C7B-378812E01578}" destId="{B157A6E3-40FD-44DB-9961-69B31BDE7553}" srcOrd="1" destOrd="0" presId="urn:microsoft.com/office/officeart/2018/2/layout/IconLabelList"/>
    <dgm:cxn modelId="{2C42470F-F5C6-484A-8CAE-DBE60906846F}" type="presParOf" srcId="{5E190507-38A9-4D0F-9C7B-378812E01578}" destId="{E5695FC1-FCAD-4F09-91AE-AB2448E4D21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CF0765-A641-4FCC-91BD-5C8192107B9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44466588-1855-45CC-B131-415AA2358C31}">
      <dgm:prSet/>
      <dgm:spPr/>
      <dgm:t>
        <a:bodyPr/>
        <a:lstStyle/>
        <a:p>
          <a:pPr>
            <a:defRPr cap="all"/>
          </a:pPr>
          <a:r>
            <a:rPr lang="en-MY"/>
            <a:t>Enterprise-grade</a:t>
          </a:r>
          <a:endParaRPr lang="en-US"/>
        </a:p>
      </dgm:t>
    </dgm:pt>
    <dgm:pt modelId="{F43ED833-98D9-4974-AF10-C8A69987D57B}" type="parTrans" cxnId="{36E76850-3604-4B0E-88E5-12045C76CD3E}">
      <dgm:prSet/>
      <dgm:spPr/>
      <dgm:t>
        <a:bodyPr/>
        <a:lstStyle/>
        <a:p>
          <a:endParaRPr lang="en-US"/>
        </a:p>
      </dgm:t>
    </dgm:pt>
    <dgm:pt modelId="{1D5D05B4-C0E9-4B5E-BB40-6E81D738CCE7}" type="sibTrans" cxnId="{36E76850-3604-4B0E-88E5-12045C76CD3E}">
      <dgm:prSet/>
      <dgm:spPr/>
      <dgm:t>
        <a:bodyPr/>
        <a:lstStyle/>
        <a:p>
          <a:endParaRPr lang="en-US"/>
        </a:p>
      </dgm:t>
    </dgm:pt>
    <dgm:pt modelId="{45F23FF9-CFD2-4A87-A8A7-6AA4132D852A}">
      <dgm:prSet/>
      <dgm:spPr/>
      <dgm:t>
        <a:bodyPr/>
        <a:lstStyle/>
        <a:p>
          <a:pPr>
            <a:defRPr cap="all"/>
          </a:pPr>
          <a:r>
            <a:rPr lang="en-MY"/>
            <a:t>Intuitive GUI</a:t>
          </a:r>
          <a:endParaRPr lang="en-US"/>
        </a:p>
      </dgm:t>
    </dgm:pt>
    <dgm:pt modelId="{7B68F2FE-B399-4921-95B1-5D86761DCC68}" type="parTrans" cxnId="{2E73064F-03FD-41BC-B4AC-5EFB4C4541F5}">
      <dgm:prSet/>
      <dgm:spPr/>
      <dgm:t>
        <a:bodyPr/>
        <a:lstStyle/>
        <a:p>
          <a:endParaRPr lang="en-US"/>
        </a:p>
      </dgm:t>
    </dgm:pt>
    <dgm:pt modelId="{691D01C3-215F-47DE-B987-66117C2E38BB}" type="sibTrans" cxnId="{2E73064F-03FD-41BC-B4AC-5EFB4C4541F5}">
      <dgm:prSet/>
      <dgm:spPr/>
      <dgm:t>
        <a:bodyPr/>
        <a:lstStyle/>
        <a:p>
          <a:endParaRPr lang="en-US"/>
        </a:p>
      </dgm:t>
    </dgm:pt>
    <dgm:pt modelId="{CA3FF2DE-C76A-42A6-924F-A014CA3CCBB7}">
      <dgm:prSet/>
      <dgm:spPr/>
      <dgm:t>
        <a:bodyPr/>
        <a:lstStyle/>
        <a:p>
          <a:pPr>
            <a:defRPr cap="all"/>
          </a:pPr>
          <a:r>
            <a:rPr lang="en-MY"/>
            <a:t>Integration with other VMware tools (vCenter, vSAN)</a:t>
          </a:r>
          <a:endParaRPr lang="en-US"/>
        </a:p>
      </dgm:t>
    </dgm:pt>
    <dgm:pt modelId="{F51F12DA-E5F1-4F96-8145-7841D2CAA71A}" type="parTrans" cxnId="{F78928EE-F889-4D73-831E-4E5894F3A16B}">
      <dgm:prSet/>
      <dgm:spPr/>
      <dgm:t>
        <a:bodyPr/>
        <a:lstStyle/>
        <a:p>
          <a:endParaRPr lang="en-US"/>
        </a:p>
      </dgm:t>
    </dgm:pt>
    <dgm:pt modelId="{C924E4EF-DD1F-4863-AA40-BC04F91A0F1E}" type="sibTrans" cxnId="{F78928EE-F889-4D73-831E-4E5894F3A16B}">
      <dgm:prSet/>
      <dgm:spPr/>
      <dgm:t>
        <a:bodyPr/>
        <a:lstStyle/>
        <a:p>
          <a:endParaRPr lang="en-US"/>
        </a:p>
      </dgm:t>
    </dgm:pt>
    <dgm:pt modelId="{A988D54D-2359-49C2-8FE0-EAFA117B1E00}" type="pres">
      <dgm:prSet presAssocID="{3BCF0765-A641-4FCC-91BD-5C8192107B9F}" presName="root" presStyleCnt="0">
        <dgm:presLayoutVars>
          <dgm:dir/>
          <dgm:resizeHandles val="exact"/>
        </dgm:presLayoutVars>
      </dgm:prSet>
      <dgm:spPr/>
    </dgm:pt>
    <dgm:pt modelId="{BDAD58C7-2841-4586-9C81-17042E82F7E2}" type="pres">
      <dgm:prSet presAssocID="{44466588-1855-45CC-B131-415AA2358C31}" presName="compNode" presStyleCnt="0"/>
      <dgm:spPr/>
    </dgm:pt>
    <dgm:pt modelId="{8525545E-9E91-4600-88DC-42ABE33F1FB5}" type="pres">
      <dgm:prSet presAssocID="{44466588-1855-45CC-B131-415AA2358C31}" presName="iconBgRect" presStyleLbl="bgShp" presStyleIdx="0" presStyleCnt="3"/>
      <dgm:spPr/>
    </dgm:pt>
    <dgm:pt modelId="{E8D1E3AA-8B98-4C75-A15C-D8486AF3FAA3}" type="pres">
      <dgm:prSet presAssocID="{44466588-1855-45CC-B131-415AA2358C3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tionary Remove"/>
        </a:ext>
      </dgm:extLst>
    </dgm:pt>
    <dgm:pt modelId="{E06E38D3-75FF-457C-B9C3-2D7C6F0F2FA9}" type="pres">
      <dgm:prSet presAssocID="{44466588-1855-45CC-B131-415AA2358C31}" presName="spaceRect" presStyleCnt="0"/>
      <dgm:spPr/>
    </dgm:pt>
    <dgm:pt modelId="{A5F090A4-A206-47C2-818E-30401F6CB039}" type="pres">
      <dgm:prSet presAssocID="{44466588-1855-45CC-B131-415AA2358C31}" presName="textRect" presStyleLbl="revTx" presStyleIdx="0" presStyleCnt="3">
        <dgm:presLayoutVars>
          <dgm:chMax val="1"/>
          <dgm:chPref val="1"/>
        </dgm:presLayoutVars>
      </dgm:prSet>
      <dgm:spPr/>
    </dgm:pt>
    <dgm:pt modelId="{FF32CE96-91E9-482F-A4C3-0563031D04C2}" type="pres">
      <dgm:prSet presAssocID="{1D5D05B4-C0E9-4B5E-BB40-6E81D738CCE7}" presName="sibTrans" presStyleCnt="0"/>
      <dgm:spPr/>
    </dgm:pt>
    <dgm:pt modelId="{68D1B174-9855-46CD-BEC6-129311A54075}" type="pres">
      <dgm:prSet presAssocID="{45F23FF9-CFD2-4A87-A8A7-6AA4132D852A}" presName="compNode" presStyleCnt="0"/>
      <dgm:spPr/>
    </dgm:pt>
    <dgm:pt modelId="{6E91443E-4F67-4653-AFDE-C7DAFE8C7027}" type="pres">
      <dgm:prSet presAssocID="{45F23FF9-CFD2-4A87-A8A7-6AA4132D852A}" presName="iconBgRect" presStyleLbl="bgShp" presStyleIdx="1" presStyleCnt="3"/>
      <dgm:spPr/>
    </dgm:pt>
    <dgm:pt modelId="{CACAA749-1936-44B0-B17B-762B4AE237CF}" type="pres">
      <dgm:prSet presAssocID="{45F23FF9-CFD2-4A87-A8A7-6AA4132D852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min"/>
        </a:ext>
      </dgm:extLst>
    </dgm:pt>
    <dgm:pt modelId="{C6DD3A87-C5F8-42E5-9DC0-C41431035DD6}" type="pres">
      <dgm:prSet presAssocID="{45F23FF9-CFD2-4A87-A8A7-6AA4132D852A}" presName="spaceRect" presStyleCnt="0"/>
      <dgm:spPr/>
    </dgm:pt>
    <dgm:pt modelId="{AE11DF12-FC80-4158-9B1A-65EB462782F5}" type="pres">
      <dgm:prSet presAssocID="{45F23FF9-CFD2-4A87-A8A7-6AA4132D852A}" presName="textRect" presStyleLbl="revTx" presStyleIdx="1" presStyleCnt="3">
        <dgm:presLayoutVars>
          <dgm:chMax val="1"/>
          <dgm:chPref val="1"/>
        </dgm:presLayoutVars>
      </dgm:prSet>
      <dgm:spPr/>
    </dgm:pt>
    <dgm:pt modelId="{C8D35625-DF12-46CC-9396-CB0D512BB42F}" type="pres">
      <dgm:prSet presAssocID="{691D01C3-215F-47DE-B987-66117C2E38BB}" presName="sibTrans" presStyleCnt="0"/>
      <dgm:spPr/>
    </dgm:pt>
    <dgm:pt modelId="{E993E46B-DE14-40D0-B89B-697F7071F2CE}" type="pres">
      <dgm:prSet presAssocID="{CA3FF2DE-C76A-42A6-924F-A014CA3CCBB7}" presName="compNode" presStyleCnt="0"/>
      <dgm:spPr/>
    </dgm:pt>
    <dgm:pt modelId="{6FA50A97-EB58-45A3-9DA0-8C52D2E589C4}" type="pres">
      <dgm:prSet presAssocID="{CA3FF2DE-C76A-42A6-924F-A014CA3CCBB7}" presName="iconBgRect" presStyleLbl="bgShp" presStyleIdx="2" presStyleCnt="3"/>
      <dgm:spPr/>
    </dgm:pt>
    <dgm:pt modelId="{3AD4E53C-E1E2-445C-B627-644F22D4F28B}" type="pres">
      <dgm:prSet presAssocID="{CA3FF2DE-C76A-42A6-924F-A014CA3CCBB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 Secure"/>
        </a:ext>
      </dgm:extLst>
    </dgm:pt>
    <dgm:pt modelId="{422F409E-9070-4043-952A-B7D0B55BED44}" type="pres">
      <dgm:prSet presAssocID="{CA3FF2DE-C76A-42A6-924F-A014CA3CCBB7}" presName="spaceRect" presStyleCnt="0"/>
      <dgm:spPr/>
    </dgm:pt>
    <dgm:pt modelId="{E3D7574C-8ED6-4000-99F4-AB880B121E36}" type="pres">
      <dgm:prSet presAssocID="{CA3FF2DE-C76A-42A6-924F-A014CA3CCBB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4099F49-2161-4040-B73E-7D13B03886A4}" type="presOf" srcId="{44466588-1855-45CC-B131-415AA2358C31}" destId="{A5F090A4-A206-47C2-818E-30401F6CB039}" srcOrd="0" destOrd="0" presId="urn:microsoft.com/office/officeart/2018/5/layout/IconCircleLabelList"/>
    <dgm:cxn modelId="{2E73064F-03FD-41BC-B4AC-5EFB4C4541F5}" srcId="{3BCF0765-A641-4FCC-91BD-5C8192107B9F}" destId="{45F23FF9-CFD2-4A87-A8A7-6AA4132D852A}" srcOrd="1" destOrd="0" parTransId="{7B68F2FE-B399-4921-95B1-5D86761DCC68}" sibTransId="{691D01C3-215F-47DE-B987-66117C2E38BB}"/>
    <dgm:cxn modelId="{36E76850-3604-4B0E-88E5-12045C76CD3E}" srcId="{3BCF0765-A641-4FCC-91BD-5C8192107B9F}" destId="{44466588-1855-45CC-B131-415AA2358C31}" srcOrd="0" destOrd="0" parTransId="{F43ED833-98D9-4974-AF10-C8A69987D57B}" sibTransId="{1D5D05B4-C0E9-4B5E-BB40-6E81D738CCE7}"/>
    <dgm:cxn modelId="{3F0E41A7-C09E-4C6D-83B9-86AF6EA6DC25}" type="presOf" srcId="{3BCF0765-A641-4FCC-91BD-5C8192107B9F}" destId="{A988D54D-2359-49C2-8FE0-EAFA117B1E00}" srcOrd="0" destOrd="0" presId="urn:microsoft.com/office/officeart/2018/5/layout/IconCircleLabelList"/>
    <dgm:cxn modelId="{0DC0ABC3-9043-4008-B9C3-79CC34D6B683}" type="presOf" srcId="{45F23FF9-CFD2-4A87-A8A7-6AA4132D852A}" destId="{AE11DF12-FC80-4158-9B1A-65EB462782F5}" srcOrd="0" destOrd="0" presId="urn:microsoft.com/office/officeart/2018/5/layout/IconCircleLabelList"/>
    <dgm:cxn modelId="{A8DABDC7-EA59-4A65-A347-F27CACEEA93F}" type="presOf" srcId="{CA3FF2DE-C76A-42A6-924F-A014CA3CCBB7}" destId="{E3D7574C-8ED6-4000-99F4-AB880B121E36}" srcOrd="0" destOrd="0" presId="urn:microsoft.com/office/officeart/2018/5/layout/IconCircleLabelList"/>
    <dgm:cxn modelId="{F78928EE-F889-4D73-831E-4E5894F3A16B}" srcId="{3BCF0765-A641-4FCC-91BD-5C8192107B9F}" destId="{CA3FF2DE-C76A-42A6-924F-A014CA3CCBB7}" srcOrd="2" destOrd="0" parTransId="{F51F12DA-E5F1-4F96-8145-7841D2CAA71A}" sibTransId="{C924E4EF-DD1F-4863-AA40-BC04F91A0F1E}"/>
    <dgm:cxn modelId="{DC2E96A8-4162-4647-A080-7205A81B4750}" type="presParOf" srcId="{A988D54D-2359-49C2-8FE0-EAFA117B1E00}" destId="{BDAD58C7-2841-4586-9C81-17042E82F7E2}" srcOrd="0" destOrd="0" presId="urn:microsoft.com/office/officeart/2018/5/layout/IconCircleLabelList"/>
    <dgm:cxn modelId="{EEC469B3-9FE5-4F21-A92F-0ED407F48DBD}" type="presParOf" srcId="{BDAD58C7-2841-4586-9C81-17042E82F7E2}" destId="{8525545E-9E91-4600-88DC-42ABE33F1FB5}" srcOrd="0" destOrd="0" presId="urn:microsoft.com/office/officeart/2018/5/layout/IconCircleLabelList"/>
    <dgm:cxn modelId="{72E1A38C-C4DA-48AA-917A-41CAEF7FC601}" type="presParOf" srcId="{BDAD58C7-2841-4586-9C81-17042E82F7E2}" destId="{E8D1E3AA-8B98-4C75-A15C-D8486AF3FAA3}" srcOrd="1" destOrd="0" presId="urn:microsoft.com/office/officeart/2018/5/layout/IconCircleLabelList"/>
    <dgm:cxn modelId="{C0AA57B0-2DEC-43C3-9F6F-4A972584E9C8}" type="presParOf" srcId="{BDAD58C7-2841-4586-9C81-17042E82F7E2}" destId="{E06E38D3-75FF-457C-B9C3-2D7C6F0F2FA9}" srcOrd="2" destOrd="0" presId="urn:microsoft.com/office/officeart/2018/5/layout/IconCircleLabelList"/>
    <dgm:cxn modelId="{E5F89012-3B7D-44FE-8A6C-40BDC3EB5ED9}" type="presParOf" srcId="{BDAD58C7-2841-4586-9C81-17042E82F7E2}" destId="{A5F090A4-A206-47C2-818E-30401F6CB039}" srcOrd="3" destOrd="0" presId="urn:microsoft.com/office/officeart/2018/5/layout/IconCircleLabelList"/>
    <dgm:cxn modelId="{23218DA7-EE1C-4BFF-821D-34C695BD3333}" type="presParOf" srcId="{A988D54D-2359-49C2-8FE0-EAFA117B1E00}" destId="{FF32CE96-91E9-482F-A4C3-0563031D04C2}" srcOrd="1" destOrd="0" presId="urn:microsoft.com/office/officeart/2018/5/layout/IconCircleLabelList"/>
    <dgm:cxn modelId="{1896D380-2781-46FE-A9A0-EF1BD2986907}" type="presParOf" srcId="{A988D54D-2359-49C2-8FE0-EAFA117B1E00}" destId="{68D1B174-9855-46CD-BEC6-129311A54075}" srcOrd="2" destOrd="0" presId="urn:microsoft.com/office/officeart/2018/5/layout/IconCircleLabelList"/>
    <dgm:cxn modelId="{61EECCC2-3406-4D58-AC91-9131C2A38267}" type="presParOf" srcId="{68D1B174-9855-46CD-BEC6-129311A54075}" destId="{6E91443E-4F67-4653-AFDE-C7DAFE8C7027}" srcOrd="0" destOrd="0" presId="urn:microsoft.com/office/officeart/2018/5/layout/IconCircleLabelList"/>
    <dgm:cxn modelId="{96C123C7-0DB8-4DA6-B97A-E9123C44AB22}" type="presParOf" srcId="{68D1B174-9855-46CD-BEC6-129311A54075}" destId="{CACAA749-1936-44B0-B17B-762B4AE237CF}" srcOrd="1" destOrd="0" presId="urn:microsoft.com/office/officeart/2018/5/layout/IconCircleLabelList"/>
    <dgm:cxn modelId="{F0F510EC-BB6A-4D5F-87BE-47B44CFCE342}" type="presParOf" srcId="{68D1B174-9855-46CD-BEC6-129311A54075}" destId="{C6DD3A87-C5F8-42E5-9DC0-C41431035DD6}" srcOrd="2" destOrd="0" presId="urn:microsoft.com/office/officeart/2018/5/layout/IconCircleLabelList"/>
    <dgm:cxn modelId="{94E392BB-1873-49E4-B9C1-05B0D1543F70}" type="presParOf" srcId="{68D1B174-9855-46CD-BEC6-129311A54075}" destId="{AE11DF12-FC80-4158-9B1A-65EB462782F5}" srcOrd="3" destOrd="0" presId="urn:microsoft.com/office/officeart/2018/5/layout/IconCircleLabelList"/>
    <dgm:cxn modelId="{F6DEFA0F-A0FC-45C9-9A34-C1A1F077DA29}" type="presParOf" srcId="{A988D54D-2359-49C2-8FE0-EAFA117B1E00}" destId="{C8D35625-DF12-46CC-9396-CB0D512BB42F}" srcOrd="3" destOrd="0" presId="urn:microsoft.com/office/officeart/2018/5/layout/IconCircleLabelList"/>
    <dgm:cxn modelId="{C1488EE6-4E65-4A35-B3B9-D448DC070F43}" type="presParOf" srcId="{A988D54D-2359-49C2-8FE0-EAFA117B1E00}" destId="{E993E46B-DE14-40D0-B89B-697F7071F2CE}" srcOrd="4" destOrd="0" presId="urn:microsoft.com/office/officeart/2018/5/layout/IconCircleLabelList"/>
    <dgm:cxn modelId="{D315AC6E-C941-403F-A4FA-3F74013357F0}" type="presParOf" srcId="{E993E46B-DE14-40D0-B89B-697F7071F2CE}" destId="{6FA50A97-EB58-45A3-9DA0-8C52D2E589C4}" srcOrd="0" destOrd="0" presId="urn:microsoft.com/office/officeart/2018/5/layout/IconCircleLabelList"/>
    <dgm:cxn modelId="{03EC66E1-9214-4358-B1D0-BE400D59684B}" type="presParOf" srcId="{E993E46B-DE14-40D0-B89B-697F7071F2CE}" destId="{3AD4E53C-E1E2-445C-B627-644F22D4F28B}" srcOrd="1" destOrd="0" presId="urn:microsoft.com/office/officeart/2018/5/layout/IconCircleLabelList"/>
    <dgm:cxn modelId="{5822E498-F653-4568-900C-F359F4E8F438}" type="presParOf" srcId="{E993E46B-DE14-40D0-B89B-697F7071F2CE}" destId="{422F409E-9070-4043-952A-B7D0B55BED44}" srcOrd="2" destOrd="0" presId="urn:microsoft.com/office/officeart/2018/5/layout/IconCircleLabelList"/>
    <dgm:cxn modelId="{A2DA39B0-30E8-444B-97A1-903D3AF7EFDB}" type="presParOf" srcId="{E993E46B-DE14-40D0-B89B-697F7071F2CE}" destId="{E3D7574C-8ED6-4000-99F4-AB880B121E3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C22B51-5053-48CE-AA96-00687EE44CF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D242137-745C-4234-AC67-321963B0BA69}">
      <dgm:prSet/>
      <dgm:spPr/>
      <dgm:t>
        <a:bodyPr/>
        <a:lstStyle/>
        <a:p>
          <a:pPr>
            <a:defRPr cap="all"/>
          </a:pPr>
          <a:r>
            <a:rPr lang="en-MY"/>
            <a:t>Isolation between workloads</a:t>
          </a:r>
          <a:endParaRPr lang="en-US"/>
        </a:p>
      </dgm:t>
    </dgm:pt>
    <dgm:pt modelId="{B48ECB9F-F7D7-4EAC-80CA-A4FAE18E6AF9}" type="parTrans" cxnId="{01818A21-881A-44BD-B212-598705BB1815}">
      <dgm:prSet/>
      <dgm:spPr/>
      <dgm:t>
        <a:bodyPr/>
        <a:lstStyle/>
        <a:p>
          <a:endParaRPr lang="en-US"/>
        </a:p>
      </dgm:t>
    </dgm:pt>
    <dgm:pt modelId="{D2C8FA8B-C478-4A25-9D84-243B86464CC8}" type="sibTrans" cxnId="{01818A21-881A-44BD-B212-598705BB1815}">
      <dgm:prSet/>
      <dgm:spPr/>
      <dgm:t>
        <a:bodyPr/>
        <a:lstStyle/>
        <a:p>
          <a:endParaRPr lang="en-US"/>
        </a:p>
      </dgm:t>
    </dgm:pt>
    <dgm:pt modelId="{FA0FCB93-DE46-41FD-BC48-7BCD4BA35B47}">
      <dgm:prSet/>
      <dgm:spPr/>
      <dgm:t>
        <a:bodyPr/>
        <a:lstStyle/>
        <a:p>
          <a:pPr>
            <a:defRPr cap="all"/>
          </a:pPr>
          <a:r>
            <a:rPr lang="en-MY"/>
            <a:t>Better utilization of hardware</a:t>
          </a:r>
          <a:endParaRPr lang="en-US"/>
        </a:p>
      </dgm:t>
    </dgm:pt>
    <dgm:pt modelId="{7D5F2D88-A6AB-4D06-A878-F8F08AE39EF6}" type="parTrans" cxnId="{190A5125-8A2B-4879-9F21-9426085641AE}">
      <dgm:prSet/>
      <dgm:spPr/>
      <dgm:t>
        <a:bodyPr/>
        <a:lstStyle/>
        <a:p>
          <a:endParaRPr lang="en-US"/>
        </a:p>
      </dgm:t>
    </dgm:pt>
    <dgm:pt modelId="{9E2CC7AF-076D-42A7-A79B-A1F4672633F7}" type="sibTrans" cxnId="{190A5125-8A2B-4879-9F21-9426085641AE}">
      <dgm:prSet/>
      <dgm:spPr/>
      <dgm:t>
        <a:bodyPr/>
        <a:lstStyle/>
        <a:p>
          <a:endParaRPr lang="en-US"/>
        </a:p>
      </dgm:t>
    </dgm:pt>
    <dgm:pt modelId="{06523DC5-6C30-456D-8165-FAFF52000D7D}">
      <dgm:prSet/>
      <dgm:spPr/>
      <dgm:t>
        <a:bodyPr/>
        <a:lstStyle/>
        <a:p>
          <a:pPr>
            <a:defRPr cap="all"/>
          </a:pPr>
          <a:r>
            <a:rPr lang="en-MY"/>
            <a:t>Snapshot &amp; rollback</a:t>
          </a:r>
          <a:endParaRPr lang="en-US"/>
        </a:p>
      </dgm:t>
    </dgm:pt>
    <dgm:pt modelId="{2FE8B08F-215E-44F0-AF78-0E37745211F4}" type="parTrans" cxnId="{51178F9A-07BD-4F08-8646-5A45E7832D48}">
      <dgm:prSet/>
      <dgm:spPr/>
      <dgm:t>
        <a:bodyPr/>
        <a:lstStyle/>
        <a:p>
          <a:endParaRPr lang="en-US"/>
        </a:p>
      </dgm:t>
    </dgm:pt>
    <dgm:pt modelId="{AE211831-D168-4483-9762-09199808F5F0}" type="sibTrans" cxnId="{51178F9A-07BD-4F08-8646-5A45E7832D48}">
      <dgm:prSet/>
      <dgm:spPr/>
      <dgm:t>
        <a:bodyPr/>
        <a:lstStyle/>
        <a:p>
          <a:endParaRPr lang="en-US"/>
        </a:p>
      </dgm:t>
    </dgm:pt>
    <dgm:pt modelId="{5968677D-8E8B-4877-8BC4-8B96D3E3F93C}">
      <dgm:prSet/>
      <dgm:spPr/>
      <dgm:t>
        <a:bodyPr/>
        <a:lstStyle/>
        <a:p>
          <a:pPr>
            <a:defRPr cap="all"/>
          </a:pPr>
          <a:r>
            <a:rPr lang="en-MY"/>
            <a:t>Disaster recovery</a:t>
          </a:r>
          <a:endParaRPr lang="en-US"/>
        </a:p>
      </dgm:t>
    </dgm:pt>
    <dgm:pt modelId="{A68613D5-1829-46D8-AB86-375F4F8E5C3B}" type="parTrans" cxnId="{47EE15BF-92F7-4F69-904E-541955488F9C}">
      <dgm:prSet/>
      <dgm:spPr/>
      <dgm:t>
        <a:bodyPr/>
        <a:lstStyle/>
        <a:p>
          <a:endParaRPr lang="en-US"/>
        </a:p>
      </dgm:t>
    </dgm:pt>
    <dgm:pt modelId="{E26B53B8-0ABE-4DF6-BBCC-76579C54C389}" type="sibTrans" cxnId="{47EE15BF-92F7-4F69-904E-541955488F9C}">
      <dgm:prSet/>
      <dgm:spPr/>
      <dgm:t>
        <a:bodyPr/>
        <a:lstStyle/>
        <a:p>
          <a:endParaRPr lang="en-US"/>
        </a:p>
      </dgm:t>
    </dgm:pt>
    <dgm:pt modelId="{74076432-AA11-401C-B7EB-13253754B143}">
      <dgm:prSet/>
      <dgm:spPr/>
      <dgm:t>
        <a:bodyPr/>
        <a:lstStyle/>
        <a:p>
          <a:pPr>
            <a:defRPr cap="all"/>
          </a:pPr>
          <a:r>
            <a:rPr lang="en-MY"/>
            <a:t>Portability</a:t>
          </a:r>
          <a:endParaRPr lang="en-US"/>
        </a:p>
      </dgm:t>
    </dgm:pt>
    <dgm:pt modelId="{77A70AE4-060B-4482-BD91-D3A4EF9B6AB9}" type="parTrans" cxnId="{4093447C-33A3-412E-B9B8-6FB1CF7B1605}">
      <dgm:prSet/>
      <dgm:spPr/>
      <dgm:t>
        <a:bodyPr/>
        <a:lstStyle/>
        <a:p>
          <a:endParaRPr lang="en-US"/>
        </a:p>
      </dgm:t>
    </dgm:pt>
    <dgm:pt modelId="{821AF458-DF7F-469F-8FD5-429976E7779E}" type="sibTrans" cxnId="{4093447C-33A3-412E-B9B8-6FB1CF7B1605}">
      <dgm:prSet/>
      <dgm:spPr/>
      <dgm:t>
        <a:bodyPr/>
        <a:lstStyle/>
        <a:p>
          <a:endParaRPr lang="en-US"/>
        </a:p>
      </dgm:t>
    </dgm:pt>
    <dgm:pt modelId="{CFAC1964-A5A9-43D8-B4F3-A00A5DCB96A8}" type="pres">
      <dgm:prSet presAssocID="{0AC22B51-5053-48CE-AA96-00687EE44CF6}" presName="root" presStyleCnt="0">
        <dgm:presLayoutVars>
          <dgm:dir/>
          <dgm:resizeHandles val="exact"/>
        </dgm:presLayoutVars>
      </dgm:prSet>
      <dgm:spPr/>
    </dgm:pt>
    <dgm:pt modelId="{B5534BA8-69C9-49D9-A1E0-53FE8F29727D}" type="pres">
      <dgm:prSet presAssocID="{DD242137-745C-4234-AC67-321963B0BA69}" presName="compNode" presStyleCnt="0"/>
      <dgm:spPr/>
    </dgm:pt>
    <dgm:pt modelId="{14EEAE02-BF7D-40DC-AECB-9E3C0E6BFD85}" type="pres">
      <dgm:prSet presAssocID="{DD242137-745C-4234-AC67-321963B0BA69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D665CE0-0677-4647-9969-70630A7DB96A}" type="pres">
      <dgm:prSet presAssocID="{DD242137-745C-4234-AC67-321963B0BA6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972F406-4FC7-4C33-A081-44C0FBBFC286}" type="pres">
      <dgm:prSet presAssocID="{DD242137-745C-4234-AC67-321963B0BA69}" presName="spaceRect" presStyleCnt="0"/>
      <dgm:spPr/>
    </dgm:pt>
    <dgm:pt modelId="{E5AB29FA-630E-4E8B-AE76-FA2502684AFA}" type="pres">
      <dgm:prSet presAssocID="{DD242137-745C-4234-AC67-321963B0BA69}" presName="textRect" presStyleLbl="revTx" presStyleIdx="0" presStyleCnt="5">
        <dgm:presLayoutVars>
          <dgm:chMax val="1"/>
          <dgm:chPref val="1"/>
        </dgm:presLayoutVars>
      </dgm:prSet>
      <dgm:spPr/>
    </dgm:pt>
    <dgm:pt modelId="{A3C6BAB4-2D75-457C-A074-05531C08BD3E}" type="pres">
      <dgm:prSet presAssocID="{D2C8FA8B-C478-4A25-9D84-243B86464CC8}" presName="sibTrans" presStyleCnt="0"/>
      <dgm:spPr/>
    </dgm:pt>
    <dgm:pt modelId="{0418FAE9-9844-4FAF-A06C-20FA5B7AF178}" type="pres">
      <dgm:prSet presAssocID="{FA0FCB93-DE46-41FD-BC48-7BCD4BA35B47}" presName="compNode" presStyleCnt="0"/>
      <dgm:spPr/>
    </dgm:pt>
    <dgm:pt modelId="{B14DA3C9-1C52-4B9B-B9CC-D8F33046FAE4}" type="pres">
      <dgm:prSet presAssocID="{FA0FCB93-DE46-41FD-BC48-7BCD4BA35B47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BCC105C-0FB5-4BD2-8B74-76521668E66C}" type="pres">
      <dgm:prSet presAssocID="{FA0FCB93-DE46-41FD-BC48-7BCD4BA35B4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B5F359B-2B9D-4577-B965-924A93B9F700}" type="pres">
      <dgm:prSet presAssocID="{FA0FCB93-DE46-41FD-BC48-7BCD4BA35B47}" presName="spaceRect" presStyleCnt="0"/>
      <dgm:spPr/>
    </dgm:pt>
    <dgm:pt modelId="{2EBD8CB9-2BA7-4181-99DC-2C8BCE423AFE}" type="pres">
      <dgm:prSet presAssocID="{FA0FCB93-DE46-41FD-BC48-7BCD4BA35B47}" presName="textRect" presStyleLbl="revTx" presStyleIdx="1" presStyleCnt="5">
        <dgm:presLayoutVars>
          <dgm:chMax val="1"/>
          <dgm:chPref val="1"/>
        </dgm:presLayoutVars>
      </dgm:prSet>
      <dgm:spPr/>
    </dgm:pt>
    <dgm:pt modelId="{96BFE16A-FB2F-4110-8307-81A13ADAD7A4}" type="pres">
      <dgm:prSet presAssocID="{9E2CC7AF-076D-42A7-A79B-A1F4672633F7}" presName="sibTrans" presStyleCnt="0"/>
      <dgm:spPr/>
    </dgm:pt>
    <dgm:pt modelId="{B8AECDE4-706E-46C3-9977-F3D5BEF06A06}" type="pres">
      <dgm:prSet presAssocID="{06523DC5-6C30-456D-8165-FAFF52000D7D}" presName="compNode" presStyleCnt="0"/>
      <dgm:spPr/>
    </dgm:pt>
    <dgm:pt modelId="{AA778B12-6AC1-4D34-9369-B028E6311967}" type="pres">
      <dgm:prSet presAssocID="{06523DC5-6C30-456D-8165-FAFF52000D7D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C3332D9-4BD8-43D6-AA7B-C4E5990ED3AB}" type="pres">
      <dgm:prSet presAssocID="{06523DC5-6C30-456D-8165-FAFF52000D7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36019BF5-804A-4C69-916F-0AF8389C86A0}" type="pres">
      <dgm:prSet presAssocID="{06523DC5-6C30-456D-8165-FAFF52000D7D}" presName="spaceRect" presStyleCnt="0"/>
      <dgm:spPr/>
    </dgm:pt>
    <dgm:pt modelId="{F6AF9608-5B4E-48FC-8CA3-500F4A53E766}" type="pres">
      <dgm:prSet presAssocID="{06523DC5-6C30-456D-8165-FAFF52000D7D}" presName="textRect" presStyleLbl="revTx" presStyleIdx="2" presStyleCnt="5">
        <dgm:presLayoutVars>
          <dgm:chMax val="1"/>
          <dgm:chPref val="1"/>
        </dgm:presLayoutVars>
      </dgm:prSet>
      <dgm:spPr/>
    </dgm:pt>
    <dgm:pt modelId="{8D997451-A1F3-47F4-AC34-5855C6539268}" type="pres">
      <dgm:prSet presAssocID="{AE211831-D168-4483-9762-09199808F5F0}" presName="sibTrans" presStyleCnt="0"/>
      <dgm:spPr/>
    </dgm:pt>
    <dgm:pt modelId="{059FAB4D-7751-4EF2-892B-5E1C707F35B4}" type="pres">
      <dgm:prSet presAssocID="{5968677D-8E8B-4877-8BC4-8B96D3E3F93C}" presName="compNode" presStyleCnt="0"/>
      <dgm:spPr/>
    </dgm:pt>
    <dgm:pt modelId="{E4914779-5DEF-4F44-82EC-253DC571F0EB}" type="pres">
      <dgm:prSet presAssocID="{5968677D-8E8B-4877-8BC4-8B96D3E3F93C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800AC1C-BB84-4939-A031-A5F855967496}" type="pres">
      <dgm:prSet presAssocID="{5968677D-8E8B-4877-8BC4-8B96D3E3F93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761730AA-43CD-4A7F-A798-1502A5C8B6F1}" type="pres">
      <dgm:prSet presAssocID="{5968677D-8E8B-4877-8BC4-8B96D3E3F93C}" presName="spaceRect" presStyleCnt="0"/>
      <dgm:spPr/>
    </dgm:pt>
    <dgm:pt modelId="{0693414E-6ECB-4D34-A825-CC624059152B}" type="pres">
      <dgm:prSet presAssocID="{5968677D-8E8B-4877-8BC4-8B96D3E3F93C}" presName="textRect" presStyleLbl="revTx" presStyleIdx="3" presStyleCnt="5">
        <dgm:presLayoutVars>
          <dgm:chMax val="1"/>
          <dgm:chPref val="1"/>
        </dgm:presLayoutVars>
      </dgm:prSet>
      <dgm:spPr/>
    </dgm:pt>
    <dgm:pt modelId="{56446A70-8B63-4077-A168-A46260FBDCB8}" type="pres">
      <dgm:prSet presAssocID="{E26B53B8-0ABE-4DF6-BBCC-76579C54C389}" presName="sibTrans" presStyleCnt="0"/>
      <dgm:spPr/>
    </dgm:pt>
    <dgm:pt modelId="{8F562389-0F49-4037-BB61-2C88FF8DE014}" type="pres">
      <dgm:prSet presAssocID="{74076432-AA11-401C-B7EB-13253754B143}" presName="compNode" presStyleCnt="0"/>
      <dgm:spPr/>
    </dgm:pt>
    <dgm:pt modelId="{BD1B8E03-F836-406F-BD9E-BBF8E3B276DD}" type="pres">
      <dgm:prSet presAssocID="{74076432-AA11-401C-B7EB-13253754B143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A8074B3-6D3B-43B7-B890-569443B77E8E}" type="pres">
      <dgm:prSet presAssocID="{74076432-AA11-401C-B7EB-13253754B14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chor"/>
        </a:ext>
      </dgm:extLst>
    </dgm:pt>
    <dgm:pt modelId="{CC608915-F0A4-4323-9287-8D95D50089A6}" type="pres">
      <dgm:prSet presAssocID="{74076432-AA11-401C-B7EB-13253754B143}" presName="spaceRect" presStyleCnt="0"/>
      <dgm:spPr/>
    </dgm:pt>
    <dgm:pt modelId="{BB405C78-0F34-4075-ACCF-FAF33B851588}" type="pres">
      <dgm:prSet presAssocID="{74076432-AA11-401C-B7EB-13253754B14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1818A21-881A-44BD-B212-598705BB1815}" srcId="{0AC22B51-5053-48CE-AA96-00687EE44CF6}" destId="{DD242137-745C-4234-AC67-321963B0BA69}" srcOrd="0" destOrd="0" parTransId="{B48ECB9F-F7D7-4EAC-80CA-A4FAE18E6AF9}" sibTransId="{D2C8FA8B-C478-4A25-9D84-243B86464CC8}"/>
    <dgm:cxn modelId="{190A5125-8A2B-4879-9F21-9426085641AE}" srcId="{0AC22B51-5053-48CE-AA96-00687EE44CF6}" destId="{FA0FCB93-DE46-41FD-BC48-7BCD4BA35B47}" srcOrd="1" destOrd="0" parTransId="{7D5F2D88-A6AB-4D06-A878-F8F08AE39EF6}" sibTransId="{9E2CC7AF-076D-42A7-A79B-A1F4672633F7}"/>
    <dgm:cxn modelId="{BF648529-EF4B-4678-A185-9F399EC04096}" type="presOf" srcId="{74076432-AA11-401C-B7EB-13253754B143}" destId="{BB405C78-0F34-4075-ACCF-FAF33B851588}" srcOrd="0" destOrd="0" presId="urn:microsoft.com/office/officeart/2018/5/layout/IconLeafLabelList"/>
    <dgm:cxn modelId="{3E37D63E-34B5-4F84-9D9D-F1EA244F033A}" type="presOf" srcId="{FA0FCB93-DE46-41FD-BC48-7BCD4BA35B47}" destId="{2EBD8CB9-2BA7-4181-99DC-2C8BCE423AFE}" srcOrd="0" destOrd="0" presId="urn:microsoft.com/office/officeart/2018/5/layout/IconLeafLabelList"/>
    <dgm:cxn modelId="{DA340E47-FEA9-434C-BD6E-49A5142ED33B}" type="presOf" srcId="{5968677D-8E8B-4877-8BC4-8B96D3E3F93C}" destId="{0693414E-6ECB-4D34-A825-CC624059152B}" srcOrd="0" destOrd="0" presId="urn:microsoft.com/office/officeart/2018/5/layout/IconLeafLabelList"/>
    <dgm:cxn modelId="{4093447C-33A3-412E-B9B8-6FB1CF7B1605}" srcId="{0AC22B51-5053-48CE-AA96-00687EE44CF6}" destId="{74076432-AA11-401C-B7EB-13253754B143}" srcOrd="4" destOrd="0" parTransId="{77A70AE4-060B-4482-BD91-D3A4EF9B6AB9}" sibTransId="{821AF458-DF7F-469F-8FD5-429976E7779E}"/>
    <dgm:cxn modelId="{5FAA0E7F-3BE0-4261-B3AE-D09A7C774F98}" type="presOf" srcId="{06523DC5-6C30-456D-8165-FAFF52000D7D}" destId="{F6AF9608-5B4E-48FC-8CA3-500F4A53E766}" srcOrd="0" destOrd="0" presId="urn:microsoft.com/office/officeart/2018/5/layout/IconLeafLabelList"/>
    <dgm:cxn modelId="{D911C589-FB38-45C0-B10B-A3398E2136A9}" type="presOf" srcId="{0AC22B51-5053-48CE-AA96-00687EE44CF6}" destId="{CFAC1964-A5A9-43D8-B4F3-A00A5DCB96A8}" srcOrd="0" destOrd="0" presId="urn:microsoft.com/office/officeart/2018/5/layout/IconLeafLabelList"/>
    <dgm:cxn modelId="{51178F9A-07BD-4F08-8646-5A45E7832D48}" srcId="{0AC22B51-5053-48CE-AA96-00687EE44CF6}" destId="{06523DC5-6C30-456D-8165-FAFF52000D7D}" srcOrd="2" destOrd="0" parTransId="{2FE8B08F-215E-44F0-AF78-0E37745211F4}" sibTransId="{AE211831-D168-4483-9762-09199808F5F0}"/>
    <dgm:cxn modelId="{74A2BCBD-5AA6-4DB6-90E5-DA4754EBE89A}" type="presOf" srcId="{DD242137-745C-4234-AC67-321963B0BA69}" destId="{E5AB29FA-630E-4E8B-AE76-FA2502684AFA}" srcOrd="0" destOrd="0" presId="urn:microsoft.com/office/officeart/2018/5/layout/IconLeafLabelList"/>
    <dgm:cxn modelId="{47EE15BF-92F7-4F69-904E-541955488F9C}" srcId="{0AC22B51-5053-48CE-AA96-00687EE44CF6}" destId="{5968677D-8E8B-4877-8BC4-8B96D3E3F93C}" srcOrd="3" destOrd="0" parTransId="{A68613D5-1829-46D8-AB86-375F4F8E5C3B}" sibTransId="{E26B53B8-0ABE-4DF6-BBCC-76579C54C389}"/>
    <dgm:cxn modelId="{25415C1C-628F-44FC-9B1D-0563BCD1A63F}" type="presParOf" srcId="{CFAC1964-A5A9-43D8-B4F3-A00A5DCB96A8}" destId="{B5534BA8-69C9-49D9-A1E0-53FE8F29727D}" srcOrd="0" destOrd="0" presId="urn:microsoft.com/office/officeart/2018/5/layout/IconLeafLabelList"/>
    <dgm:cxn modelId="{738B6799-8EAD-4B54-B8DD-777D09092A58}" type="presParOf" srcId="{B5534BA8-69C9-49D9-A1E0-53FE8F29727D}" destId="{14EEAE02-BF7D-40DC-AECB-9E3C0E6BFD85}" srcOrd="0" destOrd="0" presId="urn:microsoft.com/office/officeart/2018/5/layout/IconLeafLabelList"/>
    <dgm:cxn modelId="{AEE3F55B-9C7C-4781-969F-199B828D22EC}" type="presParOf" srcId="{B5534BA8-69C9-49D9-A1E0-53FE8F29727D}" destId="{5D665CE0-0677-4647-9969-70630A7DB96A}" srcOrd="1" destOrd="0" presId="urn:microsoft.com/office/officeart/2018/5/layout/IconLeafLabelList"/>
    <dgm:cxn modelId="{A1E510A7-3192-4A18-83AB-A7FAA5CC165F}" type="presParOf" srcId="{B5534BA8-69C9-49D9-A1E0-53FE8F29727D}" destId="{1972F406-4FC7-4C33-A081-44C0FBBFC286}" srcOrd="2" destOrd="0" presId="urn:microsoft.com/office/officeart/2018/5/layout/IconLeafLabelList"/>
    <dgm:cxn modelId="{43489994-9717-40A0-8B25-338275AF658E}" type="presParOf" srcId="{B5534BA8-69C9-49D9-A1E0-53FE8F29727D}" destId="{E5AB29FA-630E-4E8B-AE76-FA2502684AFA}" srcOrd="3" destOrd="0" presId="urn:microsoft.com/office/officeart/2018/5/layout/IconLeafLabelList"/>
    <dgm:cxn modelId="{C4EA1C2A-5436-40DB-B9F7-CA640AD9EB53}" type="presParOf" srcId="{CFAC1964-A5A9-43D8-B4F3-A00A5DCB96A8}" destId="{A3C6BAB4-2D75-457C-A074-05531C08BD3E}" srcOrd="1" destOrd="0" presId="urn:microsoft.com/office/officeart/2018/5/layout/IconLeafLabelList"/>
    <dgm:cxn modelId="{2D5688DE-1682-4F0D-8AA2-BC5FA03C3AEE}" type="presParOf" srcId="{CFAC1964-A5A9-43D8-B4F3-A00A5DCB96A8}" destId="{0418FAE9-9844-4FAF-A06C-20FA5B7AF178}" srcOrd="2" destOrd="0" presId="urn:microsoft.com/office/officeart/2018/5/layout/IconLeafLabelList"/>
    <dgm:cxn modelId="{7313E6E3-9BE7-4578-8968-D9CFC420D5C6}" type="presParOf" srcId="{0418FAE9-9844-4FAF-A06C-20FA5B7AF178}" destId="{B14DA3C9-1C52-4B9B-B9CC-D8F33046FAE4}" srcOrd="0" destOrd="0" presId="urn:microsoft.com/office/officeart/2018/5/layout/IconLeafLabelList"/>
    <dgm:cxn modelId="{3DBF9AB4-6981-4611-8C6F-284A4C1714B7}" type="presParOf" srcId="{0418FAE9-9844-4FAF-A06C-20FA5B7AF178}" destId="{3BCC105C-0FB5-4BD2-8B74-76521668E66C}" srcOrd="1" destOrd="0" presId="urn:microsoft.com/office/officeart/2018/5/layout/IconLeafLabelList"/>
    <dgm:cxn modelId="{0FCCA8D2-ED22-463C-B7AD-7DD60B47D69E}" type="presParOf" srcId="{0418FAE9-9844-4FAF-A06C-20FA5B7AF178}" destId="{0B5F359B-2B9D-4577-B965-924A93B9F700}" srcOrd="2" destOrd="0" presId="urn:microsoft.com/office/officeart/2018/5/layout/IconLeafLabelList"/>
    <dgm:cxn modelId="{A95B3CF4-0BAA-4C03-86A3-FCE4CD0E4577}" type="presParOf" srcId="{0418FAE9-9844-4FAF-A06C-20FA5B7AF178}" destId="{2EBD8CB9-2BA7-4181-99DC-2C8BCE423AFE}" srcOrd="3" destOrd="0" presId="urn:microsoft.com/office/officeart/2018/5/layout/IconLeafLabelList"/>
    <dgm:cxn modelId="{C085D6F6-E1F0-440E-93E0-0AD00F6A520E}" type="presParOf" srcId="{CFAC1964-A5A9-43D8-B4F3-A00A5DCB96A8}" destId="{96BFE16A-FB2F-4110-8307-81A13ADAD7A4}" srcOrd="3" destOrd="0" presId="urn:microsoft.com/office/officeart/2018/5/layout/IconLeafLabelList"/>
    <dgm:cxn modelId="{76BFC1D8-769D-44E8-B96F-333955ABF0A0}" type="presParOf" srcId="{CFAC1964-A5A9-43D8-B4F3-A00A5DCB96A8}" destId="{B8AECDE4-706E-46C3-9977-F3D5BEF06A06}" srcOrd="4" destOrd="0" presId="urn:microsoft.com/office/officeart/2018/5/layout/IconLeafLabelList"/>
    <dgm:cxn modelId="{6DC4A053-FA84-467A-88F7-7287249714D6}" type="presParOf" srcId="{B8AECDE4-706E-46C3-9977-F3D5BEF06A06}" destId="{AA778B12-6AC1-4D34-9369-B028E6311967}" srcOrd="0" destOrd="0" presId="urn:microsoft.com/office/officeart/2018/5/layout/IconLeafLabelList"/>
    <dgm:cxn modelId="{3752F50C-59E9-45A2-9232-98EF6C2E2F61}" type="presParOf" srcId="{B8AECDE4-706E-46C3-9977-F3D5BEF06A06}" destId="{1C3332D9-4BD8-43D6-AA7B-C4E5990ED3AB}" srcOrd="1" destOrd="0" presId="urn:microsoft.com/office/officeart/2018/5/layout/IconLeafLabelList"/>
    <dgm:cxn modelId="{4570173E-9194-4089-90BF-A50081767451}" type="presParOf" srcId="{B8AECDE4-706E-46C3-9977-F3D5BEF06A06}" destId="{36019BF5-804A-4C69-916F-0AF8389C86A0}" srcOrd="2" destOrd="0" presId="urn:microsoft.com/office/officeart/2018/5/layout/IconLeafLabelList"/>
    <dgm:cxn modelId="{1A469E1F-8E6E-4CB4-BB4F-66F99FBC096D}" type="presParOf" srcId="{B8AECDE4-706E-46C3-9977-F3D5BEF06A06}" destId="{F6AF9608-5B4E-48FC-8CA3-500F4A53E766}" srcOrd="3" destOrd="0" presId="urn:microsoft.com/office/officeart/2018/5/layout/IconLeafLabelList"/>
    <dgm:cxn modelId="{32209D77-C801-4C82-B905-9E0525DF4EB3}" type="presParOf" srcId="{CFAC1964-A5A9-43D8-B4F3-A00A5DCB96A8}" destId="{8D997451-A1F3-47F4-AC34-5855C6539268}" srcOrd="5" destOrd="0" presId="urn:microsoft.com/office/officeart/2018/5/layout/IconLeafLabelList"/>
    <dgm:cxn modelId="{683D3932-AAEC-4883-B926-1CF77195D0F9}" type="presParOf" srcId="{CFAC1964-A5A9-43D8-B4F3-A00A5DCB96A8}" destId="{059FAB4D-7751-4EF2-892B-5E1C707F35B4}" srcOrd="6" destOrd="0" presId="urn:microsoft.com/office/officeart/2018/5/layout/IconLeafLabelList"/>
    <dgm:cxn modelId="{45471AC4-4C5C-43AB-BCFF-A6864A4B6E67}" type="presParOf" srcId="{059FAB4D-7751-4EF2-892B-5E1C707F35B4}" destId="{E4914779-5DEF-4F44-82EC-253DC571F0EB}" srcOrd="0" destOrd="0" presId="urn:microsoft.com/office/officeart/2018/5/layout/IconLeafLabelList"/>
    <dgm:cxn modelId="{DB151E11-B56D-4805-9FA8-4D5A7F335E76}" type="presParOf" srcId="{059FAB4D-7751-4EF2-892B-5E1C707F35B4}" destId="{A800AC1C-BB84-4939-A031-A5F855967496}" srcOrd="1" destOrd="0" presId="urn:microsoft.com/office/officeart/2018/5/layout/IconLeafLabelList"/>
    <dgm:cxn modelId="{D7D35B2A-1E6B-4CAC-93FA-BD3705456A91}" type="presParOf" srcId="{059FAB4D-7751-4EF2-892B-5E1C707F35B4}" destId="{761730AA-43CD-4A7F-A798-1502A5C8B6F1}" srcOrd="2" destOrd="0" presId="urn:microsoft.com/office/officeart/2018/5/layout/IconLeafLabelList"/>
    <dgm:cxn modelId="{5E5DFE3A-389D-4634-A96F-11B01A572618}" type="presParOf" srcId="{059FAB4D-7751-4EF2-892B-5E1C707F35B4}" destId="{0693414E-6ECB-4D34-A825-CC624059152B}" srcOrd="3" destOrd="0" presId="urn:microsoft.com/office/officeart/2018/5/layout/IconLeafLabelList"/>
    <dgm:cxn modelId="{5B17E219-4B48-4811-9BD3-535A43D00700}" type="presParOf" srcId="{CFAC1964-A5A9-43D8-B4F3-A00A5DCB96A8}" destId="{56446A70-8B63-4077-A168-A46260FBDCB8}" srcOrd="7" destOrd="0" presId="urn:microsoft.com/office/officeart/2018/5/layout/IconLeafLabelList"/>
    <dgm:cxn modelId="{4EAF4A05-F4E8-424B-87AC-06F6F1B8D677}" type="presParOf" srcId="{CFAC1964-A5A9-43D8-B4F3-A00A5DCB96A8}" destId="{8F562389-0F49-4037-BB61-2C88FF8DE014}" srcOrd="8" destOrd="0" presId="urn:microsoft.com/office/officeart/2018/5/layout/IconLeafLabelList"/>
    <dgm:cxn modelId="{69D2B6C0-9507-4440-AE27-E2F336A66BE3}" type="presParOf" srcId="{8F562389-0F49-4037-BB61-2C88FF8DE014}" destId="{BD1B8E03-F836-406F-BD9E-BBF8E3B276DD}" srcOrd="0" destOrd="0" presId="urn:microsoft.com/office/officeart/2018/5/layout/IconLeafLabelList"/>
    <dgm:cxn modelId="{B062B407-0C70-4A29-B5ED-686564D0FC75}" type="presParOf" srcId="{8F562389-0F49-4037-BB61-2C88FF8DE014}" destId="{4A8074B3-6D3B-43B7-B890-569443B77E8E}" srcOrd="1" destOrd="0" presId="urn:microsoft.com/office/officeart/2018/5/layout/IconLeafLabelList"/>
    <dgm:cxn modelId="{923E9E2C-DD8C-4A60-8655-4D73243B1496}" type="presParOf" srcId="{8F562389-0F49-4037-BB61-2C88FF8DE014}" destId="{CC608915-F0A4-4323-9287-8D95D50089A6}" srcOrd="2" destOrd="0" presId="urn:microsoft.com/office/officeart/2018/5/layout/IconLeafLabelList"/>
    <dgm:cxn modelId="{495D6267-6DE9-40C3-BFB0-68D22848BFB9}" type="presParOf" srcId="{8F562389-0F49-4037-BB61-2C88FF8DE014}" destId="{BB405C78-0F34-4075-ACCF-FAF33B85158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1888664-F559-469C-9C0E-F1318A78800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2E7F23D-C400-4A82-9375-90E1DBA5DEF2}">
      <dgm:prSet/>
      <dgm:spPr/>
      <dgm:t>
        <a:bodyPr/>
        <a:lstStyle/>
        <a:p>
          <a:pPr>
            <a:defRPr cap="all"/>
          </a:pPr>
          <a:r>
            <a:rPr lang="en-MY"/>
            <a:t>Run multiple OS on one physical machine</a:t>
          </a:r>
          <a:endParaRPr lang="en-US"/>
        </a:p>
      </dgm:t>
    </dgm:pt>
    <dgm:pt modelId="{5D119620-9B74-43AA-8083-9ADB8FFE040A}" type="parTrans" cxnId="{E985128E-5733-468F-A48F-DFFE34F8A25D}">
      <dgm:prSet/>
      <dgm:spPr/>
      <dgm:t>
        <a:bodyPr/>
        <a:lstStyle/>
        <a:p>
          <a:endParaRPr lang="en-US"/>
        </a:p>
      </dgm:t>
    </dgm:pt>
    <dgm:pt modelId="{C7AA8B45-F3D1-4B2F-8ED2-1424A4214DA7}" type="sibTrans" cxnId="{E985128E-5733-468F-A48F-DFFE34F8A25D}">
      <dgm:prSet/>
      <dgm:spPr/>
      <dgm:t>
        <a:bodyPr/>
        <a:lstStyle/>
        <a:p>
          <a:endParaRPr lang="en-US"/>
        </a:p>
      </dgm:t>
    </dgm:pt>
    <dgm:pt modelId="{C560C091-5914-416F-9DF4-B310AADA46D8}">
      <dgm:prSet/>
      <dgm:spPr/>
      <dgm:t>
        <a:bodyPr/>
        <a:lstStyle/>
        <a:p>
          <a:pPr>
            <a:defRPr cap="all"/>
          </a:pPr>
          <a:r>
            <a:rPr lang="en-MY"/>
            <a:t>Simulate different environments</a:t>
          </a:r>
          <a:endParaRPr lang="en-US"/>
        </a:p>
      </dgm:t>
    </dgm:pt>
    <dgm:pt modelId="{93C5446F-2401-4BA9-8BC9-553DAB2BCC9D}" type="parTrans" cxnId="{6F03223E-FA85-4D11-ACA9-FEBF2B3F7BEE}">
      <dgm:prSet/>
      <dgm:spPr/>
      <dgm:t>
        <a:bodyPr/>
        <a:lstStyle/>
        <a:p>
          <a:endParaRPr lang="en-US"/>
        </a:p>
      </dgm:t>
    </dgm:pt>
    <dgm:pt modelId="{30F59B63-9248-42B1-88FF-EE453C598FB9}" type="sibTrans" cxnId="{6F03223E-FA85-4D11-ACA9-FEBF2B3F7BEE}">
      <dgm:prSet/>
      <dgm:spPr/>
      <dgm:t>
        <a:bodyPr/>
        <a:lstStyle/>
        <a:p>
          <a:endParaRPr lang="en-US"/>
        </a:p>
      </dgm:t>
    </dgm:pt>
    <dgm:pt modelId="{E1831AF7-DA8A-43CA-B2E5-742A71BB3F1E}">
      <dgm:prSet/>
      <dgm:spPr/>
      <dgm:t>
        <a:bodyPr/>
        <a:lstStyle/>
        <a:p>
          <a:pPr>
            <a:defRPr cap="all"/>
          </a:pPr>
          <a:r>
            <a:rPr lang="en-MY"/>
            <a:t>Cost-efficient deployment</a:t>
          </a:r>
          <a:endParaRPr lang="en-US"/>
        </a:p>
      </dgm:t>
    </dgm:pt>
    <dgm:pt modelId="{5EA495C3-28B7-44E4-9D5E-67C4E873CD2C}" type="parTrans" cxnId="{9D7CCDAE-C147-438D-9AA4-32C2014ED6CA}">
      <dgm:prSet/>
      <dgm:spPr/>
      <dgm:t>
        <a:bodyPr/>
        <a:lstStyle/>
        <a:p>
          <a:endParaRPr lang="en-US"/>
        </a:p>
      </dgm:t>
    </dgm:pt>
    <dgm:pt modelId="{A5471108-D55F-4344-859E-A579BACBB1DD}" type="sibTrans" cxnId="{9D7CCDAE-C147-438D-9AA4-32C2014ED6CA}">
      <dgm:prSet/>
      <dgm:spPr/>
      <dgm:t>
        <a:bodyPr/>
        <a:lstStyle/>
        <a:p>
          <a:endParaRPr lang="en-US"/>
        </a:p>
      </dgm:t>
    </dgm:pt>
    <dgm:pt modelId="{25EC32D5-BAEA-4F60-90CC-B9208D274830}" type="pres">
      <dgm:prSet presAssocID="{11888664-F559-469C-9C0E-F1318A788001}" presName="root" presStyleCnt="0">
        <dgm:presLayoutVars>
          <dgm:dir/>
          <dgm:resizeHandles val="exact"/>
        </dgm:presLayoutVars>
      </dgm:prSet>
      <dgm:spPr/>
    </dgm:pt>
    <dgm:pt modelId="{3F264B90-E32F-44B9-8A9F-68C66D1FD20A}" type="pres">
      <dgm:prSet presAssocID="{12E7F23D-C400-4A82-9375-90E1DBA5DEF2}" presName="compNode" presStyleCnt="0"/>
      <dgm:spPr/>
    </dgm:pt>
    <dgm:pt modelId="{9E1CA663-DDD8-45AD-BEF8-30DFFD8B5546}" type="pres">
      <dgm:prSet presAssocID="{12E7F23D-C400-4A82-9375-90E1DBA5DEF2}" presName="iconBgRect" presStyleLbl="bgShp" presStyleIdx="0" presStyleCnt="3"/>
      <dgm:spPr/>
    </dgm:pt>
    <dgm:pt modelId="{0CA92DE7-88AE-41BF-A590-68DCA037FC64}" type="pres">
      <dgm:prSet presAssocID="{12E7F23D-C400-4A82-9375-90E1DBA5DEF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0E05E07-5AB9-42B5-8319-C6C0E5DB5DD4}" type="pres">
      <dgm:prSet presAssocID="{12E7F23D-C400-4A82-9375-90E1DBA5DEF2}" presName="spaceRect" presStyleCnt="0"/>
      <dgm:spPr/>
    </dgm:pt>
    <dgm:pt modelId="{F64B0714-34F9-4180-9E32-BBEE7E267C01}" type="pres">
      <dgm:prSet presAssocID="{12E7F23D-C400-4A82-9375-90E1DBA5DEF2}" presName="textRect" presStyleLbl="revTx" presStyleIdx="0" presStyleCnt="3">
        <dgm:presLayoutVars>
          <dgm:chMax val="1"/>
          <dgm:chPref val="1"/>
        </dgm:presLayoutVars>
      </dgm:prSet>
      <dgm:spPr/>
    </dgm:pt>
    <dgm:pt modelId="{B62877D0-140D-425E-9A1F-1E822BCD69B1}" type="pres">
      <dgm:prSet presAssocID="{C7AA8B45-F3D1-4B2F-8ED2-1424A4214DA7}" presName="sibTrans" presStyleCnt="0"/>
      <dgm:spPr/>
    </dgm:pt>
    <dgm:pt modelId="{847B4721-7719-4D3B-BEE7-59C89CF33F0F}" type="pres">
      <dgm:prSet presAssocID="{C560C091-5914-416F-9DF4-B310AADA46D8}" presName="compNode" presStyleCnt="0"/>
      <dgm:spPr/>
    </dgm:pt>
    <dgm:pt modelId="{C644BEEF-1818-45EC-9739-3882695A04BC}" type="pres">
      <dgm:prSet presAssocID="{C560C091-5914-416F-9DF4-B310AADA46D8}" presName="iconBgRect" presStyleLbl="bgShp" presStyleIdx="1" presStyleCnt="3"/>
      <dgm:spPr/>
    </dgm:pt>
    <dgm:pt modelId="{0591BD69-DB01-4535-9D93-2C4B17A1EC93}" type="pres">
      <dgm:prSet presAssocID="{C560C091-5914-416F-9DF4-B310AADA46D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C3A2245F-07EE-47D2-9970-706F46C68D7B}" type="pres">
      <dgm:prSet presAssocID="{C560C091-5914-416F-9DF4-B310AADA46D8}" presName="spaceRect" presStyleCnt="0"/>
      <dgm:spPr/>
    </dgm:pt>
    <dgm:pt modelId="{C3FFA7F2-6B24-40EA-94CB-6740C3DF7076}" type="pres">
      <dgm:prSet presAssocID="{C560C091-5914-416F-9DF4-B310AADA46D8}" presName="textRect" presStyleLbl="revTx" presStyleIdx="1" presStyleCnt="3">
        <dgm:presLayoutVars>
          <dgm:chMax val="1"/>
          <dgm:chPref val="1"/>
        </dgm:presLayoutVars>
      </dgm:prSet>
      <dgm:spPr/>
    </dgm:pt>
    <dgm:pt modelId="{0D1D503A-5972-4550-8134-907FC70F8B72}" type="pres">
      <dgm:prSet presAssocID="{30F59B63-9248-42B1-88FF-EE453C598FB9}" presName="sibTrans" presStyleCnt="0"/>
      <dgm:spPr/>
    </dgm:pt>
    <dgm:pt modelId="{8F8BE44C-73A2-4BF8-A3F3-B753AB1F55BC}" type="pres">
      <dgm:prSet presAssocID="{E1831AF7-DA8A-43CA-B2E5-742A71BB3F1E}" presName="compNode" presStyleCnt="0"/>
      <dgm:spPr/>
    </dgm:pt>
    <dgm:pt modelId="{A364999F-E7E4-47AC-8951-AD00990ACA0E}" type="pres">
      <dgm:prSet presAssocID="{E1831AF7-DA8A-43CA-B2E5-742A71BB3F1E}" presName="iconBgRect" presStyleLbl="bgShp" presStyleIdx="2" presStyleCnt="3"/>
      <dgm:spPr/>
    </dgm:pt>
    <dgm:pt modelId="{8473D3DB-AF52-4E33-A509-F55B9C57DB35}" type="pres">
      <dgm:prSet presAssocID="{E1831AF7-DA8A-43CA-B2E5-742A71BB3F1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2EA48B20-04C5-46A5-BEF0-EEF26F635F96}" type="pres">
      <dgm:prSet presAssocID="{E1831AF7-DA8A-43CA-B2E5-742A71BB3F1E}" presName="spaceRect" presStyleCnt="0"/>
      <dgm:spPr/>
    </dgm:pt>
    <dgm:pt modelId="{8EFEC70B-B065-444F-AFF0-0611851F8BD1}" type="pres">
      <dgm:prSet presAssocID="{E1831AF7-DA8A-43CA-B2E5-742A71BB3F1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8C7E35-F47C-419F-B26D-BEB35F8C9268}" type="presOf" srcId="{12E7F23D-C400-4A82-9375-90E1DBA5DEF2}" destId="{F64B0714-34F9-4180-9E32-BBEE7E267C01}" srcOrd="0" destOrd="0" presId="urn:microsoft.com/office/officeart/2018/5/layout/IconCircleLabelList"/>
    <dgm:cxn modelId="{6F03223E-FA85-4D11-ACA9-FEBF2B3F7BEE}" srcId="{11888664-F559-469C-9C0E-F1318A788001}" destId="{C560C091-5914-416F-9DF4-B310AADA46D8}" srcOrd="1" destOrd="0" parTransId="{93C5446F-2401-4BA9-8BC9-553DAB2BCC9D}" sibTransId="{30F59B63-9248-42B1-88FF-EE453C598FB9}"/>
    <dgm:cxn modelId="{E985128E-5733-468F-A48F-DFFE34F8A25D}" srcId="{11888664-F559-469C-9C0E-F1318A788001}" destId="{12E7F23D-C400-4A82-9375-90E1DBA5DEF2}" srcOrd="0" destOrd="0" parTransId="{5D119620-9B74-43AA-8083-9ADB8FFE040A}" sibTransId="{C7AA8B45-F3D1-4B2F-8ED2-1424A4214DA7}"/>
    <dgm:cxn modelId="{9328DE91-A798-4B72-BC24-F44492D7262D}" type="presOf" srcId="{11888664-F559-469C-9C0E-F1318A788001}" destId="{25EC32D5-BAEA-4F60-90CC-B9208D274830}" srcOrd="0" destOrd="0" presId="urn:microsoft.com/office/officeart/2018/5/layout/IconCircleLabelList"/>
    <dgm:cxn modelId="{3AD83992-CA60-43D9-83E9-55348590DDA8}" type="presOf" srcId="{E1831AF7-DA8A-43CA-B2E5-742A71BB3F1E}" destId="{8EFEC70B-B065-444F-AFF0-0611851F8BD1}" srcOrd="0" destOrd="0" presId="urn:microsoft.com/office/officeart/2018/5/layout/IconCircleLabelList"/>
    <dgm:cxn modelId="{9D7CCDAE-C147-438D-9AA4-32C2014ED6CA}" srcId="{11888664-F559-469C-9C0E-F1318A788001}" destId="{E1831AF7-DA8A-43CA-B2E5-742A71BB3F1E}" srcOrd="2" destOrd="0" parTransId="{5EA495C3-28B7-44E4-9D5E-67C4E873CD2C}" sibTransId="{A5471108-D55F-4344-859E-A579BACBB1DD}"/>
    <dgm:cxn modelId="{87ABB8F1-DBD9-411C-97BF-811530809A81}" type="presOf" srcId="{C560C091-5914-416F-9DF4-B310AADA46D8}" destId="{C3FFA7F2-6B24-40EA-94CB-6740C3DF7076}" srcOrd="0" destOrd="0" presId="urn:microsoft.com/office/officeart/2018/5/layout/IconCircleLabelList"/>
    <dgm:cxn modelId="{A2250BE2-E9D8-41A4-ABE5-73FD4462E710}" type="presParOf" srcId="{25EC32D5-BAEA-4F60-90CC-B9208D274830}" destId="{3F264B90-E32F-44B9-8A9F-68C66D1FD20A}" srcOrd="0" destOrd="0" presId="urn:microsoft.com/office/officeart/2018/5/layout/IconCircleLabelList"/>
    <dgm:cxn modelId="{6E525339-B5A5-4DDC-A157-6B0BA6417824}" type="presParOf" srcId="{3F264B90-E32F-44B9-8A9F-68C66D1FD20A}" destId="{9E1CA663-DDD8-45AD-BEF8-30DFFD8B5546}" srcOrd="0" destOrd="0" presId="urn:microsoft.com/office/officeart/2018/5/layout/IconCircleLabelList"/>
    <dgm:cxn modelId="{A7E25282-EB5B-42E8-8881-059FABADA332}" type="presParOf" srcId="{3F264B90-E32F-44B9-8A9F-68C66D1FD20A}" destId="{0CA92DE7-88AE-41BF-A590-68DCA037FC64}" srcOrd="1" destOrd="0" presId="urn:microsoft.com/office/officeart/2018/5/layout/IconCircleLabelList"/>
    <dgm:cxn modelId="{24A22EC4-1484-4701-BE2C-828F1DA31F7F}" type="presParOf" srcId="{3F264B90-E32F-44B9-8A9F-68C66D1FD20A}" destId="{C0E05E07-5AB9-42B5-8319-C6C0E5DB5DD4}" srcOrd="2" destOrd="0" presId="urn:microsoft.com/office/officeart/2018/5/layout/IconCircleLabelList"/>
    <dgm:cxn modelId="{D59BF88B-2496-4A4E-9E5F-881EA3726E0E}" type="presParOf" srcId="{3F264B90-E32F-44B9-8A9F-68C66D1FD20A}" destId="{F64B0714-34F9-4180-9E32-BBEE7E267C01}" srcOrd="3" destOrd="0" presId="urn:microsoft.com/office/officeart/2018/5/layout/IconCircleLabelList"/>
    <dgm:cxn modelId="{B32E5A2E-0066-42A0-A64D-90C1CFCEC4A9}" type="presParOf" srcId="{25EC32D5-BAEA-4F60-90CC-B9208D274830}" destId="{B62877D0-140D-425E-9A1F-1E822BCD69B1}" srcOrd="1" destOrd="0" presId="urn:microsoft.com/office/officeart/2018/5/layout/IconCircleLabelList"/>
    <dgm:cxn modelId="{EA90348E-8ADE-4031-8262-CEE8E0409C3E}" type="presParOf" srcId="{25EC32D5-BAEA-4F60-90CC-B9208D274830}" destId="{847B4721-7719-4D3B-BEE7-59C89CF33F0F}" srcOrd="2" destOrd="0" presId="urn:microsoft.com/office/officeart/2018/5/layout/IconCircleLabelList"/>
    <dgm:cxn modelId="{3D361040-ADE5-4E09-B719-D6375E5FB380}" type="presParOf" srcId="{847B4721-7719-4D3B-BEE7-59C89CF33F0F}" destId="{C644BEEF-1818-45EC-9739-3882695A04BC}" srcOrd="0" destOrd="0" presId="urn:microsoft.com/office/officeart/2018/5/layout/IconCircleLabelList"/>
    <dgm:cxn modelId="{D9F6F851-4BDE-4C3A-937E-370A0776AD3B}" type="presParOf" srcId="{847B4721-7719-4D3B-BEE7-59C89CF33F0F}" destId="{0591BD69-DB01-4535-9D93-2C4B17A1EC93}" srcOrd="1" destOrd="0" presId="urn:microsoft.com/office/officeart/2018/5/layout/IconCircleLabelList"/>
    <dgm:cxn modelId="{231A141A-9C39-463F-A43E-8253A3D02156}" type="presParOf" srcId="{847B4721-7719-4D3B-BEE7-59C89CF33F0F}" destId="{C3A2245F-07EE-47D2-9970-706F46C68D7B}" srcOrd="2" destOrd="0" presId="urn:microsoft.com/office/officeart/2018/5/layout/IconCircleLabelList"/>
    <dgm:cxn modelId="{EE6F65E2-E3B2-4ABA-AB29-226E3E601F95}" type="presParOf" srcId="{847B4721-7719-4D3B-BEE7-59C89CF33F0F}" destId="{C3FFA7F2-6B24-40EA-94CB-6740C3DF7076}" srcOrd="3" destOrd="0" presId="urn:microsoft.com/office/officeart/2018/5/layout/IconCircleLabelList"/>
    <dgm:cxn modelId="{56ABEA64-70F2-49C0-B761-A94AEE1375FE}" type="presParOf" srcId="{25EC32D5-BAEA-4F60-90CC-B9208D274830}" destId="{0D1D503A-5972-4550-8134-907FC70F8B72}" srcOrd="3" destOrd="0" presId="urn:microsoft.com/office/officeart/2018/5/layout/IconCircleLabelList"/>
    <dgm:cxn modelId="{54872676-01D6-4657-8382-C7ABD888B25F}" type="presParOf" srcId="{25EC32D5-BAEA-4F60-90CC-B9208D274830}" destId="{8F8BE44C-73A2-4BF8-A3F3-B753AB1F55BC}" srcOrd="4" destOrd="0" presId="urn:microsoft.com/office/officeart/2018/5/layout/IconCircleLabelList"/>
    <dgm:cxn modelId="{53A8CF99-BDCC-445F-B4A0-45EA87D188E4}" type="presParOf" srcId="{8F8BE44C-73A2-4BF8-A3F3-B753AB1F55BC}" destId="{A364999F-E7E4-47AC-8951-AD00990ACA0E}" srcOrd="0" destOrd="0" presId="urn:microsoft.com/office/officeart/2018/5/layout/IconCircleLabelList"/>
    <dgm:cxn modelId="{3776B320-A5B4-4FEF-A39E-8256A622A94F}" type="presParOf" srcId="{8F8BE44C-73A2-4BF8-A3F3-B753AB1F55BC}" destId="{8473D3DB-AF52-4E33-A509-F55B9C57DB35}" srcOrd="1" destOrd="0" presId="urn:microsoft.com/office/officeart/2018/5/layout/IconCircleLabelList"/>
    <dgm:cxn modelId="{A04F347A-B76D-4E7D-A454-3EF90415BE25}" type="presParOf" srcId="{8F8BE44C-73A2-4BF8-A3F3-B753AB1F55BC}" destId="{2EA48B20-04C5-46A5-BEF0-EEF26F635F96}" srcOrd="2" destOrd="0" presId="urn:microsoft.com/office/officeart/2018/5/layout/IconCircleLabelList"/>
    <dgm:cxn modelId="{FED674BB-196C-430B-A358-254681200C84}" type="presParOf" srcId="{8F8BE44C-73A2-4BF8-A3F3-B753AB1F55BC}" destId="{8EFEC70B-B065-444F-AFF0-0611851F8BD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DC73165-6305-47AF-9833-0A59F8490A8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3D8A0F2-1CF7-4531-AC06-FEB71C435113}">
      <dgm:prSet/>
      <dgm:spPr/>
      <dgm:t>
        <a:bodyPr/>
        <a:lstStyle/>
        <a:p>
          <a:r>
            <a:rPr lang="en-MY"/>
            <a:t>Scalability: Clone in minutes</a:t>
          </a:r>
          <a:endParaRPr lang="en-US"/>
        </a:p>
      </dgm:t>
    </dgm:pt>
    <dgm:pt modelId="{6F1E4E47-7226-463F-BE38-9DE8E9EEB1A3}" type="parTrans" cxnId="{78F36956-5D59-4C4E-AF28-ECDD04E39794}">
      <dgm:prSet/>
      <dgm:spPr/>
      <dgm:t>
        <a:bodyPr/>
        <a:lstStyle/>
        <a:p>
          <a:endParaRPr lang="en-US"/>
        </a:p>
      </dgm:t>
    </dgm:pt>
    <dgm:pt modelId="{468B414D-D61B-4A78-A458-2CDBD62D583B}" type="sibTrans" cxnId="{78F36956-5D59-4C4E-AF28-ECDD04E39794}">
      <dgm:prSet/>
      <dgm:spPr/>
      <dgm:t>
        <a:bodyPr/>
        <a:lstStyle/>
        <a:p>
          <a:endParaRPr lang="en-US"/>
        </a:p>
      </dgm:t>
    </dgm:pt>
    <dgm:pt modelId="{E2187154-5985-45EE-9D5A-D8CDC98F3F9B}">
      <dgm:prSet/>
      <dgm:spPr/>
      <dgm:t>
        <a:bodyPr/>
        <a:lstStyle/>
        <a:p>
          <a:r>
            <a:rPr lang="en-MY"/>
            <a:t>Load balancing: Migrate VMs based on demand</a:t>
          </a:r>
          <a:endParaRPr lang="en-US"/>
        </a:p>
      </dgm:t>
    </dgm:pt>
    <dgm:pt modelId="{943EDA2F-64CF-4ECE-AD57-444EFC639369}" type="parTrans" cxnId="{FF8DCAA7-A555-46AA-A44A-A4D1B90CAA21}">
      <dgm:prSet/>
      <dgm:spPr/>
      <dgm:t>
        <a:bodyPr/>
        <a:lstStyle/>
        <a:p>
          <a:endParaRPr lang="en-US"/>
        </a:p>
      </dgm:t>
    </dgm:pt>
    <dgm:pt modelId="{CAECBEDC-5BA8-40B3-AED5-A6400F12F19A}" type="sibTrans" cxnId="{FF8DCAA7-A555-46AA-A44A-A4D1B90CAA21}">
      <dgm:prSet/>
      <dgm:spPr/>
      <dgm:t>
        <a:bodyPr/>
        <a:lstStyle/>
        <a:p>
          <a:endParaRPr lang="en-US"/>
        </a:p>
      </dgm:t>
    </dgm:pt>
    <dgm:pt modelId="{E76E6E5A-0D2B-4AF3-A98F-0287F6FF0E6F}">
      <dgm:prSet/>
      <dgm:spPr/>
      <dgm:t>
        <a:bodyPr/>
        <a:lstStyle/>
        <a:p>
          <a:r>
            <a:rPr lang="en-MY"/>
            <a:t>Maintenance: Update without downtime</a:t>
          </a:r>
          <a:endParaRPr lang="en-US"/>
        </a:p>
      </dgm:t>
    </dgm:pt>
    <dgm:pt modelId="{A7787CAA-40C9-4AEC-A874-025EF2377139}" type="parTrans" cxnId="{D3A672A5-6F14-4B55-A0CE-2F5E6FB5CF19}">
      <dgm:prSet/>
      <dgm:spPr/>
      <dgm:t>
        <a:bodyPr/>
        <a:lstStyle/>
        <a:p>
          <a:endParaRPr lang="en-US"/>
        </a:p>
      </dgm:t>
    </dgm:pt>
    <dgm:pt modelId="{F9CEBBCD-DD0B-4F32-913F-D89EA8D4F18F}" type="sibTrans" cxnId="{D3A672A5-6F14-4B55-A0CE-2F5E6FB5CF19}">
      <dgm:prSet/>
      <dgm:spPr/>
      <dgm:t>
        <a:bodyPr/>
        <a:lstStyle/>
        <a:p>
          <a:endParaRPr lang="en-US"/>
        </a:p>
      </dgm:t>
    </dgm:pt>
    <dgm:pt modelId="{00485631-2859-48BE-B803-57258E653FFB}" type="pres">
      <dgm:prSet presAssocID="{ADC73165-6305-47AF-9833-0A59F8490A80}" presName="root" presStyleCnt="0">
        <dgm:presLayoutVars>
          <dgm:dir/>
          <dgm:resizeHandles val="exact"/>
        </dgm:presLayoutVars>
      </dgm:prSet>
      <dgm:spPr/>
    </dgm:pt>
    <dgm:pt modelId="{DD51A3DC-EE7F-4869-93B8-5597FE32B435}" type="pres">
      <dgm:prSet presAssocID="{E3D8A0F2-1CF7-4531-AC06-FEB71C435113}" presName="compNode" presStyleCnt="0"/>
      <dgm:spPr/>
    </dgm:pt>
    <dgm:pt modelId="{4FBAAF00-EA09-4DBD-8CCE-6842A3DFEB6A}" type="pres">
      <dgm:prSet presAssocID="{E3D8A0F2-1CF7-4531-AC06-FEB71C435113}" presName="bgRect" presStyleLbl="bgShp" presStyleIdx="0" presStyleCnt="3"/>
      <dgm:spPr/>
    </dgm:pt>
    <dgm:pt modelId="{60C79C08-AF24-4188-BFA3-E67C3F72C7FD}" type="pres">
      <dgm:prSet presAssocID="{E3D8A0F2-1CF7-4531-AC06-FEB71C43511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42983398-BB84-4FAE-BDDA-FBF6FC6A824B}" type="pres">
      <dgm:prSet presAssocID="{E3D8A0F2-1CF7-4531-AC06-FEB71C435113}" presName="spaceRect" presStyleCnt="0"/>
      <dgm:spPr/>
    </dgm:pt>
    <dgm:pt modelId="{36BE78DD-1D05-4B3A-B372-4CC12867B642}" type="pres">
      <dgm:prSet presAssocID="{E3D8A0F2-1CF7-4531-AC06-FEB71C435113}" presName="parTx" presStyleLbl="revTx" presStyleIdx="0" presStyleCnt="3">
        <dgm:presLayoutVars>
          <dgm:chMax val="0"/>
          <dgm:chPref val="0"/>
        </dgm:presLayoutVars>
      </dgm:prSet>
      <dgm:spPr/>
    </dgm:pt>
    <dgm:pt modelId="{97B196B0-1C31-4CB6-AF09-6927FD04F151}" type="pres">
      <dgm:prSet presAssocID="{468B414D-D61B-4A78-A458-2CDBD62D583B}" presName="sibTrans" presStyleCnt="0"/>
      <dgm:spPr/>
    </dgm:pt>
    <dgm:pt modelId="{02ED9185-A544-40A1-87B1-2A173760095B}" type="pres">
      <dgm:prSet presAssocID="{E2187154-5985-45EE-9D5A-D8CDC98F3F9B}" presName="compNode" presStyleCnt="0"/>
      <dgm:spPr/>
    </dgm:pt>
    <dgm:pt modelId="{78E5981A-50C8-458C-80E1-CF9C58F4F1B3}" type="pres">
      <dgm:prSet presAssocID="{E2187154-5985-45EE-9D5A-D8CDC98F3F9B}" presName="bgRect" presStyleLbl="bgShp" presStyleIdx="1" presStyleCnt="3"/>
      <dgm:spPr/>
    </dgm:pt>
    <dgm:pt modelId="{DDCD1B6A-7970-4E33-81E2-40C76DAB8893}" type="pres">
      <dgm:prSet presAssocID="{E2187154-5985-45EE-9D5A-D8CDC98F3F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16C409B-D15F-4DA3-91C8-D9851CFE5E16}" type="pres">
      <dgm:prSet presAssocID="{E2187154-5985-45EE-9D5A-D8CDC98F3F9B}" presName="spaceRect" presStyleCnt="0"/>
      <dgm:spPr/>
    </dgm:pt>
    <dgm:pt modelId="{E1E0B511-62A1-406F-9798-CCC7591B6509}" type="pres">
      <dgm:prSet presAssocID="{E2187154-5985-45EE-9D5A-D8CDC98F3F9B}" presName="parTx" presStyleLbl="revTx" presStyleIdx="1" presStyleCnt="3">
        <dgm:presLayoutVars>
          <dgm:chMax val="0"/>
          <dgm:chPref val="0"/>
        </dgm:presLayoutVars>
      </dgm:prSet>
      <dgm:spPr/>
    </dgm:pt>
    <dgm:pt modelId="{B183859D-0905-46A8-BD18-60A8A13DE02F}" type="pres">
      <dgm:prSet presAssocID="{CAECBEDC-5BA8-40B3-AED5-A6400F12F19A}" presName="sibTrans" presStyleCnt="0"/>
      <dgm:spPr/>
    </dgm:pt>
    <dgm:pt modelId="{70B96F7E-AB38-4964-A2A7-676D664BB64E}" type="pres">
      <dgm:prSet presAssocID="{E76E6E5A-0D2B-4AF3-A98F-0287F6FF0E6F}" presName="compNode" presStyleCnt="0"/>
      <dgm:spPr/>
    </dgm:pt>
    <dgm:pt modelId="{3E70B6D4-79BA-4088-AC4D-DE0000B40C9B}" type="pres">
      <dgm:prSet presAssocID="{E76E6E5A-0D2B-4AF3-A98F-0287F6FF0E6F}" presName="bgRect" presStyleLbl="bgShp" presStyleIdx="2" presStyleCnt="3"/>
      <dgm:spPr/>
    </dgm:pt>
    <dgm:pt modelId="{42BAE596-3647-4C0D-907E-349547644655}" type="pres">
      <dgm:prSet presAssocID="{E76E6E5A-0D2B-4AF3-A98F-0287F6FF0E6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325CE84B-2A97-4324-8ADE-EC130B7610F0}" type="pres">
      <dgm:prSet presAssocID="{E76E6E5A-0D2B-4AF3-A98F-0287F6FF0E6F}" presName="spaceRect" presStyleCnt="0"/>
      <dgm:spPr/>
    </dgm:pt>
    <dgm:pt modelId="{886DC6DD-4145-479D-B852-644AF7BB10D0}" type="pres">
      <dgm:prSet presAssocID="{E76E6E5A-0D2B-4AF3-A98F-0287F6FF0E6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E09F60D-8FD3-4EED-A3E0-F87B74F12BB4}" type="presOf" srcId="{E2187154-5985-45EE-9D5A-D8CDC98F3F9B}" destId="{E1E0B511-62A1-406F-9798-CCC7591B6509}" srcOrd="0" destOrd="0" presId="urn:microsoft.com/office/officeart/2018/2/layout/IconVerticalSolidList"/>
    <dgm:cxn modelId="{4776EE1E-E5D2-425D-A48E-D42E5EE96D41}" type="presOf" srcId="{E76E6E5A-0D2B-4AF3-A98F-0287F6FF0E6F}" destId="{886DC6DD-4145-479D-B852-644AF7BB10D0}" srcOrd="0" destOrd="0" presId="urn:microsoft.com/office/officeart/2018/2/layout/IconVerticalSolidList"/>
    <dgm:cxn modelId="{78F36956-5D59-4C4E-AF28-ECDD04E39794}" srcId="{ADC73165-6305-47AF-9833-0A59F8490A80}" destId="{E3D8A0F2-1CF7-4531-AC06-FEB71C435113}" srcOrd="0" destOrd="0" parTransId="{6F1E4E47-7226-463F-BE38-9DE8E9EEB1A3}" sibTransId="{468B414D-D61B-4A78-A458-2CDBD62D583B}"/>
    <dgm:cxn modelId="{C0578F76-8F4E-49DB-98CE-865C586F21E8}" type="presOf" srcId="{E3D8A0F2-1CF7-4531-AC06-FEB71C435113}" destId="{36BE78DD-1D05-4B3A-B372-4CC12867B642}" srcOrd="0" destOrd="0" presId="urn:microsoft.com/office/officeart/2018/2/layout/IconVerticalSolidList"/>
    <dgm:cxn modelId="{25F2489D-9427-41E0-BFB8-7B9A17DA4F77}" type="presOf" srcId="{ADC73165-6305-47AF-9833-0A59F8490A80}" destId="{00485631-2859-48BE-B803-57258E653FFB}" srcOrd="0" destOrd="0" presId="urn:microsoft.com/office/officeart/2018/2/layout/IconVerticalSolidList"/>
    <dgm:cxn modelId="{D3A672A5-6F14-4B55-A0CE-2F5E6FB5CF19}" srcId="{ADC73165-6305-47AF-9833-0A59F8490A80}" destId="{E76E6E5A-0D2B-4AF3-A98F-0287F6FF0E6F}" srcOrd="2" destOrd="0" parTransId="{A7787CAA-40C9-4AEC-A874-025EF2377139}" sibTransId="{F9CEBBCD-DD0B-4F32-913F-D89EA8D4F18F}"/>
    <dgm:cxn modelId="{FF8DCAA7-A555-46AA-A44A-A4D1B90CAA21}" srcId="{ADC73165-6305-47AF-9833-0A59F8490A80}" destId="{E2187154-5985-45EE-9D5A-D8CDC98F3F9B}" srcOrd="1" destOrd="0" parTransId="{943EDA2F-64CF-4ECE-AD57-444EFC639369}" sibTransId="{CAECBEDC-5BA8-40B3-AED5-A6400F12F19A}"/>
    <dgm:cxn modelId="{7162F63A-B2D3-4563-A608-8A1B056AF1C3}" type="presParOf" srcId="{00485631-2859-48BE-B803-57258E653FFB}" destId="{DD51A3DC-EE7F-4869-93B8-5597FE32B435}" srcOrd="0" destOrd="0" presId="urn:microsoft.com/office/officeart/2018/2/layout/IconVerticalSolidList"/>
    <dgm:cxn modelId="{E355FAFF-EB4B-4F93-B121-C7ED51A50470}" type="presParOf" srcId="{DD51A3DC-EE7F-4869-93B8-5597FE32B435}" destId="{4FBAAF00-EA09-4DBD-8CCE-6842A3DFEB6A}" srcOrd="0" destOrd="0" presId="urn:microsoft.com/office/officeart/2018/2/layout/IconVerticalSolidList"/>
    <dgm:cxn modelId="{F986F443-D679-4FC7-BCEB-501A0777E327}" type="presParOf" srcId="{DD51A3DC-EE7F-4869-93B8-5597FE32B435}" destId="{60C79C08-AF24-4188-BFA3-E67C3F72C7FD}" srcOrd="1" destOrd="0" presId="urn:microsoft.com/office/officeart/2018/2/layout/IconVerticalSolidList"/>
    <dgm:cxn modelId="{9EC58C5E-8D57-4196-9137-7C8CC0AB57BF}" type="presParOf" srcId="{DD51A3DC-EE7F-4869-93B8-5597FE32B435}" destId="{42983398-BB84-4FAE-BDDA-FBF6FC6A824B}" srcOrd="2" destOrd="0" presId="urn:microsoft.com/office/officeart/2018/2/layout/IconVerticalSolidList"/>
    <dgm:cxn modelId="{DF191C6B-F5BF-4B2A-BFD9-369B904DBF29}" type="presParOf" srcId="{DD51A3DC-EE7F-4869-93B8-5597FE32B435}" destId="{36BE78DD-1D05-4B3A-B372-4CC12867B642}" srcOrd="3" destOrd="0" presId="urn:microsoft.com/office/officeart/2018/2/layout/IconVerticalSolidList"/>
    <dgm:cxn modelId="{85E35127-B498-4162-888D-8C7C6DACE1C9}" type="presParOf" srcId="{00485631-2859-48BE-B803-57258E653FFB}" destId="{97B196B0-1C31-4CB6-AF09-6927FD04F151}" srcOrd="1" destOrd="0" presId="urn:microsoft.com/office/officeart/2018/2/layout/IconVerticalSolidList"/>
    <dgm:cxn modelId="{8A28E148-F510-410C-8F4F-D3797B1FBB84}" type="presParOf" srcId="{00485631-2859-48BE-B803-57258E653FFB}" destId="{02ED9185-A544-40A1-87B1-2A173760095B}" srcOrd="2" destOrd="0" presId="urn:microsoft.com/office/officeart/2018/2/layout/IconVerticalSolidList"/>
    <dgm:cxn modelId="{CFCE4137-CC84-47D0-BFB1-7FEA3742D002}" type="presParOf" srcId="{02ED9185-A544-40A1-87B1-2A173760095B}" destId="{78E5981A-50C8-458C-80E1-CF9C58F4F1B3}" srcOrd="0" destOrd="0" presId="urn:microsoft.com/office/officeart/2018/2/layout/IconVerticalSolidList"/>
    <dgm:cxn modelId="{8E563372-3BB3-47CC-B972-810611000657}" type="presParOf" srcId="{02ED9185-A544-40A1-87B1-2A173760095B}" destId="{DDCD1B6A-7970-4E33-81E2-40C76DAB8893}" srcOrd="1" destOrd="0" presId="urn:microsoft.com/office/officeart/2018/2/layout/IconVerticalSolidList"/>
    <dgm:cxn modelId="{08350A2F-C46E-4677-B917-1BEAA34AD603}" type="presParOf" srcId="{02ED9185-A544-40A1-87B1-2A173760095B}" destId="{F16C409B-D15F-4DA3-91C8-D9851CFE5E16}" srcOrd="2" destOrd="0" presId="urn:microsoft.com/office/officeart/2018/2/layout/IconVerticalSolidList"/>
    <dgm:cxn modelId="{D567A9F6-84E5-4274-8A82-A39AD8EDCCD1}" type="presParOf" srcId="{02ED9185-A544-40A1-87B1-2A173760095B}" destId="{E1E0B511-62A1-406F-9798-CCC7591B6509}" srcOrd="3" destOrd="0" presId="urn:microsoft.com/office/officeart/2018/2/layout/IconVerticalSolidList"/>
    <dgm:cxn modelId="{796CB473-816F-4B9F-B0EB-937D958B0C54}" type="presParOf" srcId="{00485631-2859-48BE-B803-57258E653FFB}" destId="{B183859D-0905-46A8-BD18-60A8A13DE02F}" srcOrd="3" destOrd="0" presId="urn:microsoft.com/office/officeart/2018/2/layout/IconVerticalSolidList"/>
    <dgm:cxn modelId="{98458EB0-9136-452A-80C6-50ED60075D4A}" type="presParOf" srcId="{00485631-2859-48BE-B803-57258E653FFB}" destId="{70B96F7E-AB38-4964-A2A7-676D664BB64E}" srcOrd="4" destOrd="0" presId="urn:microsoft.com/office/officeart/2018/2/layout/IconVerticalSolidList"/>
    <dgm:cxn modelId="{134C8CEF-2310-47B3-B0D5-A2BA29EAB744}" type="presParOf" srcId="{70B96F7E-AB38-4964-A2A7-676D664BB64E}" destId="{3E70B6D4-79BA-4088-AC4D-DE0000B40C9B}" srcOrd="0" destOrd="0" presId="urn:microsoft.com/office/officeart/2018/2/layout/IconVerticalSolidList"/>
    <dgm:cxn modelId="{1F77A037-FC55-4D42-B4DB-EDA525C30104}" type="presParOf" srcId="{70B96F7E-AB38-4964-A2A7-676D664BB64E}" destId="{42BAE596-3647-4C0D-907E-349547644655}" srcOrd="1" destOrd="0" presId="urn:microsoft.com/office/officeart/2018/2/layout/IconVerticalSolidList"/>
    <dgm:cxn modelId="{9CB6C415-0C53-4EC2-A7B6-2DC5C834D0D7}" type="presParOf" srcId="{70B96F7E-AB38-4964-A2A7-676D664BB64E}" destId="{325CE84B-2A97-4324-8ADE-EC130B7610F0}" srcOrd="2" destOrd="0" presId="urn:microsoft.com/office/officeart/2018/2/layout/IconVerticalSolidList"/>
    <dgm:cxn modelId="{40F5B525-D3DB-406D-AA93-10C671AD6064}" type="presParOf" srcId="{70B96F7E-AB38-4964-A2A7-676D664BB64E}" destId="{886DC6DD-4145-479D-B852-644AF7BB10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89A1067-DC6E-4452-A68F-042AFAACA8B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840D9DFC-AB5F-4FBA-A3EE-A2C88507F7E3}">
      <dgm:prSet/>
      <dgm:spPr/>
      <dgm:t>
        <a:bodyPr/>
        <a:lstStyle/>
        <a:p>
          <a:r>
            <a:rPr lang="en-MY"/>
            <a:t>Automated scaling</a:t>
          </a:r>
          <a:endParaRPr lang="en-US"/>
        </a:p>
      </dgm:t>
    </dgm:pt>
    <dgm:pt modelId="{6C6E9018-2E69-4261-BBF2-189E5CF8E361}" type="parTrans" cxnId="{AA467CE6-24A4-499B-94BD-4FF9A63CF145}">
      <dgm:prSet/>
      <dgm:spPr/>
      <dgm:t>
        <a:bodyPr/>
        <a:lstStyle/>
        <a:p>
          <a:endParaRPr lang="en-US"/>
        </a:p>
      </dgm:t>
    </dgm:pt>
    <dgm:pt modelId="{CE774CEC-037C-43F6-B102-DA375BE799E5}" type="sibTrans" cxnId="{AA467CE6-24A4-499B-94BD-4FF9A63CF145}">
      <dgm:prSet/>
      <dgm:spPr/>
      <dgm:t>
        <a:bodyPr/>
        <a:lstStyle/>
        <a:p>
          <a:endParaRPr lang="en-US"/>
        </a:p>
      </dgm:t>
    </dgm:pt>
    <dgm:pt modelId="{F73A6461-53B2-4240-AA21-C94C3F8F4BD4}">
      <dgm:prSet/>
      <dgm:spPr/>
      <dgm:t>
        <a:bodyPr/>
        <a:lstStyle/>
        <a:p>
          <a:r>
            <a:rPr lang="en-MY"/>
            <a:t>Multi-cloud strategy</a:t>
          </a:r>
          <a:endParaRPr lang="en-US"/>
        </a:p>
      </dgm:t>
    </dgm:pt>
    <dgm:pt modelId="{BFC1E26D-5CE3-4CAB-A0CA-D80AAB5738FD}" type="parTrans" cxnId="{CD90C0A7-7AC3-4924-B971-2E117453820D}">
      <dgm:prSet/>
      <dgm:spPr/>
      <dgm:t>
        <a:bodyPr/>
        <a:lstStyle/>
        <a:p>
          <a:endParaRPr lang="en-US"/>
        </a:p>
      </dgm:t>
    </dgm:pt>
    <dgm:pt modelId="{BF208A4D-E0D8-4CA5-AAE0-455F7FEEBE4A}" type="sibTrans" cxnId="{CD90C0A7-7AC3-4924-B971-2E117453820D}">
      <dgm:prSet/>
      <dgm:spPr/>
      <dgm:t>
        <a:bodyPr/>
        <a:lstStyle/>
        <a:p>
          <a:endParaRPr lang="en-US"/>
        </a:p>
      </dgm:t>
    </dgm:pt>
    <dgm:pt modelId="{8762C385-C484-4ACB-AB66-BF2A0E7361F1}">
      <dgm:prSet/>
      <dgm:spPr/>
      <dgm:t>
        <a:bodyPr/>
        <a:lstStyle/>
        <a:p>
          <a:r>
            <a:rPr lang="en-MY"/>
            <a:t>AI-based resource optimization</a:t>
          </a:r>
          <a:endParaRPr lang="en-US"/>
        </a:p>
      </dgm:t>
    </dgm:pt>
    <dgm:pt modelId="{E55B29BE-40DD-463A-A983-D77336CF220E}" type="parTrans" cxnId="{EB045417-9CE1-4D00-8F23-570967A948B7}">
      <dgm:prSet/>
      <dgm:spPr/>
      <dgm:t>
        <a:bodyPr/>
        <a:lstStyle/>
        <a:p>
          <a:endParaRPr lang="en-US"/>
        </a:p>
      </dgm:t>
    </dgm:pt>
    <dgm:pt modelId="{D46D523A-04E2-4A93-9D48-4705DCCDB59D}" type="sibTrans" cxnId="{EB045417-9CE1-4D00-8F23-570967A948B7}">
      <dgm:prSet/>
      <dgm:spPr/>
      <dgm:t>
        <a:bodyPr/>
        <a:lstStyle/>
        <a:p>
          <a:endParaRPr lang="en-US"/>
        </a:p>
      </dgm:t>
    </dgm:pt>
    <dgm:pt modelId="{43950777-9F69-4F89-9C4C-765494893AD2}">
      <dgm:prSet/>
      <dgm:spPr/>
      <dgm:t>
        <a:bodyPr/>
        <a:lstStyle/>
        <a:p>
          <a:r>
            <a:rPr lang="en-MY"/>
            <a:t>Integration with DevOps (CI/CD)</a:t>
          </a:r>
          <a:endParaRPr lang="en-US"/>
        </a:p>
      </dgm:t>
    </dgm:pt>
    <dgm:pt modelId="{F829409E-3E42-4892-BDD8-440B5433697B}" type="parTrans" cxnId="{BD7CE0B3-A63A-4F0E-BFDE-333080F4697C}">
      <dgm:prSet/>
      <dgm:spPr/>
      <dgm:t>
        <a:bodyPr/>
        <a:lstStyle/>
        <a:p>
          <a:endParaRPr lang="en-US"/>
        </a:p>
      </dgm:t>
    </dgm:pt>
    <dgm:pt modelId="{A1E34778-7296-4301-AD3C-CD57FAFED574}" type="sibTrans" cxnId="{BD7CE0B3-A63A-4F0E-BFDE-333080F4697C}">
      <dgm:prSet/>
      <dgm:spPr/>
      <dgm:t>
        <a:bodyPr/>
        <a:lstStyle/>
        <a:p>
          <a:endParaRPr lang="en-US"/>
        </a:p>
      </dgm:t>
    </dgm:pt>
    <dgm:pt modelId="{82A144D1-BDA5-4B9A-A6EA-F0095D40DFD5}" type="pres">
      <dgm:prSet presAssocID="{389A1067-DC6E-4452-A68F-042AFAACA8B8}" presName="root" presStyleCnt="0">
        <dgm:presLayoutVars>
          <dgm:dir/>
          <dgm:resizeHandles val="exact"/>
        </dgm:presLayoutVars>
      </dgm:prSet>
      <dgm:spPr/>
    </dgm:pt>
    <dgm:pt modelId="{9C48F880-C135-42D2-A82A-6CE788E1EA82}" type="pres">
      <dgm:prSet presAssocID="{840D9DFC-AB5F-4FBA-A3EE-A2C88507F7E3}" presName="compNode" presStyleCnt="0"/>
      <dgm:spPr/>
    </dgm:pt>
    <dgm:pt modelId="{B86C5426-7EAD-4D8C-8530-3B9BB49B10B5}" type="pres">
      <dgm:prSet presAssocID="{840D9DFC-AB5F-4FBA-A3EE-A2C88507F7E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A7DE5E2-568D-4220-89EF-FFB835DEEC83}" type="pres">
      <dgm:prSet presAssocID="{840D9DFC-AB5F-4FBA-A3EE-A2C88507F7E3}" presName="spaceRect" presStyleCnt="0"/>
      <dgm:spPr/>
    </dgm:pt>
    <dgm:pt modelId="{D18860EA-82D3-4A95-A7CF-325AB706CC2F}" type="pres">
      <dgm:prSet presAssocID="{840D9DFC-AB5F-4FBA-A3EE-A2C88507F7E3}" presName="textRect" presStyleLbl="revTx" presStyleIdx="0" presStyleCnt="4">
        <dgm:presLayoutVars>
          <dgm:chMax val="1"/>
          <dgm:chPref val="1"/>
        </dgm:presLayoutVars>
      </dgm:prSet>
      <dgm:spPr/>
    </dgm:pt>
    <dgm:pt modelId="{EC8F6087-9056-4175-B61A-64048567A8B6}" type="pres">
      <dgm:prSet presAssocID="{CE774CEC-037C-43F6-B102-DA375BE799E5}" presName="sibTrans" presStyleCnt="0"/>
      <dgm:spPr/>
    </dgm:pt>
    <dgm:pt modelId="{DD5A682C-D629-4700-98F8-AD74E200F6C3}" type="pres">
      <dgm:prSet presAssocID="{F73A6461-53B2-4240-AA21-C94C3F8F4BD4}" presName="compNode" presStyleCnt="0"/>
      <dgm:spPr/>
    </dgm:pt>
    <dgm:pt modelId="{88D2FAB6-1278-4D99-A620-9CE59255F635}" type="pres">
      <dgm:prSet presAssocID="{F73A6461-53B2-4240-AA21-C94C3F8F4BD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3B153AE4-7011-495F-8FE9-2C6D2DC63958}" type="pres">
      <dgm:prSet presAssocID="{F73A6461-53B2-4240-AA21-C94C3F8F4BD4}" presName="spaceRect" presStyleCnt="0"/>
      <dgm:spPr/>
    </dgm:pt>
    <dgm:pt modelId="{3FC46B38-F858-4009-AEBC-DE95D6C30FBB}" type="pres">
      <dgm:prSet presAssocID="{F73A6461-53B2-4240-AA21-C94C3F8F4BD4}" presName="textRect" presStyleLbl="revTx" presStyleIdx="1" presStyleCnt="4">
        <dgm:presLayoutVars>
          <dgm:chMax val="1"/>
          <dgm:chPref val="1"/>
        </dgm:presLayoutVars>
      </dgm:prSet>
      <dgm:spPr/>
    </dgm:pt>
    <dgm:pt modelId="{540E49E8-00A0-4AA6-924D-6A9709D55AF0}" type="pres">
      <dgm:prSet presAssocID="{BF208A4D-E0D8-4CA5-AAE0-455F7FEEBE4A}" presName="sibTrans" presStyleCnt="0"/>
      <dgm:spPr/>
    </dgm:pt>
    <dgm:pt modelId="{6D6A71A4-1491-4119-902E-57448FD40FD9}" type="pres">
      <dgm:prSet presAssocID="{8762C385-C484-4ACB-AB66-BF2A0E7361F1}" presName="compNode" presStyleCnt="0"/>
      <dgm:spPr/>
    </dgm:pt>
    <dgm:pt modelId="{DFE7B4F3-220B-4958-B589-A5EBC9D14257}" type="pres">
      <dgm:prSet presAssocID="{8762C385-C484-4ACB-AB66-BF2A0E7361F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97D8448-E7F8-4CF0-B964-257D8CF61AA5}" type="pres">
      <dgm:prSet presAssocID="{8762C385-C484-4ACB-AB66-BF2A0E7361F1}" presName="spaceRect" presStyleCnt="0"/>
      <dgm:spPr/>
    </dgm:pt>
    <dgm:pt modelId="{15F48B18-81A6-461B-9711-94D7A29ADD3E}" type="pres">
      <dgm:prSet presAssocID="{8762C385-C484-4ACB-AB66-BF2A0E7361F1}" presName="textRect" presStyleLbl="revTx" presStyleIdx="2" presStyleCnt="4">
        <dgm:presLayoutVars>
          <dgm:chMax val="1"/>
          <dgm:chPref val="1"/>
        </dgm:presLayoutVars>
      </dgm:prSet>
      <dgm:spPr/>
    </dgm:pt>
    <dgm:pt modelId="{F9B73115-75C6-408B-87F6-D1E0FB2BD39B}" type="pres">
      <dgm:prSet presAssocID="{D46D523A-04E2-4A93-9D48-4705DCCDB59D}" presName="sibTrans" presStyleCnt="0"/>
      <dgm:spPr/>
    </dgm:pt>
    <dgm:pt modelId="{67DEE285-FFFB-4559-8E44-CF39494503B7}" type="pres">
      <dgm:prSet presAssocID="{43950777-9F69-4F89-9C4C-765494893AD2}" presName="compNode" presStyleCnt="0"/>
      <dgm:spPr/>
    </dgm:pt>
    <dgm:pt modelId="{1B3ABB43-680D-4E4C-86EA-1136203DA38E}" type="pres">
      <dgm:prSet presAssocID="{43950777-9F69-4F89-9C4C-765494893AD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6A1816C-0B3F-4ACB-BFDD-9A8989481425}" type="pres">
      <dgm:prSet presAssocID="{43950777-9F69-4F89-9C4C-765494893AD2}" presName="spaceRect" presStyleCnt="0"/>
      <dgm:spPr/>
    </dgm:pt>
    <dgm:pt modelId="{1F05305C-0F50-4F66-845C-AAEBA3FAC024}" type="pres">
      <dgm:prSet presAssocID="{43950777-9F69-4F89-9C4C-765494893AD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B045417-9CE1-4D00-8F23-570967A948B7}" srcId="{389A1067-DC6E-4452-A68F-042AFAACA8B8}" destId="{8762C385-C484-4ACB-AB66-BF2A0E7361F1}" srcOrd="2" destOrd="0" parTransId="{E55B29BE-40DD-463A-A983-D77336CF220E}" sibTransId="{D46D523A-04E2-4A93-9D48-4705DCCDB59D}"/>
    <dgm:cxn modelId="{BF71395F-8D47-42FC-B07F-F8932D362512}" type="presOf" srcId="{840D9DFC-AB5F-4FBA-A3EE-A2C88507F7E3}" destId="{D18860EA-82D3-4A95-A7CF-325AB706CC2F}" srcOrd="0" destOrd="0" presId="urn:microsoft.com/office/officeart/2018/2/layout/IconLabelList"/>
    <dgm:cxn modelId="{C384DC7F-DA61-4C01-B8FD-D9A9D50227B0}" type="presOf" srcId="{389A1067-DC6E-4452-A68F-042AFAACA8B8}" destId="{82A144D1-BDA5-4B9A-A6EA-F0095D40DFD5}" srcOrd="0" destOrd="0" presId="urn:microsoft.com/office/officeart/2018/2/layout/IconLabelList"/>
    <dgm:cxn modelId="{CD90C0A7-7AC3-4924-B971-2E117453820D}" srcId="{389A1067-DC6E-4452-A68F-042AFAACA8B8}" destId="{F73A6461-53B2-4240-AA21-C94C3F8F4BD4}" srcOrd="1" destOrd="0" parTransId="{BFC1E26D-5CE3-4CAB-A0CA-D80AAB5738FD}" sibTransId="{BF208A4D-E0D8-4CA5-AAE0-455F7FEEBE4A}"/>
    <dgm:cxn modelId="{BD7CE0B3-A63A-4F0E-BFDE-333080F4697C}" srcId="{389A1067-DC6E-4452-A68F-042AFAACA8B8}" destId="{43950777-9F69-4F89-9C4C-765494893AD2}" srcOrd="3" destOrd="0" parTransId="{F829409E-3E42-4892-BDD8-440B5433697B}" sibTransId="{A1E34778-7296-4301-AD3C-CD57FAFED574}"/>
    <dgm:cxn modelId="{9D79DEB6-2C64-4A15-92E9-25A22DE4CBBE}" type="presOf" srcId="{8762C385-C484-4ACB-AB66-BF2A0E7361F1}" destId="{15F48B18-81A6-461B-9711-94D7A29ADD3E}" srcOrd="0" destOrd="0" presId="urn:microsoft.com/office/officeart/2018/2/layout/IconLabelList"/>
    <dgm:cxn modelId="{D3F087D3-A408-4780-B465-7F94C1352FC4}" type="presOf" srcId="{43950777-9F69-4F89-9C4C-765494893AD2}" destId="{1F05305C-0F50-4F66-845C-AAEBA3FAC024}" srcOrd="0" destOrd="0" presId="urn:microsoft.com/office/officeart/2018/2/layout/IconLabelList"/>
    <dgm:cxn modelId="{AA467CE6-24A4-499B-94BD-4FF9A63CF145}" srcId="{389A1067-DC6E-4452-A68F-042AFAACA8B8}" destId="{840D9DFC-AB5F-4FBA-A3EE-A2C88507F7E3}" srcOrd="0" destOrd="0" parTransId="{6C6E9018-2E69-4261-BBF2-189E5CF8E361}" sibTransId="{CE774CEC-037C-43F6-B102-DA375BE799E5}"/>
    <dgm:cxn modelId="{CECC66E9-FABD-411C-8CF8-8422747844FD}" type="presOf" srcId="{F73A6461-53B2-4240-AA21-C94C3F8F4BD4}" destId="{3FC46B38-F858-4009-AEBC-DE95D6C30FBB}" srcOrd="0" destOrd="0" presId="urn:microsoft.com/office/officeart/2018/2/layout/IconLabelList"/>
    <dgm:cxn modelId="{6AF28111-7FA8-4082-B1E8-AC293CE993AC}" type="presParOf" srcId="{82A144D1-BDA5-4B9A-A6EA-F0095D40DFD5}" destId="{9C48F880-C135-42D2-A82A-6CE788E1EA82}" srcOrd="0" destOrd="0" presId="urn:microsoft.com/office/officeart/2018/2/layout/IconLabelList"/>
    <dgm:cxn modelId="{D7A864AD-D623-450A-9EB6-FE318E081A2F}" type="presParOf" srcId="{9C48F880-C135-42D2-A82A-6CE788E1EA82}" destId="{B86C5426-7EAD-4D8C-8530-3B9BB49B10B5}" srcOrd="0" destOrd="0" presId="urn:microsoft.com/office/officeart/2018/2/layout/IconLabelList"/>
    <dgm:cxn modelId="{FAE16A61-B513-4118-9D2A-D7D2066E6E8A}" type="presParOf" srcId="{9C48F880-C135-42D2-A82A-6CE788E1EA82}" destId="{5A7DE5E2-568D-4220-89EF-FFB835DEEC83}" srcOrd="1" destOrd="0" presId="urn:microsoft.com/office/officeart/2018/2/layout/IconLabelList"/>
    <dgm:cxn modelId="{DFF152CA-7ECB-404C-AB5C-25C26510B282}" type="presParOf" srcId="{9C48F880-C135-42D2-A82A-6CE788E1EA82}" destId="{D18860EA-82D3-4A95-A7CF-325AB706CC2F}" srcOrd="2" destOrd="0" presId="urn:microsoft.com/office/officeart/2018/2/layout/IconLabelList"/>
    <dgm:cxn modelId="{4EB789AE-AC2E-491B-AB74-A81095153970}" type="presParOf" srcId="{82A144D1-BDA5-4B9A-A6EA-F0095D40DFD5}" destId="{EC8F6087-9056-4175-B61A-64048567A8B6}" srcOrd="1" destOrd="0" presId="urn:microsoft.com/office/officeart/2018/2/layout/IconLabelList"/>
    <dgm:cxn modelId="{B66F12B1-20FF-4D1B-B6BF-17B86222C807}" type="presParOf" srcId="{82A144D1-BDA5-4B9A-A6EA-F0095D40DFD5}" destId="{DD5A682C-D629-4700-98F8-AD74E200F6C3}" srcOrd="2" destOrd="0" presId="urn:microsoft.com/office/officeart/2018/2/layout/IconLabelList"/>
    <dgm:cxn modelId="{451647B6-7E49-4E60-A7AB-B788658E22ED}" type="presParOf" srcId="{DD5A682C-D629-4700-98F8-AD74E200F6C3}" destId="{88D2FAB6-1278-4D99-A620-9CE59255F635}" srcOrd="0" destOrd="0" presId="urn:microsoft.com/office/officeart/2018/2/layout/IconLabelList"/>
    <dgm:cxn modelId="{82F7CFB7-A952-483B-8571-2E1037333089}" type="presParOf" srcId="{DD5A682C-D629-4700-98F8-AD74E200F6C3}" destId="{3B153AE4-7011-495F-8FE9-2C6D2DC63958}" srcOrd="1" destOrd="0" presId="urn:microsoft.com/office/officeart/2018/2/layout/IconLabelList"/>
    <dgm:cxn modelId="{3FD7D552-1133-4EEF-9971-8EF6AD017DDB}" type="presParOf" srcId="{DD5A682C-D629-4700-98F8-AD74E200F6C3}" destId="{3FC46B38-F858-4009-AEBC-DE95D6C30FBB}" srcOrd="2" destOrd="0" presId="urn:microsoft.com/office/officeart/2018/2/layout/IconLabelList"/>
    <dgm:cxn modelId="{1576649A-ED48-4CD7-85C2-41C2FE72EAE6}" type="presParOf" srcId="{82A144D1-BDA5-4B9A-A6EA-F0095D40DFD5}" destId="{540E49E8-00A0-4AA6-924D-6A9709D55AF0}" srcOrd="3" destOrd="0" presId="urn:microsoft.com/office/officeart/2018/2/layout/IconLabelList"/>
    <dgm:cxn modelId="{C19B5F8E-6E1F-483C-B247-BB16BF8F181B}" type="presParOf" srcId="{82A144D1-BDA5-4B9A-A6EA-F0095D40DFD5}" destId="{6D6A71A4-1491-4119-902E-57448FD40FD9}" srcOrd="4" destOrd="0" presId="urn:microsoft.com/office/officeart/2018/2/layout/IconLabelList"/>
    <dgm:cxn modelId="{B77A60CA-3A8B-438B-BB1B-8EB3F6F243EA}" type="presParOf" srcId="{6D6A71A4-1491-4119-902E-57448FD40FD9}" destId="{DFE7B4F3-220B-4958-B589-A5EBC9D14257}" srcOrd="0" destOrd="0" presId="urn:microsoft.com/office/officeart/2018/2/layout/IconLabelList"/>
    <dgm:cxn modelId="{1D45CDE9-3E6E-43A6-B626-D4BCC0522AC1}" type="presParOf" srcId="{6D6A71A4-1491-4119-902E-57448FD40FD9}" destId="{C97D8448-E7F8-4CF0-B964-257D8CF61AA5}" srcOrd="1" destOrd="0" presId="urn:microsoft.com/office/officeart/2018/2/layout/IconLabelList"/>
    <dgm:cxn modelId="{AA5516ED-B11D-434E-8F61-915F41A19D97}" type="presParOf" srcId="{6D6A71A4-1491-4119-902E-57448FD40FD9}" destId="{15F48B18-81A6-461B-9711-94D7A29ADD3E}" srcOrd="2" destOrd="0" presId="urn:microsoft.com/office/officeart/2018/2/layout/IconLabelList"/>
    <dgm:cxn modelId="{D517B273-50A4-401D-8C13-E0F9F13EFB99}" type="presParOf" srcId="{82A144D1-BDA5-4B9A-A6EA-F0095D40DFD5}" destId="{F9B73115-75C6-408B-87F6-D1E0FB2BD39B}" srcOrd="5" destOrd="0" presId="urn:microsoft.com/office/officeart/2018/2/layout/IconLabelList"/>
    <dgm:cxn modelId="{A7D19F22-605A-4871-AA81-FF769E10F349}" type="presParOf" srcId="{82A144D1-BDA5-4B9A-A6EA-F0095D40DFD5}" destId="{67DEE285-FFFB-4559-8E44-CF39494503B7}" srcOrd="6" destOrd="0" presId="urn:microsoft.com/office/officeart/2018/2/layout/IconLabelList"/>
    <dgm:cxn modelId="{C92627E0-021C-42A7-9C7B-35CD99AB5BEB}" type="presParOf" srcId="{67DEE285-FFFB-4559-8E44-CF39494503B7}" destId="{1B3ABB43-680D-4E4C-86EA-1136203DA38E}" srcOrd="0" destOrd="0" presId="urn:microsoft.com/office/officeart/2018/2/layout/IconLabelList"/>
    <dgm:cxn modelId="{A8D8FD4E-6BFE-4E8F-A91D-B1135D167304}" type="presParOf" srcId="{67DEE285-FFFB-4559-8E44-CF39494503B7}" destId="{86A1816C-0B3F-4ACB-BFDD-9A8989481425}" srcOrd="1" destOrd="0" presId="urn:microsoft.com/office/officeart/2018/2/layout/IconLabelList"/>
    <dgm:cxn modelId="{732FBD10-8198-4698-A64D-7C2E6BA4592E}" type="presParOf" srcId="{67DEE285-FFFB-4559-8E44-CF39494503B7}" destId="{1F05305C-0F50-4F66-845C-AAEBA3FAC02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C59E4A7-5FC7-45E0-80B0-4004301E67A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840E2A-2D0E-43F8-A8D2-331448366F39}">
      <dgm:prSet/>
      <dgm:spPr/>
      <dgm:t>
        <a:bodyPr/>
        <a:lstStyle/>
        <a:p>
          <a:r>
            <a:rPr lang="en-MY"/>
            <a:t>Hypervisor attacks</a:t>
          </a:r>
          <a:endParaRPr lang="en-US"/>
        </a:p>
      </dgm:t>
    </dgm:pt>
    <dgm:pt modelId="{E610B46D-2EEC-41CD-906A-F76B1B21A6DB}" type="parTrans" cxnId="{7076A350-D097-4F77-AA80-46EDDD35EFB9}">
      <dgm:prSet/>
      <dgm:spPr/>
      <dgm:t>
        <a:bodyPr/>
        <a:lstStyle/>
        <a:p>
          <a:endParaRPr lang="en-US"/>
        </a:p>
      </dgm:t>
    </dgm:pt>
    <dgm:pt modelId="{A443F766-3A66-4809-9FF6-B00A94D43BF7}" type="sibTrans" cxnId="{7076A350-D097-4F77-AA80-46EDDD35EFB9}">
      <dgm:prSet/>
      <dgm:spPr/>
      <dgm:t>
        <a:bodyPr/>
        <a:lstStyle/>
        <a:p>
          <a:endParaRPr lang="en-US"/>
        </a:p>
      </dgm:t>
    </dgm:pt>
    <dgm:pt modelId="{BE685B39-83F9-4C62-944E-68FEA72AF193}">
      <dgm:prSet/>
      <dgm:spPr/>
      <dgm:t>
        <a:bodyPr/>
        <a:lstStyle/>
        <a:p>
          <a:r>
            <a:rPr lang="en-MY"/>
            <a:t>VM escape</a:t>
          </a:r>
          <a:endParaRPr lang="en-US"/>
        </a:p>
      </dgm:t>
    </dgm:pt>
    <dgm:pt modelId="{FACCF958-0B7F-4716-AD34-6F08478D64D5}" type="parTrans" cxnId="{B7729D58-582D-45E1-9B96-EE7DF7EFBD60}">
      <dgm:prSet/>
      <dgm:spPr/>
      <dgm:t>
        <a:bodyPr/>
        <a:lstStyle/>
        <a:p>
          <a:endParaRPr lang="en-US"/>
        </a:p>
      </dgm:t>
    </dgm:pt>
    <dgm:pt modelId="{6C35D3F8-BA3B-4F17-ADFE-F5CA8FAD0F12}" type="sibTrans" cxnId="{B7729D58-582D-45E1-9B96-EE7DF7EFBD60}">
      <dgm:prSet/>
      <dgm:spPr/>
      <dgm:t>
        <a:bodyPr/>
        <a:lstStyle/>
        <a:p>
          <a:endParaRPr lang="en-US"/>
        </a:p>
      </dgm:t>
    </dgm:pt>
    <dgm:pt modelId="{17DF47E7-A857-4E2B-962F-738615819893}">
      <dgm:prSet/>
      <dgm:spPr/>
      <dgm:t>
        <a:bodyPr/>
        <a:lstStyle/>
        <a:p>
          <a:r>
            <a:rPr lang="en-MY"/>
            <a:t>Insecure APIs</a:t>
          </a:r>
          <a:endParaRPr lang="en-US"/>
        </a:p>
      </dgm:t>
    </dgm:pt>
    <dgm:pt modelId="{6DF2AFB7-0267-4C06-86D3-FD8C397E4478}" type="parTrans" cxnId="{05E479D7-4FC4-4483-B86E-3CF1D3BF6EBC}">
      <dgm:prSet/>
      <dgm:spPr/>
      <dgm:t>
        <a:bodyPr/>
        <a:lstStyle/>
        <a:p>
          <a:endParaRPr lang="en-US"/>
        </a:p>
      </dgm:t>
    </dgm:pt>
    <dgm:pt modelId="{5DBF8B9B-71AD-41E6-8F27-9A0FA44272C9}" type="sibTrans" cxnId="{05E479D7-4FC4-4483-B86E-3CF1D3BF6EBC}">
      <dgm:prSet/>
      <dgm:spPr/>
      <dgm:t>
        <a:bodyPr/>
        <a:lstStyle/>
        <a:p>
          <a:endParaRPr lang="en-US"/>
        </a:p>
      </dgm:t>
    </dgm:pt>
    <dgm:pt modelId="{1E582727-7971-48BE-AAC3-E31DF555162D}">
      <dgm:prSet/>
      <dgm:spPr/>
      <dgm:t>
        <a:bodyPr/>
        <a:lstStyle/>
        <a:p>
          <a:r>
            <a:rPr lang="en-MY"/>
            <a:t>Data breaches</a:t>
          </a:r>
          <a:endParaRPr lang="en-US"/>
        </a:p>
      </dgm:t>
    </dgm:pt>
    <dgm:pt modelId="{215E8E6E-6AF6-4EEB-801E-83A579B1CA5A}" type="parTrans" cxnId="{09F9FA46-BA09-4E2E-B625-2C7B9D7EABFA}">
      <dgm:prSet/>
      <dgm:spPr/>
      <dgm:t>
        <a:bodyPr/>
        <a:lstStyle/>
        <a:p>
          <a:endParaRPr lang="en-US"/>
        </a:p>
      </dgm:t>
    </dgm:pt>
    <dgm:pt modelId="{53BE2C0D-99B6-4612-8D71-CDFAAF4AD4CC}" type="sibTrans" cxnId="{09F9FA46-BA09-4E2E-B625-2C7B9D7EABFA}">
      <dgm:prSet/>
      <dgm:spPr/>
      <dgm:t>
        <a:bodyPr/>
        <a:lstStyle/>
        <a:p>
          <a:endParaRPr lang="en-US"/>
        </a:p>
      </dgm:t>
    </dgm:pt>
    <dgm:pt modelId="{1918ABD2-BA0B-4DE8-825C-9CCD45B75266}" type="pres">
      <dgm:prSet presAssocID="{FC59E4A7-5FC7-45E0-80B0-4004301E67A2}" presName="root" presStyleCnt="0">
        <dgm:presLayoutVars>
          <dgm:dir/>
          <dgm:resizeHandles val="exact"/>
        </dgm:presLayoutVars>
      </dgm:prSet>
      <dgm:spPr/>
    </dgm:pt>
    <dgm:pt modelId="{350482CB-E690-47B3-BDB5-84844E88F0DF}" type="pres">
      <dgm:prSet presAssocID="{B6840E2A-2D0E-43F8-A8D2-331448366F39}" presName="compNode" presStyleCnt="0"/>
      <dgm:spPr/>
    </dgm:pt>
    <dgm:pt modelId="{238A5C45-31B8-47A2-A027-CE4500016A9F}" type="pres">
      <dgm:prSet presAssocID="{B6840E2A-2D0E-43F8-A8D2-331448366F39}" presName="bgRect" presStyleLbl="bgShp" presStyleIdx="0" presStyleCnt="4"/>
      <dgm:spPr/>
    </dgm:pt>
    <dgm:pt modelId="{75562A4A-23A2-43B3-88F2-DD899380A451}" type="pres">
      <dgm:prSet presAssocID="{B6840E2A-2D0E-43F8-A8D2-331448366F3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3482842-99D0-4ACF-889E-E9D09EB03E30}" type="pres">
      <dgm:prSet presAssocID="{B6840E2A-2D0E-43F8-A8D2-331448366F39}" presName="spaceRect" presStyleCnt="0"/>
      <dgm:spPr/>
    </dgm:pt>
    <dgm:pt modelId="{508728B5-CF9D-47BC-B627-5E88D571E9A4}" type="pres">
      <dgm:prSet presAssocID="{B6840E2A-2D0E-43F8-A8D2-331448366F39}" presName="parTx" presStyleLbl="revTx" presStyleIdx="0" presStyleCnt="4">
        <dgm:presLayoutVars>
          <dgm:chMax val="0"/>
          <dgm:chPref val="0"/>
        </dgm:presLayoutVars>
      </dgm:prSet>
      <dgm:spPr/>
    </dgm:pt>
    <dgm:pt modelId="{B2B821C1-FC01-4DAB-AC43-7506075ADE2A}" type="pres">
      <dgm:prSet presAssocID="{A443F766-3A66-4809-9FF6-B00A94D43BF7}" presName="sibTrans" presStyleCnt="0"/>
      <dgm:spPr/>
    </dgm:pt>
    <dgm:pt modelId="{C1497B74-B64B-468A-93A0-03CA2CD0070B}" type="pres">
      <dgm:prSet presAssocID="{BE685B39-83F9-4C62-944E-68FEA72AF193}" presName="compNode" presStyleCnt="0"/>
      <dgm:spPr/>
    </dgm:pt>
    <dgm:pt modelId="{DE33E0A9-55D0-47C4-BA04-3BFE4E76D545}" type="pres">
      <dgm:prSet presAssocID="{BE685B39-83F9-4C62-944E-68FEA72AF193}" presName="bgRect" presStyleLbl="bgShp" presStyleIdx="1" presStyleCnt="4"/>
      <dgm:spPr/>
    </dgm:pt>
    <dgm:pt modelId="{44A78040-9DB6-4F73-AF30-093CA35C4DA9}" type="pres">
      <dgm:prSet presAssocID="{BE685B39-83F9-4C62-944E-68FEA72AF19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674787FD-E029-4F8D-9919-325F7441B22C}" type="pres">
      <dgm:prSet presAssocID="{BE685B39-83F9-4C62-944E-68FEA72AF193}" presName="spaceRect" presStyleCnt="0"/>
      <dgm:spPr/>
    </dgm:pt>
    <dgm:pt modelId="{E8E16B04-BDFD-4BB8-AA06-01D2A92CA457}" type="pres">
      <dgm:prSet presAssocID="{BE685B39-83F9-4C62-944E-68FEA72AF193}" presName="parTx" presStyleLbl="revTx" presStyleIdx="1" presStyleCnt="4">
        <dgm:presLayoutVars>
          <dgm:chMax val="0"/>
          <dgm:chPref val="0"/>
        </dgm:presLayoutVars>
      </dgm:prSet>
      <dgm:spPr/>
    </dgm:pt>
    <dgm:pt modelId="{F5E507AE-5179-4088-B131-3145CF03FD45}" type="pres">
      <dgm:prSet presAssocID="{6C35D3F8-BA3B-4F17-ADFE-F5CA8FAD0F12}" presName="sibTrans" presStyleCnt="0"/>
      <dgm:spPr/>
    </dgm:pt>
    <dgm:pt modelId="{B463473C-3CD4-49A9-8A38-2F222AF99A7C}" type="pres">
      <dgm:prSet presAssocID="{17DF47E7-A857-4E2B-962F-738615819893}" presName="compNode" presStyleCnt="0"/>
      <dgm:spPr/>
    </dgm:pt>
    <dgm:pt modelId="{570B0816-5A43-4C65-82F2-9DE6B1840710}" type="pres">
      <dgm:prSet presAssocID="{17DF47E7-A857-4E2B-962F-738615819893}" presName="bgRect" presStyleLbl="bgShp" presStyleIdx="2" presStyleCnt="4"/>
      <dgm:spPr/>
    </dgm:pt>
    <dgm:pt modelId="{EC4778FC-EB23-47AD-A853-AAC69A0B4B80}" type="pres">
      <dgm:prSet presAssocID="{17DF47E7-A857-4E2B-962F-73861581989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F380D8A-B145-4D4A-925B-E5C784806810}" type="pres">
      <dgm:prSet presAssocID="{17DF47E7-A857-4E2B-962F-738615819893}" presName="spaceRect" presStyleCnt="0"/>
      <dgm:spPr/>
    </dgm:pt>
    <dgm:pt modelId="{CD2CE91C-B271-4B97-A644-87CA5B6E8415}" type="pres">
      <dgm:prSet presAssocID="{17DF47E7-A857-4E2B-962F-738615819893}" presName="parTx" presStyleLbl="revTx" presStyleIdx="2" presStyleCnt="4">
        <dgm:presLayoutVars>
          <dgm:chMax val="0"/>
          <dgm:chPref val="0"/>
        </dgm:presLayoutVars>
      </dgm:prSet>
      <dgm:spPr/>
    </dgm:pt>
    <dgm:pt modelId="{35CC3DFD-5EBF-41EA-9DB7-AFF17BF4207F}" type="pres">
      <dgm:prSet presAssocID="{5DBF8B9B-71AD-41E6-8F27-9A0FA44272C9}" presName="sibTrans" presStyleCnt="0"/>
      <dgm:spPr/>
    </dgm:pt>
    <dgm:pt modelId="{76DA2A12-99D1-461E-B706-6F1C5749D7A4}" type="pres">
      <dgm:prSet presAssocID="{1E582727-7971-48BE-AAC3-E31DF555162D}" presName="compNode" presStyleCnt="0"/>
      <dgm:spPr/>
    </dgm:pt>
    <dgm:pt modelId="{B4C80F88-3605-4AC0-A1AF-129AB3256F5C}" type="pres">
      <dgm:prSet presAssocID="{1E582727-7971-48BE-AAC3-E31DF555162D}" presName="bgRect" presStyleLbl="bgShp" presStyleIdx="3" presStyleCnt="4"/>
      <dgm:spPr/>
    </dgm:pt>
    <dgm:pt modelId="{52D22786-373D-43DF-BF1B-87477CB0FA6D}" type="pres">
      <dgm:prSet presAssocID="{1E582727-7971-48BE-AAC3-E31DF555162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6E558863-57AA-4E2D-8DFD-E581D3B6ED8F}" type="pres">
      <dgm:prSet presAssocID="{1E582727-7971-48BE-AAC3-E31DF555162D}" presName="spaceRect" presStyleCnt="0"/>
      <dgm:spPr/>
    </dgm:pt>
    <dgm:pt modelId="{3FFE4BA8-EEBB-45FA-B670-54829A68B04B}" type="pres">
      <dgm:prSet presAssocID="{1E582727-7971-48BE-AAC3-E31DF555162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92C1A38-7B23-4EDF-8B80-215C5FD97D88}" type="presOf" srcId="{1E582727-7971-48BE-AAC3-E31DF555162D}" destId="{3FFE4BA8-EEBB-45FA-B670-54829A68B04B}" srcOrd="0" destOrd="0" presId="urn:microsoft.com/office/officeart/2018/2/layout/IconVerticalSolidList"/>
    <dgm:cxn modelId="{09F9FA46-BA09-4E2E-B625-2C7B9D7EABFA}" srcId="{FC59E4A7-5FC7-45E0-80B0-4004301E67A2}" destId="{1E582727-7971-48BE-AAC3-E31DF555162D}" srcOrd="3" destOrd="0" parTransId="{215E8E6E-6AF6-4EEB-801E-83A579B1CA5A}" sibTransId="{53BE2C0D-99B6-4612-8D71-CDFAAF4AD4CC}"/>
    <dgm:cxn modelId="{7076A350-D097-4F77-AA80-46EDDD35EFB9}" srcId="{FC59E4A7-5FC7-45E0-80B0-4004301E67A2}" destId="{B6840E2A-2D0E-43F8-A8D2-331448366F39}" srcOrd="0" destOrd="0" parTransId="{E610B46D-2EEC-41CD-906A-F76B1B21A6DB}" sibTransId="{A443F766-3A66-4809-9FF6-B00A94D43BF7}"/>
    <dgm:cxn modelId="{E303A950-2764-437A-8C06-5076B767BCB8}" type="presOf" srcId="{FC59E4A7-5FC7-45E0-80B0-4004301E67A2}" destId="{1918ABD2-BA0B-4DE8-825C-9CCD45B75266}" srcOrd="0" destOrd="0" presId="urn:microsoft.com/office/officeart/2018/2/layout/IconVerticalSolidList"/>
    <dgm:cxn modelId="{B7729D58-582D-45E1-9B96-EE7DF7EFBD60}" srcId="{FC59E4A7-5FC7-45E0-80B0-4004301E67A2}" destId="{BE685B39-83F9-4C62-944E-68FEA72AF193}" srcOrd="1" destOrd="0" parTransId="{FACCF958-0B7F-4716-AD34-6F08478D64D5}" sibTransId="{6C35D3F8-BA3B-4F17-ADFE-F5CA8FAD0F12}"/>
    <dgm:cxn modelId="{AB5AC795-8D80-46AE-9346-AB71556A0C2E}" type="presOf" srcId="{BE685B39-83F9-4C62-944E-68FEA72AF193}" destId="{E8E16B04-BDFD-4BB8-AA06-01D2A92CA457}" srcOrd="0" destOrd="0" presId="urn:microsoft.com/office/officeart/2018/2/layout/IconVerticalSolidList"/>
    <dgm:cxn modelId="{1F061BBC-ECA8-4E75-9271-040685E82FDE}" type="presOf" srcId="{B6840E2A-2D0E-43F8-A8D2-331448366F39}" destId="{508728B5-CF9D-47BC-B627-5E88D571E9A4}" srcOrd="0" destOrd="0" presId="urn:microsoft.com/office/officeart/2018/2/layout/IconVerticalSolidList"/>
    <dgm:cxn modelId="{400429D5-FAC8-41CA-BE54-3A4D767769CD}" type="presOf" srcId="{17DF47E7-A857-4E2B-962F-738615819893}" destId="{CD2CE91C-B271-4B97-A644-87CA5B6E8415}" srcOrd="0" destOrd="0" presId="urn:microsoft.com/office/officeart/2018/2/layout/IconVerticalSolidList"/>
    <dgm:cxn modelId="{05E479D7-4FC4-4483-B86E-3CF1D3BF6EBC}" srcId="{FC59E4A7-5FC7-45E0-80B0-4004301E67A2}" destId="{17DF47E7-A857-4E2B-962F-738615819893}" srcOrd="2" destOrd="0" parTransId="{6DF2AFB7-0267-4C06-86D3-FD8C397E4478}" sibTransId="{5DBF8B9B-71AD-41E6-8F27-9A0FA44272C9}"/>
    <dgm:cxn modelId="{A581DC62-F96C-4287-BE66-BE416675823A}" type="presParOf" srcId="{1918ABD2-BA0B-4DE8-825C-9CCD45B75266}" destId="{350482CB-E690-47B3-BDB5-84844E88F0DF}" srcOrd="0" destOrd="0" presId="urn:microsoft.com/office/officeart/2018/2/layout/IconVerticalSolidList"/>
    <dgm:cxn modelId="{9454473E-37DF-4E0E-8E18-C0F6F80AD27C}" type="presParOf" srcId="{350482CB-E690-47B3-BDB5-84844E88F0DF}" destId="{238A5C45-31B8-47A2-A027-CE4500016A9F}" srcOrd="0" destOrd="0" presId="urn:microsoft.com/office/officeart/2018/2/layout/IconVerticalSolidList"/>
    <dgm:cxn modelId="{2218F6FE-8449-4097-B44F-C85B8006A55E}" type="presParOf" srcId="{350482CB-E690-47B3-BDB5-84844E88F0DF}" destId="{75562A4A-23A2-43B3-88F2-DD899380A451}" srcOrd="1" destOrd="0" presId="urn:microsoft.com/office/officeart/2018/2/layout/IconVerticalSolidList"/>
    <dgm:cxn modelId="{E18A94EB-4EFE-4C92-A3A0-662F1AE45C75}" type="presParOf" srcId="{350482CB-E690-47B3-BDB5-84844E88F0DF}" destId="{93482842-99D0-4ACF-889E-E9D09EB03E30}" srcOrd="2" destOrd="0" presId="urn:microsoft.com/office/officeart/2018/2/layout/IconVerticalSolidList"/>
    <dgm:cxn modelId="{4771A5C6-252E-48A5-AE0A-2DA4081740CD}" type="presParOf" srcId="{350482CB-E690-47B3-BDB5-84844E88F0DF}" destId="{508728B5-CF9D-47BC-B627-5E88D571E9A4}" srcOrd="3" destOrd="0" presId="urn:microsoft.com/office/officeart/2018/2/layout/IconVerticalSolidList"/>
    <dgm:cxn modelId="{C83345E8-4F7B-43FB-B0E5-6FEEB9D36F1D}" type="presParOf" srcId="{1918ABD2-BA0B-4DE8-825C-9CCD45B75266}" destId="{B2B821C1-FC01-4DAB-AC43-7506075ADE2A}" srcOrd="1" destOrd="0" presId="urn:microsoft.com/office/officeart/2018/2/layout/IconVerticalSolidList"/>
    <dgm:cxn modelId="{D7EC3DED-75A6-40CB-AF43-9A751F325053}" type="presParOf" srcId="{1918ABD2-BA0B-4DE8-825C-9CCD45B75266}" destId="{C1497B74-B64B-468A-93A0-03CA2CD0070B}" srcOrd="2" destOrd="0" presId="urn:microsoft.com/office/officeart/2018/2/layout/IconVerticalSolidList"/>
    <dgm:cxn modelId="{930C7961-EAB5-4A75-A1B0-0346D515131F}" type="presParOf" srcId="{C1497B74-B64B-468A-93A0-03CA2CD0070B}" destId="{DE33E0A9-55D0-47C4-BA04-3BFE4E76D545}" srcOrd="0" destOrd="0" presId="urn:microsoft.com/office/officeart/2018/2/layout/IconVerticalSolidList"/>
    <dgm:cxn modelId="{38FC8B05-1808-41CA-8A47-CB74DEF1CF6E}" type="presParOf" srcId="{C1497B74-B64B-468A-93A0-03CA2CD0070B}" destId="{44A78040-9DB6-4F73-AF30-093CA35C4DA9}" srcOrd="1" destOrd="0" presId="urn:microsoft.com/office/officeart/2018/2/layout/IconVerticalSolidList"/>
    <dgm:cxn modelId="{3948151C-45B6-4EC7-984F-077E2CCD45B5}" type="presParOf" srcId="{C1497B74-B64B-468A-93A0-03CA2CD0070B}" destId="{674787FD-E029-4F8D-9919-325F7441B22C}" srcOrd="2" destOrd="0" presId="urn:microsoft.com/office/officeart/2018/2/layout/IconVerticalSolidList"/>
    <dgm:cxn modelId="{C07B5DDC-A3AE-4B99-90EF-47FC06932EE8}" type="presParOf" srcId="{C1497B74-B64B-468A-93A0-03CA2CD0070B}" destId="{E8E16B04-BDFD-4BB8-AA06-01D2A92CA457}" srcOrd="3" destOrd="0" presId="urn:microsoft.com/office/officeart/2018/2/layout/IconVerticalSolidList"/>
    <dgm:cxn modelId="{EA138C80-FD13-436B-A90A-69F4818FA38A}" type="presParOf" srcId="{1918ABD2-BA0B-4DE8-825C-9CCD45B75266}" destId="{F5E507AE-5179-4088-B131-3145CF03FD45}" srcOrd="3" destOrd="0" presId="urn:microsoft.com/office/officeart/2018/2/layout/IconVerticalSolidList"/>
    <dgm:cxn modelId="{B5184BB1-4E57-4AF7-B55A-4C5F3597AC11}" type="presParOf" srcId="{1918ABD2-BA0B-4DE8-825C-9CCD45B75266}" destId="{B463473C-3CD4-49A9-8A38-2F222AF99A7C}" srcOrd="4" destOrd="0" presId="urn:microsoft.com/office/officeart/2018/2/layout/IconVerticalSolidList"/>
    <dgm:cxn modelId="{5239CEF3-6BC3-4C9D-8C2F-3A83452BA79A}" type="presParOf" srcId="{B463473C-3CD4-49A9-8A38-2F222AF99A7C}" destId="{570B0816-5A43-4C65-82F2-9DE6B1840710}" srcOrd="0" destOrd="0" presId="urn:microsoft.com/office/officeart/2018/2/layout/IconVerticalSolidList"/>
    <dgm:cxn modelId="{B9B78D68-5477-44DD-901D-821A6C47CFEB}" type="presParOf" srcId="{B463473C-3CD4-49A9-8A38-2F222AF99A7C}" destId="{EC4778FC-EB23-47AD-A853-AAC69A0B4B80}" srcOrd="1" destOrd="0" presId="urn:microsoft.com/office/officeart/2018/2/layout/IconVerticalSolidList"/>
    <dgm:cxn modelId="{380D4112-8869-4E73-AB09-52481DB79FB4}" type="presParOf" srcId="{B463473C-3CD4-49A9-8A38-2F222AF99A7C}" destId="{7F380D8A-B145-4D4A-925B-E5C784806810}" srcOrd="2" destOrd="0" presId="urn:microsoft.com/office/officeart/2018/2/layout/IconVerticalSolidList"/>
    <dgm:cxn modelId="{24118169-EA69-4DF0-8C95-FBC54FCDB17B}" type="presParOf" srcId="{B463473C-3CD4-49A9-8A38-2F222AF99A7C}" destId="{CD2CE91C-B271-4B97-A644-87CA5B6E8415}" srcOrd="3" destOrd="0" presId="urn:microsoft.com/office/officeart/2018/2/layout/IconVerticalSolidList"/>
    <dgm:cxn modelId="{E6A41C49-4A5C-45B5-BA72-A7AA594F8FD0}" type="presParOf" srcId="{1918ABD2-BA0B-4DE8-825C-9CCD45B75266}" destId="{35CC3DFD-5EBF-41EA-9DB7-AFF17BF4207F}" srcOrd="5" destOrd="0" presId="urn:microsoft.com/office/officeart/2018/2/layout/IconVerticalSolidList"/>
    <dgm:cxn modelId="{994D0B85-7DAB-4AE1-83F2-61BE6EAB84F1}" type="presParOf" srcId="{1918ABD2-BA0B-4DE8-825C-9CCD45B75266}" destId="{76DA2A12-99D1-461E-B706-6F1C5749D7A4}" srcOrd="6" destOrd="0" presId="urn:microsoft.com/office/officeart/2018/2/layout/IconVerticalSolidList"/>
    <dgm:cxn modelId="{8C9C5B83-DAF2-4D5F-BACF-C4297D65C5B6}" type="presParOf" srcId="{76DA2A12-99D1-461E-B706-6F1C5749D7A4}" destId="{B4C80F88-3605-4AC0-A1AF-129AB3256F5C}" srcOrd="0" destOrd="0" presId="urn:microsoft.com/office/officeart/2018/2/layout/IconVerticalSolidList"/>
    <dgm:cxn modelId="{72A598F5-2ED9-41D6-978B-403BA32B49D7}" type="presParOf" srcId="{76DA2A12-99D1-461E-B706-6F1C5749D7A4}" destId="{52D22786-373D-43DF-BF1B-87477CB0FA6D}" srcOrd="1" destOrd="0" presId="urn:microsoft.com/office/officeart/2018/2/layout/IconVerticalSolidList"/>
    <dgm:cxn modelId="{F33FFD00-C8A5-40F6-8A01-2E26C7E6C799}" type="presParOf" srcId="{76DA2A12-99D1-461E-B706-6F1C5749D7A4}" destId="{6E558863-57AA-4E2D-8DFD-E581D3B6ED8F}" srcOrd="2" destOrd="0" presId="urn:microsoft.com/office/officeart/2018/2/layout/IconVerticalSolidList"/>
    <dgm:cxn modelId="{B2E9486A-2455-480B-A2CE-BFA3700F7AEC}" type="presParOf" srcId="{76DA2A12-99D1-461E-B706-6F1C5749D7A4}" destId="{3FFE4BA8-EEBB-45FA-B670-54829A68B0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D69263-2E7F-FC4C-89C7-0AE6E136A352}">
      <dsp:nvSpPr>
        <dsp:cNvPr id="0" name=""/>
        <dsp:cNvSpPr/>
      </dsp:nvSpPr>
      <dsp:spPr>
        <a:xfrm>
          <a:off x="0" y="38658"/>
          <a:ext cx="6798539" cy="11536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900" kern="1200"/>
            <a:t>- Software that manages virtualized resources in a cloud</a:t>
          </a:r>
          <a:endParaRPr lang="en-US" sz="2900" kern="1200"/>
        </a:p>
      </dsp:txBody>
      <dsp:txXfrm>
        <a:off x="56315" y="94973"/>
        <a:ext cx="6685909" cy="1040990"/>
      </dsp:txXfrm>
    </dsp:sp>
    <dsp:sp modelId="{AFC926C9-B3A0-6143-8CF4-2104FB82CAFC}">
      <dsp:nvSpPr>
        <dsp:cNvPr id="0" name=""/>
        <dsp:cNvSpPr/>
      </dsp:nvSpPr>
      <dsp:spPr>
        <a:xfrm>
          <a:off x="0" y="1275798"/>
          <a:ext cx="6798539" cy="115362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900" kern="1200"/>
            <a:t>Examples: OpenStack, VMware vSphere, Proxmox, Eucalyptus</a:t>
          </a:r>
          <a:endParaRPr lang="en-US" sz="2900" kern="1200"/>
        </a:p>
      </dsp:txBody>
      <dsp:txXfrm>
        <a:off x="56315" y="1332113"/>
        <a:ext cx="6685909" cy="1040990"/>
      </dsp:txXfrm>
    </dsp:sp>
    <dsp:sp modelId="{66EA2546-FED0-7740-957C-0832935218F9}">
      <dsp:nvSpPr>
        <dsp:cNvPr id="0" name=""/>
        <dsp:cNvSpPr/>
      </dsp:nvSpPr>
      <dsp:spPr>
        <a:xfrm>
          <a:off x="0" y="2512938"/>
          <a:ext cx="6798539" cy="115362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900" kern="1200"/>
            <a:t>Acts as the “invisible caretaker” of virtual resources</a:t>
          </a:r>
          <a:endParaRPr lang="en-US" sz="2900" kern="1200"/>
        </a:p>
      </dsp:txBody>
      <dsp:txXfrm>
        <a:off x="56315" y="2569253"/>
        <a:ext cx="6685909" cy="104099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2A08B8-D923-43C4-92C4-9283176AC1B5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C4BF1-1CC0-4D54-964C-C55F7E50421D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Use automation tools (Ansible, Terraform)</a:t>
          </a:r>
          <a:endParaRPr lang="en-US" sz="1700" kern="1200"/>
        </a:p>
      </dsp:txBody>
      <dsp:txXfrm>
        <a:off x="569079" y="2427788"/>
        <a:ext cx="2072362" cy="720000"/>
      </dsp:txXfrm>
    </dsp:sp>
    <dsp:sp modelId="{2057B35A-FD92-4A66-B6CC-A9E9CEF07D98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142E1-40E2-4E70-B315-EFB535CFA981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Monitor usage and set alerts</a:t>
          </a:r>
          <a:endParaRPr lang="en-US" sz="1700" kern="1200"/>
        </a:p>
      </dsp:txBody>
      <dsp:txXfrm>
        <a:off x="3004105" y="2427788"/>
        <a:ext cx="2072362" cy="720000"/>
      </dsp:txXfrm>
    </dsp:sp>
    <dsp:sp modelId="{BF237718-01E5-4DCC-B8A4-A05DF9CBCD94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92E82-15D6-4894-BEA1-99D135B97A8F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Train staff continuously</a:t>
          </a:r>
          <a:endParaRPr lang="en-US" sz="1700" kern="1200"/>
        </a:p>
      </dsp:txBody>
      <dsp:txXfrm>
        <a:off x="5439131" y="2427788"/>
        <a:ext cx="2072362" cy="720000"/>
      </dsp:txXfrm>
    </dsp:sp>
    <dsp:sp modelId="{B2D23D95-638F-415B-BA1C-FE281F1D4081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C1F366-C24A-4718-B75B-4BE76DA4BF1D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Use hybrid cloud wisely</a:t>
          </a:r>
          <a:endParaRPr lang="en-US" sz="1700" kern="1200"/>
        </a:p>
      </dsp:txBody>
      <dsp:txXfrm>
        <a:off x="7874157" y="2427788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CAD2C-B1CD-4071-B51D-F26B096F3A94}">
      <dsp:nvSpPr>
        <dsp:cNvPr id="0" name=""/>
        <dsp:cNvSpPr/>
      </dsp:nvSpPr>
      <dsp:spPr>
        <a:xfrm>
          <a:off x="438504" y="1295266"/>
          <a:ext cx="715078" cy="7150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4E521-377E-4966-9EAC-56813B317B2D}">
      <dsp:nvSpPr>
        <dsp:cNvPr id="0" name=""/>
        <dsp:cNvSpPr/>
      </dsp:nvSpPr>
      <dsp:spPr>
        <a:xfrm>
          <a:off x="1512" y="2261913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100" kern="1200"/>
            <a:t>Provisioning VMs</a:t>
          </a:r>
          <a:endParaRPr lang="en-US" sz="2100" kern="1200"/>
        </a:p>
      </dsp:txBody>
      <dsp:txXfrm>
        <a:off x="1512" y="2261913"/>
        <a:ext cx="1589062" cy="635625"/>
      </dsp:txXfrm>
    </dsp:sp>
    <dsp:sp modelId="{7F9AA9FF-CB55-40AA-B372-F091C101A0A6}">
      <dsp:nvSpPr>
        <dsp:cNvPr id="0" name=""/>
        <dsp:cNvSpPr/>
      </dsp:nvSpPr>
      <dsp:spPr>
        <a:xfrm>
          <a:off x="2305652" y="1295266"/>
          <a:ext cx="715078" cy="7150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2E432-B6AE-4ED0-8191-CC47FEBFE4F8}">
      <dsp:nvSpPr>
        <dsp:cNvPr id="0" name=""/>
        <dsp:cNvSpPr/>
      </dsp:nvSpPr>
      <dsp:spPr>
        <a:xfrm>
          <a:off x="1868660" y="2261913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100" kern="1200"/>
            <a:t>Networking configuration</a:t>
          </a:r>
          <a:endParaRPr lang="en-US" sz="2100" kern="1200"/>
        </a:p>
      </dsp:txBody>
      <dsp:txXfrm>
        <a:off x="1868660" y="2261913"/>
        <a:ext cx="1589062" cy="635625"/>
      </dsp:txXfrm>
    </dsp:sp>
    <dsp:sp modelId="{7A52EBDA-E83E-4E6A-8E84-5F721D732A01}">
      <dsp:nvSpPr>
        <dsp:cNvPr id="0" name=""/>
        <dsp:cNvSpPr/>
      </dsp:nvSpPr>
      <dsp:spPr>
        <a:xfrm>
          <a:off x="4172801" y="1295266"/>
          <a:ext cx="715078" cy="7150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8B45E-6F3E-4D45-9EAC-E03769BA8842}">
      <dsp:nvSpPr>
        <dsp:cNvPr id="0" name=""/>
        <dsp:cNvSpPr/>
      </dsp:nvSpPr>
      <dsp:spPr>
        <a:xfrm>
          <a:off x="3735809" y="2261913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100" kern="1200"/>
            <a:t>Storage management</a:t>
          </a:r>
          <a:endParaRPr lang="en-US" sz="2100" kern="1200"/>
        </a:p>
      </dsp:txBody>
      <dsp:txXfrm>
        <a:off x="3735809" y="2261913"/>
        <a:ext cx="1589062" cy="635625"/>
      </dsp:txXfrm>
    </dsp:sp>
    <dsp:sp modelId="{D7070543-392E-43FC-8ECF-B2E45B684CD4}">
      <dsp:nvSpPr>
        <dsp:cNvPr id="0" name=""/>
        <dsp:cNvSpPr/>
      </dsp:nvSpPr>
      <dsp:spPr>
        <a:xfrm>
          <a:off x="6039949" y="1295266"/>
          <a:ext cx="715078" cy="7150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491CA-CEDE-459B-B96D-C6D9C7D2EC3B}">
      <dsp:nvSpPr>
        <dsp:cNvPr id="0" name=""/>
        <dsp:cNvSpPr/>
      </dsp:nvSpPr>
      <dsp:spPr>
        <a:xfrm>
          <a:off x="5602957" y="2261913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100" kern="1200"/>
            <a:t>Resource scheduling</a:t>
          </a:r>
          <a:endParaRPr lang="en-US" sz="2100" kern="1200"/>
        </a:p>
      </dsp:txBody>
      <dsp:txXfrm>
        <a:off x="5602957" y="2261913"/>
        <a:ext cx="1589062" cy="635625"/>
      </dsp:txXfrm>
    </dsp:sp>
    <dsp:sp modelId="{C72440DA-C8C9-4B87-84AB-7FE0494ACCB3}">
      <dsp:nvSpPr>
        <dsp:cNvPr id="0" name=""/>
        <dsp:cNvSpPr/>
      </dsp:nvSpPr>
      <dsp:spPr>
        <a:xfrm>
          <a:off x="7907098" y="1295266"/>
          <a:ext cx="715078" cy="7150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00FA24-B530-4935-8F92-BBB0B2091219}">
      <dsp:nvSpPr>
        <dsp:cNvPr id="0" name=""/>
        <dsp:cNvSpPr/>
      </dsp:nvSpPr>
      <dsp:spPr>
        <a:xfrm>
          <a:off x="7470105" y="2261913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100" kern="1200"/>
            <a:t>Monitoring and logging</a:t>
          </a:r>
          <a:endParaRPr lang="en-US" sz="2100" kern="1200"/>
        </a:p>
      </dsp:txBody>
      <dsp:txXfrm>
        <a:off x="7470105" y="2261913"/>
        <a:ext cx="1589062" cy="635625"/>
      </dsp:txXfrm>
    </dsp:sp>
    <dsp:sp modelId="{53D1B5A8-36CA-4AA9-A7F2-54E4B92BA7CD}">
      <dsp:nvSpPr>
        <dsp:cNvPr id="0" name=""/>
        <dsp:cNvSpPr/>
      </dsp:nvSpPr>
      <dsp:spPr>
        <a:xfrm>
          <a:off x="9774246" y="1295266"/>
          <a:ext cx="715078" cy="71507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19467-E32D-492E-87AB-1C3790E0AC6F}">
      <dsp:nvSpPr>
        <dsp:cNvPr id="0" name=""/>
        <dsp:cNvSpPr/>
      </dsp:nvSpPr>
      <dsp:spPr>
        <a:xfrm>
          <a:off x="9337254" y="2261913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100" kern="1200"/>
            <a:t>APIs for automation</a:t>
          </a:r>
          <a:endParaRPr lang="en-US" sz="2100" kern="1200"/>
        </a:p>
      </dsp:txBody>
      <dsp:txXfrm>
        <a:off x="9337254" y="2261913"/>
        <a:ext cx="1589062" cy="6356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539CCA-CF2C-4BE4-9435-6F4F3659E39C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EA188-7D98-4EA9-B5FB-026E6E23C6F9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Open-source VIM</a:t>
          </a:r>
          <a:endParaRPr lang="en-US" sz="1700" kern="1200"/>
        </a:p>
      </dsp:txBody>
      <dsp:txXfrm>
        <a:off x="59990" y="2654049"/>
        <a:ext cx="3226223" cy="720000"/>
      </dsp:txXfrm>
    </dsp:sp>
    <dsp:sp modelId="{4A5C7F30-794A-415D-9770-064BBCDE1DC5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F6441-3146-43A2-B471-8C7AD2D46D61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Modular: Nova (compute), Neutron (network), Cinder (storage)</a:t>
          </a:r>
          <a:endParaRPr lang="en-US" sz="1700" kern="1200"/>
        </a:p>
      </dsp:txBody>
      <dsp:txXfrm>
        <a:off x="3850802" y="2654049"/>
        <a:ext cx="3226223" cy="720000"/>
      </dsp:txXfrm>
    </dsp:sp>
    <dsp:sp modelId="{DDA22D5A-3692-4751-B54C-A8D2408F7F9E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695FC1-FCAD-4F09-91AE-AB2448E4D21E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Scalable and customizable</a:t>
          </a:r>
          <a:endParaRPr lang="en-US" sz="1700" kern="1200"/>
        </a:p>
      </dsp:txBody>
      <dsp:txXfrm>
        <a:off x="7641615" y="2654049"/>
        <a:ext cx="3226223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5545E-9E91-4600-88DC-42ABE33F1FB5}">
      <dsp:nvSpPr>
        <dsp:cNvPr id="0" name=""/>
        <dsp:cNvSpPr/>
      </dsp:nvSpPr>
      <dsp:spPr>
        <a:xfrm>
          <a:off x="610470" y="7450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D1E3AA-8B98-4C75-A15C-D8486AF3FAA3}">
      <dsp:nvSpPr>
        <dsp:cNvPr id="0" name=""/>
        <dsp:cNvSpPr/>
      </dsp:nvSpPr>
      <dsp:spPr>
        <a:xfrm>
          <a:off x="1012657" y="409638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F090A4-A206-47C2-818E-30401F6CB039}">
      <dsp:nvSpPr>
        <dsp:cNvPr id="0" name=""/>
        <dsp:cNvSpPr/>
      </dsp:nvSpPr>
      <dsp:spPr>
        <a:xfrm>
          <a:off x="7188" y="248245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1700" kern="1200"/>
            <a:t>Enterprise-grade</a:t>
          </a:r>
          <a:endParaRPr lang="en-US" sz="1700" kern="1200"/>
        </a:p>
      </dsp:txBody>
      <dsp:txXfrm>
        <a:off x="7188" y="2482451"/>
        <a:ext cx="3093750" cy="720000"/>
      </dsp:txXfrm>
    </dsp:sp>
    <dsp:sp modelId="{6E91443E-4F67-4653-AFDE-C7DAFE8C7027}">
      <dsp:nvSpPr>
        <dsp:cNvPr id="0" name=""/>
        <dsp:cNvSpPr/>
      </dsp:nvSpPr>
      <dsp:spPr>
        <a:xfrm>
          <a:off x="4245626" y="7450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CAA749-1936-44B0-B17B-762B4AE237CF}">
      <dsp:nvSpPr>
        <dsp:cNvPr id="0" name=""/>
        <dsp:cNvSpPr/>
      </dsp:nvSpPr>
      <dsp:spPr>
        <a:xfrm>
          <a:off x="4647813" y="409638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1DF12-FC80-4158-9B1A-65EB462782F5}">
      <dsp:nvSpPr>
        <dsp:cNvPr id="0" name=""/>
        <dsp:cNvSpPr/>
      </dsp:nvSpPr>
      <dsp:spPr>
        <a:xfrm>
          <a:off x="3642345" y="248245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1700" kern="1200"/>
            <a:t>Intuitive GUI</a:t>
          </a:r>
          <a:endParaRPr lang="en-US" sz="1700" kern="1200"/>
        </a:p>
      </dsp:txBody>
      <dsp:txXfrm>
        <a:off x="3642345" y="2482451"/>
        <a:ext cx="3093750" cy="720000"/>
      </dsp:txXfrm>
    </dsp:sp>
    <dsp:sp modelId="{6FA50A97-EB58-45A3-9DA0-8C52D2E589C4}">
      <dsp:nvSpPr>
        <dsp:cNvPr id="0" name=""/>
        <dsp:cNvSpPr/>
      </dsp:nvSpPr>
      <dsp:spPr>
        <a:xfrm>
          <a:off x="7880782" y="7450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D4E53C-E1E2-445C-B627-644F22D4F28B}">
      <dsp:nvSpPr>
        <dsp:cNvPr id="0" name=""/>
        <dsp:cNvSpPr/>
      </dsp:nvSpPr>
      <dsp:spPr>
        <a:xfrm>
          <a:off x="8282970" y="409638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7574C-8ED6-4000-99F4-AB880B121E36}">
      <dsp:nvSpPr>
        <dsp:cNvPr id="0" name=""/>
        <dsp:cNvSpPr/>
      </dsp:nvSpPr>
      <dsp:spPr>
        <a:xfrm>
          <a:off x="7277501" y="248245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1700" kern="1200"/>
            <a:t>Integration with other VMware tools (vCenter, vSAN)</a:t>
          </a:r>
          <a:endParaRPr lang="en-US" sz="1700" kern="1200"/>
        </a:p>
      </dsp:txBody>
      <dsp:txXfrm>
        <a:off x="7277501" y="2482451"/>
        <a:ext cx="3093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EAE02-BF7D-40DC-AECB-9E3C0E6BFD85}">
      <dsp:nvSpPr>
        <dsp:cNvPr id="0" name=""/>
        <dsp:cNvSpPr/>
      </dsp:nvSpPr>
      <dsp:spPr>
        <a:xfrm>
          <a:off x="348076" y="663329"/>
          <a:ext cx="1073337" cy="10733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665CE0-0677-4647-9969-70630A7DB96A}">
      <dsp:nvSpPr>
        <dsp:cNvPr id="0" name=""/>
        <dsp:cNvSpPr/>
      </dsp:nvSpPr>
      <dsp:spPr>
        <a:xfrm>
          <a:off x="576820" y="892073"/>
          <a:ext cx="615849" cy="6158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B29FA-630E-4E8B-AE76-FA2502684AFA}">
      <dsp:nvSpPr>
        <dsp:cNvPr id="0" name=""/>
        <dsp:cNvSpPr/>
      </dsp:nvSpPr>
      <dsp:spPr>
        <a:xfrm>
          <a:off x="4960" y="2070986"/>
          <a:ext cx="1759570" cy="70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1600" kern="1200"/>
            <a:t>Isolation between workloads</a:t>
          </a:r>
          <a:endParaRPr lang="en-US" sz="1600" kern="1200"/>
        </a:p>
      </dsp:txBody>
      <dsp:txXfrm>
        <a:off x="4960" y="2070986"/>
        <a:ext cx="1759570" cy="703828"/>
      </dsp:txXfrm>
    </dsp:sp>
    <dsp:sp modelId="{B14DA3C9-1C52-4B9B-B9CC-D8F33046FAE4}">
      <dsp:nvSpPr>
        <dsp:cNvPr id="0" name=""/>
        <dsp:cNvSpPr/>
      </dsp:nvSpPr>
      <dsp:spPr>
        <a:xfrm>
          <a:off x="2415571" y="663329"/>
          <a:ext cx="1073337" cy="10733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C105C-0FB5-4BD2-8B74-76521668E66C}">
      <dsp:nvSpPr>
        <dsp:cNvPr id="0" name=""/>
        <dsp:cNvSpPr/>
      </dsp:nvSpPr>
      <dsp:spPr>
        <a:xfrm>
          <a:off x="2644316" y="892073"/>
          <a:ext cx="615849" cy="6158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BD8CB9-2BA7-4181-99DC-2C8BCE423AFE}">
      <dsp:nvSpPr>
        <dsp:cNvPr id="0" name=""/>
        <dsp:cNvSpPr/>
      </dsp:nvSpPr>
      <dsp:spPr>
        <a:xfrm>
          <a:off x="2072455" y="2070986"/>
          <a:ext cx="1759570" cy="70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1600" kern="1200"/>
            <a:t>Better utilization of hardware</a:t>
          </a:r>
          <a:endParaRPr lang="en-US" sz="1600" kern="1200"/>
        </a:p>
      </dsp:txBody>
      <dsp:txXfrm>
        <a:off x="2072455" y="2070986"/>
        <a:ext cx="1759570" cy="703828"/>
      </dsp:txXfrm>
    </dsp:sp>
    <dsp:sp modelId="{AA778B12-6AC1-4D34-9369-B028E6311967}">
      <dsp:nvSpPr>
        <dsp:cNvPr id="0" name=""/>
        <dsp:cNvSpPr/>
      </dsp:nvSpPr>
      <dsp:spPr>
        <a:xfrm>
          <a:off x="4483067" y="663329"/>
          <a:ext cx="1073337" cy="10733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332D9-4BD8-43D6-AA7B-C4E5990ED3AB}">
      <dsp:nvSpPr>
        <dsp:cNvPr id="0" name=""/>
        <dsp:cNvSpPr/>
      </dsp:nvSpPr>
      <dsp:spPr>
        <a:xfrm>
          <a:off x="4711811" y="892073"/>
          <a:ext cx="615849" cy="6158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AF9608-5B4E-48FC-8CA3-500F4A53E766}">
      <dsp:nvSpPr>
        <dsp:cNvPr id="0" name=""/>
        <dsp:cNvSpPr/>
      </dsp:nvSpPr>
      <dsp:spPr>
        <a:xfrm>
          <a:off x="4139950" y="2070986"/>
          <a:ext cx="1759570" cy="70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1600" kern="1200"/>
            <a:t>Snapshot &amp; rollback</a:t>
          </a:r>
          <a:endParaRPr lang="en-US" sz="1600" kern="1200"/>
        </a:p>
      </dsp:txBody>
      <dsp:txXfrm>
        <a:off x="4139950" y="2070986"/>
        <a:ext cx="1759570" cy="703828"/>
      </dsp:txXfrm>
    </dsp:sp>
    <dsp:sp modelId="{E4914779-5DEF-4F44-82EC-253DC571F0EB}">
      <dsp:nvSpPr>
        <dsp:cNvPr id="0" name=""/>
        <dsp:cNvSpPr/>
      </dsp:nvSpPr>
      <dsp:spPr>
        <a:xfrm>
          <a:off x="6550562" y="663329"/>
          <a:ext cx="1073337" cy="10733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00AC1C-BB84-4939-A031-A5F855967496}">
      <dsp:nvSpPr>
        <dsp:cNvPr id="0" name=""/>
        <dsp:cNvSpPr/>
      </dsp:nvSpPr>
      <dsp:spPr>
        <a:xfrm>
          <a:off x="6779306" y="892073"/>
          <a:ext cx="615849" cy="6158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3414E-6ECB-4D34-A825-CC624059152B}">
      <dsp:nvSpPr>
        <dsp:cNvPr id="0" name=""/>
        <dsp:cNvSpPr/>
      </dsp:nvSpPr>
      <dsp:spPr>
        <a:xfrm>
          <a:off x="6207445" y="2070986"/>
          <a:ext cx="1759570" cy="70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1600" kern="1200"/>
            <a:t>Disaster recovery</a:t>
          </a:r>
          <a:endParaRPr lang="en-US" sz="1600" kern="1200"/>
        </a:p>
      </dsp:txBody>
      <dsp:txXfrm>
        <a:off x="6207445" y="2070986"/>
        <a:ext cx="1759570" cy="703828"/>
      </dsp:txXfrm>
    </dsp:sp>
    <dsp:sp modelId="{BD1B8E03-F836-406F-BD9E-BBF8E3B276DD}">
      <dsp:nvSpPr>
        <dsp:cNvPr id="0" name=""/>
        <dsp:cNvSpPr/>
      </dsp:nvSpPr>
      <dsp:spPr>
        <a:xfrm>
          <a:off x="8618057" y="663329"/>
          <a:ext cx="1073337" cy="10733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8074B3-6D3B-43B7-B890-569443B77E8E}">
      <dsp:nvSpPr>
        <dsp:cNvPr id="0" name=""/>
        <dsp:cNvSpPr/>
      </dsp:nvSpPr>
      <dsp:spPr>
        <a:xfrm>
          <a:off x="8846801" y="892073"/>
          <a:ext cx="615849" cy="6158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405C78-0F34-4075-ACCF-FAF33B851588}">
      <dsp:nvSpPr>
        <dsp:cNvPr id="0" name=""/>
        <dsp:cNvSpPr/>
      </dsp:nvSpPr>
      <dsp:spPr>
        <a:xfrm>
          <a:off x="8274941" y="2070986"/>
          <a:ext cx="1759570" cy="70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1600" kern="1200"/>
            <a:t>Portability</a:t>
          </a:r>
          <a:endParaRPr lang="en-US" sz="1600" kern="1200"/>
        </a:p>
      </dsp:txBody>
      <dsp:txXfrm>
        <a:off x="8274941" y="2070986"/>
        <a:ext cx="1759570" cy="7038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1CA663-DDD8-45AD-BEF8-30DFFD8B5546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92DE7-88AE-41BF-A590-68DCA037FC64}">
      <dsp:nvSpPr>
        <dsp:cNvPr id="0" name=""/>
        <dsp:cNvSpPr/>
      </dsp:nvSpPr>
      <dsp:spPr>
        <a:xfrm>
          <a:off x="1135476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4B0714-34F9-4180-9E32-BBEE7E267C01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2200" kern="1200"/>
            <a:t>Run multiple OS on one physical machine</a:t>
          </a:r>
          <a:endParaRPr lang="en-US" sz="2200" kern="1200"/>
        </a:p>
      </dsp:txBody>
      <dsp:txXfrm>
        <a:off x="93445" y="3018902"/>
        <a:ext cx="3206250" cy="720000"/>
      </dsp:txXfrm>
    </dsp:sp>
    <dsp:sp modelId="{C644BEEF-1818-45EC-9739-3882695A04BC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91BD69-DB01-4535-9D93-2C4B17A1EC93}">
      <dsp:nvSpPr>
        <dsp:cNvPr id="0" name=""/>
        <dsp:cNvSpPr/>
      </dsp:nvSpPr>
      <dsp:spPr>
        <a:xfrm>
          <a:off x="4902820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FA7F2-6B24-40EA-94CB-6740C3DF7076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2200" kern="1200"/>
            <a:t>Simulate different environments</a:t>
          </a:r>
          <a:endParaRPr lang="en-US" sz="2200" kern="1200"/>
        </a:p>
      </dsp:txBody>
      <dsp:txXfrm>
        <a:off x="3860789" y="3018902"/>
        <a:ext cx="3206250" cy="720000"/>
      </dsp:txXfrm>
    </dsp:sp>
    <dsp:sp modelId="{A364999F-E7E4-47AC-8951-AD00990ACA0E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73D3DB-AF52-4E33-A509-F55B9C57DB35}">
      <dsp:nvSpPr>
        <dsp:cNvPr id="0" name=""/>
        <dsp:cNvSpPr/>
      </dsp:nvSpPr>
      <dsp:spPr>
        <a:xfrm>
          <a:off x="8670164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EC70B-B065-444F-AFF0-0611851F8BD1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2200" kern="1200"/>
            <a:t>Cost-efficient deployment</a:t>
          </a:r>
          <a:endParaRPr lang="en-US" sz="2200" kern="1200"/>
        </a:p>
      </dsp:txBody>
      <dsp:txXfrm>
        <a:off x="7628133" y="3018902"/>
        <a:ext cx="32062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AAF00-EA09-4DBD-8CCE-6842A3DFEB6A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C79C08-AF24-4188-BFA3-E67C3F72C7FD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E78DD-1D05-4B3A-B372-4CC12867B642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500" kern="1200"/>
            <a:t>Scalability: Clone in minutes</a:t>
          </a:r>
          <a:endParaRPr lang="en-US" sz="2500" kern="1200"/>
        </a:p>
      </dsp:txBody>
      <dsp:txXfrm>
        <a:off x="1819120" y="673"/>
        <a:ext cx="4545103" cy="1574995"/>
      </dsp:txXfrm>
    </dsp:sp>
    <dsp:sp modelId="{78E5981A-50C8-458C-80E1-CF9C58F4F1B3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CD1B6A-7970-4E33-81E2-40C76DAB8893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0B511-62A1-406F-9798-CCC7591B6509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500" kern="1200"/>
            <a:t>Load balancing: Migrate VMs based on demand</a:t>
          </a:r>
          <a:endParaRPr lang="en-US" sz="2500" kern="1200"/>
        </a:p>
      </dsp:txBody>
      <dsp:txXfrm>
        <a:off x="1819120" y="1969418"/>
        <a:ext cx="4545103" cy="1574995"/>
      </dsp:txXfrm>
    </dsp:sp>
    <dsp:sp modelId="{3E70B6D4-79BA-4088-AC4D-DE0000B40C9B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AE596-3647-4C0D-907E-349547644655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DC6DD-4145-479D-B852-644AF7BB10D0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500" kern="1200"/>
            <a:t>Maintenance: Update without downtime</a:t>
          </a:r>
          <a:endParaRPr lang="en-US" sz="2500" kern="1200"/>
        </a:p>
      </dsp:txBody>
      <dsp:txXfrm>
        <a:off x="1819120" y="3938162"/>
        <a:ext cx="4545103" cy="157499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C5426-7EAD-4D8C-8530-3B9BB49B10B5}">
      <dsp:nvSpPr>
        <dsp:cNvPr id="0" name=""/>
        <dsp:cNvSpPr/>
      </dsp:nvSpPr>
      <dsp:spPr>
        <a:xfrm>
          <a:off x="1078918" y="633965"/>
          <a:ext cx="930634" cy="9306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860EA-82D3-4A95-A7CF-325AB706CC2F}">
      <dsp:nvSpPr>
        <dsp:cNvPr id="0" name=""/>
        <dsp:cNvSpPr/>
      </dsp:nvSpPr>
      <dsp:spPr>
        <a:xfrm>
          <a:off x="510197" y="1855936"/>
          <a:ext cx="2068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/>
            <a:t>Automated scaling</a:t>
          </a:r>
          <a:endParaRPr lang="en-US" sz="2000" kern="1200"/>
        </a:p>
      </dsp:txBody>
      <dsp:txXfrm>
        <a:off x="510197" y="1855936"/>
        <a:ext cx="2068076" cy="720000"/>
      </dsp:txXfrm>
    </dsp:sp>
    <dsp:sp modelId="{88D2FAB6-1278-4D99-A620-9CE59255F635}">
      <dsp:nvSpPr>
        <dsp:cNvPr id="0" name=""/>
        <dsp:cNvSpPr/>
      </dsp:nvSpPr>
      <dsp:spPr>
        <a:xfrm>
          <a:off x="3508908" y="633965"/>
          <a:ext cx="930634" cy="9306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46B38-F858-4009-AEBC-DE95D6C30FBB}">
      <dsp:nvSpPr>
        <dsp:cNvPr id="0" name=""/>
        <dsp:cNvSpPr/>
      </dsp:nvSpPr>
      <dsp:spPr>
        <a:xfrm>
          <a:off x="2940187" y="1855936"/>
          <a:ext cx="2068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/>
            <a:t>Multi-cloud strategy</a:t>
          </a:r>
          <a:endParaRPr lang="en-US" sz="2000" kern="1200"/>
        </a:p>
      </dsp:txBody>
      <dsp:txXfrm>
        <a:off x="2940187" y="1855936"/>
        <a:ext cx="2068076" cy="720000"/>
      </dsp:txXfrm>
    </dsp:sp>
    <dsp:sp modelId="{DFE7B4F3-220B-4958-B589-A5EBC9D14257}">
      <dsp:nvSpPr>
        <dsp:cNvPr id="0" name=""/>
        <dsp:cNvSpPr/>
      </dsp:nvSpPr>
      <dsp:spPr>
        <a:xfrm>
          <a:off x="5938897" y="633965"/>
          <a:ext cx="930634" cy="9306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48B18-81A6-461B-9711-94D7A29ADD3E}">
      <dsp:nvSpPr>
        <dsp:cNvPr id="0" name=""/>
        <dsp:cNvSpPr/>
      </dsp:nvSpPr>
      <dsp:spPr>
        <a:xfrm>
          <a:off x="5370176" y="1855936"/>
          <a:ext cx="2068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/>
            <a:t>AI-based resource optimization</a:t>
          </a:r>
          <a:endParaRPr lang="en-US" sz="2000" kern="1200"/>
        </a:p>
      </dsp:txBody>
      <dsp:txXfrm>
        <a:off x="5370176" y="1855936"/>
        <a:ext cx="2068076" cy="720000"/>
      </dsp:txXfrm>
    </dsp:sp>
    <dsp:sp modelId="{1B3ABB43-680D-4E4C-86EA-1136203DA38E}">
      <dsp:nvSpPr>
        <dsp:cNvPr id="0" name=""/>
        <dsp:cNvSpPr/>
      </dsp:nvSpPr>
      <dsp:spPr>
        <a:xfrm>
          <a:off x="8368887" y="633965"/>
          <a:ext cx="930634" cy="9306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5305C-0F50-4F66-845C-AAEBA3FAC024}">
      <dsp:nvSpPr>
        <dsp:cNvPr id="0" name=""/>
        <dsp:cNvSpPr/>
      </dsp:nvSpPr>
      <dsp:spPr>
        <a:xfrm>
          <a:off x="7800166" y="1855936"/>
          <a:ext cx="2068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/>
            <a:t>Integration with DevOps (CI/CD)</a:t>
          </a:r>
          <a:endParaRPr lang="en-US" sz="2000" kern="1200"/>
        </a:p>
      </dsp:txBody>
      <dsp:txXfrm>
        <a:off x="7800166" y="1855936"/>
        <a:ext cx="2068076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8A5C45-31B8-47A2-A027-CE4500016A9F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562A4A-23A2-43B3-88F2-DD899380A451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728B5-CF9D-47BC-B627-5E88D571E9A4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200" kern="1200"/>
            <a:t>Hypervisor attacks</a:t>
          </a:r>
          <a:endParaRPr lang="en-US" sz="2200" kern="1200"/>
        </a:p>
      </dsp:txBody>
      <dsp:txXfrm>
        <a:off x="1339618" y="2288"/>
        <a:ext cx="5024605" cy="1159843"/>
      </dsp:txXfrm>
    </dsp:sp>
    <dsp:sp modelId="{DE33E0A9-55D0-47C4-BA04-3BFE4E76D545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A78040-9DB6-4F73-AF30-093CA35C4DA9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16B04-BDFD-4BB8-AA06-01D2A92CA457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200" kern="1200"/>
            <a:t>VM escape</a:t>
          </a:r>
          <a:endParaRPr lang="en-US" sz="2200" kern="1200"/>
        </a:p>
      </dsp:txBody>
      <dsp:txXfrm>
        <a:off x="1339618" y="1452092"/>
        <a:ext cx="5024605" cy="1159843"/>
      </dsp:txXfrm>
    </dsp:sp>
    <dsp:sp modelId="{570B0816-5A43-4C65-82F2-9DE6B1840710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4778FC-EB23-47AD-A853-AAC69A0B4B80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2CE91C-B271-4B97-A644-87CA5B6E8415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200" kern="1200"/>
            <a:t>Insecure APIs</a:t>
          </a:r>
          <a:endParaRPr lang="en-US" sz="2200" kern="1200"/>
        </a:p>
      </dsp:txBody>
      <dsp:txXfrm>
        <a:off x="1339618" y="2901896"/>
        <a:ext cx="5024605" cy="1159843"/>
      </dsp:txXfrm>
    </dsp:sp>
    <dsp:sp modelId="{B4C80F88-3605-4AC0-A1AF-129AB3256F5C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D22786-373D-43DF-BF1B-87477CB0FA6D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E4BA8-EEBB-45FA-B670-54829A68B04B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200" kern="1200"/>
            <a:t>Data breaches</a:t>
          </a:r>
          <a:endParaRPr lang="en-US" sz="2200" kern="1200"/>
        </a:p>
      </dsp:txBody>
      <dsp:txXfrm>
        <a:off x="1339618" y="4351700"/>
        <a:ext cx="5024605" cy="1159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73AD-E9AC-B74A-BD3A-02A91DB8D501}" type="datetimeFigureOut">
              <a:rPr lang="en-US" smtClean="0"/>
              <a:t>3/25/25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1DEFD-2017-4F41-BFA6-D7363079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25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40C13-F8BE-8321-C6DA-3A10B856D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9592C-F7EB-1B4D-D1F5-D8152F019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A44D9-478F-AA41-16A5-702B9882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F7FB-AA68-5644-8F3F-F9B62D0E9394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95D99-5C1F-D06D-36AD-147FF614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0A96D-4EC5-1EBF-2447-04A7E1129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99BA-5091-BF48-BB9A-671AA8F9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6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8276-61D4-8CC0-A053-162AA8D98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D2E46-B36B-A39B-E283-1563E0D16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0D3FB-C0F2-2197-1E62-EF347919F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F7FB-AA68-5644-8F3F-F9B62D0E9394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35C4E-0614-9F54-1930-E067DA72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E6EDC-712C-827D-A9D0-E8275403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99BA-5091-BF48-BB9A-671AA8F9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3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37718E-050B-6171-3486-5194E0BB9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2D7D5-D817-6005-5C81-C51531290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32E15-5B19-F262-158D-A850B250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F7FB-AA68-5644-8F3F-F9B62D0E9394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A2261-B176-DD47-4E97-77BD9243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E8D92-BA16-B466-1BB8-8271CCF6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99BA-5091-BF48-BB9A-671AA8F9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1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CE47-CB36-C8D1-64B9-01AB5967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024B0-F462-1E91-CE4E-DBF6B0A73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B43A0-06B0-6A37-F7F8-05CE8E50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F7FB-AA68-5644-8F3F-F9B62D0E9394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23863-BD93-BF8A-68BE-59C7DD14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88F7E-09D9-F524-2FB3-6977E244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99BA-5091-BF48-BB9A-671AA8F9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0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F54A-1528-D1D9-5A35-8954BF5F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AB648-A228-C2AC-45BC-286E5EA5A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81252-48D2-9673-F893-1A573ADDB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F7FB-AA68-5644-8F3F-F9B62D0E9394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14FA4-7299-5757-F61E-160D5C419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CFFB1-CBB5-27F4-3826-FD693545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99BA-5091-BF48-BB9A-671AA8F9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9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46D6B-BA11-0D5C-1D90-351A1EB3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247E0-2062-1367-C0F2-77C784931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F5703-657A-2B84-1485-7DC4412C6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96D26-A60F-B2E6-D993-E5250133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F7FB-AA68-5644-8F3F-F9B62D0E9394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E39F5-88F1-9521-EDF2-E344DED28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7DE02-8832-CEF9-545C-83EE9DAA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99BA-5091-BF48-BB9A-671AA8F9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0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1CAAE-1534-1ADD-A471-CE33339F9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66FBC-F970-F57E-580E-948D67E11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994AE-11C0-88B7-808E-2CA6AF7D9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AF4C82-7719-BB3C-FE1C-70B557682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885A13-C1A4-8915-2456-BEC47FAD0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06920E-A4B1-A44E-8C5E-512387433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F7FB-AA68-5644-8F3F-F9B62D0E9394}" type="datetimeFigureOut">
              <a:rPr lang="en-US" smtClean="0"/>
              <a:t>3/25/25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54E4F-8DF2-4718-0053-F5BC1BE47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875EBA-6B64-BAB4-99DA-4506D87D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99BA-5091-BF48-BB9A-671AA8F9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2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9B78-02DB-09F8-B088-17EFA535A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E9CAA-4619-6FA6-0C25-C2E819F4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F7FB-AA68-5644-8F3F-F9B62D0E9394}" type="datetimeFigureOut">
              <a:rPr lang="en-US" smtClean="0"/>
              <a:t>3/25/25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21F8C-E5F5-A8D2-58D1-3AB5F9A4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CDB6E-AD15-B4CB-4A9C-FF39FF6D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99BA-5091-BF48-BB9A-671AA8F9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45B7B6-37AA-E844-C089-5E01F823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F7FB-AA68-5644-8F3F-F9B62D0E9394}" type="datetimeFigureOut">
              <a:rPr lang="en-US" smtClean="0"/>
              <a:t>3/25/25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F4510A-3DA9-2DFD-8D11-5E6767A17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B66A8-BE95-3E37-DCFE-FF5F9EA7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99BA-5091-BF48-BB9A-671AA8F9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6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39F6-1282-CC70-FD43-110F9179E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73F10-6E7B-4AA1-CA7C-1BA8682BB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D153E-AC25-6EC5-EB99-C2369B5AE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49C8F-5AC9-2551-0ADE-8F443D05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F7FB-AA68-5644-8F3F-F9B62D0E9394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173D5-D3B4-DF2A-782A-47CAFB07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D9278-BD16-F5F8-AF16-D738F274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99BA-5091-BF48-BB9A-671AA8F9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5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D13D-1BC2-83C3-E1E5-18862B83E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7F1283-776C-16F4-9B1F-AD6F4E124E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714AD-FAB3-78E1-1A28-486A438FC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F7F55-4DA8-95B7-7191-1A9978FD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F7FB-AA68-5644-8F3F-F9B62D0E9394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CD300-B226-73C1-5D66-1B8FA837C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45AFC-486C-7481-FF90-512CA9C0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99BA-5091-BF48-BB9A-671AA8F9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D1978-B954-1E35-73B6-4C332B9E0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69CA7-B5BB-8F52-5615-0CE8ED49E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42F62-2D8D-C488-1846-65ABC2569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6CF7FB-AA68-5644-8F3F-F9B62D0E9394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DC80B-1DEE-169E-4A58-BB4555C3D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5975D-39D4-149B-1A76-3DEBB6CCE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9C99BA-5091-BF48-BB9A-671AA8F9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8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Geometric white clouds on a blue sky">
            <a:extLst>
              <a:ext uri="{FF2B5EF4-FFF2-40B4-BE49-F238E27FC236}">
                <a16:creationId xmlns:a16="http://schemas.microsoft.com/office/drawing/2014/main" id="{DC1F09CD-AA21-D2F9-AB3A-939772C69B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1427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66DAF7-9835-DC48-7994-7C4624D13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916" y="2852381"/>
            <a:ext cx="3161940" cy="2640247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Topic 5 – Cloud Infrastructure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654C8-8FB0-67EB-AA14-EF8B53453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915" y="5676901"/>
            <a:ext cx="3306089" cy="665802"/>
          </a:xfrm>
        </p:spPr>
        <p:txBody>
          <a:bodyPr>
            <a:normAutofit/>
          </a:bodyPr>
          <a:lstStyle/>
          <a:p>
            <a:pPr algn="l"/>
            <a:r>
              <a:rPr lang="en-MY" sz="1600">
                <a:solidFill>
                  <a:schemeClr val="tx1">
                    <a:lumMod val="85000"/>
                    <a:lumOff val="15000"/>
                  </a:schemeClr>
                </a:solidFill>
              </a:rPr>
              <a:t>Managing the Invisible Backbone of the Cloud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5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C8574-0981-AAA9-88C4-392BE25D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MY" sz="4000">
                <a:solidFill>
                  <a:srgbClr val="FFFFFF"/>
                </a:solidFill>
              </a:rPr>
              <a:t>Purpose of Virtual Machines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869E14-21A0-BBEE-4FC2-727273B905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62970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2256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99387-A532-01E2-7793-92ED5E16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MY" sz="4000"/>
              <a:t>Benefits of Virtual Machines in Cloud</a:t>
            </a:r>
            <a:endParaRPr lang="en-US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FD96D9-A0E6-111E-43FF-311D036373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418933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4447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D2AD6-3492-7984-3724-AD743209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MY" sz="4800"/>
              <a:t>Opportunities in Cloud Infrastructure Management</a:t>
            </a:r>
            <a:endParaRPr lang="en-US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DD7285-6881-832B-227E-A11A72A84C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9987451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0228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21FF-1F0C-FC58-F510-970B69E9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anchor="b">
            <a:normAutofit/>
          </a:bodyPr>
          <a:lstStyle/>
          <a:p>
            <a:r>
              <a:rPr lang="en-MY" sz="3200"/>
              <a:t>Challenges in Cloud Infrastructure</a:t>
            </a:r>
            <a:endParaRPr lang="en-US" sz="3200"/>
          </a:p>
        </p:txBody>
      </p:sp>
      <p:pic>
        <p:nvPicPr>
          <p:cNvPr id="17" name="Picture 16" descr="Digital padlock art">
            <a:extLst>
              <a:ext uri="{FF2B5EF4-FFF2-40B4-BE49-F238E27FC236}">
                <a16:creationId xmlns:a16="http://schemas.microsoft.com/office/drawing/2014/main" id="{BAE960CB-6B2A-CF23-B615-05133EE51F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794" b="-2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BA780-E669-B16B-849D-6DAEDC2CC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978" y="2533476"/>
            <a:ext cx="3369234" cy="3447832"/>
          </a:xfrm>
        </p:spPr>
        <p:txBody>
          <a:bodyPr anchor="t">
            <a:normAutofit/>
          </a:bodyPr>
          <a:lstStyle/>
          <a:p>
            <a:r>
              <a:rPr lang="en-MY" sz="2000"/>
              <a:t>Vendor lock-in</a:t>
            </a:r>
          </a:p>
          <a:p>
            <a:r>
              <a:rPr lang="en-MY" sz="2000"/>
              <a:t>Complex configurations</a:t>
            </a:r>
          </a:p>
          <a:p>
            <a:r>
              <a:rPr lang="en-MY" sz="2000"/>
              <a:t>Latency issues</a:t>
            </a:r>
          </a:p>
          <a:p>
            <a:r>
              <a:rPr lang="en-MY" sz="2000"/>
              <a:t>Skills gap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81940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00D05-3622-479B-593B-7F7EC7A2F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MY" sz="4000"/>
              <a:t>Security Issues in Virtual Infrastructure</a:t>
            </a:r>
            <a:endParaRPr lang="en-US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F3DE94-046F-5A55-1FF5-4B3A96DEE0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188066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9038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6EC3-C823-EF93-E1D1-4ABD8E01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en-MY" sz="3200"/>
              <a:t>Performance Issues</a:t>
            </a:r>
            <a:endParaRPr lang="en-US" sz="3200"/>
          </a:p>
        </p:txBody>
      </p:sp>
      <p:pic>
        <p:nvPicPr>
          <p:cNvPr id="5" name="Picture 4" descr="Audio sound board">
            <a:extLst>
              <a:ext uri="{FF2B5EF4-FFF2-40B4-BE49-F238E27FC236}">
                <a16:creationId xmlns:a16="http://schemas.microsoft.com/office/drawing/2014/main" id="{0CBD2D5A-D37A-0CC7-FC75-9D9615D738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422" r="8244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151C-C052-84EA-E0C0-C8F8285F7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r>
              <a:rPr lang="en-MY" sz="2000"/>
              <a:t>Overprovisioning</a:t>
            </a:r>
          </a:p>
          <a:p>
            <a:r>
              <a:rPr lang="en-MY" sz="2000"/>
              <a:t>VM sprawl (too many unused VMs)</a:t>
            </a:r>
          </a:p>
          <a:p>
            <a:r>
              <a:rPr lang="en-MY" sz="2000"/>
              <a:t>Resource contention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52395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C5BF-3D8A-3C1C-7BAF-70DAD720B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anchor="b">
            <a:normAutofit/>
          </a:bodyPr>
          <a:lstStyle/>
          <a:p>
            <a:r>
              <a:rPr lang="en-MY" sz="3200"/>
              <a:t>Cost Management Challenges</a:t>
            </a:r>
            <a:endParaRPr lang="en-US" sz="3200"/>
          </a:p>
        </p:txBody>
      </p:sp>
      <p:pic>
        <p:nvPicPr>
          <p:cNvPr id="5" name="Picture 4" descr="A digital spiral image in blue background">
            <a:extLst>
              <a:ext uri="{FF2B5EF4-FFF2-40B4-BE49-F238E27FC236}">
                <a16:creationId xmlns:a16="http://schemas.microsoft.com/office/drawing/2014/main" id="{B3B31585-D1FF-4C44-CFD6-A9B5D61E87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8" r="38467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48563-7AFB-FDA1-ABAE-4A864CEFC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978" y="2533476"/>
            <a:ext cx="3369234" cy="3447832"/>
          </a:xfrm>
        </p:spPr>
        <p:txBody>
          <a:bodyPr anchor="t">
            <a:normAutofit/>
          </a:bodyPr>
          <a:lstStyle/>
          <a:p>
            <a:r>
              <a:rPr lang="en-MY" sz="2000"/>
              <a:t>Pay-per-use can spiral</a:t>
            </a:r>
          </a:p>
          <a:p>
            <a:r>
              <a:rPr lang="en-MY" sz="2000"/>
              <a:t>Unused VMs add cost</a:t>
            </a:r>
          </a:p>
          <a:p>
            <a:r>
              <a:rPr lang="en-MY" sz="2000"/>
              <a:t>Lack of visibility = billing shocks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89705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9F91C-25EE-3A91-3EAC-61B8B38681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058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8B890-378C-2B09-DA61-EF1FDD16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MY" sz="4000"/>
              <a:t>Disadvantages of Virtual Machines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9C5ED-E8EA-D1B8-1196-60A1921E7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en-MY" sz="2000"/>
              <a:t>Slower than containers</a:t>
            </a:r>
          </a:p>
          <a:p>
            <a:r>
              <a:rPr lang="en-MY" sz="2000"/>
              <a:t>Resource overhead</a:t>
            </a:r>
          </a:p>
          <a:p>
            <a:r>
              <a:rPr lang="en-MY" sz="2000"/>
              <a:t>Complex network setups</a:t>
            </a:r>
          </a:p>
          <a:p>
            <a:r>
              <a:rPr lang="en-MY" sz="2000"/>
              <a:t>Longer boot times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91945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1273-7709-A666-E644-EE197A101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How to Overcome the Challenges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FB43E5-9268-EBF9-85AE-80618475AD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3203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57380E-84A4-2C14-C1F9-E87D3A3C7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MY" sz="4000"/>
              <a:t>Cloud Management Best Practices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BB081-2B31-D538-4CC8-15072828D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MY" sz="2000"/>
              <a:t>Document configurations</a:t>
            </a:r>
          </a:p>
          <a:p>
            <a:r>
              <a:rPr lang="en-MY" sz="2000"/>
              <a:t>Use tagging and naming conventions</a:t>
            </a:r>
          </a:p>
          <a:p>
            <a:r>
              <a:rPr lang="en-MY" sz="2000"/>
              <a:t>Regular cost reviews</a:t>
            </a:r>
          </a:p>
          <a:p>
            <a:r>
              <a:rPr lang="en-MY" sz="2000"/>
              <a:t>Disaster recovery planning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7CD3C677-C856-A4FC-EC7B-767E2AF91C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601" r="-2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6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00B7C-4022-E67A-AE80-04FA5BCCC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MY" sz="4000"/>
              <a:t>Introduction to Cloud Infrastructure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10355-EE88-AB27-C5EE-265F18FF2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MY" sz="1700"/>
              <a:t>Cloud infrastructure includes:</a:t>
            </a:r>
          </a:p>
          <a:p>
            <a:pPr lvl="1"/>
            <a:r>
              <a:rPr lang="en-MY" sz="1700"/>
              <a:t>Compute (VMs, containers)</a:t>
            </a:r>
          </a:p>
          <a:p>
            <a:pPr lvl="1"/>
            <a:r>
              <a:rPr lang="en-MY" sz="1700"/>
              <a:t>Storage (block, object, file)</a:t>
            </a:r>
          </a:p>
          <a:p>
            <a:pPr lvl="1"/>
            <a:r>
              <a:rPr lang="en-MY" sz="1700"/>
              <a:t>Network (virtual switches, routers)</a:t>
            </a:r>
          </a:p>
          <a:p>
            <a:r>
              <a:rPr lang="en-MY" sz="1700"/>
              <a:t>Managed via web portals or APIs</a:t>
            </a:r>
          </a:p>
          <a:p>
            <a:endParaRPr lang="en-MY" sz="1700"/>
          </a:p>
          <a:p>
            <a:pPr marL="0" indent="0">
              <a:buNone/>
            </a:pPr>
            <a:endParaRPr lang="en-MY" sz="1700"/>
          </a:p>
          <a:p>
            <a:pPr marL="0" indent="0">
              <a:buNone/>
            </a:pPr>
            <a:r>
              <a:rPr lang="en-MY" sz="1700"/>
              <a:t>Think of it like renting a fully furnished apartment. You don’t own the building (hardware), but you get everything you need inside (VM, storage, etc.)</a:t>
            </a:r>
          </a:p>
          <a:p>
            <a:pPr marL="0" indent="0">
              <a:buNone/>
            </a:pPr>
            <a:endParaRPr lang="en-US" sz="1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056F4-B937-4395-7C72-AF997A8335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9944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73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4B3F-5862-11F7-275A-3472A219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355265" cy="1616203"/>
          </a:xfrm>
        </p:spPr>
        <p:txBody>
          <a:bodyPr anchor="b">
            <a:normAutofit/>
          </a:bodyPr>
          <a:lstStyle/>
          <a:p>
            <a:r>
              <a:rPr lang="en-MY" sz="3200"/>
              <a:t>Summary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4C297-491A-451E-4340-6C9AD57FD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4355265" cy="3447832"/>
          </a:xfrm>
        </p:spPr>
        <p:txBody>
          <a:bodyPr anchor="t">
            <a:normAutofit/>
          </a:bodyPr>
          <a:lstStyle/>
          <a:p>
            <a:r>
              <a:rPr lang="en-MY" sz="2000"/>
              <a:t>Cloud infrastructure = virtualized compute, storage, and network</a:t>
            </a:r>
          </a:p>
          <a:p>
            <a:r>
              <a:rPr lang="en-MY" sz="2000"/>
              <a:t>VIMs help manage resources</a:t>
            </a:r>
          </a:p>
          <a:p>
            <a:r>
              <a:rPr lang="en-MY" sz="2000"/>
              <a:t>VMs offer isolation and flexibility</a:t>
            </a:r>
          </a:p>
          <a:p>
            <a:r>
              <a:rPr lang="en-MY" sz="2000"/>
              <a:t>But also come with costs and complexity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5" name="Picture 4" descr="Balls passing through a cloud">
            <a:extLst>
              <a:ext uri="{FF2B5EF4-FFF2-40B4-BE49-F238E27FC236}">
                <a16:creationId xmlns:a16="http://schemas.microsoft.com/office/drawing/2014/main" id="{D09B9AD3-7B4D-6E7E-409A-4FD954E90E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197" r="29582" b="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69424" y="3028872"/>
            <a:ext cx="1559464" cy="6106313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5441" y="-3760"/>
            <a:ext cx="2176557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96000" y="5502302"/>
            <a:ext cx="6106314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26892" y="2939627"/>
            <a:ext cx="3162908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9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2B274-60BD-5CA6-76B9-77F00AFE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MY" sz="4800"/>
              <a:t>Final Thoughts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C25D2-7B5B-9296-E582-3B0C1DC1C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MY" sz="2400"/>
              <a:t>“Managing cloud is like playing chess blindfolded… unless you have the right tools!”</a:t>
            </a:r>
          </a:p>
          <a:p>
            <a:pPr>
              <a:buNone/>
            </a:pPr>
            <a:r>
              <a:rPr lang="en-MY" sz="2400"/>
              <a:t>Explore hands-on tools like: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2400"/>
              <a:t>VirtualBox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2400"/>
              <a:t>Proxmox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2400"/>
              <a:t>OpenStack DevStack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2400"/>
              <a:t>AWS Free Tier</a:t>
            </a:r>
          </a:p>
          <a:p>
            <a:pPr marL="0" indent="0">
              <a:buNone/>
            </a:pPr>
            <a:endParaRPr lang="en-US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55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ud shaped hard drive with cables">
            <a:extLst>
              <a:ext uri="{FF2B5EF4-FFF2-40B4-BE49-F238E27FC236}">
                <a16:creationId xmlns:a16="http://schemas.microsoft.com/office/drawing/2014/main" id="{EED4CFCD-5DF0-BFE4-724E-622DAD2DE5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309" r="30861" b="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F3D40-B331-B48F-ABED-A8309D51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MY" sz="3700"/>
              <a:t>Why Cloud Infrastructure Management Matters</a:t>
            </a: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66878-492B-4F3D-441E-EC0008FE9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MY" sz="2000"/>
              <a:t>Ensures resources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sz="2000"/>
              <a:t>Available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sz="2000"/>
              <a:t>Secure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sz="2000"/>
              <a:t>Efficient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2000"/>
              <a:t>Prevents downtime and optimizes cost</a:t>
            </a:r>
          </a:p>
          <a:p>
            <a:r>
              <a:rPr lang="en-MY" sz="2000" b="1"/>
              <a:t>Real-life example:</a:t>
            </a:r>
            <a:br>
              <a:rPr lang="en-MY" sz="2000"/>
            </a:br>
            <a:r>
              <a:rPr lang="en-MY" sz="2000"/>
              <a:t>Netflix uses cloud infrastructure to stream to millions. Without solid management, you'd be watching a spinning buffer wheel all day.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1850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07D9A-DCC7-3D64-ECB1-247655BCD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MY" sz="4000"/>
              <a:t>What is a Virtual Infrastructure Manager (VIM)?</a:t>
            </a:r>
            <a:endParaRPr lang="en-US" sz="4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7F6710-2A60-6A56-DF11-C718DA4130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533" r="9644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687513-FC8F-4361-86D9-458213B0F2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263809"/>
              </p:ext>
            </p:extLst>
          </p:nvPr>
        </p:nvGraphicFramePr>
        <p:xfrm>
          <a:off x="4553734" y="2409830"/>
          <a:ext cx="6798539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579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60FC9-5827-2832-AA8E-07AA400E0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MY" sz="4000">
                <a:solidFill>
                  <a:srgbClr val="FFFFFF"/>
                </a:solidFill>
              </a:rPr>
              <a:t>Core Features of a VIM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DE71D7-5220-7FFB-E55D-64E6101B32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70975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686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C3237-740F-D1FB-E1F3-070558D17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MY" sz="4000">
                <a:solidFill>
                  <a:srgbClr val="FFFFFF"/>
                </a:solidFill>
              </a:rPr>
              <a:t>Example – OpenStack as a VIM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DA555C-87D6-5307-CAEA-E2E9A2C7B6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53334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355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00FE2-CEB2-DB4E-786C-FEA34D267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MY" sz="4800"/>
              <a:t>VMware vSphere as a VIM</a:t>
            </a:r>
            <a:endParaRPr lang="en-US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A885F0-F2AA-DB06-E6E4-23953BC03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45331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5609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AD7C1-6707-526B-4A17-6784CD55A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MY" sz="4800"/>
              <a:t>Feature Comparison of VIMs</a:t>
            </a:r>
            <a:endParaRPr lang="en-US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63D254-7301-0C82-3D83-5F4B53CD7B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0718694"/>
              </p:ext>
            </p:extLst>
          </p:nvPr>
        </p:nvGraphicFramePr>
        <p:xfrm>
          <a:off x="904602" y="3125798"/>
          <a:ext cx="10378442" cy="299334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46570">
                  <a:extLst>
                    <a:ext uri="{9D8B030D-6E8A-4147-A177-3AD203B41FA5}">
                      <a16:colId xmlns:a16="http://schemas.microsoft.com/office/drawing/2014/main" val="253078735"/>
                    </a:ext>
                  </a:extLst>
                </a:gridCol>
                <a:gridCol w="2150522">
                  <a:extLst>
                    <a:ext uri="{9D8B030D-6E8A-4147-A177-3AD203B41FA5}">
                      <a16:colId xmlns:a16="http://schemas.microsoft.com/office/drawing/2014/main" val="187831271"/>
                    </a:ext>
                  </a:extLst>
                </a:gridCol>
                <a:gridCol w="3076494">
                  <a:extLst>
                    <a:ext uri="{9D8B030D-6E8A-4147-A177-3AD203B41FA5}">
                      <a16:colId xmlns:a16="http://schemas.microsoft.com/office/drawing/2014/main" val="120357344"/>
                    </a:ext>
                  </a:extLst>
                </a:gridCol>
                <a:gridCol w="1904856">
                  <a:extLst>
                    <a:ext uri="{9D8B030D-6E8A-4147-A177-3AD203B41FA5}">
                      <a16:colId xmlns:a16="http://schemas.microsoft.com/office/drawing/2014/main" val="216081034"/>
                    </a:ext>
                  </a:extLst>
                </a:gridCol>
              </a:tblGrid>
              <a:tr h="598669">
                <a:tc>
                  <a:txBody>
                    <a:bodyPr/>
                    <a:lstStyle/>
                    <a:p>
                      <a:r>
                        <a:rPr lang="en-MY" sz="2700"/>
                        <a:t>Feature</a:t>
                      </a:r>
                    </a:p>
                  </a:txBody>
                  <a:tcPr marL="136061" marR="136061" marT="68031" marB="68031" anchor="ctr"/>
                </a:tc>
                <a:tc>
                  <a:txBody>
                    <a:bodyPr/>
                    <a:lstStyle/>
                    <a:p>
                      <a:r>
                        <a:rPr lang="en-MY" sz="2700"/>
                        <a:t>OpenStack</a:t>
                      </a:r>
                    </a:p>
                  </a:txBody>
                  <a:tcPr marL="136061" marR="136061" marT="68031" marB="68031" anchor="ctr"/>
                </a:tc>
                <a:tc>
                  <a:txBody>
                    <a:bodyPr/>
                    <a:lstStyle/>
                    <a:p>
                      <a:r>
                        <a:rPr lang="en-MY" sz="2700"/>
                        <a:t>VMware vSphere</a:t>
                      </a:r>
                    </a:p>
                  </a:txBody>
                  <a:tcPr marL="136061" marR="136061" marT="68031" marB="68031" anchor="ctr"/>
                </a:tc>
                <a:tc>
                  <a:txBody>
                    <a:bodyPr/>
                    <a:lstStyle/>
                    <a:p>
                      <a:r>
                        <a:rPr lang="en-MY" sz="2700"/>
                        <a:t>Proxmox</a:t>
                      </a:r>
                    </a:p>
                  </a:txBody>
                  <a:tcPr marL="136061" marR="136061" marT="68031" marB="68031" anchor="ctr"/>
                </a:tc>
                <a:extLst>
                  <a:ext uri="{0D108BD9-81ED-4DB2-BD59-A6C34878D82A}">
                    <a16:rowId xmlns:a16="http://schemas.microsoft.com/office/drawing/2014/main" val="570859808"/>
                  </a:ext>
                </a:extLst>
              </a:tr>
              <a:tr h="598669">
                <a:tc>
                  <a:txBody>
                    <a:bodyPr/>
                    <a:lstStyle/>
                    <a:p>
                      <a:r>
                        <a:rPr lang="en-MY" sz="2700"/>
                        <a:t>Open-source</a:t>
                      </a:r>
                    </a:p>
                  </a:txBody>
                  <a:tcPr marL="136061" marR="136061" marT="68031" marB="68031" anchor="ctr"/>
                </a:tc>
                <a:tc>
                  <a:txBody>
                    <a:bodyPr/>
                    <a:lstStyle/>
                    <a:p>
                      <a:r>
                        <a:rPr lang="en-MY" sz="2700"/>
                        <a:t>✅</a:t>
                      </a:r>
                    </a:p>
                  </a:txBody>
                  <a:tcPr marL="136061" marR="136061" marT="68031" marB="68031" anchor="ctr"/>
                </a:tc>
                <a:tc>
                  <a:txBody>
                    <a:bodyPr/>
                    <a:lstStyle/>
                    <a:p>
                      <a:r>
                        <a:rPr lang="en-MY" sz="2700"/>
                        <a:t>❌</a:t>
                      </a:r>
                    </a:p>
                  </a:txBody>
                  <a:tcPr marL="136061" marR="136061" marT="68031" marB="68031" anchor="ctr"/>
                </a:tc>
                <a:tc>
                  <a:txBody>
                    <a:bodyPr/>
                    <a:lstStyle/>
                    <a:p>
                      <a:r>
                        <a:rPr lang="en-MY" sz="2700"/>
                        <a:t>✅</a:t>
                      </a:r>
                    </a:p>
                  </a:txBody>
                  <a:tcPr marL="136061" marR="136061" marT="68031" marB="68031" anchor="ctr"/>
                </a:tc>
                <a:extLst>
                  <a:ext uri="{0D108BD9-81ED-4DB2-BD59-A6C34878D82A}">
                    <a16:rowId xmlns:a16="http://schemas.microsoft.com/office/drawing/2014/main" val="2346110854"/>
                  </a:ext>
                </a:extLst>
              </a:tr>
              <a:tr h="598669">
                <a:tc>
                  <a:txBody>
                    <a:bodyPr/>
                    <a:lstStyle/>
                    <a:p>
                      <a:r>
                        <a:rPr lang="en-MY" sz="2700"/>
                        <a:t>GUI</a:t>
                      </a:r>
                    </a:p>
                  </a:txBody>
                  <a:tcPr marL="136061" marR="136061" marT="68031" marB="68031" anchor="ctr"/>
                </a:tc>
                <a:tc>
                  <a:txBody>
                    <a:bodyPr/>
                    <a:lstStyle/>
                    <a:p>
                      <a:r>
                        <a:rPr lang="en-MY" sz="2700"/>
                        <a:t>Moderate</a:t>
                      </a:r>
                    </a:p>
                  </a:txBody>
                  <a:tcPr marL="136061" marR="136061" marT="68031" marB="68031" anchor="ctr"/>
                </a:tc>
                <a:tc>
                  <a:txBody>
                    <a:bodyPr/>
                    <a:lstStyle/>
                    <a:p>
                      <a:r>
                        <a:rPr lang="en-MY" sz="2700"/>
                        <a:t>Excellent</a:t>
                      </a:r>
                    </a:p>
                  </a:txBody>
                  <a:tcPr marL="136061" marR="136061" marT="68031" marB="68031" anchor="ctr"/>
                </a:tc>
                <a:tc>
                  <a:txBody>
                    <a:bodyPr/>
                    <a:lstStyle/>
                    <a:p>
                      <a:r>
                        <a:rPr lang="en-MY" sz="2700"/>
                        <a:t>Good</a:t>
                      </a:r>
                    </a:p>
                  </a:txBody>
                  <a:tcPr marL="136061" marR="136061" marT="68031" marB="68031" anchor="ctr"/>
                </a:tc>
                <a:extLst>
                  <a:ext uri="{0D108BD9-81ED-4DB2-BD59-A6C34878D82A}">
                    <a16:rowId xmlns:a16="http://schemas.microsoft.com/office/drawing/2014/main" val="388789920"/>
                  </a:ext>
                </a:extLst>
              </a:tr>
              <a:tr h="598669">
                <a:tc>
                  <a:txBody>
                    <a:bodyPr/>
                    <a:lstStyle/>
                    <a:p>
                      <a:r>
                        <a:rPr lang="en-MY" sz="2700"/>
                        <a:t>Enterprise support</a:t>
                      </a:r>
                    </a:p>
                  </a:txBody>
                  <a:tcPr marL="136061" marR="136061" marT="68031" marB="68031" anchor="ctr"/>
                </a:tc>
                <a:tc>
                  <a:txBody>
                    <a:bodyPr/>
                    <a:lstStyle/>
                    <a:p>
                      <a:r>
                        <a:rPr lang="en-MY" sz="2700"/>
                        <a:t>Moderate</a:t>
                      </a:r>
                    </a:p>
                  </a:txBody>
                  <a:tcPr marL="136061" marR="136061" marT="68031" marB="68031" anchor="ctr"/>
                </a:tc>
                <a:tc>
                  <a:txBody>
                    <a:bodyPr/>
                    <a:lstStyle/>
                    <a:p>
                      <a:r>
                        <a:rPr lang="en-MY" sz="2700"/>
                        <a:t>Excellent</a:t>
                      </a:r>
                    </a:p>
                  </a:txBody>
                  <a:tcPr marL="136061" marR="136061" marT="68031" marB="68031" anchor="ctr"/>
                </a:tc>
                <a:tc>
                  <a:txBody>
                    <a:bodyPr/>
                    <a:lstStyle/>
                    <a:p>
                      <a:r>
                        <a:rPr lang="en-MY" sz="2700"/>
                        <a:t>Moderate</a:t>
                      </a:r>
                    </a:p>
                  </a:txBody>
                  <a:tcPr marL="136061" marR="136061" marT="68031" marB="68031" anchor="ctr"/>
                </a:tc>
                <a:extLst>
                  <a:ext uri="{0D108BD9-81ED-4DB2-BD59-A6C34878D82A}">
                    <a16:rowId xmlns:a16="http://schemas.microsoft.com/office/drawing/2014/main" val="3259712897"/>
                  </a:ext>
                </a:extLst>
              </a:tr>
              <a:tr h="598669">
                <a:tc>
                  <a:txBody>
                    <a:bodyPr/>
                    <a:lstStyle/>
                    <a:p>
                      <a:r>
                        <a:rPr lang="en-MY" sz="2700"/>
                        <a:t>Scalability</a:t>
                      </a:r>
                    </a:p>
                  </a:txBody>
                  <a:tcPr marL="136061" marR="136061" marT="68031" marB="68031" anchor="ctr"/>
                </a:tc>
                <a:tc>
                  <a:txBody>
                    <a:bodyPr/>
                    <a:lstStyle/>
                    <a:p>
                      <a:r>
                        <a:rPr lang="en-MY" sz="2700"/>
                        <a:t>High</a:t>
                      </a:r>
                    </a:p>
                  </a:txBody>
                  <a:tcPr marL="136061" marR="136061" marT="68031" marB="68031" anchor="ctr"/>
                </a:tc>
                <a:tc>
                  <a:txBody>
                    <a:bodyPr/>
                    <a:lstStyle/>
                    <a:p>
                      <a:r>
                        <a:rPr lang="en-MY" sz="2700"/>
                        <a:t>High</a:t>
                      </a:r>
                    </a:p>
                  </a:txBody>
                  <a:tcPr marL="136061" marR="136061" marT="68031" marB="68031" anchor="ctr"/>
                </a:tc>
                <a:tc>
                  <a:txBody>
                    <a:bodyPr/>
                    <a:lstStyle/>
                    <a:p>
                      <a:r>
                        <a:rPr lang="en-MY" sz="2700"/>
                        <a:t>Medium</a:t>
                      </a:r>
                    </a:p>
                  </a:txBody>
                  <a:tcPr marL="136061" marR="136061" marT="68031" marB="68031" anchor="ctr"/>
                </a:tc>
                <a:extLst>
                  <a:ext uri="{0D108BD9-81ED-4DB2-BD59-A6C34878D82A}">
                    <a16:rowId xmlns:a16="http://schemas.microsoft.com/office/drawing/2014/main" val="2002936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839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8233B0-41B5-4D9A-AEEC-13DB66A8C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13E0C-9EDF-E503-16A2-530E8FEB8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MY" sz="4200" b="1"/>
              <a:t>Advantages of Using Virtual Machines</a:t>
            </a:r>
            <a:endParaRPr lang="en-US" sz="42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671768-1FBB-323E-CC38-6B7973F3B8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603771"/>
              </p:ext>
            </p:extLst>
          </p:nvPr>
        </p:nvGraphicFramePr>
        <p:xfrm>
          <a:off x="825264" y="2598710"/>
          <a:ext cx="10039472" cy="3438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8644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496</Words>
  <Application>Microsoft Macintosh PowerPoint</Application>
  <PresentationFormat>Widescreen</PresentationFormat>
  <Paragraphs>122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Office Theme</vt:lpstr>
      <vt:lpstr>Topic 5 – Cloud Infrastructure Management</vt:lpstr>
      <vt:lpstr>Introduction to Cloud Infrastructure</vt:lpstr>
      <vt:lpstr>Why Cloud Infrastructure Management Matters</vt:lpstr>
      <vt:lpstr>What is a Virtual Infrastructure Manager (VIM)?</vt:lpstr>
      <vt:lpstr>Core Features of a VIM</vt:lpstr>
      <vt:lpstr>Example – OpenStack as a VIM</vt:lpstr>
      <vt:lpstr>VMware vSphere as a VIM</vt:lpstr>
      <vt:lpstr>Feature Comparison of VIMs</vt:lpstr>
      <vt:lpstr>Advantages of Using Virtual Machines</vt:lpstr>
      <vt:lpstr>Purpose of Virtual Machines</vt:lpstr>
      <vt:lpstr>Benefits of Virtual Machines in Cloud</vt:lpstr>
      <vt:lpstr>Opportunities in Cloud Infrastructure Management</vt:lpstr>
      <vt:lpstr>Challenges in Cloud Infrastructure</vt:lpstr>
      <vt:lpstr>Security Issues in Virtual Infrastructure</vt:lpstr>
      <vt:lpstr>Performance Issues</vt:lpstr>
      <vt:lpstr>Cost Management Challenges</vt:lpstr>
      <vt:lpstr>Disadvantages of Virtual Machines</vt:lpstr>
      <vt:lpstr>How to Overcome the Challenges</vt:lpstr>
      <vt:lpstr>Cloud Management Best Practices</vt:lpstr>
      <vt:lpstr>Summary</vt:lpstr>
      <vt:lpstr>Final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Izrulfizal Saufihamizal Bin Ibrahim</dc:creator>
  <cp:lastModifiedBy>Izrulfizal Saufihamizal Bin Ibrahim</cp:lastModifiedBy>
  <cp:revision>41</cp:revision>
  <dcterms:created xsi:type="dcterms:W3CDTF">2025-02-04T00:43:50Z</dcterms:created>
  <dcterms:modified xsi:type="dcterms:W3CDTF">2025-03-25T01:14:34Z</dcterms:modified>
</cp:coreProperties>
</file>