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73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82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B9115-B677-4586-B719-903B0D66A4C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F03170-40B3-4D9A-A2E5-4F7E327873BC}">
      <dgm:prSet/>
      <dgm:spPr/>
      <dgm:t>
        <a:bodyPr/>
        <a:lstStyle/>
        <a:p>
          <a:r>
            <a:rPr lang="en-MY" b="1"/>
            <a:t>Objective 1:</a:t>
          </a:r>
          <a:r>
            <a:rPr lang="en-MY"/>
            <a:t> Understand the difference between cloud computing and on-premise computing.</a:t>
          </a:r>
          <a:endParaRPr lang="en-US"/>
        </a:p>
      </dgm:t>
    </dgm:pt>
    <dgm:pt modelId="{CDFFBD6C-1A22-49E7-8867-C693BCAC575F}" type="parTrans" cxnId="{2566B93C-A0CF-4CD1-8A7C-56866BB266A2}">
      <dgm:prSet/>
      <dgm:spPr/>
      <dgm:t>
        <a:bodyPr/>
        <a:lstStyle/>
        <a:p>
          <a:endParaRPr lang="en-US"/>
        </a:p>
      </dgm:t>
    </dgm:pt>
    <dgm:pt modelId="{A1DDF7FB-7E5F-4BD1-B6CA-FD4DBBF79ADE}" type="sibTrans" cxnId="{2566B93C-A0CF-4CD1-8A7C-56866BB266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3C57FBF-6BE1-496E-A061-09ABB55FF245}">
      <dgm:prSet/>
      <dgm:spPr/>
      <dgm:t>
        <a:bodyPr/>
        <a:lstStyle/>
        <a:p>
          <a:r>
            <a:rPr lang="en-MY" b="1"/>
            <a:t>Objective 2:</a:t>
          </a:r>
          <a:r>
            <a:rPr lang="en-MY"/>
            <a:t> Learn how to access major cloud platforms via portals, APIs, and SDKs.</a:t>
          </a:r>
          <a:endParaRPr lang="en-US"/>
        </a:p>
      </dgm:t>
    </dgm:pt>
    <dgm:pt modelId="{CD16E79D-B85C-4B4A-B6E1-F07E876C1D07}" type="parTrans" cxnId="{26095200-9317-477C-8B8D-BF1D28B13546}">
      <dgm:prSet/>
      <dgm:spPr/>
      <dgm:t>
        <a:bodyPr/>
        <a:lstStyle/>
        <a:p>
          <a:endParaRPr lang="en-US"/>
        </a:p>
      </dgm:t>
    </dgm:pt>
    <dgm:pt modelId="{371EDD5A-4795-46D1-8A26-846E3DF6B0AA}" type="sibTrans" cxnId="{26095200-9317-477C-8B8D-BF1D28B135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F609975-327C-47CC-B020-A83570927238}">
      <dgm:prSet/>
      <dgm:spPr/>
      <dgm:t>
        <a:bodyPr/>
        <a:lstStyle/>
        <a:p>
          <a:r>
            <a:rPr lang="en-MY" b="1"/>
            <a:t>Objective 3:</a:t>
          </a:r>
          <a:r>
            <a:rPr lang="en-MY"/>
            <a:t> Explore the definition, characteristics, and advantages of cloud computing.</a:t>
          </a:r>
          <a:endParaRPr lang="en-US"/>
        </a:p>
      </dgm:t>
    </dgm:pt>
    <dgm:pt modelId="{39CF9D3F-B919-46FF-9D8A-A3D5BFF3984C}" type="parTrans" cxnId="{008C3E68-527A-4790-BE3F-AF91CA27E634}">
      <dgm:prSet/>
      <dgm:spPr/>
      <dgm:t>
        <a:bodyPr/>
        <a:lstStyle/>
        <a:p>
          <a:endParaRPr lang="en-US"/>
        </a:p>
      </dgm:t>
    </dgm:pt>
    <dgm:pt modelId="{6061834B-8F81-4EDA-A4BB-6EAD8C221FA8}" type="sibTrans" cxnId="{008C3E68-527A-4790-BE3F-AF91CA27E63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932DA0F-8955-40DF-9803-F6610655738B}">
      <dgm:prSet/>
      <dgm:spPr/>
      <dgm:t>
        <a:bodyPr/>
        <a:lstStyle/>
        <a:p>
          <a:r>
            <a:rPr lang="en-MY" b="1"/>
            <a:t>Objective 4:</a:t>
          </a:r>
          <a:r>
            <a:rPr lang="en-MY"/>
            <a:t> Understand the relationship between Cloud Computing and Service-Oriented Architecture (SOA).</a:t>
          </a:r>
          <a:endParaRPr lang="en-US"/>
        </a:p>
      </dgm:t>
    </dgm:pt>
    <dgm:pt modelId="{56B2DE4C-300E-449C-B026-92C5DEDC6061}" type="parTrans" cxnId="{72ACBBF4-C853-413E-9B5B-9232932915A3}">
      <dgm:prSet/>
      <dgm:spPr/>
      <dgm:t>
        <a:bodyPr/>
        <a:lstStyle/>
        <a:p>
          <a:endParaRPr lang="en-US"/>
        </a:p>
      </dgm:t>
    </dgm:pt>
    <dgm:pt modelId="{2A5F513A-9555-45A8-9323-42F773818D5C}" type="sibTrans" cxnId="{72ACBBF4-C853-413E-9B5B-9232932915A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C424D4D-3BEC-4CC5-B1F0-7E2516288F20}">
      <dgm:prSet/>
      <dgm:spPr/>
      <dgm:t>
        <a:bodyPr/>
        <a:lstStyle/>
        <a:p>
          <a:r>
            <a:rPr lang="en-MY" b="1"/>
            <a:t>Objective 5:</a:t>
          </a:r>
          <a:r>
            <a:rPr lang="en-MY"/>
            <a:t> Discuss enterprise cloud drivers and adoption trends.</a:t>
          </a:r>
          <a:endParaRPr lang="en-US"/>
        </a:p>
      </dgm:t>
    </dgm:pt>
    <dgm:pt modelId="{6D89BB66-9090-485F-8FA5-69D16453B459}" type="parTrans" cxnId="{39A1BDB0-AB14-4042-9E1A-F954CC8BEFA1}">
      <dgm:prSet/>
      <dgm:spPr/>
      <dgm:t>
        <a:bodyPr/>
        <a:lstStyle/>
        <a:p>
          <a:endParaRPr lang="en-US"/>
        </a:p>
      </dgm:t>
    </dgm:pt>
    <dgm:pt modelId="{3F89EFA3-853C-41D7-8EF4-0D8A269FB125}" type="sibTrans" cxnId="{39A1BDB0-AB14-4042-9E1A-F954CC8BEFA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3E39305-16BA-A646-9430-7F0BA769CC8A}" type="pres">
      <dgm:prSet presAssocID="{5C0B9115-B677-4586-B719-903B0D66A4C4}" presName="Name0" presStyleCnt="0">
        <dgm:presLayoutVars>
          <dgm:animLvl val="lvl"/>
          <dgm:resizeHandles val="exact"/>
        </dgm:presLayoutVars>
      </dgm:prSet>
      <dgm:spPr/>
    </dgm:pt>
    <dgm:pt modelId="{A56D6E97-B82C-D445-B575-A056CFA59867}" type="pres">
      <dgm:prSet presAssocID="{61F03170-40B3-4D9A-A2E5-4F7E327873BC}" presName="compositeNode" presStyleCnt="0">
        <dgm:presLayoutVars>
          <dgm:bulletEnabled val="1"/>
        </dgm:presLayoutVars>
      </dgm:prSet>
      <dgm:spPr/>
    </dgm:pt>
    <dgm:pt modelId="{CEBF6FDF-2ABA-CC42-A608-77DDFB5E5B03}" type="pres">
      <dgm:prSet presAssocID="{61F03170-40B3-4D9A-A2E5-4F7E327873BC}" presName="bgRect" presStyleLbl="bgAccFollowNode1" presStyleIdx="0" presStyleCnt="5"/>
      <dgm:spPr/>
    </dgm:pt>
    <dgm:pt modelId="{06FEF6D1-E44B-9846-8599-C777D1E1E445}" type="pres">
      <dgm:prSet presAssocID="{A1DDF7FB-7E5F-4BD1-B6CA-FD4DBBF79AD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932570F-EB18-DD46-97F4-FC25C0003616}" type="pres">
      <dgm:prSet presAssocID="{61F03170-40B3-4D9A-A2E5-4F7E327873BC}" presName="bottomLine" presStyleLbl="alignNode1" presStyleIdx="1" presStyleCnt="10">
        <dgm:presLayoutVars/>
      </dgm:prSet>
      <dgm:spPr/>
    </dgm:pt>
    <dgm:pt modelId="{62494371-7819-5841-8CB1-E89F8187A42E}" type="pres">
      <dgm:prSet presAssocID="{61F03170-40B3-4D9A-A2E5-4F7E327873BC}" presName="nodeText" presStyleLbl="bgAccFollowNode1" presStyleIdx="0" presStyleCnt="5">
        <dgm:presLayoutVars>
          <dgm:bulletEnabled val="1"/>
        </dgm:presLayoutVars>
      </dgm:prSet>
      <dgm:spPr/>
    </dgm:pt>
    <dgm:pt modelId="{3D029D21-1B7C-B248-90F7-BB25B4C5A13C}" type="pres">
      <dgm:prSet presAssocID="{A1DDF7FB-7E5F-4BD1-B6CA-FD4DBBF79ADE}" presName="sibTrans" presStyleCnt="0"/>
      <dgm:spPr/>
    </dgm:pt>
    <dgm:pt modelId="{8AB9A8E9-A10F-D24C-9739-2BAA8CADEE60}" type="pres">
      <dgm:prSet presAssocID="{D3C57FBF-6BE1-496E-A061-09ABB55FF245}" presName="compositeNode" presStyleCnt="0">
        <dgm:presLayoutVars>
          <dgm:bulletEnabled val="1"/>
        </dgm:presLayoutVars>
      </dgm:prSet>
      <dgm:spPr/>
    </dgm:pt>
    <dgm:pt modelId="{151A0D28-003F-4A4D-9E10-82CA93C5A8F0}" type="pres">
      <dgm:prSet presAssocID="{D3C57FBF-6BE1-496E-A061-09ABB55FF245}" presName="bgRect" presStyleLbl="bgAccFollowNode1" presStyleIdx="1" presStyleCnt="5"/>
      <dgm:spPr/>
    </dgm:pt>
    <dgm:pt modelId="{05AE655D-171E-E84A-995B-5E0E1DD9AE2A}" type="pres">
      <dgm:prSet presAssocID="{371EDD5A-4795-46D1-8A26-846E3DF6B0A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30FC7BE-32D4-7646-A025-25E538C04BB8}" type="pres">
      <dgm:prSet presAssocID="{D3C57FBF-6BE1-496E-A061-09ABB55FF245}" presName="bottomLine" presStyleLbl="alignNode1" presStyleIdx="3" presStyleCnt="10">
        <dgm:presLayoutVars/>
      </dgm:prSet>
      <dgm:spPr/>
    </dgm:pt>
    <dgm:pt modelId="{32435891-6064-F44C-AB6D-E35D1B1CECCF}" type="pres">
      <dgm:prSet presAssocID="{D3C57FBF-6BE1-496E-A061-09ABB55FF245}" presName="nodeText" presStyleLbl="bgAccFollowNode1" presStyleIdx="1" presStyleCnt="5">
        <dgm:presLayoutVars>
          <dgm:bulletEnabled val="1"/>
        </dgm:presLayoutVars>
      </dgm:prSet>
      <dgm:spPr/>
    </dgm:pt>
    <dgm:pt modelId="{29427836-4EE2-A440-87C9-4D508C071DC1}" type="pres">
      <dgm:prSet presAssocID="{371EDD5A-4795-46D1-8A26-846E3DF6B0AA}" presName="sibTrans" presStyleCnt="0"/>
      <dgm:spPr/>
    </dgm:pt>
    <dgm:pt modelId="{7921B404-CD40-DB47-8288-C58A00E78D17}" type="pres">
      <dgm:prSet presAssocID="{0F609975-327C-47CC-B020-A83570927238}" presName="compositeNode" presStyleCnt="0">
        <dgm:presLayoutVars>
          <dgm:bulletEnabled val="1"/>
        </dgm:presLayoutVars>
      </dgm:prSet>
      <dgm:spPr/>
    </dgm:pt>
    <dgm:pt modelId="{5F0BE66C-D4E1-B245-92FB-5E6E2B57A35E}" type="pres">
      <dgm:prSet presAssocID="{0F609975-327C-47CC-B020-A83570927238}" presName="bgRect" presStyleLbl="bgAccFollowNode1" presStyleIdx="2" presStyleCnt="5"/>
      <dgm:spPr/>
    </dgm:pt>
    <dgm:pt modelId="{00149E94-57B0-1346-ACE9-8285AD23850D}" type="pres">
      <dgm:prSet presAssocID="{6061834B-8F81-4EDA-A4BB-6EAD8C221FA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EF6A013-AA3A-874A-978F-8D479C62629D}" type="pres">
      <dgm:prSet presAssocID="{0F609975-327C-47CC-B020-A83570927238}" presName="bottomLine" presStyleLbl="alignNode1" presStyleIdx="5" presStyleCnt="10">
        <dgm:presLayoutVars/>
      </dgm:prSet>
      <dgm:spPr/>
    </dgm:pt>
    <dgm:pt modelId="{5FBFD974-E9E6-7847-9016-4952FE6136FD}" type="pres">
      <dgm:prSet presAssocID="{0F609975-327C-47CC-B020-A83570927238}" presName="nodeText" presStyleLbl="bgAccFollowNode1" presStyleIdx="2" presStyleCnt="5">
        <dgm:presLayoutVars>
          <dgm:bulletEnabled val="1"/>
        </dgm:presLayoutVars>
      </dgm:prSet>
      <dgm:spPr/>
    </dgm:pt>
    <dgm:pt modelId="{E8876A9A-969A-C340-809A-924C317DC05A}" type="pres">
      <dgm:prSet presAssocID="{6061834B-8F81-4EDA-A4BB-6EAD8C221FA8}" presName="sibTrans" presStyleCnt="0"/>
      <dgm:spPr/>
    </dgm:pt>
    <dgm:pt modelId="{C8460D51-618C-C84B-AB79-D20CF05394EB}" type="pres">
      <dgm:prSet presAssocID="{2932DA0F-8955-40DF-9803-F6610655738B}" presName="compositeNode" presStyleCnt="0">
        <dgm:presLayoutVars>
          <dgm:bulletEnabled val="1"/>
        </dgm:presLayoutVars>
      </dgm:prSet>
      <dgm:spPr/>
    </dgm:pt>
    <dgm:pt modelId="{76ED4A2C-CDB7-824F-BAB4-F8E772C2F62F}" type="pres">
      <dgm:prSet presAssocID="{2932DA0F-8955-40DF-9803-F6610655738B}" presName="bgRect" presStyleLbl="bgAccFollowNode1" presStyleIdx="3" presStyleCnt="5"/>
      <dgm:spPr/>
    </dgm:pt>
    <dgm:pt modelId="{00B983E0-64FC-2E4B-B5F8-57EC3AFC4508}" type="pres">
      <dgm:prSet presAssocID="{2A5F513A-9555-45A8-9323-42F773818D5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3B811C1F-8966-8842-B70E-D6AEA5C4FEAB}" type="pres">
      <dgm:prSet presAssocID="{2932DA0F-8955-40DF-9803-F6610655738B}" presName="bottomLine" presStyleLbl="alignNode1" presStyleIdx="7" presStyleCnt="10">
        <dgm:presLayoutVars/>
      </dgm:prSet>
      <dgm:spPr/>
    </dgm:pt>
    <dgm:pt modelId="{96E2940A-1DBC-6949-9AE6-DA3166DD308E}" type="pres">
      <dgm:prSet presAssocID="{2932DA0F-8955-40DF-9803-F6610655738B}" presName="nodeText" presStyleLbl="bgAccFollowNode1" presStyleIdx="3" presStyleCnt="5">
        <dgm:presLayoutVars>
          <dgm:bulletEnabled val="1"/>
        </dgm:presLayoutVars>
      </dgm:prSet>
      <dgm:spPr/>
    </dgm:pt>
    <dgm:pt modelId="{62B49CF7-1E7D-D841-8EBC-97E6A957B46B}" type="pres">
      <dgm:prSet presAssocID="{2A5F513A-9555-45A8-9323-42F773818D5C}" presName="sibTrans" presStyleCnt="0"/>
      <dgm:spPr/>
    </dgm:pt>
    <dgm:pt modelId="{4781550F-975A-6847-AFBB-18A1ED40D5C3}" type="pres">
      <dgm:prSet presAssocID="{9C424D4D-3BEC-4CC5-B1F0-7E2516288F20}" presName="compositeNode" presStyleCnt="0">
        <dgm:presLayoutVars>
          <dgm:bulletEnabled val="1"/>
        </dgm:presLayoutVars>
      </dgm:prSet>
      <dgm:spPr/>
    </dgm:pt>
    <dgm:pt modelId="{0BCF5999-D0F9-7546-843D-BEC63296AF7B}" type="pres">
      <dgm:prSet presAssocID="{9C424D4D-3BEC-4CC5-B1F0-7E2516288F20}" presName="bgRect" presStyleLbl="bgAccFollowNode1" presStyleIdx="4" presStyleCnt="5"/>
      <dgm:spPr/>
    </dgm:pt>
    <dgm:pt modelId="{4675C0B0-2CFC-264D-88E0-C3AF991EFC78}" type="pres">
      <dgm:prSet presAssocID="{3F89EFA3-853C-41D7-8EF4-0D8A269FB125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09028D4-1CD7-EF47-AD91-FD7C953D3383}" type="pres">
      <dgm:prSet presAssocID="{9C424D4D-3BEC-4CC5-B1F0-7E2516288F20}" presName="bottomLine" presStyleLbl="alignNode1" presStyleIdx="9" presStyleCnt="10">
        <dgm:presLayoutVars/>
      </dgm:prSet>
      <dgm:spPr/>
    </dgm:pt>
    <dgm:pt modelId="{ED04E5DC-3E6B-9249-9B7F-12CD3CC3D9E2}" type="pres">
      <dgm:prSet presAssocID="{9C424D4D-3BEC-4CC5-B1F0-7E2516288F20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6095200-9317-477C-8B8D-BF1D28B13546}" srcId="{5C0B9115-B677-4586-B719-903B0D66A4C4}" destId="{D3C57FBF-6BE1-496E-A061-09ABB55FF245}" srcOrd="1" destOrd="0" parTransId="{CD16E79D-B85C-4B4A-B6E1-F07E876C1D07}" sibTransId="{371EDD5A-4795-46D1-8A26-846E3DF6B0AA}"/>
    <dgm:cxn modelId="{0FBFE414-BD6E-884D-B864-8F0BC821D70F}" type="presOf" srcId="{D3C57FBF-6BE1-496E-A061-09ABB55FF245}" destId="{151A0D28-003F-4A4D-9E10-82CA93C5A8F0}" srcOrd="0" destOrd="0" presId="urn:microsoft.com/office/officeart/2016/7/layout/BasicLinearProcessNumbered"/>
    <dgm:cxn modelId="{C27C4C24-258C-9544-AA8B-46017AA33DEC}" type="presOf" srcId="{A1DDF7FB-7E5F-4BD1-B6CA-FD4DBBF79ADE}" destId="{06FEF6D1-E44B-9846-8599-C777D1E1E445}" srcOrd="0" destOrd="0" presId="urn:microsoft.com/office/officeart/2016/7/layout/BasicLinearProcessNumbered"/>
    <dgm:cxn modelId="{7E2CE430-55F1-FC4D-9C2E-F341BC773308}" type="presOf" srcId="{0F609975-327C-47CC-B020-A83570927238}" destId="{5F0BE66C-D4E1-B245-92FB-5E6E2B57A35E}" srcOrd="0" destOrd="0" presId="urn:microsoft.com/office/officeart/2016/7/layout/BasicLinearProcessNumbered"/>
    <dgm:cxn modelId="{99201838-0A56-084F-AD8A-4417D70AB0FA}" type="presOf" srcId="{371EDD5A-4795-46D1-8A26-846E3DF6B0AA}" destId="{05AE655D-171E-E84A-995B-5E0E1DD9AE2A}" srcOrd="0" destOrd="0" presId="urn:microsoft.com/office/officeart/2016/7/layout/BasicLinearProcessNumbered"/>
    <dgm:cxn modelId="{2566B93C-A0CF-4CD1-8A7C-56866BB266A2}" srcId="{5C0B9115-B677-4586-B719-903B0D66A4C4}" destId="{61F03170-40B3-4D9A-A2E5-4F7E327873BC}" srcOrd="0" destOrd="0" parTransId="{CDFFBD6C-1A22-49E7-8867-C693BCAC575F}" sibTransId="{A1DDF7FB-7E5F-4BD1-B6CA-FD4DBBF79ADE}"/>
    <dgm:cxn modelId="{008C3E68-527A-4790-BE3F-AF91CA27E634}" srcId="{5C0B9115-B677-4586-B719-903B0D66A4C4}" destId="{0F609975-327C-47CC-B020-A83570927238}" srcOrd="2" destOrd="0" parTransId="{39CF9D3F-B919-46FF-9D8A-A3D5BFF3984C}" sibTransId="{6061834B-8F81-4EDA-A4BB-6EAD8C221FA8}"/>
    <dgm:cxn modelId="{648E796C-4EE8-ED46-B180-6BF38E1B2040}" type="presOf" srcId="{3F89EFA3-853C-41D7-8EF4-0D8A269FB125}" destId="{4675C0B0-2CFC-264D-88E0-C3AF991EFC78}" srcOrd="0" destOrd="0" presId="urn:microsoft.com/office/officeart/2016/7/layout/BasicLinearProcessNumbered"/>
    <dgm:cxn modelId="{14BB6F77-BC4F-9A47-9E00-87F909D99814}" type="presOf" srcId="{D3C57FBF-6BE1-496E-A061-09ABB55FF245}" destId="{32435891-6064-F44C-AB6D-E35D1B1CECCF}" srcOrd="1" destOrd="0" presId="urn:microsoft.com/office/officeart/2016/7/layout/BasicLinearProcessNumbered"/>
    <dgm:cxn modelId="{84F5837D-1C65-2C4F-8CF4-D675F20A7547}" type="presOf" srcId="{61F03170-40B3-4D9A-A2E5-4F7E327873BC}" destId="{CEBF6FDF-2ABA-CC42-A608-77DDFB5E5B03}" srcOrd="0" destOrd="0" presId="urn:microsoft.com/office/officeart/2016/7/layout/BasicLinearProcessNumbered"/>
    <dgm:cxn modelId="{72D44F7E-988F-3242-BCB0-433A6E595D7F}" type="presOf" srcId="{0F609975-327C-47CC-B020-A83570927238}" destId="{5FBFD974-E9E6-7847-9016-4952FE6136FD}" srcOrd="1" destOrd="0" presId="urn:microsoft.com/office/officeart/2016/7/layout/BasicLinearProcessNumbered"/>
    <dgm:cxn modelId="{90A8AC88-BF1A-6343-8B71-3CF0F7BD1094}" type="presOf" srcId="{6061834B-8F81-4EDA-A4BB-6EAD8C221FA8}" destId="{00149E94-57B0-1346-ACE9-8285AD23850D}" srcOrd="0" destOrd="0" presId="urn:microsoft.com/office/officeart/2016/7/layout/BasicLinearProcessNumbered"/>
    <dgm:cxn modelId="{730C9F8A-6378-994D-B0F3-0279E7F7DD1C}" type="presOf" srcId="{9C424D4D-3BEC-4CC5-B1F0-7E2516288F20}" destId="{0BCF5999-D0F9-7546-843D-BEC63296AF7B}" srcOrd="0" destOrd="0" presId="urn:microsoft.com/office/officeart/2016/7/layout/BasicLinearProcessNumbered"/>
    <dgm:cxn modelId="{740EFF8A-0063-754F-9A8E-7274A5B6645A}" type="presOf" srcId="{2A5F513A-9555-45A8-9323-42F773818D5C}" destId="{00B983E0-64FC-2E4B-B5F8-57EC3AFC4508}" srcOrd="0" destOrd="0" presId="urn:microsoft.com/office/officeart/2016/7/layout/BasicLinearProcessNumbered"/>
    <dgm:cxn modelId="{5F043398-89D5-5D45-AADE-B3F4B7858B0F}" type="presOf" srcId="{9C424D4D-3BEC-4CC5-B1F0-7E2516288F20}" destId="{ED04E5DC-3E6B-9249-9B7F-12CD3CC3D9E2}" srcOrd="1" destOrd="0" presId="urn:microsoft.com/office/officeart/2016/7/layout/BasicLinearProcessNumbered"/>
    <dgm:cxn modelId="{274B2A99-2383-1A47-8985-C4F066E15363}" type="presOf" srcId="{2932DA0F-8955-40DF-9803-F6610655738B}" destId="{96E2940A-1DBC-6949-9AE6-DA3166DD308E}" srcOrd="1" destOrd="0" presId="urn:microsoft.com/office/officeart/2016/7/layout/BasicLinearProcessNumbered"/>
    <dgm:cxn modelId="{39A1BDB0-AB14-4042-9E1A-F954CC8BEFA1}" srcId="{5C0B9115-B677-4586-B719-903B0D66A4C4}" destId="{9C424D4D-3BEC-4CC5-B1F0-7E2516288F20}" srcOrd="4" destOrd="0" parTransId="{6D89BB66-9090-485F-8FA5-69D16453B459}" sibTransId="{3F89EFA3-853C-41D7-8EF4-0D8A269FB125}"/>
    <dgm:cxn modelId="{751BF8B7-38A3-7A46-B885-29AFF66BF710}" type="presOf" srcId="{61F03170-40B3-4D9A-A2E5-4F7E327873BC}" destId="{62494371-7819-5841-8CB1-E89F8187A42E}" srcOrd="1" destOrd="0" presId="urn:microsoft.com/office/officeart/2016/7/layout/BasicLinearProcessNumbered"/>
    <dgm:cxn modelId="{E96E52C8-F884-6946-AF17-4D4EE001161E}" type="presOf" srcId="{5C0B9115-B677-4586-B719-903B0D66A4C4}" destId="{D3E39305-16BA-A646-9430-7F0BA769CC8A}" srcOrd="0" destOrd="0" presId="urn:microsoft.com/office/officeart/2016/7/layout/BasicLinearProcessNumbered"/>
    <dgm:cxn modelId="{EF56B4DA-488F-E749-AF8A-F43AB5C030A6}" type="presOf" srcId="{2932DA0F-8955-40DF-9803-F6610655738B}" destId="{76ED4A2C-CDB7-824F-BAB4-F8E772C2F62F}" srcOrd="0" destOrd="0" presId="urn:microsoft.com/office/officeart/2016/7/layout/BasicLinearProcessNumbered"/>
    <dgm:cxn modelId="{72ACBBF4-C853-413E-9B5B-9232932915A3}" srcId="{5C0B9115-B677-4586-B719-903B0D66A4C4}" destId="{2932DA0F-8955-40DF-9803-F6610655738B}" srcOrd="3" destOrd="0" parTransId="{56B2DE4C-300E-449C-B026-92C5DEDC6061}" sibTransId="{2A5F513A-9555-45A8-9323-42F773818D5C}"/>
    <dgm:cxn modelId="{EBFD0804-1B5C-2C4F-8D8F-3ECA57069BA9}" type="presParOf" srcId="{D3E39305-16BA-A646-9430-7F0BA769CC8A}" destId="{A56D6E97-B82C-D445-B575-A056CFA59867}" srcOrd="0" destOrd="0" presId="urn:microsoft.com/office/officeart/2016/7/layout/BasicLinearProcessNumbered"/>
    <dgm:cxn modelId="{0A0E77C1-1952-BF4A-ABA8-F1056EF4A331}" type="presParOf" srcId="{A56D6E97-B82C-D445-B575-A056CFA59867}" destId="{CEBF6FDF-2ABA-CC42-A608-77DDFB5E5B03}" srcOrd="0" destOrd="0" presId="urn:microsoft.com/office/officeart/2016/7/layout/BasicLinearProcessNumbered"/>
    <dgm:cxn modelId="{360E71FB-6C63-EF47-90DD-204A182C1874}" type="presParOf" srcId="{A56D6E97-B82C-D445-B575-A056CFA59867}" destId="{06FEF6D1-E44B-9846-8599-C777D1E1E445}" srcOrd="1" destOrd="0" presId="urn:microsoft.com/office/officeart/2016/7/layout/BasicLinearProcessNumbered"/>
    <dgm:cxn modelId="{CD1B0835-FC93-7549-BBA6-4A8B42A49098}" type="presParOf" srcId="{A56D6E97-B82C-D445-B575-A056CFA59867}" destId="{1932570F-EB18-DD46-97F4-FC25C0003616}" srcOrd="2" destOrd="0" presId="urn:microsoft.com/office/officeart/2016/7/layout/BasicLinearProcessNumbered"/>
    <dgm:cxn modelId="{8CE53A52-A34C-DD4F-87AE-82B79FB20F18}" type="presParOf" srcId="{A56D6E97-B82C-D445-B575-A056CFA59867}" destId="{62494371-7819-5841-8CB1-E89F8187A42E}" srcOrd="3" destOrd="0" presId="urn:microsoft.com/office/officeart/2016/7/layout/BasicLinearProcessNumbered"/>
    <dgm:cxn modelId="{C72108CD-E5D2-2549-B92F-2630DE36DAAB}" type="presParOf" srcId="{D3E39305-16BA-A646-9430-7F0BA769CC8A}" destId="{3D029D21-1B7C-B248-90F7-BB25B4C5A13C}" srcOrd="1" destOrd="0" presId="urn:microsoft.com/office/officeart/2016/7/layout/BasicLinearProcessNumbered"/>
    <dgm:cxn modelId="{9031D67D-AEBB-CA4F-8651-C5BA2C179FFF}" type="presParOf" srcId="{D3E39305-16BA-A646-9430-7F0BA769CC8A}" destId="{8AB9A8E9-A10F-D24C-9739-2BAA8CADEE60}" srcOrd="2" destOrd="0" presId="urn:microsoft.com/office/officeart/2016/7/layout/BasicLinearProcessNumbered"/>
    <dgm:cxn modelId="{6EA6DEA9-7CEB-1B41-96D4-2D0C122B0E8E}" type="presParOf" srcId="{8AB9A8E9-A10F-D24C-9739-2BAA8CADEE60}" destId="{151A0D28-003F-4A4D-9E10-82CA93C5A8F0}" srcOrd="0" destOrd="0" presId="urn:microsoft.com/office/officeart/2016/7/layout/BasicLinearProcessNumbered"/>
    <dgm:cxn modelId="{25F7E88E-B92F-6C43-B1D5-2886D648F6A1}" type="presParOf" srcId="{8AB9A8E9-A10F-D24C-9739-2BAA8CADEE60}" destId="{05AE655D-171E-E84A-995B-5E0E1DD9AE2A}" srcOrd="1" destOrd="0" presId="urn:microsoft.com/office/officeart/2016/7/layout/BasicLinearProcessNumbered"/>
    <dgm:cxn modelId="{882FEA3A-1B05-A44D-BD63-A7B20A0BEF05}" type="presParOf" srcId="{8AB9A8E9-A10F-D24C-9739-2BAA8CADEE60}" destId="{230FC7BE-32D4-7646-A025-25E538C04BB8}" srcOrd="2" destOrd="0" presId="urn:microsoft.com/office/officeart/2016/7/layout/BasicLinearProcessNumbered"/>
    <dgm:cxn modelId="{E1EE5DDB-E9CD-C64A-A408-765884226980}" type="presParOf" srcId="{8AB9A8E9-A10F-D24C-9739-2BAA8CADEE60}" destId="{32435891-6064-F44C-AB6D-E35D1B1CECCF}" srcOrd="3" destOrd="0" presId="urn:microsoft.com/office/officeart/2016/7/layout/BasicLinearProcessNumbered"/>
    <dgm:cxn modelId="{F38B15F1-511A-DD4C-8240-C0802CFD29AC}" type="presParOf" srcId="{D3E39305-16BA-A646-9430-7F0BA769CC8A}" destId="{29427836-4EE2-A440-87C9-4D508C071DC1}" srcOrd="3" destOrd="0" presId="urn:microsoft.com/office/officeart/2016/7/layout/BasicLinearProcessNumbered"/>
    <dgm:cxn modelId="{8DADF5E3-55B3-5948-9691-9ECBFF34A803}" type="presParOf" srcId="{D3E39305-16BA-A646-9430-7F0BA769CC8A}" destId="{7921B404-CD40-DB47-8288-C58A00E78D17}" srcOrd="4" destOrd="0" presId="urn:microsoft.com/office/officeart/2016/7/layout/BasicLinearProcessNumbered"/>
    <dgm:cxn modelId="{689D2CBE-05D8-274C-951E-FD7F3BA57E2E}" type="presParOf" srcId="{7921B404-CD40-DB47-8288-C58A00E78D17}" destId="{5F0BE66C-D4E1-B245-92FB-5E6E2B57A35E}" srcOrd="0" destOrd="0" presId="urn:microsoft.com/office/officeart/2016/7/layout/BasicLinearProcessNumbered"/>
    <dgm:cxn modelId="{4610795C-24F2-1F41-BD30-7A3387D60B8A}" type="presParOf" srcId="{7921B404-CD40-DB47-8288-C58A00E78D17}" destId="{00149E94-57B0-1346-ACE9-8285AD23850D}" srcOrd="1" destOrd="0" presId="urn:microsoft.com/office/officeart/2016/7/layout/BasicLinearProcessNumbered"/>
    <dgm:cxn modelId="{BD164E8C-9803-7641-A7CE-D4A0A3FEA34F}" type="presParOf" srcId="{7921B404-CD40-DB47-8288-C58A00E78D17}" destId="{EEF6A013-AA3A-874A-978F-8D479C62629D}" srcOrd="2" destOrd="0" presId="urn:microsoft.com/office/officeart/2016/7/layout/BasicLinearProcessNumbered"/>
    <dgm:cxn modelId="{148B8029-0C6A-0A45-B529-D13B40CBBB68}" type="presParOf" srcId="{7921B404-CD40-DB47-8288-C58A00E78D17}" destId="{5FBFD974-E9E6-7847-9016-4952FE6136FD}" srcOrd="3" destOrd="0" presId="urn:microsoft.com/office/officeart/2016/7/layout/BasicLinearProcessNumbered"/>
    <dgm:cxn modelId="{787925C5-0098-3B4D-B60B-BE8A2E0BF00A}" type="presParOf" srcId="{D3E39305-16BA-A646-9430-7F0BA769CC8A}" destId="{E8876A9A-969A-C340-809A-924C317DC05A}" srcOrd="5" destOrd="0" presId="urn:microsoft.com/office/officeart/2016/7/layout/BasicLinearProcessNumbered"/>
    <dgm:cxn modelId="{B2075566-BC11-4E49-A68F-35560488CE30}" type="presParOf" srcId="{D3E39305-16BA-A646-9430-7F0BA769CC8A}" destId="{C8460D51-618C-C84B-AB79-D20CF05394EB}" srcOrd="6" destOrd="0" presId="urn:microsoft.com/office/officeart/2016/7/layout/BasicLinearProcessNumbered"/>
    <dgm:cxn modelId="{2143BAE9-0BF9-9547-AEB7-E8E0FCD7F40C}" type="presParOf" srcId="{C8460D51-618C-C84B-AB79-D20CF05394EB}" destId="{76ED4A2C-CDB7-824F-BAB4-F8E772C2F62F}" srcOrd="0" destOrd="0" presId="urn:microsoft.com/office/officeart/2016/7/layout/BasicLinearProcessNumbered"/>
    <dgm:cxn modelId="{B3E93E34-9005-9247-9B96-D814F15631E1}" type="presParOf" srcId="{C8460D51-618C-C84B-AB79-D20CF05394EB}" destId="{00B983E0-64FC-2E4B-B5F8-57EC3AFC4508}" srcOrd="1" destOrd="0" presId="urn:microsoft.com/office/officeart/2016/7/layout/BasicLinearProcessNumbered"/>
    <dgm:cxn modelId="{38B9EB00-05C1-BF46-BB3A-FDB80BCDB946}" type="presParOf" srcId="{C8460D51-618C-C84B-AB79-D20CF05394EB}" destId="{3B811C1F-8966-8842-B70E-D6AEA5C4FEAB}" srcOrd="2" destOrd="0" presId="urn:microsoft.com/office/officeart/2016/7/layout/BasicLinearProcessNumbered"/>
    <dgm:cxn modelId="{17955369-B633-7A48-8343-B2F38FB80115}" type="presParOf" srcId="{C8460D51-618C-C84B-AB79-D20CF05394EB}" destId="{96E2940A-1DBC-6949-9AE6-DA3166DD308E}" srcOrd="3" destOrd="0" presId="urn:microsoft.com/office/officeart/2016/7/layout/BasicLinearProcessNumbered"/>
    <dgm:cxn modelId="{2CC8AB90-74A8-0042-95F7-125F286C681F}" type="presParOf" srcId="{D3E39305-16BA-A646-9430-7F0BA769CC8A}" destId="{62B49CF7-1E7D-D841-8EBC-97E6A957B46B}" srcOrd="7" destOrd="0" presId="urn:microsoft.com/office/officeart/2016/7/layout/BasicLinearProcessNumbered"/>
    <dgm:cxn modelId="{F60D9C53-9C71-744C-A1DE-0B5D820AD6DE}" type="presParOf" srcId="{D3E39305-16BA-A646-9430-7F0BA769CC8A}" destId="{4781550F-975A-6847-AFBB-18A1ED40D5C3}" srcOrd="8" destOrd="0" presId="urn:microsoft.com/office/officeart/2016/7/layout/BasicLinearProcessNumbered"/>
    <dgm:cxn modelId="{DC8144D4-81E3-194A-8EB1-101DF6EFEF75}" type="presParOf" srcId="{4781550F-975A-6847-AFBB-18A1ED40D5C3}" destId="{0BCF5999-D0F9-7546-843D-BEC63296AF7B}" srcOrd="0" destOrd="0" presId="urn:microsoft.com/office/officeart/2016/7/layout/BasicLinearProcessNumbered"/>
    <dgm:cxn modelId="{63ACE3C1-25A7-0245-AE7D-DF640020656B}" type="presParOf" srcId="{4781550F-975A-6847-AFBB-18A1ED40D5C3}" destId="{4675C0B0-2CFC-264D-88E0-C3AF991EFC78}" srcOrd="1" destOrd="0" presId="urn:microsoft.com/office/officeart/2016/7/layout/BasicLinearProcessNumbered"/>
    <dgm:cxn modelId="{76E820D3-42EE-0F42-9003-70F9C69D63F1}" type="presParOf" srcId="{4781550F-975A-6847-AFBB-18A1ED40D5C3}" destId="{B09028D4-1CD7-EF47-AD91-FD7C953D3383}" srcOrd="2" destOrd="0" presId="urn:microsoft.com/office/officeart/2016/7/layout/BasicLinearProcessNumbered"/>
    <dgm:cxn modelId="{205F43BA-3B50-364E-A224-CC7583E224BF}" type="presParOf" srcId="{4781550F-975A-6847-AFBB-18A1ED40D5C3}" destId="{ED04E5DC-3E6B-9249-9B7F-12CD3CC3D9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82455D-08D9-4AC1-A59F-5D9B1E7A2C5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BBCD2-CFBE-4AEF-9463-A1EAE4FC42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b="1"/>
            <a:t>On-Premise Computing:</a:t>
          </a:r>
          <a:endParaRPr lang="en-US"/>
        </a:p>
      </dgm:t>
    </dgm:pt>
    <dgm:pt modelId="{88482CBF-709E-4C58-B294-D5B5817420B6}" type="parTrans" cxnId="{B662A97A-7A10-46D0-8357-59674A8BA73F}">
      <dgm:prSet/>
      <dgm:spPr/>
      <dgm:t>
        <a:bodyPr/>
        <a:lstStyle/>
        <a:p>
          <a:endParaRPr lang="en-US"/>
        </a:p>
      </dgm:t>
    </dgm:pt>
    <dgm:pt modelId="{84684872-4493-436E-9417-6FC15D3ACD21}" type="sibTrans" cxnId="{B662A97A-7A10-46D0-8357-59674A8BA73F}">
      <dgm:prSet/>
      <dgm:spPr/>
      <dgm:t>
        <a:bodyPr/>
        <a:lstStyle/>
        <a:p>
          <a:endParaRPr lang="en-US"/>
        </a:p>
      </dgm:t>
    </dgm:pt>
    <dgm:pt modelId="{D9198E1A-FDF0-40BE-94B2-689F8452E332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Infrastructure managed internally.</a:t>
          </a:r>
          <a:endParaRPr lang="en-US"/>
        </a:p>
      </dgm:t>
    </dgm:pt>
    <dgm:pt modelId="{29E85D2D-D55F-4C3F-B1D8-647161AF9B5C}" type="parTrans" cxnId="{798B0957-8618-40A1-8186-300C2DB7C1AF}">
      <dgm:prSet/>
      <dgm:spPr/>
      <dgm:t>
        <a:bodyPr/>
        <a:lstStyle/>
        <a:p>
          <a:endParaRPr lang="en-US"/>
        </a:p>
      </dgm:t>
    </dgm:pt>
    <dgm:pt modelId="{E647A7FD-0C95-48D1-AF16-8555D76EDC14}" type="sibTrans" cxnId="{798B0957-8618-40A1-8186-300C2DB7C1AF}">
      <dgm:prSet/>
      <dgm:spPr/>
      <dgm:t>
        <a:bodyPr/>
        <a:lstStyle/>
        <a:p>
          <a:endParaRPr lang="en-US"/>
        </a:p>
      </dgm:t>
    </dgm:pt>
    <dgm:pt modelId="{91E40432-3695-4743-BE93-2530C84E6249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Requires significant upfront capital expenditure.</a:t>
          </a:r>
          <a:endParaRPr lang="en-US"/>
        </a:p>
      </dgm:t>
    </dgm:pt>
    <dgm:pt modelId="{30C3DE17-5DAD-466F-BAB3-1EC9077CC503}" type="parTrans" cxnId="{734E4C22-5DCE-4DE9-AB5B-B78E12372C38}">
      <dgm:prSet/>
      <dgm:spPr/>
      <dgm:t>
        <a:bodyPr/>
        <a:lstStyle/>
        <a:p>
          <a:endParaRPr lang="en-US"/>
        </a:p>
      </dgm:t>
    </dgm:pt>
    <dgm:pt modelId="{5D37FDC6-3CF0-4588-8694-7B5233636C5B}" type="sibTrans" cxnId="{734E4C22-5DCE-4DE9-AB5B-B78E12372C38}">
      <dgm:prSet/>
      <dgm:spPr/>
      <dgm:t>
        <a:bodyPr/>
        <a:lstStyle/>
        <a:p>
          <a:endParaRPr lang="en-US"/>
        </a:p>
      </dgm:t>
    </dgm:pt>
    <dgm:pt modelId="{F42F5247-DE02-419B-A2AD-019DFBCB5895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Scalability is limited by hardware availability.</a:t>
          </a:r>
          <a:endParaRPr lang="en-US"/>
        </a:p>
      </dgm:t>
    </dgm:pt>
    <dgm:pt modelId="{ECA4B371-A2CC-4FA5-BCE0-D0512D702212}" type="parTrans" cxnId="{9120E841-5635-432C-A1F6-0D12F64FD6CD}">
      <dgm:prSet/>
      <dgm:spPr/>
      <dgm:t>
        <a:bodyPr/>
        <a:lstStyle/>
        <a:p>
          <a:endParaRPr lang="en-US"/>
        </a:p>
      </dgm:t>
    </dgm:pt>
    <dgm:pt modelId="{BF9762E5-E300-4C75-8A88-55240FD6B02F}" type="sibTrans" cxnId="{9120E841-5635-432C-A1F6-0D12F64FD6CD}">
      <dgm:prSet/>
      <dgm:spPr/>
      <dgm:t>
        <a:bodyPr/>
        <a:lstStyle/>
        <a:p>
          <a:endParaRPr lang="en-US"/>
        </a:p>
      </dgm:t>
    </dgm:pt>
    <dgm:pt modelId="{8CA02FF9-6840-404B-ACAE-3D9ABC1F4A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b="1"/>
            <a:t>Cloud Computing:</a:t>
          </a:r>
          <a:endParaRPr lang="en-US"/>
        </a:p>
      </dgm:t>
    </dgm:pt>
    <dgm:pt modelId="{F15FBB9A-9213-42C1-B024-0C19EEAD494F}" type="parTrans" cxnId="{8F2430D5-1199-450F-AFBA-99D51CA1BC4A}">
      <dgm:prSet/>
      <dgm:spPr/>
      <dgm:t>
        <a:bodyPr/>
        <a:lstStyle/>
        <a:p>
          <a:endParaRPr lang="en-US"/>
        </a:p>
      </dgm:t>
    </dgm:pt>
    <dgm:pt modelId="{55F32A75-3486-4279-912B-71EEAE6E15EE}" type="sibTrans" cxnId="{8F2430D5-1199-450F-AFBA-99D51CA1BC4A}">
      <dgm:prSet/>
      <dgm:spPr/>
      <dgm:t>
        <a:bodyPr/>
        <a:lstStyle/>
        <a:p>
          <a:endParaRPr lang="en-US"/>
        </a:p>
      </dgm:t>
    </dgm:pt>
    <dgm:pt modelId="{56C52EE9-3C94-4374-AB6C-69D6C22043ED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Infrastructure managed externally by cloud providers.</a:t>
          </a:r>
          <a:endParaRPr lang="en-US"/>
        </a:p>
      </dgm:t>
    </dgm:pt>
    <dgm:pt modelId="{7BB5C2E3-2DBD-47FC-82D0-101ABD95C5D3}" type="parTrans" cxnId="{7A5988C5-AC5E-4AC6-A2B1-7B98EFA8579E}">
      <dgm:prSet/>
      <dgm:spPr/>
      <dgm:t>
        <a:bodyPr/>
        <a:lstStyle/>
        <a:p>
          <a:endParaRPr lang="en-US"/>
        </a:p>
      </dgm:t>
    </dgm:pt>
    <dgm:pt modelId="{31637D24-5C5E-4611-AA13-7436365D0DAC}" type="sibTrans" cxnId="{7A5988C5-AC5E-4AC6-A2B1-7B98EFA8579E}">
      <dgm:prSet/>
      <dgm:spPr/>
      <dgm:t>
        <a:bodyPr/>
        <a:lstStyle/>
        <a:p>
          <a:endParaRPr lang="en-US"/>
        </a:p>
      </dgm:t>
    </dgm:pt>
    <dgm:pt modelId="{6AAD9B4D-F1C1-433F-BB2E-EE4CEDA6C278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Follows a pay-as-you-go model.</a:t>
          </a:r>
          <a:endParaRPr lang="en-US"/>
        </a:p>
      </dgm:t>
    </dgm:pt>
    <dgm:pt modelId="{5052A9D1-5C25-437D-A22A-E1D02792AF16}" type="parTrans" cxnId="{4B3F697D-C7C6-4B2B-AF71-596E78028D8F}">
      <dgm:prSet/>
      <dgm:spPr/>
      <dgm:t>
        <a:bodyPr/>
        <a:lstStyle/>
        <a:p>
          <a:endParaRPr lang="en-US"/>
        </a:p>
      </dgm:t>
    </dgm:pt>
    <dgm:pt modelId="{4140C3BE-E9EE-4F94-BCAA-669811C57E4A}" type="sibTrans" cxnId="{4B3F697D-C7C6-4B2B-AF71-596E78028D8F}">
      <dgm:prSet/>
      <dgm:spPr/>
      <dgm:t>
        <a:bodyPr/>
        <a:lstStyle/>
        <a:p>
          <a:endParaRPr lang="en-US"/>
        </a:p>
      </dgm:t>
    </dgm:pt>
    <dgm:pt modelId="{3AE27023-3BB2-483E-AFB1-B0C7B1F5BAE0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High scalability and flexibility.</a:t>
          </a:r>
          <a:endParaRPr lang="en-US"/>
        </a:p>
      </dgm:t>
    </dgm:pt>
    <dgm:pt modelId="{52FC3A02-B813-4B21-8D43-D7FE1EAB919C}" type="parTrans" cxnId="{D385AD7A-5367-466C-B356-12E68F3BEC1B}">
      <dgm:prSet/>
      <dgm:spPr/>
      <dgm:t>
        <a:bodyPr/>
        <a:lstStyle/>
        <a:p>
          <a:endParaRPr lang="en-US"/>
        </a:p>
      </dgm:t>
    </dgm:pt>
    <dgm:pt modelId="{C3D4A580-2CDA-43C2-A522-B5BC50560BCA}" type="sibTrans" cxnId="{D385AD7A-5367-466C-B356-12E68F3BEC1B}">
      <dgm:prSet/>
      <dgm:spPr/>
      <dgm:t>
        <a:bodyPr/>
        <a:lstStyle/>
        <a:p>
          <a:endParaRPr lang="en-US"/>
        </a:p>
      </dgm:t>
    </dgm:pt>
    <dgm:pt modelId="{7E9FDC59-9B0B-4958-BD2A-9D8F1CB7ABB8}" type="pres">
      <dgm:prSet presAssocID="{4A82455D-08D9-4AC1-A59F-5D9B1E7A2C54}" presName="root" presStyleCnt="0">
        <dgm:presLayoutVars>
          <dgm:dir/>
          <dgm:resizeHandles val="exact"/>
        </dgm:presLayoutVars>
      </dgm:prSet>
      <dgm:spPr/>
    </dgm:pt>
    <dgm:pt modelId="{09C6EFAD-544C-43AA-A7FA-7E9F0490F05D}" type="pres">
      <dgm:prSet presAssocID="{5B6BBCD2-CFBE-4AEF-9463-A1EAE4FC42FA}" presName="compNode" presStyleCnt="0"/>
      <dgm:spPr/>
    </dgm:pt>
    <dgm:pt modelId="{4271EF17-AD5D-4817-8E27-50B5229957FF}" type="pres">
      <dgm:prSet presAssocID="{5B6BBCD2-CFBE-4AEF-9463-A1EAE4FC42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0E9525-75B5-4D75-9A79-85C883D9734B}" type="pres">
      <dgm:prSet presAssocID="{5B6BBCD2-CFBE-4AEF-9463-A1EAE4FC42FA}" presName="iconSpace" presStyleCnt="0"/>
      <dgm:spPr/>
    </dgm:pt>
    <dgm:pt modelId="{6D236EBF-B69B-4EE9-B551-C93BB7A5CD68}" type="pres">
      <dgm:prSet presAssocID="{5B6BBCD2-CFBE-4AEF-9463-A1EAE4FC42FA}" presName="parTx" presStyleLbl="revTx" presStyleIdx="0" presStyleCnt="4">
        <dgm:presLayoutVars>
          <dgm:chMax val="0"/>
          <dgm:chPref val="0"/>
        </dgm:presLayoutVars>
      </dgm:prSet>
      <dgm:spPr/>
    </dgm:pt>
    <dgm:pt modelId="{6C1F978A-F298-48E8-9A94-1F8465F18945}" type="pres">
      <dgm:prSet presAssocID="{5B6BBCD2-CFBE-4AEF-9463-A1EAE4FC42FA}" presName="txSpace" presStyleCnt="0"/>
      <dgm:spPr/>
    </dgm:pt>
    <dgm:pt modelId="{D7F5AF9F-BDA5-46A0-AC7B-685CB24BB9FB}" type="pres">
      <dgm:prSet presAssocID="{5B6BBCD2-CFBE-4AEF-9463-A1EAE4FC42FA}" presName="desTx" presStyleLbl="revTx" presStyleIdx="1" presStyleCnt="4">
        <dgm:presLayoutVars/>
      </dgm:prSet>
      <dgm:spPr/>
    </dgm:pt>
    <dgm:pt modelId="{CE4EBDA4-901C-4EB0-B9D8-421F3B0591F8}" type="pres">
      <dgm:prSet presAssocID="{84684872-4493-436E-9417-6FC15D3ACD21}" presName="sibTrans" presStyleCnt="0"/>
      <dgm:spPr/>
    </dgm:pt>
    <dgm:pt modelId="{C864DAEC-24D4-4737-8CFB-6C455137D178}" type="pres">
      <dgm:prSet presAssocID="{8CA02FF9-6840-404B-ACAE-3D9ABC1F4A7B}" presName="compNode" presStyleCnt="0"/>
      <dgm:spPr/>
    </dgm:pt>
    <dgm:pt modelId="{48362DB9-E0A9-4F16-B30A-A1018FFA446F}" type="pres">
      <dgm:prSet presAssocID="{8CA02FF9-6840-404B-ACAE-3D9ABC1F4A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A3B6C39-B6CC-4D58-9D2F-26B62665CAFC}" type="pres">
      <dgm:prSet presAssocID="{8CA02FF9-6840-404B-ACAE-3D9ABC1F4A7B}" presName="iconSpace" presStyleCnt="0"/>
      <dgm:spPr/>
    </dgm:pt>
    <dgm:pt modelId="{74B5A6CF-3E8E-4D1F-BA67-C2540651F195}" type="pres">
      <dgm:prSet presAssocID="{8CA02FF9-6840-404B-ACAE-3D9ABC1F4A7B}" presName="parTx" presStyleLbl="revTx" presStyleIdx="2" presStyleCnt="4">
        <dgm:presLayoutVars>
          <dgm:chMax val="0"/>
          <dgm:chPref val="0"/>
        </dgm:presLayoutVars>
      </dgm:prSet>
      <dgm:spPr/>
    </dgm:pt>
    <dgm:pt modelId="{E8300973-227B-4189-87FA-35C150066F7D}" type="pres">
      <dgm:prSet presAssocID="{8CA02FF9-6840-404B-ACAE-3D9ABC1F4A7B}" presName="txSpace" presStyleCnt="0"/>
      <dgm:spPr/>
    </dgm:pt>
    <dgm:pt modelId="{21191E35-37B0-4176-A4F6-BEB244BE48B2}" type="pres">
      <dgm:prSet presAssocID="{8CA02FF9-6840-404B-ACAE-3D9ABC1F4A7B}" presName="desTx" presStyleLbl="revTx" presStyleIdx="3" presStyleCnt="4">
        <dgm:presLayoutVars/>
      </dgm:prSet>
      <dgm:spPr/>
    </dgm:pt>
  </dgm:ptLst>
  <dgm:cxnLst>
    <dgm:cxn modelId="{784CE912-5FF2-4553-8A07-A7A59F5FD74F}" type="presOf" srcId="{56C52EE9-3C94-4374-AB6C-69D6C22043ED}" destId="{21191E35-37B0-4176-A4F6-BEB244BE48B2}" srcOrd="0" destOrd="0" presId="urn:microsoft.com/office/officeart/2018/2/layout/IconLabelDescriptionList"/>
    <dgm:cxn modelId="{2FA4F116-09AC-4219-96A8-DA64BB66C2D8}" type="presOf" srcId="{F42F5247-DE02-419B-A2AD-019DFBCB5895}" destId="{D7F5AF9F-BDA5-46A0-AC7B-685CB24BB9FB}" srcOrd="0" destOrd="2" presId="urn:microsoft.com/office/officeart/2018/2/layout/IconLabelDescriptionList"/>
    <dgm:cxn modelId="{734E4C22-5DCE-4DE9-AB5B-B78E12372C38}" srcId="{5B6BBCD2-CFBE-4AEF-9463-A1EAE4FC42FA}" destId="{91E40432-3695-4743-BE93-2530C84E6249}" srcOrd="1" destOrd="0" parTransId="{30C3DE17-5DAD-466F-BAB3-1EC9077CC503}" sibTransId="{5D37FDC6-3CF0-4588-8694-7B5233636C5B}"/>
    <dgm:cxn modelId="{DEF0CF22-5D93-4489-BE65-211D1AF91887}" type="presOf" srcId="{91E40432-3695-4743-BE93-2530C84E6249}" destId="{D7F5AF9F-BDA5-46A0-AC7B-685CB24BB9FB}" srcOrd="0" destOrd="1" presId="urn:microsoft.com/office/officeart/2018/2/layout/IconLabelDescriptionList"/>
    <dgm:cxn modelId="{4B790534-A82F-4F4C-82AD-04A0E50A96C4}" type="presOf" srcId="{6AAD9B4D-F1C1-433F-BB2E-EE4CEDA6C278}" destId="{21191E35-37B0-4176-A4F6-BEB244BE48B2}" srcOrd="0" destOrd="1" presId="urn:microsoft.com/office/officeart/2018/2/layout/IconLabelDescriptionList"/>
    <dgm:cxn modelId="{9120E841-5635-432C-A1F6-0D12F64FD6CD}" srcId="{5B6BBCD2-CFBE-4AEF-9463-A1EAE4FC42FA}" destId="{F42F5247-DE02-419B-A2AD-019DFBCB5895}" srcOrd="2" destOrd="0" parTransId="{ECA4B371-A2CC-4FA5-BCE0-D0512D702212}" sibTransId="{BF9762E5-E300-4C75-8A88-55240FD6B02F}"/>
    <dgm:cxn modelId="{798B0957-8618-40A1-8186-300C2DB7C1AF}" srcId="{5B6BBCD2-CFBE-4AEF-9463-A1EAE4FC42FA}" destId="{D9198E1A-FDF0-40BE-94B2-689F8452E332}" srcOrd="0" destOrd="0" parTransId="{29E85D2D-D55F-4C3F-B1D8-647161AF9B5C}" sibTransId="{E647A7FD-0C95-48D1-AF16-8555D76EDC14}"/>
    <dgm:cxn modelId="{D1C6BA65-13D8-43ED-BDE2-A3D7EAEA437E}" type="presOf" srcId="{D9198E1A-FDF0-40BE-94B2-689F8452E332}" destId="{D7F5AF9F-BDA5-46A0-AC7B-685CB24BB9FB}" srcOrd="0" destOrd="0" presId="urn:microsoft.com/office/officeart/2018/2/layout/IconLabelDescriptionList"/>
    <dgm:cxn modelId="{DB16AB6D-85F8-46F1-8200-1B08950EE094}" type="presOf" srcId="{5B6BBCD2-CFBE-4AEF-9463-A1EAE4FC42FA}" destId="{6D236EBF-B69B-4EE9-B551-C93BB7A5CD68}" srcOrd="0" destOrd="0" presId="urn:microsoft.com/office/officeart/2018/2/layout/IconLabelDescriptionList"/>
    <dgm:cxn modelId="{B662A97A-7A10-46D0-8357-59674A8BA73F}" srcId="{4A82455D-08D9-4AC1-A59F-5D9B1E7A2C54}" destId="{5B6BBCD2-CFBE-4AEF-9463-A1EAE4FC42FA}" srcOrd="0" destOrd="0" parTransId="{88482CBF-709E-4C58-B294-D5B5817420B6}" sibTransId="{84684872-4493-436E-9417-6FC15D3ACD21}"/>
    <dgm:cxn modelId="{D385AD7A-5367-466C-B356-12E68F3BEC1B}" srcId="{8CA02FF9-6840-404B-ACAE-3D9ABC1F4A7B}" destId="{3AE27023-3BB2-483E-AFB1-B0C7B1F5BAE0}" srcOrd="2" destOrd="0" parTransId="{52FC3A02-B813-4B21-8D43-D7FE1EAB919C}" sibTransId="{C3D4A580-2CDA-43C2-A522-B5BC50560BCA}"/>
    <dgm:cxn modelId="{4B3F697D-C7C6-4B2B-AF71-596E78028D8F}" srcId="{8CA02FF9-6840-404B-ACAE-3D9ABC1F4A7B}" destId="{6AAD9B4D-F1C1-433F-BB2E-EE4CEDA6C278}" srcOrd="1" destOrd="0" parTransId="{5052A9D1-5C25-437D-A22A-E1D02792AF16}" sibTransId="{4140C3BE-E9EE-4F94-BCAA-669811C57E4A}"/>
    <dgm:cxn modelId="{CFFAADAA-A38F-49DD-8403-F7147154D451}" type="presOf" srcId="{4A82455D-08D9-4AC1-A59F-5D9B1E7A2C54}" destId="{7E9FDC59-9B0B-4958-BD2A-9D8F1CB7ABB8}" srcOrd="0" destOrd="0" presId="urn:microsoft.com/office/officeart/2018/2/layout/IconLabelDescriptionList"/>
    <dgm:cxn modelId="{0EF0DEB5-7E96-433C-98F8-CAEC4113DE71}" type="presOf" srcId="{3AE27023-3BB2-483E-AFB1-B0C7B1F5BAE0}" destId="{21191E35-37B0-4176-A4F6-BEB244BE48B2}" srcOrd="0" destOrd="2" presId="urn:microsoft.com/office/officeart/2018/2/layout/IconLabelDescriptionList"/>
    <dgm:cxn modelId="{7A5988C5-AC5E-4AC6-A2B1-7B98EFA8579E}" srcId="{8CA02FF9-6840-404B-ACAE-3D9ABC1F4A7B}" destId="{56C52EE9-3C94-4374-AB6C-69D6C22043ED}" srcOrd="0" destOrd="0" parTransId="{7BB5C2E3-2DBD-47FC-82D0-101ABD95C5D3}" sibTransId="{31637D24-5C5E-4611-AA13-7436365D0DAC}"/>
    <dgm:cxn modelId="{0D391BD4-069A-464A-B84F-0A810B153C39}" type="presOf" srcId="{8CA02FF9-6840-404B-ACAE-3D9ABC1F4A7B}" destId="{74B5A6CF-3E8E-4D1F-BA67-C2540651F195}" srcOrd="0" destOrd="0" presId="urn:microsoft.com/office/officeart/2018/2/layout/IconLabelDescriptionList"/>
    <dgm:cxn modelId="{8F2430D5-1199-450F-AFBA-99D51CA1BC4A}" srcId="{4A82455D-08D9-4AC1-A59F-5D9B1E7A2C54}" destId="{8CA02FF9-6840-404B-ACAE-3D9ABC1F4A7B}" srcOrd="1" destOrd="0" parTransId="{F15FBB9A-9213-42C1-B024-0C19EEAD494F}" sibTransId="{55F32A75-3486-4279-912B-71EEAE6E15EE}"/>
    <dgm:cxn modelId="{08A05DC0-15CB-42D1-BB24-299E89923824}" type="presParOf" srcId="{7E9FDC59-9B0B-4958-BD2A-9D8F1CB7ABB8}" destId="{09C6EFAD-544C-43AA-A7FA-7E9F0490F05D}" srcOrd="0" destOrd="0" presId="urn:microsoft.com/office/officeart/2018/2/layout/IconLabelDescriptionList"/>
    <dgm:cxn modelId="{6C71E13A-C2EA-4F04-B1C3-B2517C234D47}" type="presParOf" srcId="{09C6EFAD-544C-43AA-A7FA-7E9F0490F05D}" destId="{4271EF17-AD5D-4817-8E27-50B5229957FF}" srcOrd="0" destOrd="0" presId="urn:microsoft.com/office/officeart/2018/2/layout/IconLabelDescriptionList"/>
    <dgm:cxn modelId="{38FB502C-144F-4622-AEC6-0E10AC68DBFA}" type="presParOf" srcId="{09C6EFAD-544C-43AA-A7FA-7E9F0490F05D}" destId="{890E9525-75B5-4D75-9A79-85C883D9734B}" srcOrd="1" destOrd="0" presId="urn:microsoft.com/office/officeart/2018/2/layout/IconLabelDescriptionList"/>
    <dgm:cxn modelId="{B8F386F2-EC6F-47CD-8FEC-A6230BAC051D}" type="presParOf" srcId="{09C6EFAD-544C-43AA-A7FA-7E9F0490F05D}" destId="{6D236EBF-B69B-4EE9-B551-C93BB7A5CD68}" srcOrd="2" destOrd="0" presId="urn:microsoft.com/office/officeart/2018/2/layout/IconLabelDescriptionList"/>
    <dgm:cxn modelId="{AC5CDD6B-0276-499C-BFC2-3DD6D2A9A404}" type="presParOf" srcId="{09C6EFAD-544C-43AA-A7FA-7E9F0490F05D}" destId="{6C1F978A-F298-48E8-9A94-1F8465F18945}" srcOrd="3" destOrd="0" presId="urn:microsoft.com/office/officeart/2018/2/layout/IconLabelDescriptionList"/>
    <dgm:cxn modelId="{09D20B7C-F5DA-4BD1-A32C-E28363683A01}" type="presParOf" srcId="{09C6EFAD-544C-43AA-A7FA-7E9F0490F05D}" destId="{D7F5AF9F-BDA5-46A0-AC7B-685CB24BB9FB}" srcOrd="4" destOrd="0" presId="urn:microsoft.com/office/officeart/2018/2/layout/IconLabelDescriptionList"/>
    <dgm:cxn modelId="{9B51A398-8259-4BE9-9FC6-3110D8F663A4}" type="presParOf" srcId="{7E9FDC59-9B0B-4958-BD2A-9D8F1CB7ABB8}" destId="{CE4EBDA4-901C-4EB0-B9D8-421F3B0591F8}" srcOrd="1" destOrd="0" presId="urn:microsoft.com/office/officeart/2018/2/layout/IconLabelDescriptionList"/>
    <dgm:cxn modelId="{C0F51146-B7BF-4ABA-8B21-B9DC07AA8F09}" type="presParOf" srcId="{7E9FDC59-9B0B-4958-BD2A-9D8F1CB7ABB8}" destId="{C864DAEC-24D4-4737-8CFB-6C455137D178}" srcOrd="2" destOrd="0" presId="urn:microsoft.com/office/officeart/2018/2/layout/IconLabelDescriptionList"/>
    <dgm:cxn modelId="{05E8B710-2D13-47C5-8C09-7CFA76A85A61}" type="presParOf" srcId="{C864DAEC-24D4-4737-8CFB-6C455137D178}" destId="{48362DB9-E0A9-4F16-B30A-A1018FFA446F}" srcOrd="0" destOrd="0" presId="urn:microsoft.com/office/officeart/2018/2/layout/IconLabelDescriptionList"/>
    <dgm:cxn modelId="{A3AAE186-A010-4B8D-9625-219469DE5124}" type="presParOf" srcId="{C864DAEC-24D4-4737-8CFB-6C455137D178}" destId="{BA3B6C39-B6CC-4D58-9D2F-26B62665CAFC}" srcOrd="1" destOrd="0" presId="urn:microsoft.com/office/officeart/2018/2/layout/IconLabelDescriptionList"/>
    <dgm:cxn modelId="{A282BF3E-5CB9-4F60-9AC9-3CE1309D5920}" type="presParOf" srcId="{C864DAEC-24D4-4737-8CFB-6C455137D178}" destId="{74B5A6CF-3E8E-4D1F-BA67-C2540651F195}" srcOrd="2" destOrd="0" presId="urn:microsoft.com/office/officeart/2018/2/layout/IconLabelDescriptionList"/>
    <dgm:cxn modelId="{4AEB9F45-147B-4CB8-B94F-BC16EEE31888}" type="presParOf" srcId="{C864DAEC-24D4-4737-8CFB-6C455137D178}" destId="{E8300973-227B-4189-87FA-35C150066F7D}" srcOrd="3" destOrd="0" presId="urn:microsoft.com/office/officeart/2018/2/layout/IconLabelDescriptionList"/>
    <dgm:cxn modelId="{8C22B2B3-A35D-442C-930D-A6297F0D3C1A}" type="presParOf" srcId="{C864DAEC-24D4-4737-8CFB-6C455137D178}" destId="{21191E35-37B0-4176-A4F6-BEB244BE48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53A2A-37C0-4EF9-8059-5C030CA978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BE5A68-6E7A-4EE5-850A-733A9B41B6B3}">
      <dgm:prSet/>
      <dgm:spPr/>
      <dgm:t>
        <a:bodyPr/>
        <a:lstStyle/>
        <a:p>
          <a:r>
            <a:rPr lang="en-MY" b="1"/>
            <a:t>Portals:</a:t>
          </a:r>
          <a:r>
            <a:rPr lang="en-MY"/>
            <a:t> Web-based dashboards for cloud service management (e.g., AWS Management Console).</a:t>
          </a:r>
          <a:endParaRPr lang="en-US"/>
        </a:p>
      </dgm:t>
    </dgm:pt>
    <dgm:pt modelId="{5401380A-A3E7-4789-A46D-9AA7C20C0856}" type="parTrans" cxnId="{BDA09885-0F43-4BC3-A4F5-E9A8F19C474D}">
      <dgm:prSet/>
      <dgm:spPr/>
      <dgm:t>
        <a:bodyPr/>
        <a:lstStyle/>
        <a:p>
          <a:endParaRPr lang="en-US"/>
        </a:p>
      </dgm:t>
    </dgm:pt>
    <dgm:pt modelId="{4B0AD065-9CE5-4E5B-BEEE-5DCAD976781D}" type="sibTrans" cxnId="{BDA09885-0F43-4BC3-A4F5-E9A8F19C474D}">
      <dgm:prSet/>
      <dgm:spPr/>
      <dgm:t>
        <a:bodyPr/>
        <a:lstStyle/>
        <a:p>
          <a:endParaRPr lang="en-US"/>
        </a:p>
      </dgm:t>
    </dgm:pt>
    <dgm:pt modelId="{81ABDD6C-4C63-47B5-8364-FCF65DEBF0AC}">
      <dgm:prSet/>
      <dgm:spPr/>
      <dgm:t>
        <a:bodyPr/>
        <a:lstStyle/>
        <a:p>
          <a:r>
            <a:rPr lang="en-MY" b="1"/>
            <a:t>APIs:</a:t>
          </a:r>
          <a:r>
            <a:rPr lang="en-MY"/>
            <a:t> Programmatic access for automated tasks and integrations.</a:t>
          </a:r>
          <a:endParaRPr lang="en-US"/>
        </a:p>
      </dgm:t>
    </dgm:pt>
    <dgm:pt modelId="{D9D00E09-CC8E-4153-9796-1DBEA0314E72}" type="parTrans" cxnId="{37109FED-AE3A-4719-B40F-B16B07F8E74E}">
      <dgm:prSet/>
      <dgm:spPr/>
      <dgm:t>
        <a:bodyPr/>
        <a:lstStyle/>
        <a:p>
          <a:endParaRPr lang="en-US"/>
        </a:p>
      </dgm:t>
    </dgm:pt>
    <dgm:pt modelId="{96CE472E-96BE-45D5-8E77-9E7913BD986D}" type="sibTrans" cxnId="{37109FED-AE3A-4719-B40F-B16B07F8E74E}">
      <dgm:prSet/>
      <dgm:spPr/>
      <dgm:t>
        <a:bodyPr/>
        <a:lstStyle/>
        <a:p>
          <a:endParaRPr lang="en-US"/>
        </a:p>
      </dgm:t>
    </dgm:pt>
    <dgm:pt modelId="{CE7B63EB-4CBB-4DBD-B8C7-3CA13F283EC2}">
      <dgm:prSet/>
      <dgm:spPr/>
      <dgm:t>
        <a:bodyPr/>
        <a:lstStyle/>
        <a:p>
          <a:r>
            <a:rPr lang="en-MY" b="1"/>
            <a:t>SDKs:</a:t>
          </a:r>
          <a:r>
            <a:rPr lang="en-MY"/>
            <a:t> Language-specific libraries (e.g., AWS SDK for Python, Azure SDK for Java).</a:t>
          </a:r>
          <a:endParaRPr lang="en-US"/>
        </a:p>
      </dgm:t>
    </dgm:pt>
    <dgm:pt modelId="{DD85D110-BB18-4310-AD5C-14B480B4613A}" type="parTrans" cxnId="{9248CF92-A652-4AEA-91D4-CB130938C93B}">
      <dgm:prSet/>
      <dgm:spPr/>
      <dgm:t>
        <a:bodyPr/>
        <a:lstStyle/>
        <a:p>
          <a:endParaRPr lang="en-US"/>
        </a:p>
      </dgm:t>
    </dgm:pt>
    <dgm:pt modelId="{628368B6-CE01-4217-8541-9544939EE90D}" type="sibTrans" cxnId="{9248CF92-A652-4AEA-91D4-CB130938C93B}">
      <dgm:prSet/>
      <dgm:spPr/>
      <dgm:t>
        <a:bodyPr/>
        <a:lstStyle/>
        <a:p>
          <a:endParaRPr lang="en-US"/>
        </a:p>
      </dgm:t>
    </dgm:pt>
    <dgm:pt modelId="{199A197F-8629-4136-997A-856092D9789C}" type="pres">
      <dgm:prSet presAssocID="{4AE53A2A-37C0-4EF9-8059-5C030CA97872}" presName="root" presStyleCnt="0">
        <dgm:presLayoutVars>
          <dgm:dir/>
          <dgm:resizeHandles val="exact"/>
        </dgm:presLayoutVars>
      </dgm:prSet>
      <dgm:spPr/>
    </dgm:pt>
    <dgm:pt modelId="{F312910C-F6FB-4E8B-8BA1-32D69268A75C}" type="pres">
      <dgm:prSet presAssocID="{FDBE5A68-6E7A-4EE5-850A-733A9B41B6B3}" presName="compNode" presStyleCnt="0"/>
      <dgm:spPr/>
    </dgm:pt>
    <dgm:pt modelId="{FF61DEBC-0289-4520-840F-D0F4832EACAA}" type="pres">
      <dgm:prSet presAssocID="{FDBE5A68-6E7A-4EE5-850A-733A9B41B6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6DAA61C-E8D9-4BB3-8976-2CFEC079B610}" type="pres">
      <dgm:prSet presAssocID="{FDBE5A68-6E7A-4EE5-850A-733A9B41B6B3}" presName="spaceRect" presStyleCnt="0"/>
      <dgm:spPr/>
    </dgm:pt>
    <dgm:pt modelId="{8874E730-44EC-4302-AD42-C6BE762F4889}" type="pres">
      <dgm:prSet presAssocID="{FDBE5A68-6E7A-4EE5-850A-733A9B41B6B3}" presName="textRect" presStyleLbl="revTx" presStyleIdx="0" presStyleCnt="3">
        <dgm:presLayoutVars>
          <dgm:chMax val="1"/>
          <dgm:chPref val="1"/>
        </dgm:presLayoutVars>
      </dgm:prSet>
      <dgm:spPr/>
    </dgm:pt>
    <dgm:pt modelId="{DD84460E-951D-4BC3-BD15-1EC8C18D0059}" type="pres">
      <dgm:prSet presAssocID="{4B0AD065-9CE5-4E5B-BEEE-5DCAD976781D}" presName="sibTrans" presStyleCnt="0"/>
      <dgm:spPr/>
    </dgm:pt>
    <dgm:pt modelId="{55809638-B7EF-46DB-B7D0-0343B765F69C}" type="pres">
      <dgm:prSet presAssocID="{81ABDD6C-4C63-47B5-8364-FCF65DEBF0AC}" presName="compNode" presStyleCnt="0"/>
      <dgm:spPr/>
    </dgm:pt>
    <dgm:pt modelId="{7C16CE98-895B-4151-ABF7-0AC4E6BE3B02}" type="pres">
      <dgm:prSet presAssocID="{81ABDD6C-4C63-47B5-8364-FCF65DEBF0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E029C1C-92EB-466B-9DD2-87AD651EC55F}" type="pres">
      <dgm:prSet presAssocID="{81ABDD6C-4C63-47B5-8364-FCF65DEBF0AC}" presName="spaceRect" presStyleCnt="0"/>
      <dgm:spPr/>
    </dgm:pt>
    <dgm:pt modelId="{ECE1EA07-9752-47C9-AF5E-DC58E7073E96}" type="pres">
      <dgm:prSet presAssocID="{81ABDD6C-4C63-47B5-8364-FCF65DEBF0AC}" presName="textRect" presStyleLbl="revTx" presStyleIdx="1" presStyleCnt="3">
        <dgm:presLayoutVars>
          <dgm:chMax val="1"/>
          <dgm:chPref val="1"/>
        </dgm:presLayoutVars>
      </dgm:prSet>
      <dgm:spPr/>
    </dgm:pt>
    <dgm:pt modelId="{ECB66986-0D0C-4CA7-8E7F-79457FE9C410}" type="pres">
      <dgm:prSet presAssocID="{96CE472E-96BE-45D5-8E77-9E7913BD986D}" presName="sibTrans" presStyleCnt="0"/>
      <dgm:spPr/>
    </dgm:pt>
    <dgm:pt modelId="{89FC024A-9C44-4012-B1AC-DE48A7121F44}" type="pres">
      <dgm:prSet presAssocID="{CE7B63EB-4CBB-4DBD-B8C7-3CA13F283EC2}" presName="compNode" presStyleCnt="0"/>
      <dgm:spPr/>
    </dgm:pt>
    <dgm:pt modelId="{F322BEFB-3302-4E29-8F3F-48C237555D33}" type="pres">
      <dgm:prSet presAssocID="{CE7B63EB-4CBB-4DBD-B8C7-3CA13F283E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DEEB743-3806-4118-BA32-60A4A13EFB7B}" type="pres">
      <dgm:prSet presAssocID="{CE7B63EB-4CBB-4DBD-B8C7-3CA13F283EC2}" presName="spaceRect" presStyleCnt="0"/>
      <dgm:spPr/>
    </dgm:pt>
    <dgm:pt modelId="{67561096-4D55-4B95-B38D-9EEEFC7734DF}" type="pres">
      <dgm:prSet presAssocID="{CE7B63EB-4CBB-4DBD-B8C7-3CA13F283E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AD5931-0F9D-40DC-A337-41EA55D9606B}" type="presOf" srcId="{CE7B63EB-4CBB-4DBD-B8C7-3CA13F283EC2}" destId="{67561096-4D55-4B95-B38D-9EEEFC7734DF}" srcOrd="0" destOrd="0" presId="urn:microsoft.com/office/officeart/2018/2/layout/IconLabelList"/>
    <dgm:cxn modelId="{BDA09885-0F43-4BC3-A4F5-E9A8F19C474D}" srcId="{4AE53A2A-37C0-4EF9-8059-5C030CA97872}" destId="{FDBE5A68-6E7A-4EE5-850A-733A9B41B6B3}" srcOrd="0" destOrd="0" parTransId="{5401380A-A3E7-4789-A46D-9AA7C20C0856}" sibTransId="{4B0AD065-9CE5-4E5B-BEEE-5DCAD976781D}"/>
    <dgm:cxn modelId="{9248CF92-A652-4AEA-91D4-CB130938C93B}" srcId="{4AE53A2A-37C0-4EF9-8059-5C030CA97872}" destId="{CE7B63EB-4CBB-4DBD-B8C7-3CA13F283EC2}" srcOrd="2" destOrd="0" parTransId="{DD85D110-BB18-4310-AD5C-14B480B4613A}" sibTransId="{628368B6-CE01-4217-8541-9544939EE90D}"/>
    <dgm:cxn modelId="{D2862ABA-4E34-4457-AEBB-EEB73395DCA4}" type="presOf" srcId="{FDBE5A68-6E7A-4EE5-850A-733A9B41B6B3}" destId="{8874E730-44EC-4302-AD42-C6BE762F4889}" srcOrd="0" destOrd="0" presId="urn:microsoft.com/office/officeart/2018/2/layout/IconLabelList"/>
    <dgm:cxn modelId="{962DA8C6-FA6E-4181-967A-0E0EA5AC0794}" type="presOf" srcId="{4AE53A2A-37C0-4EF9-8059-5C030CA97872}" destId="{199A197F-8629-4136-997A-856092D9789C}" srcOrd="0" destOrd="0" presId="urn:microsoft.com/office/officeart/2018/2/layout/IconLabelList"/>
    <dgm:cxn modelId="{E6F48CE6-CBBB-4B63-AE55-718ABDD8F085}" type="presOf" srcId="{81ABDD6C-4C63-47B5-8364-FCF65DEBF0AC}" destId="{ECE1EA07-9752-47C9-AF5E-DC58E7073E96}" srcOrd="0" destOrd="0" presId="urn:microsoft.com/office/officeart/2018/2/layout/IconLabelList"/>
    <dgm:cxn modelId="{37109FED-AE3A-4719-B40F-B16B07F8E74E}" srcId="{4AE53A2A-37C0-4EF9-8059-5C030CA97872}" destId="{81ABDD6C-4C63-47B5-8364-FCF65DEBF0AC}" srcOrd="1" destOrd="0" parTransId="{D9D00E09-CC8E-4153-9796-1DBEA0314E72}" sibTransId="{96CE472E-96BE-45D5-8E77-9E7913BD986D}"/>
    <dgm:cxn modelId="{A7BFEDB3-357D-45B2-9F98-9A81440A6441}" type="presParOf" srcId="{199A197F-8629-4136-997A-856092D9789C}" destId="{F312910C-F6FB-4E8B-8BA1-32D69268A75C}" srcOrd="0" destOrd="0" presId="urn:microsoft.com/office/officeart/2018/2/layout/IconLabelList"/>
    <dgm:cxn modelId="{C075C794-6E18-47F6-9B79-7DBAD756E993}" type="presParOf" srcId="{F312910C-F6FB-4E8B-8BA1-32D69268A75C}" destId="{FF61DEBC-0289-4520-840F-D0F4832EACAA}" srcOrd="0" destOrd="0" presId="urn:microsoft.com/office/officeart/2018/2/layout/IconLabelList"/>
    <dgm:cxn modelId="{E389B782-B79A-41A2-B94B-75D07B89002A}" type="presParOf" srcId="{F312910C-F6FB-4E8B-8BA1-32D69268A75C}" destId="{06DAA61C-E8D9-4BB3-8976-2CFEC079B610}" srcOrd="1" destOrd="0" presId="urn:microsoft.com/office/officeart/2018/2/layout/IconLabelList"/>
    <dgm:cxn modelId="{358A506B-4C35-47D5-8945-A985D316DCEC}" type="presParOf" srcId="{F312910C-F6FB-4E8B-8BA1-32D69268A75C}" destId="{8874E730-44EC-4302-AD42-C6BE762F4889}" srcOrd="2" destOrd="0" presId="urn:microsoft.com/office/officeart/2018/2/layout/IconLabelList"/>
    <dgm:cxn modelId="{86993FB6-99AA-4807-9648-82228DDBEEC3}" type="presParOf" srcId="{199A197F-8629-4136-997A-856092D9789C}" destId="{DD84460E-951D-4BC3-BD15-1EC8C18D0059}" srcOrd="1" destOrd="0" presId="urn:microsoft.com/office/officeart/2018/2/layout/IconLabelList"/>
    <dgm:cxn modelId="{4FABFBBD-935A-4DD6-AB83-600C256DDB52}" type="presParOf" srcId="{199A197F-8629-4136-997A-856092D9789C}" destId="{55809638-B7EF-46DB-B7D0-0343B765F69C}" srcOrd="2" destOrd="0" presId="urn:microsoft.com/office/officeart/2018/2/layout/IconLabelList"/>
    <dgm:cxn modelId="{10BB3134-3ECA-43F1-935F-03CF0C26E025}" type="presParOf" srcId="{55809638-B7EF-46DB-B7D0-0343B765F69C}" destId="{7C16CE98-895B-4151-ABF7-0AC4E6BE3B02}" srcOrd="0" destOrd="0" presId="urn:microsoft.com/office/officeart/2018/2/layout/IconLabelList"/>
    <dgm:cxn modelId="{57D36E33-FB96-4D9B-9651-A2B67DEE25A7}" type="presParOf" srcId="{55809638-B7EF-46DB-B7D0-0343B765F69C}" destId="{7E029C1C-92EB-466B-9DD2-87AD651EC55F}" srcOrd="1" destOrd="0" presId="urn:microsoft.com/office/officeart/2018/2/layout/IconLabelList"/>
    <dgm:cxn modelId="{6CF2FB6E-FB44-429D-8D87-9C10A1476676}" type="presParOf" srcId="{55809638-B7EF-46DB-B7D0-0343B765F69C}" destId="{ECE1EA07-9752-47C9-AF5E-DC58E7073E96}" srcOrd="2" destOrd="0" presId="urn:microsoft.com/office/officeart/2018/2/layout/IconLabelList"/>
    <dgm:cxn modelId="{ACD910E4-62EF-4D7B-91BB-C324A09AA891}" type="presParOf" srcId="{199A197F-8629-4136-997A-856092D9789C}" destId="{ECB66986-0D0C-4CA7-8E7F-79457FE9C410}" srcOrd="3" destOrd="0" presId="urn:microsoft.com/office/officeart/2018/2/layout/IconLabelList"/>
    <dgm:cxn modelId="{9CCDCA3E-CE25-4EDF-92C1-EB7310DE6514}" type="presParOf" srcId="{199A197F-8629-4136-997A-856092D9789C}" destId="{89FC024A-9C44-4012-B1AC-DE48A7121F44}" srcOrd="4" destOrd="0" presId="urn:microsoft.com/office/officeart/2018/2/layout/IconLabelList"/>
    <dgm:cxn modelId="{EEC2354F-3E7D-46A8-A30C-18FFB829C395}" type="presParOf" srcId="{89FC024A-9C44-4012-B1AC-DE48A7121F44}" destId="{F322BEFB-3302-4E29-8F3F-48C237555D33}" srcOrd="0" destOrd="0" presId="urn:microsoft.com/office/officeart/2018/2/layout/IconLabelList"/>
    <dgm:cxn modelId="{BECDC7D8-7F4C-43D3-8D79-6169E3A425BA}" type="presParOf" srcId="{89FC024A-9C44-4012-B1AC-DE48A7121F44}" destId="{5DEEB743-3806-4118-BA32-60A4A13EFB7B}" srcOrd="1" destOrd="0" presId="urn:microsoft.com/office/officeart/2018/2/layout/IconLabelList"/>
    <dgm:cxn modelId="{B069274D-356E-40CE-ADC2-C100256326B8}" type="presParOf" srcId="{89FC024A-9C44-4012-B1AC-DE48A7121F44}" destId="{67561096-4D55-4B95-B38D-9EEEFC7734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3454D7-EBA7-4711-BF5C-61930D0CA57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2E0037-E706-4F68-BEF0-F7EC3E9E39BD}">
      <dgm:prSet/>
      <dgm:spPr/>
      <dgm:t>
        <a:bodyPr/>
        <a:lstStyle/>
        <a:p>
          <a:r>
            <a:rPr lang="en-MY" b="1"/>
            <a:t>Elasticity</a:t>
          </a:r>
          <a:endParaRPr lang="en-US"/>
        </a:p>
      </dgm:t>
    </dgm:pt>
    <dgm:pt modelId="{B8C6BAD5-F4B9-4D93-9ADA-3275067CF61C}" type="parTrans" cxnId="{A7537649-620D-49F3-8A5B-7F5210C7263F}">
      <dgm:prSet/>
      <dgm:spPr/>
      <dgm:t>
        <a:bodyPr/>
        <a:lstStyle/>
        <a:p>
          <a:endParaRPr lang="en-US"/>
        </a:p>
      </dgm:t>
    </dgm:pt>
    <dgm:pt modelId="{1AF02384-A349-457F-B032-3432DA23A52D}" type="sibTrans" cxnId="{A7537649-620D-49F3-8A5B-7F5210C7263F}">
      <dgm:prSet/>
      <dgm:spPr/>
      <dgm:t>
        <a:bodyPr/>
        <a:lstStyle/>
        <a:p>
          <a:endParaRPr lang="en-US"/>
        </a:p>
      </dgm:t>
    </dgm:pt>
    <dgm:pt modelId="{04B4301A-8978-4A75-A8F6-D2A8E57F3126}">
      <dgm:prSet/>
      <dgm:spPr/>
      <dgm:t>
        <a:bodyPr/>
        <a:lstStyle/>
        <a:p>
          <a:r>
            <a:rPr lang="en-MY" b="1"/>
            <a:t>Multi-Tenancy</a:t>
          </a:r>
          <a:endParaRPr lang="en-US"/>
        </a:p>
      </dgm:t>
    </dgm:pt>
    <dgm:pt modelId="{F5346D39-C5EC-472E-8B2D-64ABCE8FB897}" type="parTrans" cxnId="{07EA446A-A879-47D3-9DFE-7A813390B91A}">
      <dgm:prSet/>
      <dgm:spPr/>
      <dgm:t>
        <a:bodyPr/>
        <a:lstStyle/>
        <a:p>
          <a:endParaRPr lang="en-US"/>
        </a:p>
      </dgm:t>
    </dgm:pt>
    <dgm:pt modelId="{7F0419D4-0A4C-4DA9-8631-39D2EA0150CF}" type="sibTrans" cxnId="{07EA446A-A879-47D3-9DFE-7A813390B91A}">
      <dgm:prSet/>
      <dgm:spPr/>
      <dgm:t>
        <a:bodyPr/>
        <a:lstStyle/>
        <a:p>
          <a:endParaRPr lang="en-US"/>
        </a:p>
      </dgm:t>
    </dgm:pt>
    <dgm:pt modelId="{7F1A660D-507E-4DFD-AEE0-42258B0C0F52}">
      <dgm:prSet/>
      <dgm:spPr/>
      <dgm:t>
        <a:bodyPr/>
        <a:lstStyle/>
        <a:p>
          <a:r>
            <a:rPr lang="en-MY" b="1"/>
            <a:t>On-Demand Access</a:t>
          </a:r>
          <a:endParaRPr lang="en-US"/>
        </a:p>
      </dgm:t>
    </dgm:pt>
    <dgm:pt modelId="{4C05680D-31A6-4482-B0C4-4F86E4EF1864}" type="parTrans" cxnId="{DD201984-E36F-45CE-B5D0-D015082A0E61}">
      <dgm:prSet/>
      <dgm:spPr/>
      <dgm:t>
        <a:bodyPr/>
        <a:lstStyle/>
        <a:p>
          <a:endParaRPr lang="en-US"/>
        </a:p>
      </dgm:t>
    </dgm:pt>
    <dgm:pt modelId="{408B836C-A012-4C7C-8304-4CEDFC5A69AA}" type="sibTrans" cxnId="{DD201984-E36F-45CE-B5D0-D015082A0E61}">
      <dgm:prSet/>
      <dgm:spPr/>
      <dgm:t>
        <a:bodyPr/>
        <a:lstStyle/>
        <a:p>
          <a:endParaRPr lang="en-US"/>
        </a:p>
      </dgm:t>
    </dgm:pt>
    <dgm:pt modelId="{681B67BB-0F9E-4E9D-81FB-ADF6EAA3015D}">
      <dgm:prSet/>
      <dgm:spPr/>
      <dgm:t>
        <a:bodyPr/>
        <a:lstStyle/>
        <a:p>
          <a:r>
            <a:rPr lang="en-MY" b="1"/>
            <a:t>Ubiquitous Access</a:t>
          </a:r>
          <a:endParaRPr lang="en-US"/>
        </a:p>
      </dgm:t>
    </dgm:pt>
    <dgm:pt modelId="{04493F61-C084-4CD0-A65E-362C80369189}" type="parTrans" cxnId="{77B5E620-26A7-482A-852C-ECF3E4921F84}">
      <dgm:prSet/>
      <dgm:spPr/>
      <dgm:t>
        <a:bodyPr/>
        <a:lstStyle/>
        <a:p>
          <a:endParaRPr lang="en-US"/>
        </a:p>
      </dgm:t>
    </dgm:pt>
    <dgm:pt modelId="{24B9DD0C-74AE-4BF7-A2E4-13949A800679}" type="sibTrans" cxnId="{77B5E620-26A7-482A-852C-ECF3E4921F84}">
      <dgm:prSet/>
      <dgm:spPr/>
      <dgm:t>
        <a:bodyPr/>
        <a:lstStyle/>
        <a:p>
          <a:endParaRPr lang="en-US"/>
        </a:p>
      </dgm:t>
    </dgm:pt>
    <dgm:pt modelId="{CA2C26FE-2CEB-4C72-BE46-58834B95DB83}">
      <dgm:prSet/>
      <dgm:spPr/>
      <dgm:t>
        <a:bodyPr/>
        <a:lstStyle/>
        <a:p>
          <a:r>
            <a:rPr lang="en-MY" b="1"/>
            <a:t>Usage Metering</a:t>
          </a:r>
          <a:endParaRPr lang="en-US"/>
        </a:p>
      </dgm:t>
    </dgm:pt>
    <dgm:pt modelId="{C240303A-45F9-44A0-818F-6B3120222CFF}" type="parTrans" cxnId="{49AA4BE5-E560-4552-BA3A-C1EF01390DBC}">
      <dgm:prSet/>
      <dgm:spPr/>
      <dgm:t>
        <a:bodyPr/>
        <a:lstStyle/>
        <a:p>
          <a:endParaRPr lang="en-US"/>
        </a:p>
      </dgm:t>
    </dgm:pt>
    <dgm:pt modelId="{B8435421-4A7D-4C24-8784-2E20ABE124FE}" type="sibTrans" cxnId="{49AA4BE5-E560-4552-BA3A-C1EF01390DBC}">
      <dgm:prSet/>
      <dgm:spPr/>
      <dgm:t>
        <a:bodyPr/>
        <a:lstStyle/>
        <a:p>
          <a:endParaRPr lang="en-US"/>
        </a:p>
      </dgm:t>
    </dgm:pt>
    <dgm:pt modelId="{5968B281-AC8F-4F09-95D6-52F3862D12E0}">
      <dgm:prSet/>
      <dgm:spPr/>
      <dgm:t>
        <a:bodyPr/>
        <a:lstStyle/>
        <a:p>
          <a:r>
            <a:rPr lang="en-MY" b="1"/>
            <a:t>Self-Service Capability</a:t>
          </a:r>
          <a:endParaRPr lang="en-US"/>
        </a:p>
      </dgm:t>
    </dgm:pt>
    <dgm:pt modelId="{CD8557AC-B5F9-4612-A8EB-9B7B00312131}" type="parTrans" cxnId="{4710DCD4-5BE5-44DE-ABBD-B943E927AE57}">
      <dgm:prSet/>
      <dgm:spPr/>
      <dgm:t>
        <a:bodyPr/>
        <a:lstStyle/>
        <a:p>
          <a:endParaRPr lang="en-US"/>
        </a:p>
      </dgm:t>
    </dgm:pt>
    <dgm:pt modelId="{DF3B4230-67DB-4BFA-82C2-E2D646D48FA8}" type="sibTrans" cxnId="{4710DCD4-5BE5-44DE-ABBD-B943E927AE57}">
      <dgm:prSet/>
      <dgm:spPr/>
      <dgm:t>
        <a:bodyPr/>
        <a:lstStyle/>
        <a:p>
          <a:endParaRPr lang="en-US"/>
        </a:p>
      </dgm:t>
    </dgm:pt>
    <dgm:pt modelId="{2A105730-05DA-40FB-808D-F59BE0244125}">
      <dgm:prSet/>
      <dgm:spPr/>
      <dgm:t>
        <a:bodyPr/>
        <a:lstStyle/>
        <a:p>
          <a:r>
            <a:rPr lang="en-MY" b="1"/>
            <a:t>SLA Monitoring</a:t>
          </a:r>
          <a:endParaRPr lang="en-US"/>
        </a:p>
      </dgm:t>
    </dgm:pt>
    <dgm:pt modelId="{F1D1C817-A48A-403C-AB0E-CAAE727FBC6D}" type="parTrans" cxnId="{EDBEE2CD-BA74-4CF3-A4EB-E9150E02F322}">
      <dgm:prSet/>
      <dgm:spPr/>
      <dgm:t>
        <a:bodyPr/>
        <a:lstStyle/>
        <a:p>
          <a:endParaRPr lang="en-US"/>
        </a:p>
      </dgm:t>
    </dgm:pt>
    <dgm:pt modelId="{32E5DA86-E145-41A8-8982-4069D07F7EEB}" type="sibTrans" cxnId="{EDBEE2CD-BA74-4CF3-A4EB-E9150E02F322}">
      <dgm:prSet/>
      <dgm:spPr/>
      <dgm:t>
        <a:bodyPr/>
        <a:lstStyle/>
        <a:p>
          <a:endParaRPr lang="en-US"/>
        </a:p>
      </dgm:t>
    </dgm:pt>
    <dgm:pt modelId="{8D150F6E-6AB1-2C46-9CE9-6B66595D6C06}" type="pres">
      <dgm:prSet presAssocID="{753454D7-EBA7-4711-BF5C-61930D0CA570}" presName="diagram" presStyleCnt="0">
        <dgm:presLayoutVars>
          <dgm:dir/>
          <dgm:resizeHandles val="exact"/>
        </dgm:presLayoutVars>
      </dgm:prSet>
      <dgm:spPr/>
    </dgm:pt>
    <dgm:pt modelId="{1CBF15BC-951B-7248-A3CA-AF4B9B8F8CED}" type="pres">
      <dgm:prSet presAssocID="{6B2E0037-E706-4F68-BEF0-F7EC3E9E39BD}" presName="node" presStyleLbl="node1" presStyleIdx="0" presStyleCnt="7">
        <dgm:presLayoutVars>
          <dgm:bulletEnabled val="1"/>
        </dgm:presLayoutVars>
      </dgm:prSet>
      <dgm:spPr/>
    </dgm:pt>
    <dgm:pt modelId="{175A8C98-FE3D-6B4C-B5E2-B0D1FD23F8A8}" type="pres">
      <dgm:prSet presAssocID="{1AF02384-A349-457F-B032-3432DA23A52D}" presName="sibTrans" presStyleCnt="0"/>
      <dgm:spPr/>
    </dgm:pt>
    <dgm:pt modelId="{46075754-6276-3C4B-B9AD-BB1F8C57EA73}" type="pres">
      <dgm:prSet presAssocID="{04B4301A-8978-4A75-A8F6-D2A8E57F3126}" presName="node" presStyleLbl="node1" presStyleIdx="1" presStyleCnt="7">
        <dgm:presLayoutVars>
          <dgm:bulletEnabled val="1"/>
        </dgm:presLayoutVars>
      </dgm:prSet>
      <dgm:spPr/>
    </dgm:pt>
    <dgm:pt modelId="{180E47C3-B41F-874B-9180-614ABBED560B}" type="pres">
      <dgm:prSet presAssocID="{7F0419D4-0A4C-4DA9-8631-39D2EA0150CF}" presName="sibTrans" presStyleCnt="0"/>
      <dgm:spPr/>
    </dgm:pt>
    <dgm:pt modelId="{06ED0B55-B37C-5D41-9A6A-24B27CD0323C}" type="pres">
      <dgm:prSet presAssocID="{7F1A660D-507E-4DFD-AEE0-42258B0C0F52}" presName="node" presStyleLbl="node1" presStyleIdx="2" presStyleCnt="7">
        <dgm:presLayoutVars>
          <dgm:bulletEnabled val="1"/>
        </dgm:presLayoutVars>
      </dgm:prSet>
      <dgm:spPr/>
    </dgm:pt>
    <dgm:pt modelId="{E784F913-81E6-0741-B805-16F757F70A11}" type="pres">
      <dgm:prSet presAssocID="{408B836C-A012-4C7C-8304-4CEDFC5A69AA}" presName="sibTrans" presStyleCnt="0"/>
      <dgm:spPr/>
    </dgm:pt>
    <dgm:pt modelId="{1839698B-C2F1-9D48-B5B0-A4A52623703E}" type="pres">
      <dgm:prSet presAssocID="{681B67BB-0F9E-4E9D-81FB-ADF6EAA3015D}" presName="node" presStyleLbl="node1" presStyleIdx="3" presStyleCnt="7">
        <dgm:presLayoutVars>
          <dgm:bulletEnabled val="1"/>
        </dgm:presLayoutVars>
      </dgm:prSet>
      <dgm:spPr/>
    </dgm:pt>
    <dgm:pt modelId="{C1735863-CB9C-7947-8B90-54F19D00D0D0}" type="pres">
      <dgm:prSet presAssocID="{24B9DD0C-74AE-4BF7-A2E4-13949A800679}" presName="sibTrans" presStyleCnt="0"/>
      <dgm:spPr/>
    </dgm:pt>
    <dgm:pt modelId="{3E0D0611-633A-E145-9FCF-A9992116C69F}" type="pres">
      <dgm:prSet presAssocID="{CA2C26FE-2CEB-4C72-BE46-58834B95DB83}" presName="node" presStyleLbl="node1" presStyleIdx="4" presStyleCnt="7">
        <dgm:presLayoutVars>
          <dgm:bulletEnabled val="1"/>
        </dgm:presLayoutVars>
      </dgm:prSet>
      <dgm:spPr/>
    </dgm:pt>
    <dgm:pt modelId="{0E54C3E5-EE84-8744-B017-F534FAD47A3E}" type="pres">
      <dgm:prSet presAssocID="{B8435421-4A7D-4C24-8784-2E20ABE124FE}" presName="sibTrans" presStyleCnt="0"/>
      <dgm:spPr/>
    </dgm:pt>
    <dgm:pt modelId="{30482492-B848-684B-BD6E-183D82342769}" type="pres">
      <dgm:prSet presAssocID="{5968B281-AC8F-4F09-95D6-52F3862D12E0}" presName="node" presStyleLbl="node1" presStyleIdx="5" presStyleCnt="7">
        <dgm:presLayoutVars>
          <dgm:bulletEnabled val="1"/>
        </dgm:presLayoutVars>
      </dgm:prSet>
      <dgm:spPr/>
    </dgm:pt>
    <dgm:pt modelId="{E89E6991-0204-0044-B3E6-155964FA80B1}" type="pres">
      <dgm:prSet presAssocID="{DF3B4230-67DB-4BFA-82C2-E2D646D48FA8}" presName="sibTrans" presStyleCnt="0"/>
      <dgm:spPr/>
    </dgm:pt>
    <dgm:pt modelId="{9CB37126-9419-4745-B469-4B195AF5D1A1}" type="pres">
      <dgm:prSet presAssocID="{2A105730-05DA-40FB-808D-F59BE0244125}" presName="node" presStyleLbl="node1" presStyleIdx="6" presStyleCnt="7">
        <dgm:presLayoutVars>
          <dgm:bulletEnabled val="1"/>
        </dgm:presLayoutVars>
      </dgm:prSet>
      <dgm:spPr/>
    </dgm:pt>
  </dgm:ptLst>
  <dgm:cxnLst>
    <dgm:cxn modelId="{C7451515-06D8-7C4B-86DA-F3055CE6C07C}" type="presOf" srcId="{CA2C26FE-2CEB-4C72-BE46-58834B95DB83}" destId="{3E0D0611-633A-E145-9FCF-A9992116C69F}" srcOrd="0" destOrd="0" presId="urn:microsoft.com/office/officeart/2005/8/layout/default"/>
    <dgm:cxn modelId="{77B5E620-26A7-482A-852C-ECF3E4921F84}" srcId="{753454D7-EBA7-4711-BF5C-61930D0CA570}" destId="{681B67BB-0F9E-4E9D-81FB-ADF6EAA3015D}" srcOrd="3" destOrd="0" parTransId="{04493F61-C084-4CD0-A65E-362C80369189}" sibTransId="{24B9DD0C-74AE-4BF7-A2E4-13949A800679}"/>
    <dgm:cxn modelId="{A7537649-620D-49F3-8A5B-7F5210C7263F}" srcId="{753454D7-EBA7-4711-BF5C-61930D0CA570}" destId="{6B2E0037-E706-4F68-BEF0-F7EC3E9E39BD}" srcOrd="0" destOrd="0" parTransId="{B8C6BAD5-F4B9-4D93-9ADA-3275067CF61C}" sibTransId="{1AF02384-A349-457F-B032-3432DA23A52D}"/>
    <dgm:cxn modelId="{B745B35C-3A18-DB45-B39A-C61A20AC8A65}" type="presOf" srcId="{2A105730-05DA-40FB-808D-F59BE0244125}" destId="{9CB37126-9419-4745-B469-4B195AF5D1A1}" srcOrd="0" destOrd="0" presId="urn:microsoft.com/office/officeart/2005/8/layout/default"/>
    <dgm:cxn modelId="{B49B185F-F778-254F-AEAE-C6F6EA8944FC}" type="presOf" srcId="{681B67BB-0F9E-4E9D-81FB-ADF6EAA3015D}" destId="{1839698B-C2F1-9D48-B5B0-A4A52623703E}" srcOrd="0" destOrd="0" presId="urn:microsoft.com/office/officeart/2005/8/layout/default"/>
    <dgm:cxn modelId="{07EA446A-A879-47D3-9DFE-7A813390B91A}" srcId="{753454D7-EBA7-4711-BF5C-61930D0CA570}" destId="{04B4301A-8978-4A75-A8F6-D2A8E57F3126}" srcOrd="1" destOrd="0" parTransId="{F5346D39-C5EC-472E-8B2D-64ABCE8FB897}" sibTransId="{7F0419D4-0A4C-4DA9-8631-39D2EA0150CF}"/>
    <dgm:cxn modelId="{DD201984-E36F-45CE-B5D0-D015082A0E61}" srcId="{753454D7-EBA7-4711-BF5C-61930D0CA570}" destId="{7F1A660D-507E-4DFD-AEE0-42258B0C0F52}" srcOrd="2" destOrd="0" parTransId="{4C05680D-31A6-4482-B0C4-4F86E4EF1864}" sibTransId="{408B836C-A012-4C7C-8304-4CEDFC5A69AA}"/>
    <dgm:cxn modelId="{F17AA895-B559-0546-9AC0-82CD7E89211D}" type="presOf" srcId="{753454D7-EBA7-4711-BF5C-61930D0CA570}" destId="{8D150F6E-6AB1-2C46-9CE9-6B66595D6C06}" srcOrd="0" destOrd="0" presId="urn:microsoft.com/office/officeart/2005/8/layout/default"/>
    <dgm:cxn modelId="{9C61E298-2AE4-E64C-AE6F-68D7D782F546}" type="presOf" srcId="{7F1A660D-507E-4DFD-AEE0-42258B0C0F52}" destId="{06ED0B55-B37C-5D41-9A6A-24B27CD0323C}" srcOrd="0" destOrd="0" presId="urn:microsoft.com/office/officeart/2005/8/layout/default"/>
    <dgm:cxn modelId="{EDBEE2CD-BA74-4CF3-A4EB-E9150E02F322}" srcId="{753454D7-EBA7-4711-BF5C-61930D0CA570}" destId="{2A105730-05DA-40FB-808D-F59BE0244125}" srcOrd="6" destOrd="0" parTransId="{F1D1C817-A48A-403C-AB0E-CAAE727FBC6D}" sibTransId="{32E5DA86-E145-41A8-8982-4069D07F7EEB}"/>
    <dgm:cxn modelId="{4710DCD4-5BE5-44DE-ABBD-B943E927AE57}" srcId="{753454D7-EBA7-4711-BF5C-61930D0CA570}" destId="{5968B281-AC8F-4F09-95D6-52F3862D12E0}" srcOrd="5" destOrd="0" parTransId="{CD8557AC-B5F9-4612-A8EB-9B7B00312131}" sibTransId="{DF3B4230-67DB-4BFA-82C2-E2D646D48FA8}"/>
    <dgm:cxn modelId="{FC6EC6DF-EB82-9842-9D4D-B4B84D9F03A6}" type="presOf" srcId="{04B4301A-8978-4A75-A8F6-D2A8E57F3126}" destId="{46075754-6276-3C4B-B9AD-BB1F8C57EA73}" srcOrd="0" destOrd="0" presId="urn:microsoft.com/office/officeart/2005/8/layout/default"/>
    <dgm:cxn modelId="{49AA4BE5-E560-4552-BA3A-C1EF01390DBC}" srcId="{753454D7-EBA7-4711-BF5C-61930D0CA570}" destId="{CA2C26FE-2CEB-4C72-BE46-58834B95DB83}" srcOrd="4" destOrd="0" parTransId="{C240303A-45F9-44A0-818F-6B3120222CFF}" sibTransId="{B8435421-4A7D-4C24-8784-2E20ABE124FE}"/>
    <dgm:cxn modelId="{7E3400E8-939C-1449-85B8-94A72D640B5A}" type="presOf" srcId="{5968B281-AC8F-4F09-95D6-52F3862D12E0}" destId="{30482492-B848-684B-BD6E-183D82342769}" srcOrd="0" destOrd="0" presId="urn:microsoft.com/office/officeart/2005/8/layout/default"/>
    <dgm:cxn modelId="{FEBB3DF7-D002-3646-B3F9-A328DDCEAE95}" type="presOf" srcId="{6B2E0037-E706-4F68-BEF0-F7EC3E9E39BD}" destId="{1CBF15BC-951B-7248-A3CA-AF4B9B8F8CED}" srcOrd="0" destOrd="0" presId="urn:microsoft.com/office/officeart/2005/8/layout/default"/>
    <dgm:cxn modelId="{D5641C50-9A9D-3D48-ADDE-569F3D6E6360}" type="presParOf" srcId="{8D150F6E-6AB1-2C46-9CE9-6B66595D6C06}" destId="{1CBF15BC-951B-7248-A3CA-AF4B9B8F8CED}" srcOrd="0" destOrd="0" presId="urn:microsoft.com/office/officeart/2005/8/layout/default"/>
    <dgm:cxn modelId="{815DFB10-EDCB-1E4C-A82D-EE43925811AB}" type="presParOf" srcId="{8D150F6E-6AB1-2C46-9CE9-6B66595D6C06}" destId="{175A8C98-FE3D-6B4C-B5E2-B0D1FD23F8A8}" srcOrd="1" destOrd="0" presId="urn:microsoft.com/office/officeart/2005/8/layout/default"/>
    <dgm:cxn modelId="{C39BE000-33C9-4649-A412-C90B1908F8B5}" type="presParOf" srcId="{8D150F6E-6AB1-2C46-9CE9-6B66595D6C06}" destId="{46075754-6276-3C4B-B9AD-BB1F8C57EA73}" srcOrd="2" destOrd="0" presId="urn:microsoft.com/office/officeart/2005/8/layout/default"/>
    <dgm:cxn modelId="{2FF766D8-F435-1449-8086-2BFF62C4E27B}" type="presParOf" srcId="{8D150F6E-6AB1-2C46-9CE9-6B66595D6C06}" destId="{180E47C3-B41F-874B-9180-614ABBED560B}" srcOrd="3" destOrd="0" presId="urn:microsoft.com/office/officeart/2005/8/layout/default"/>
    <dgm:cxn modelId="{01215DC1-CB45-CA4E-B9B9-8482BC4A4665}" type="presParOf" srcId="{8D150F6E-6AB1-2C46-9CE9-6B66595D6C06}" destId="{06ED0B55-B37C-5D41-9A6A-24B27CD0323C}" srcOrd="4" destOrd="0" presId="urn:microsoft.com/office/officeart/2005/8/layout/default"/>
    <dgm:cxn modelId="{D1EFAD36-62D0-574A-9206-1930C6C0A7AA}" type="presParOf" srcId="{8D150F6E-6AB1-2C46-9CE9-6B66595D6C06}" destId="{E784F913-81E6-0741-B805-16F757F70A11}" srcOrd="5" destOrd="0" presId="urn:microsoft.com/office/officeart/2005/8/layout/default"/>
    <dgm:cxn modelId="{AA59A2D5-CC63-2F44-AB43-2D19CD59800E}" type="presParOf" srcId="{8D150F6E-6AB1-2C46-9CE9-6B66595D6C06}" destId="{1839698B-C2F1-9D48-B5B0-A4A52623703E}" srcOrd="6" destOrd="0" presId="urn:microsoft.com/office/officeart/2005/8/layout/default"/>
    <dgm:cxn modelId="{7DAA95EB-3CF0-A042-B2A9-FDE15368C237}" type="presParOf" srcId="{8D150F6E-6AB1-2C46-9CE9-6B66595D6C06}" destId="{C1735863-CB9C-7947-8B90-54F19D00D0D0}" srcOrd="7" destOrd="0" presId="urn:microsoft.com/office/officeart/2005/8/layout/default"/>
    <dgm:cxn modelId="{824D4D19-B715-734A-A7A2-18E32FFF355D}" type="presParOf" srcId="{8D150F6E-6AB1-2C46-9CE9-6B66595D6C06}" destId="{3E0D0611-633A-E145-9FCF-A9992116C69F}" srcOrd="8" destOrd="0" presId="urn:microsoft.com/office/officeart/2005/8/layout/default"/>
    <dgm:cxn modelId="{42F2FCFD-04BD-3E47-8B2D-CD24F0E4BCEF}" type="presParOf" srcId="{8D150F6E-6AB1-2C46-9CE9-6B66595D6C06}" destId="{0E54C3E5-EE84-8744-B017-F534FAD47A3E}" srcOrd="9" destOrd="0" presId="urn:microsoft.com/office/officeart/2005/8/layout/default"/>
    <dgm:cxn modelId="{0129CCE3-5DF3-D44B-B5CB-1F8BEAEF62AC}" type="presParOf" srcId="{8D150F6E-6AB1-2C46-9CE9-6B66595D6C06}" destId="{30482492-B848-684B-BD6E-183D82342769}" srcOrd="10" destOrd="0" presId="urn:microsoft.com/office/officeart/2005/8/layout/default"/>
    <dgm:cxn modelId="{01CA742D-F676-0A45-B871-09C40E5D73CF}" type="presParOf" srcId="{8D150F6E-6AB1-2C46-9CE9-6B66595D6C06}" destId="{E89E6991-0204-0044-B3E6-155964FA80B1}" srcOrd="11" destOrd="0" presId="urn:microsoft.com/office/officeart/2005/8/layout/default"/>
    <dgm:cxn modelId="{C57E807D-22DE-5243-8089-FB9588C9CC9A}" type="presParOf" srcId="{8D150F6E-6AB1-2C46-9CE9-6B66595D6C06}" destId="{9CB37126-9419-4745-B469-4B195AF5D1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1759D4-13B9-46B6-91D9-6E9741B78E7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7689306-91AF-41C2-B9DB-5682D9ECCCE1}">
      <dgm:prSet/>
      <dgm:spPr/>
      <dgm:t>
        <a:bodyPr/>
        <a:lstStyle/>
        <a:p>
          <a:r>
            <a:rPr lang="en-MY"/>
            <a:t>Users can independently provision and manage resources through a self-service portal without needing intervention from the service provider’s support team.</a:t>
          </a:r>
          <a:endParaRPr lang="en-US"/>
        </a:p>
      </dgm:t>
    </dgm:pt>
    <dgm:pt modelId="{1BA32908-0830-4321-9865-B5844437BB50}" type="parTrans" cxnId="{C647CCC7-3CD0-4A31-8E15-1205A27BBE8B}">
      <dgm:prSet/>
      <dgm:spPr/>
      <dgm:t>
        <a:bodyPr/>
        <a:lstStyle/>
        <a:p>
          <a:endParaRPr lang="en-US"/>
        </a:p>
      </dgm:t>
    </dgm:pt>
    <dgm:pt modelId="{A919B5AF-9ECB-4B29-B948-AA20CEC76DCB}" type="sibTrans" cxnId="{C647CCC7-3CD0-4A31-8E15-1205A27BBE8B}">
      <dgm:prSet/>
      <dgm:spPr/>
      <dgm:t>
        <a:bodyPr/>
        <a:lstStyle/>
        <a:p>
          <a:endParaRPr lang="en-US"/>
        </a:p>
      </dgm:t>
    </dgm:pt>
    <dgm:pt modelId="{BCBB242B-0C6A-41A9-8D82-0733FD338A1C}">
      <dgm:prSet/>
      <dgm:spPr/>
      <dgm:t>
        <a:bodyPr/>
        <a:lstStyle/>
        <a:p>
          <a:r>
            <a:rPr lang="en-MY"/>
            <a:t>A developer can create a virtual machine, configure it, and deploy an application directly from the cloud dashboard or CLI.</a:t>
          </a:r>
          <a:endParaRPr lang="en-US"/>
        </a:p>
      </dgm:t>
    </dgm:pt>
    <dgm:pt modelId="{572C49FD-AB62-4422-B5EB-2146D90F5988}" type="parTrans" cxnId="{288AF59E-5C67-4E9C-A5FE-CF2CE829C1F6}">
      <dgm:prSet/>
      <dgm:spPr/>
      <dgm:t>
        <a:bodyPr/>
        <a:lstStyle/>
        <a:p>
          <a:endParaRPr lang="en-US"/>
        </a:p>
      </dgm:t>
    </dgm:pt>
    <dgm:pt modelId="{F2B26CAE-BD01-4DDE-9D41-7FDA261590AF}" type="sibTrans" cxnId="{288AF59E-5C67-4E9C-A5FE-CF2CE829C1F6}">
      <dgm:prSet/>
      <dgm:spPr/>
      <dgm:t>
        <a:bodyPr/>
        <a:lstStyle/>
        <a:p>
          <a:endParaRPr lang="en-US"/>
        </a:p>
      </dgm:t>
    </dgm:pt>
    <dgm:pt modelId="{C27154C5-0A41-9F42-A148-214EE1DD150C}" type="pres">
      <dgm:prSet presAssocID="{731759D4-13B9-46B6-91D9-6E9741B78E7D}" presName="vert0" presStyleCnt="0">
        <dgm:presLayoutVars>
          <dgm:dir/>
          <dgm:animOne val="branch"/>
          <dgm:animLvl val="lvl"/>
        </dgm:presLayoutVars>
      </dgm:prSet>
      <dgm:spPr/>
    </dgm:pt>
    <dgm:pt modelId="{98F8089F-8B5C-C947-A48D-EB7C03D4A02E}" type="pres">
      <dgm:prSet presAssocID="{47689306-91AF-41C2-B9DB-5682D9ECCCE1}" presName="thickLine" presStyleLbl="alignNode1" presStyleIdx="0" presStyleCnt="2"/>
      <dgm:spPr/>
    </dgm:pt>
    <dgm:pt modelId="{A86D9F51-C30D-1249-8328-00BB0B180E21}" type="pres">
      <dgm:prSet presAssocID="{47689306-91AF-41C2-B9DB-5682D9ECCCE1}" presName="horz1" presStyleCnt="0"/>
      <dgm:spPr/>
    </dgm:pt>
    <dgm:pt modelId="{4B78D19C-5C05-844D-95B3-77057C1FF7FD}" type="pres">
      <dgm:prSet presAssocID="{47689306-91AF-41C2-B9DB-5682D9ECCCE1}" presName="tx1" presStyleLbl="revTx" presStyleIdx="0" presStyleCnt="2"/>
      <dgm:spPr/>
    </dgm:pt>
    <dgm:pt modelId="{178E92D0-7690-4143-ACBA-163A708D2F24}" type="pres">
      <dgm:prSet presAssocID="{47689306-91AF-41C2-B9DB-5682D9ECCCE1}" presName="vert1" presStyleCnt="0"/>
      <dgm:spPr/>
    </dgm:pt>
    <dgm:pt modelId="{47C706E8-DAE3-474E-B30C-DBC5EA083D02}" type="pres">
      <dgm:prSet presAssocID="{BCBB242B-0C6A-41A9-8D82-0733FD338A1C}" presName="thickLine" presStyleLbl="alignNode1" presStyleIdx="1" presStyleCnt="2"/>
      <dgm:spPr/>
    </dgm:pt>
    <dgm:pt modelId="{C56C6519-4A07-0540-9BA7-6CD9D27DB3A1}" type="pres">
      <dgm:prSet presAssocID="{BCBB242B-0C6A-41A9-8D82-0733FD338A1C}" presName="horz1" presStyleCnt="0"/>
      <dgm:spPr/>
    </dgm:pt>
    <dgm:pt modelId="{72FE6EC5-AE45-BE4F-AFE6-204424CCE291}" type="pres">
      <dgm:prSet presAssocID="{BCBB242B-0C6A-41A9-8D82-0733FD338A1C}" presName="tx1" presStyleLbl="revTx" presStyleIdx="1" presStyleCnt="2"/>
      <dgm:spPr/>
    </dgm:pt>
    <dgm:pt modelId="{B8CC2819-F5EB-EE41-AFAF-8BE98A9106BE}" type="pres">
      <dgm:prSet presAssocID="{BCBB242B-0C6A-41A9-8D82-0733FD338A1C}" presName="vert1" presStyleCnt="0"/>
      <dgm:spPr/>
    </dgm:pt>
  </dgm:ptLst>
  <dgm:cxnLst>
    <dgm:cxn modelId="{592E690F-FD04-CF48-9BAD-FEE4E6A8E273}" type="presOf" srcId="{BCBB242B-0C6A-41A9-8D82-0733FD338A1C}" destId="{72FE6EC5-AE45-BE4F-AFE6-204424CCE291}" srcOrd="0" destOrd="0" presId="urn:microsoft.com/office/officeart/2008/layout/LinedList"/>
    <dgm:cxn modelId="{4F4D1F92-EA8D-7C4B-9CCC-697D988E1921}" type="presOf" srcId="{731759D4-13B9-46B6-91D9-6E9741B78E7D}" destId="{C27154C5-0A41-9F42-A148-214EE1DD150C}" srcOrd="0" destOrd="0" presId="urn:microsoft.com/office/officeart/2008/layout/LinedList"/>
    <dgm:cxn modelId="{288AF59E-5C67-4E9C-A5FE-CF2CE829C1F6}" srcId="{731759D4-13B9-46B6-91D9-6E9741B78E7D}" destId="{BCBB242B-0C6A-41A9-8D82-0733FD338A1C}" srcOrd="1" destOrd="0" parTransId="{572C49FD-AB62-4422-B5EB-2146D90F5988}" sibTransId="{F2B26CAE-BD01-4DDE-9D41-7FDA261590AF}"/>
    <dgm:cxn modelId="{11A3D5C4-E545-474C-9E71-E3526AD4360F}" type="presOf" srcId="{47689306-91AF-41C2-B9DB-5682D9ECCCE1}" destId="{4B78D19C-5C05-844D-95B3-77057C1FF7FD}" srcOrd="0" destOrd="0" presId="urn:microsoft.com/office/officeart/2008/layout/LinedList"/>
    <dgm:cxn modelId="{C647CCC7-3CD0-4A31-8E15-1205A27BBE8B}" srcId="{731759D4-13B9-46B6-91D9-6E9741B78E7D}" destId="{47689306-91AF-41C2-B9DB-5682D9ECCCE1}" srcOrd="0" destOrd="0" parTransId="{1BA32908-0830-4321-9865-B5844437BB50}" sibTransId="{A919B5AF-9ECB-4B29-B948-AA20CEC76DCB}"/>
    <dgm:cxn modelId="{DD893CEA-DFFE-5A4D-BE86-B3254A5A36C8}" type="presParOf" srcId="{C27154C5-0A41-9F42-A148-214EE1DD150C}" destId="{98F8089F-8B5C-C947-A48D-EB7C03D4A02E}" srcOrd="0" destOrd="0" presId="urn:microsoft.com/office/officeart/2008/layout/LinedList"/>
    <dgm:cxn modelId="{A1061E2E-8B33-1F47-A2AC-318382CB3007}" type="presParOf" srcId="{C27154C5-0A41-9F42-A148-214EE1DD150C}" destId="{A86D9F51-C30D-1249-8328-00BB0B180E21}" srcOrd="1" destOrd="0" presId="urn:microsoft.com/office/officeart/2008/layout/LinedList"/>
    <dgm:cxn modelId="{CA474904-A526-BB40-AEFD-BE483378BA47}" type="presParOf" srcId="{A86D9F51-C30D-1249-8328-00BB0B180E21}" destId="{4B78D19C-5C05-844D-95B3-77057C1FF7FD}" srcOrd="0" destOrd="0" presId="urn:microsoft.com/office/officeart/2008/layout/LinedList"/>
    <dgm:cxn modelId="{B7431E75-5A76-4D4C-A0ED-F303115F6C1E}" type="presParOf" srcId="{A86D9F51-C30D-1249-8328-00BB0B180E21}" destId="{178E92D0-7690-4143-ACBA-163A708D2F24}" srcOrd="1" destOrd="0" presId="urn:microsoft.com/office/officeart/2008/layout/LinedList"/>
    <dgm:cxn modelId="{98241E13-BBAF-ED44-ADC8-E555925B77D0}" type="presParOf" srcId="{C27154C5-0A41-9F42-A148-214EE1DD150C}" destId="{47C706E8-DAE3-474E-B30C-DBC5EA083D02}" srcOrd="2" destOrd="0" presId="urn:microsoft.com/office/officeart/2008/layout/LinedList"/>
    <dgm:cxn modelId="{3C0F7368-0178-C842-A2CA-449D1A47744F}" type="presParOf" srcId="{C27154C5-0A41-9F42-A148-214EE1DD150C}" destId="{C56C6519-4A07-0540-9BA7-6CD9D27DB3A1}" srcOrd="3" destOrd="0" presId="urn:microsoft.com/office/officeart/2008/layout/LinedList"/>
    <dgm:cxn modelId="{8077CC6D-EDD6-A24A-B9BE-16A227155F0B}" type="presParOf" srcId="{C56C6519-4A07-0540-9BA7-6CD9D27DB3A1}" destId="{72FE6EC5-AE45-BE4F-AFE6-204424CCE291}" srcOrd="0" destOrd="0" presId="urn:microsoft.com/office/officeart/2008/layout/LinedList"/>
    <dgm:cxn modelId="{561E2A90-C748-394C-A9C7-96F856217C17}" type="presParOf" srcId="{C56C6519-4A07-0540-9BA7-6CD9D27DB3A1}" destId="{B8CC2819-F5EB-EE41-AFAF-8BE98A9106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AE9A97-9BF9-4FD1-9C3F-C10A230DA2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DE3F79-EF26-4D84-8075-E481F23767B7}">
      <dgm:prSet/>
      <dgm:spPr/>
      <dgm:t>
        <a:bodyPr/>
        <a:lstStyle/>
        <a:p>
          <a:r>
            <a:rPr lang="en-MY"/>
            <a:t>Service Level Agreements (SLAs) define the expected level of service, such as uptime, performance, and response times. Cloud providers continuously monitor their systems to meet these commitments.</a:t>
          </a:r>
          <a:endParaRPr lang="en-US"/>
        </a:p>
      </dgm:t>
    </dgm:pt>
    <dgm:pt modelId="{B5465DF7-EC4F-411C-998B-BEA6627BBA32}" type="parTrans" cxnId="{373CBD73-4987-45A9-946C-64DD45CF79B2}">
      <dgm:prSet/>
      <dgm:spPr/>
      <dgm:t>
        <a:bodyPr/>
        <a:lstStyle/>
        <a:p>
          <a:endParaRPr lang="en-US"/>
        </a:p>
      </dgm:t>
    </dgm:pt>
    <dgm:pt modelId="{C3F6B2ED-E7DA-48E7-B49E-0D2C670898C7}" type="sibTrans" cxnId="{373CBD73-4987-45A9-946C-64DD45CF79B2}">
      <dgm:prSet/>
      <dgm:spPr/>
      <dgm:t>
        <a:bodyPr/>
        <a:lstStyle/>
        <a:p>
          <a:endParaRPr lang="en-US"/>
        </a:p>
      </dgm:t>
    </dgm:pt>
    <dgm:pt modelId="{36692015-D9D6-4881-B04F-79CA26EEFE11}">
      <dgm:prSet/>
      <dgm:spPr/>
      <dgm:t>
        <a:bodyPr/>
        <a:lstStyle/>
        <a:p>
          <a:r>
            <a:rPr lang="en-MY"/>
            <a:t>AWS provides an SLA of 99.99% uptime for certain services. If the uptime drops below this threshold, customers may receive compensation as per the SLA terms.</a:t>
          </a:r>
          <a:endParaRPr lang="en-US"/>
        </a:p>
      </dgm:t>
    </dgm:pt>
    <dgm:pt modelId="{D8DE23C3-0D9C-46C7-B9F8-973F966A2FEB}" type="parTrans" cxnId="{6060DD84-B8B5-469F-AB78-AB716390574E}">
      <dgm:prSet/>
      <dgm:spPr/>
      <dgm:t>
        <a:bodyPr/>
        <a:lstStyle/>
        <a:p>
          <a:endParaRPr lang="en-US"/>
        </a:p>
      </dgm:t>
    </dgm:pt>
    <dgm:pt modelId="{8383093C-19FC-4F36-9917-F916D48CAD95}" type="sibTrans" cxnId="{6060DD84-B8B5-469F-AB78-AB716390574E}">
      <dgm:prSet/>
      <dgm:spPr/>
      <dgm:t>
        <a:bodyPr/>
        <a:lstStyle/>
        <a:p>
          <a:endParaRPr lang="en-US"/>
        </a:p>
      </dgm:t>
    </dgm:pt>
    <dgm:pt modelId="{A6D714DC-29B5-2A48-8987-1A2629962FA5}" type="pres">
      <dgm:prSet presAssocID="{AAAE9A97-9BF9-4FD1-9C3F-C10A230DA2A3}" presName="vert0" presStyleCnt="0">
        <dgm:presLayoutVars>
          <dgm:dir/>
          <dgm:animOne val="branch"/>
          <dgm:animLvl val="lvl"/>
        </dgm:presLayoutVars>
      </dgm:prSet>
      <dgm:spPr/>
    </dgm:pt>
    <dgm:pt modelId="{461F29EF-0466-5E43-A2F7-9E38E976B582}" type="pres">
      <dgm:prSet presAssocID="{5DDE3F79-EF26-4D84-8075-E481F23767B7}" presName="thickLine" presStyleLbl="alignNode1" presStyleIdx="0" presStyleCnt="2"/>
      <dgm:spPr/>
    </dgm:pt>
    <dgm:pt modelId="{4FF54DB4-D180-A04B-90F3-26D895F551CF}" type="pres">
      <dgm:prSet presAssocID="{5DDE3F79-EF26-4D84-8075-E481F23767B7}" presName="horz1" presStyleCnt="0"/>
      <dgm:spPr/>
    </dgm:pt>
    <dgm:pt modelId="{425A64C5-15A3-BD47-BD9A-D4E6F7F07281}" type="pres">
      <dgm:prSet presAssocID="{5DDE3F79-EF26-4D84-8075-E481F23767B7}" presName="tx1" presStyleLbl="revTx" presStyleIdx="0" presStyleCnt="2"/>
      <dgm:spPr/>
    </dgm:pt>
    <dgm:pt modelId="{F485456A-F9EA-A54E-9DAD-03C4A13A4BBA}" type="pres">
      <dgm:prSet presAssocID="{5DDE3F79-EF26-4D84-8075-E481F23767B7}" presName="vert1" presStyleCnt="0"/>
      <dgm:spPr/>
    </dgm:pt>
    <dgm:pt modelId="{D94CE20B-8B1A-904F-BAC4-64BC1392CB3B}" type="pres">
      <dgm:prSet presAssocID="{36692015-D9D6-4881-B04F-79CA26EEFE11}" presName="thickLine" presStyleLbl="alignNode1" presStyleIdx="1" presStyleCnt="2"/>
      <dgm:spPr/>
    </dgm:pt>
    <dgm:pt modelId="{65EAD4AE-E357-294A-8A79-B192B65FF68B}" type="pres">
      <dgm:prSet presAssocID="{36692015-D9D6-4881-B04F-79CA26EEFE11}" presName="horz1" presStyleCnt="0"/>
      <dgm:spPr/>
    </dgm:pt>
    <dgm:pt modelId="{397689EC-62C6-CB4D-A60B-8AFC63B271CA}" type="pres">
      <dgm:prSet presAssocID="{36692015-D9D6-4881-B04F-79CA26EEFE11}" presName="tx1" presStyleLbl="revTx" presStyleIdx="1" presStyleCnt="2"/>
      <dgm:spPr/>
    </dgm:pt>
    <dgm:pt modelId="{3276E35A-5174-F547-AF4B-4726ED9D04F5}" type="pres">
      <dgm:prSet presAssocID="{36692015-D9D6-4881-B04F-79CA26EEFE11}" presName="vert1" presStyleCnt="0"/>
      <dgm:spPr/>
    </dgm:pt>
  </dgm:ptLst>
  <dgm:cxnLst>
    <dgm:cxn modelId="{E887194C-E49E-F349-8745-B1980AB806DE}" type="presOf" srcId="{AAAE9A97-9BF9-4FD1-9C3F-C10A230DA2A3}" destId="{A6D714DC-29B5-2A48-8987-1A2629962FA5}" srcOrd="0" destOrd="0" presId="urn:microsoft.com/office/officeart/2008/layout/LinedList"/>
    <dgm:cxn modelId="{373CBD73-4987-45A9-946C-64DD45CF79B2}" srcId="{AAAE9A97-9BF9-4FD1-9C3F-C10A230DA2A3}" destId="{5DDE3F79-EF26-4D84-8075-E481F23767B7}" srcOrd="0" destOrd="0" parTransId="{B5465DF7-EC4F-411C-998B-BEA6627BBA32}" sibTransId="{C3F6B2ED-E7DA-48E7-B49E-0D2C670898C7}"/>
    <dgm:cxn modelId="{6060DD84-B8B5-469F-AB78-AB716390574E}" srcId="{AAAE9A97-9BF9-4FD1-9C3F-C10A230DA2A3}" destId="{36692015-D9D6-4881-B04F-79CA26EEFE11}" srcOrd="1" destOrd="0" parTransId="{D8DE23C3-0D9C-46C7-B9F8-973F966A2FEB}" sibTransId="{8383093C-19FC-4F36-9917-F916D48CAD95}"/>
    <dgm:cxn modelId="{7941CF91-FEFA-CF47-BE23-29B41C1CA9AA}" type="presOf" srcId="{36692015-D9D6-4881-B04F-79CA26EEFE11}" destId="{397689EC-62C6-CB4D-A60B-8AFC63B271CA}" srcOrd="0" destOrd="0" presId="urn:microsoft.com/office/officeart/2008/layout/LinedList"/>
    <dgm:cxn modelId="{0ED3DCBC-5984-224A-A66D-0BC4F6811BC7}" type="presOf" srcId="{5DDE3F79-EF26-4D84-8075-E481F23767B7}" destId="{425A64C5-15A3-BD47-BD9A-D4E6F7F07281}" srcOrd="0" destOrd="0" presId="urn:microsoft.com/office/officeart/2008/layout/LinedList"/>
    <dgm:cxn modelId="{09BD878C-260C-394A-823F-9E98E1C43B81}" type="presParOf" srcId="{A6D714DC-29B5-2A48-8987-1A2629962FA5}" destId="{461F29EF-0466-5E43-A2F7-9E38E976B582}" srcOrd="0" destOrd="0" presId="urn:microsoft.com/office/officeart/2008/layout/LinedList"/>
    <dgm:cxn modelId="{BD3C569F-6DBB-7E4D-8D5B-372EC0819FD0}" type="presParOf" srcId="{A6D714DC-29B5-2A48-8987-1A2629962FA5}" destId="{4FF54DB4-D180-A04B-90F3-26D895F551CF}" srcOrd="1" destOrd="0" presId="urn:microsoft.com/office/officeart/2008/layout/LinedList"/>
    <dgm:cxn modelId="{58FCE072-0B52-404E-9F2B-2C938D4AFFCA}" type="presParOf" srcId="{4FF54DB4-D180-A04B-90F3-26D895F551CF}" destId="{425A64C5-15A3-BD47-BD9A-D4E6F7F07281}" srcOrd="0" destOrd="0" presId="urn:microsoft.com/office/officeart/2008/layout/LinedList"/>
    <dgm:cxn modelId="{62BB0D75-C562-1541-BA8E-A3FCD8DA7DD0}" type="presParOf" srcId="{4FF54DB4-D180-A04B-90F3-26D895F551CF}" destId="{F485456A-F9EA-A54E-9DAD-03C4A13A4BBA}" srcOrd="1" destOrd="0" presId="urn:microsoft.com/office/officeart/2008/layout/LinedList"/>
    <dgm:cxn modelId="{7C0A0382-F194-FF4C-9272-2C159D8F89D7}" type="presParOf" srcId="{A6D714DC-29B5-2A48-8987-1A2629962FA5}" destId="{D94CE20B-8B1A-904F-BAC4-64BC1392CB3B}" srcOrd="2" destOrd="0" presId="urn:microsoft.com/office/officeart/2008/layout/LinedList"/>
    <dgm:cxn modelId="{E94F87E9-B767-C44A-B8EA-E63FFD0A1F09}" type="presParOf" srcId="{A6D714DC-29B5-2A48-8987-1A2629962FA5}" destId="{65EAD4AE-E357-294A-8A79-B192B65FF68B}" srcOrd="3" destOrd="0" presId="urn:microsoft.com/office/officeart/2008/layout/LinedList"/>
    <dgm:cxn modelId="{3A46B44A-51C2-4743-AC32-D7FACEDA2354}" type="presParOf" srcId="{65EAD4AE-E357-294A-8A79-B192B65FF68B}" destId="{397689EC-62C6-CB4D-A60B-8AFC63B271CA}" srcOrd="0" destOrd="0" presId="urn:microsoft.com/office/officeart/2008/layout/LinedList"/>
    <dgm:cxn modelId="{A7D06EE6-7209-A043-BA58-3CF31873295E}" type="presParOf" srcId="{65EAD4AE-E357-294A-8A79-B192B65FF68B}" destId="{3276E35A-5174-F547-AF4B-4726ED9D04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5902CB-1049-483F-AACA-4A8B88FF387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4333C1-135C-4CB9-AC4F-356F06585F71}">
      <dgm:prSet/>
      <dgm:spPr/>
      <dgm:t>
        <a:bodyPr/>
        <a:lstStyle/>
        <a:p>
          <a:r>
            <a:rPr lang="en-MY" b="1"/>
            <a:t>Service-Oriented Architecture (SOA):</a:t>
          </a:r>
          <a:endParaRPr lang="en-US"/>
        </a:p>
      </dgm:t>
    </dgm:pt>
    <dgm:pt modelId="{E3049FE7-AEFA-45A6-A4F5-F0013CBE0E5A}" type="parTrans" cxnId="{7B7521D9-3184-4240-9C4B-220A366C093A}">
      <dgm:prSet/>
      <dgm:spPr/>
      <dgm:t>
        <a:bodyPr/>
        <a:lstStyle/>
        <a:p>
          <a:endParaRPr lang="en-US"/>
        </a:p>
      </dgm:t>
    </dgm:pt>
    <dgm:pt modelId="{70710C88-1E0D-493F-B080-D90A7B85F576}" type="sibTrans" cxnId="{7B7521D9-3184-4240-9C4B-220A366C093A}">
      <dgm:prSet/>
      <dgm:spPr/>
      <dgm:t>
        <a:bodyPr/>
        <a:lstStyle/>
        <a:p>
          <a:endParaRPr lang="en-US"/>
        </a:p>
      </dgm:t>
    </dgm:pt>
    <dgm:pt modelId="{03530DB1-F6BF-4F9F-BDC2-D89400A40647}">
      <dgm:prSet/>
      <dgm:spPr/>
      <dgm:t>
        <a:bodyPr/>
        <a:lstStyle/>
        <a:p>
          <a:r>
            <a:rPr lang="en-MY"/>
            <a:t>Framework for designing and developing software as modular services.</a:t>
          </a:r>
          <a:endParaRPr lang="en-US"/>
        </a:p>
      </dgm:t>
    </dgm:pt>
    <dgm:pt modelId="{6BFAD8D2-D415-4F93-94B5-0EEAEA3E182B}" type="parTrans" cxnId="{18DA8B64-6889-4529-85EA-1AA638D3B2A4}">
      <dgm:prSet/>
      <dgm:spPr/>
      <dgm:t>
        <a:bodyPr/>
        <a:lstStyle/>
        <a:p>
          <a:endParaRPr lang="en-US"/>
        </a:p>
      </dgm:t>
    </dgm:pt>
    <dgm:pt modelId="{78256F1E-3CEE-4203-B1C3-4FDE1B5F39A4}" type="sibTrans" cxnId="{18DA8B64-6889-4529-85EA-1AA638D3B2A4}">
      <dgm:prSet/>
      <dgm:spPr/>
      <dgm:t>
        <a:bodyPr/>
        <a:lstStyle/>
        <a:p>
          <a:endParaRPr lang="en-US"/>
        </a:p>
      </dgm:t>
    </dgm:pt>
    <dgm:pt modelId="{946A4364-7A77-4A50-A61C-81593E6C2853}">
      <dgm:prSet/>
      <dgm:spPr/>
      <dgm:t>
        <a:bodyPr/>
        <a:lstStyle/>
        <a:p>
          <a:r>
            <a:rPr lang="en-MY" b="1"/>
            <a:t>Relationship with Cloud Computing:</a:t>
          </a:r>
          <a:endParaRPr lang="en-US"/>
        </a:p>
      </dgm:t>
    </dgm:pt>
    <dgm:pt modelId="{8F06AEBE-6179-4000-B415-80C1A98CC16D}" type="parTrans" cxnId="{613A8813-C158-4301-8F7B-66CF7134CA87}">
      <dgm:prSet/>
      <dgm:spPr/>
      <dgm:t>
        <a:bodyPr/>
        <a:lstStyle/>
        <a:p>
          <a:endParaRPr lang="en-US"/>
        </a:p>
      </dgm:t>
    </dgm:pt>
    <dgm:pt modelId="{45B09C9D-AD46-45D3-A991-A9C3C7B06516}" type="sibTrans" cxnId="{613A8813-C158-4301-8F7B-66CF7134CA87}">
      <dgm:prSet/>
      <dgm:spPr/>
      <dgm:t>
        <a:bodyPr/>
        <a:lstStyle/>
        <a:p>
          <a:endParaRPr lang="en-US"/>
        </a:p>
      </dgm:t>
    </dgm:pt>
    <dgm:pt modelId="{34867556-E9A7-4F3D-B79B-C14A7531B33D}">
      <dgm:prSet/>
      <dgm:spPr/>
      <dgm:t>
        <a:bodyPr/>
        <a:lstStyle/>
        <a:p>
          <a:r>
            <a:rPr lang="en-MY"/>
            <a:t>SOA principles enhance cloud computing by enabling service reuse, scalability, and flexibility.</a:t>
          </a:r>
          <a:endParaRPr lang="en-US"/>
        </a:p>
      </dgm:t>
    </dgm:pt>
    <dgm:pt modelId="{C4C016A7-3DC6-455E-83B4-CFAA88A78444}" type="parTrans" cxnId="{6D5149C1-7FA2-4F27-A6FC-8DF62630212C}">
      <dgm:prSet/>
      <dgm:spPr/>
      <dgm:t>
        <a:bodyPr/>
        <a:lstStyle/>
        <a:p>
          <a:endParaRPr lang="en-US"/>
        </a:p>
      </dgm:t>
    </dgm:pt>
    <dgm:pt modelId="{E5218323-6DE4-4628-B4E5-BC3B412543F9}" type="sibTrans" cxnId="{6D5149C1-7FA2-4F27-A6FC-8DF62630212C}">
      <dgm:prSet/>
      <dgm:spPr/>
      <dgm:t>
        <a:bodyPr/>
        <a:lstStyle/>
        <a:p>
          <a:endParaRPr lang="en-US"/>
        </a:p>
      </dgm:t>
    </dgm:pt>
    <dgm:pt modelId="{B31477AB-0952-4423-BBE5-5350E5D39DB1}">
      <dgm:prSet/>
      <dgm:spPr/>
      <dgm:t>
        <a:bodyPr/>
        <a:lstStyle/>
        <a:p>
          <a:r>
            <a:rPr lang="en-MY" b="1"/>
            <a:t>Example:</a:t>
          </a:r>
          <a:r>
            <a:rPr lang="en-MY"/>
            <a:t> Microservices architecture commonly deployed in cloud environments.</a:t>
          </a:r>
          <a:endParaRPr lang="en-US"/>
        </a:p>
      </dgm:t>
    </dgm:pt>
    <dgm:pt modelId="{DF153B5C-95CD-4D02-BAAC-DF7E7971801B}" type="parTrans" cxnId="{AEA67D55-F83B-4DFE-807C-118320284C0A}">
      <dgm:prSet/>
      <dgm:spPr/>
      <dgm:t>
        <a:bodyPr/>
        <a:lstStyle/>
        <a:p>
          <a:endParaRPr lang="en-US"/>
        </a:p>
      </dgm:t>
    </dgm:pt>
    <dgm:pt modelId="{DDE19524-FA6D-4F5C-8CFF-F1DEB2358D98}" type="sibTrans" cxnId="{AEA67D55-F83B-4DFE-807C-118320284C0A}">
      <dgm:prSet/>
      <dgm:spPr/>
      <dgm:t>
        <a:bodyPr/>
        <a:lstStyle/>
        <a:p>
          <a:endParaRPr lang="en-US"/>
        </a:p>
      </dgm:t>
    </dgm:pt>
    <dgm:pt modelId="{2733FD6F-EBEA-7A4E-997D-71D710B2D033}" type="pres">
      <dgm:prSet presAssocID="{035902CB-1049-483F-AACA-4A8B88FF38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571FF9-0E60-344F-9711-09B247659543}" type="pres">
      <dgm:prSet presAssocID="{894333C1-135C-4CB9-AC4F-356F06585F71}" presName="root" presStyleCnt="0"/>
      <dgm:spPr/>
    </dgm:pt>
    <dgm:pt modelId="{F891B87C-6635-7E4D-B92F-CEBAFBBDF1C3}" type="pres">
      <dgm:prSet presAssocID="{894333C1-135C-4CB9-AC4F-356F06585F71}" presName="rootComposite" presStyleCnt="0"/>
      <dgm:spPr/>
    </dgm:pt>
    <dgm:pt modelId="{46CA533B-C4ED-1149-963D-1CEEB2BFBFA6}" type="pres">
      <dgm:prSet presAssocID="{894333C1-135C-4CB9-AC4F-356F06585F71}" presName="rootText" presStyleLbl="node1" presStyleIdx="0" presStyleCnt="3"/>
      <dgm:spPr/>
    </dgm:pt>
    <dgm:pt modelId="{F2A5395E-0FE2-9641-BE4D-405A1D294EE5}" type="pres">
      <dgm:prSet presAssocID="{894333C1-135C-4CB9-AC4F-356F06585F71}" presName="rootConnector" presStyleLbl="node1" presStyleIdx="0" presStyleCnt="3"/>
      <dgm:spPr/>
    </dgm:pt>
    <dgm:pt modelId="{C00875D3-6B86-D944-933A-374276AED429}" type="pres">
      <dgm:prSet presAssocID="{894333C1-135C-4CB9-AC4F-356F06585F71}" presName="childShape" presStyleCnt="0"/>
      <dgm:spPr/>
    </dgm:pt>
    <dgm:pt modelId="{76D65FCA-902F-374A-BECD-FED6187341C9}" type="pres">
      <dgm:prSet presAssocID="{6BFAD8D2-D415-4F93-94B5-0EEAEA3E182B}" presName="Name13" presStyleLbl="parChTrans1D2" presStyleIdx="0" presStyleCnt="2"/>
      <dgm:spPr/>
    </dgm:pt>
    <dgm:pt modelId="{B3414FAB-B27E-4F4D-8F68-55984AD8F796}" type="pres">
      <dgm:prSet presAssocID="{03530DB1-F6BF-4F9F-BDC2-D89400A40647}" presName="childText" presStyleLbl="bgAcc1" presStyleIdx="0" presStyleCnt="2">
        <dgm:presLayoutVars>
          <dgm:bulletEnabled val="1"/>
        </dgm:presLayoutVars>
      </dgm:prSet>
      <dgm:spPr/>
    </dgm:pt>
    <dgm:pt modelId="{64E28698-9287-B441-AC53-612B0364BE45}" type="pres">
      <dgm:prSet presAssocID="{946A4364-7A77-4A50-A61C-81593E6C2853}" presName="root" presStyleCnt="0"/>
      <dgm:spPr/>
    </dgm:pt>
    <dgm:pt modelId="{C409EC4D-072F-914E-B8A4-E964D6F3C8D0}" type="pres">
      <dgm:prSet presAssocID="{946A4364-7A77-4A50-A61C-81593E6C2853}" presName="rootComposite" presStyleCnt="0"/>
      <dgm:spPr/>
    </dgm:pt>
    <dgm:pt modelId="{7B03E604-E8C1-2B45-987C-807EC633A0DC}" type="pres">
      <dgm:prSet presAssocID="{946A4364-7A77-4A50-A61C-81593E6C2853}" presName="rootText" presStyleLbl="node1" presStyleIdx="1" presStyleCnt="3"/>
      <dgm:spPr/>
    </dgm:pt>
    <dgm:pt modelId="{4FEF8149-ECA1-E747-A045-3120CB030556}" type="pres">
      <dgm:prSet presAssocID="{946A4364-7A77-4A50-A61C-81593E6C2853}" presName="rootConnector" presStyleLbl="node1" presStyleIdx="1" presStyleCnt="3"/>
      <dgm:spPr/>
    </dgm:pt>
    <dgm:pt modelId="{1D0C36C7-A1A2-824B-AEB3-076CDB5C477E}" type="pres">
      <dgm:prSet presAssocID="{946A4364-7A77-4A50-A61C-81593E6C2853}" presName="childShape" presStyleCnt="0"/>
      <dgm:spPr/>
    </dgm:pt>
    <dgm:pt modelId="{76CD8B58-E848-EE42-BF15-3E25AB1A6532}" type="pres">
      <dgm:prSet presAssocID="{C4C016A7-3DC6-455E-83B4-CFAA88A78444}" presName="Name13" presStyleLbl="parChTrans1D2" presStyleIdx="1" presStyleCnt="2"/>
      <dgm:spPr/>
    </dgm:pt>
    <dgm:pt modelId="{53FC09C3-8022-9D41-8B05-90C9251D0DF0}" type="pres">
      <dgm:prSet presAssocID="{34867556-E9A7-4F3D-B79B-C14A7531B33D}" presName="childText" presStyleLbl="bgAcc1" presStyleIdx="1" presStyleCnt="2">
        <dgm:presLayoutVars>
          <dgm:bulletEnabled val="1"/>
        </dgm:presLayoutVars>
      </dgm:prSet>
      <dgm:spPr/>
    </dgm:pt>
    <dgm:pt modelId="{CD902C0A-4250-374C-9630-73A2E4A0B64E}" type="pres">
      <dgm:prSet presAssocID="{B31477AB-0952-4423-BBE5-5350E5D39DB1}" presName="root" presStyleCnt="0"/>
      <dgm:spPr/>
    </dgm:pt>
    <dgm:pt modelId="{AC93CFED-8C5B-4348-AB1E-BAF7079BB1CB}" type="pres">
      <dgm:prSet presAssocID="{B31477AB-0952-4423-BBE5-5350E5D39DB1}" presName="rootComposite" presStyleCnt="0"/>
      <dgm:spPr/>
    </dgm:pt>
    <dgm:pt modelId="{B3C2FBA3-FC6E-AD42-A3F2-ECC221B77038}" type="pres">
      <dgm:prSet presAssocID="{B31477AB-0952-4423-BBE5-5350E5D39DB1}" presName="rootText" presStyleLbl="node1" presStyleIdx="2" presStyleCnt="3"/>
      <dgm:spPr/>
    </dgm:pt>
    <dgm:pt modelId="{B24AEAA4-D282-454F-91E2-D690D2C68FF7}" type="pres">
      <dgm:prSet presAssocID="{B31477AB-0952-4423-BBE5-5350E5D39DB1}" presName="rootConnector" presStyleLbl="node1" presStyleIdx="2" presStyleCnt="3"/>
      <dgm:spPr/>
    </dgm:pt>
    <dgm:pt modelId="{48B9F711-2022-3A4B-BCF2-816E047BB2C1}" type="pres">
      <dgm:prSet presAssocID="{B31477AB-0952-4423-BBE5-5350E5D39DB1}" presName="childShape" presStyleCnt="0"/>
      <dgm:spPr/>
    </dgm:pt>
  </dgm:ptLst>
  <dgm:cxnLst>
    <dgm:cxn modelId="{A6F05B04-5EA5-EE42-AB8B-7ABD82E56906}" type="presOf" srcId="{6BFAD8D2-D415-4F93-94B5-0EEAEA3E182B}" destId="{76D65FCA-902F-374A-BECD-FED6187341C9}" srcOrd="0" destOrd="0" presId="urn:microsoft.com/office/officeart/2005/8/layout/hierarchy3"/>
    <dgm:cxn modelId="{613A8813-C158-4301-8F7B-66CF7134CA87}" srcId="{035902CB-1049-483F-AACA-4A8B88FF387C}" destId="{946A4364-7A77-4A50-A61C-81593E6C2853}" srcOrd="1" destOrd="0" parTransId="{8F06AEBE-6179-4000-B415-80C1A98CC16D}" sibTransId="{45B09C9D-AD46-45D3-A991-A9C3C7B06516}"/>
    <dgm:cxn modelId="{B459CE18-B42C-9A4C-8499-EDFBDEA17C37}" type="presOf" srcId="{894333C1-135C-4CB9-AC4F-356F06585F71}" destId="{46CA533B-C4ED-1149-963D-1CEEB2BFBFA6}" srcOrd="0" destOrd="0" presId="urn:microsoft.com/office/officeart/2005/8/layout/hierarchy3"/>
    <dgm:cxn modelId="{3EF4DF49-796B-E84F-8749-77397E2CB1A4}" type="presOf" srcId="{946A4364-7A77-4A50-A61C-81593E6C2853}" destId="{4FEF8149-ECA1-E747-A045-3120CB030556}" srcOrd="1" destOrd="0" presId="urn:microsoft.com/office/officeart/2005/8/layout/hierarchy3"/>
    <dgm:cxn modelId="{AEA67D55-F83B-4DFE-807C-118320284C0A}" srcId="{035902CB-1049-483F-AACA-4A8B88FF387C}" destId="{B31477AB-0952-4423-BBE5-5350E5D39DB1}" srcOrd="2" destOrd="0" parTransId="{DF153B5C-95CD-4D02-BAAC-DF7E7971801B}" sibTransId="{DDE19524-FA6D-4F5C-8CFF-F1DEB2358D98}"/>
    <dgm:cxn modelId="{18DA8B64-6889-4529-85EA-1AA638D3B2A4}" srcId="{894333C1-135C-4CB9-AC4F-356F06585F71}" destId="{03530DB1-F6BF-4F9F-BDC2-D89400A40647}" srcOrd="0" destOrd="0" parTransId="{6BFAD8D2-D415-4F93-94B5-0EEAEA3E182B}" sibTransId="{78256F1E-3CEE-4203-B1C3-4FDE1B5F39A4}"/>
    <dgm:cxn modelId="{607DE3AC-3810-5442-89AF-89D5183F9406}" type="presOf" srcId="{894333C1-135C-4CB9-AC4F-356F06585F71}" destId="{F2A5395E-0FE2-9641-BE4D-405A1D294EE5}" srcOrd="1" destOrd="0" presId="urn:microsoft.com/office/officeart/2005/8/layout/hierarchy3"/>
    <dgm:cxn modelId="{59A295B3-0F54-874E-B431-35168A41170D}" type="presOf" srcId="{B31477AB-0952-4423-BBE5-5350E5D39DB1}" destId="{B24AEAA4-D282-454F-91E2-D690D2C68FF7}" srcOrd="1" destOrd="0" presId="urn:microsoft.com/office/officeart/2005/8/layout/hierarchy3"/>
    <dgm:cxn modelId="{B293FDB4-A91B-2B4A-9A0C-21F7B5DD4E71}" type="presOf" srcId="{34867556-E9A7-4F3D-B79B-C14A7531B33D}" destId="{53FC09C3-8022-9D41-8B05-90C9251D0DF0}" srcOrd="0" destOrd="0" presId="urn:microsoft.com/office/officeart/2005/8/layout/hierarchy3"/>
    <dgm:cxn modelId="{1D6061B7-F4F6-B945-989E-BF2FFFAC42BA}" type="presOf" srcId="{B31477AB-0952-4423-BBE5-5350E5D39DB1}" destId="{B3C2FBA3-FC6E-AD42-A3F2-ECC221B77038}" srcOrd="0" destOrd="0" presId="urn:microsoft.com/office/officeart/2005/8/layout/hierarchy3"/>
    <dgm:cxn modelId="{6D5149C1-7FA2-4F27-A6FC-8DF62630212C}" srcId="{946A4364-7A77-4A50-A61C-81593E6C2853}" destId="{34867556-E9A7-4F3D-B79B-C14A7531B33D}" srcOrd="0" destOrd="0" parTransId="{C4C016A7-3DC6-455E-83B4-CFAA88A78444}" sibTransId="{E5218323-6DE4-4628-B4E5-BC3B412543F9}"/>
    <dgm:cxn modelId="{06B90ECC-00CB-154A-8D5A-878E2ACF7F8D}" type="presOf" srcId="{035902CB-1049-483F-AACA-4A8B88FF387C}" destId="{2733FD6F-EBEA-7A4E-997D-71D710B2D033}" srcOrd="0" destOrd="0" presId="urn:microsoft.com/office/officeart/2005/8/layout/hierarchy3"/>
    <dgm:cxn modelId="{7B7521D9-3184-4240-9C4B-220A366C093A}" srcId="{035902CB-1049-483F-AACA-4A8B88FF387C}" destId="{894333C1-135C-4CB9-AC4F-356F06585F71}" srcOrd="0" destOrd="0" parTransId="{E3049FE7-AEFA-45A6-A4F5-F0013CBE0E5A}" sibTransId="{70710C88-1E0D-493F-B080-D90A7B85F576}"/>
    <dgm:cxn modelId="{9F7721DF-3DFA-D143-8DF2-3D264CF05489}" type="presOf" srcId="{C4C016A7-3DC6-455E-83B4-CFAA88A78444}" destId="{76CD8B58-E848-EE42-BF15-3E25AB1A6532}" srcOrd="0" destOrd="0" presId="urn:microsoft.com/office/officeart/2005/8/layout/hierarchy3"/>
    <dgm:cxn modelId="{BED8EFEC-75EB-A94C-B7BC-63094DF60A48}" type="presOf" srcId="{03530DB1-F6BF-4F9F-BDC2-D89400A40647}" destId="{B3414FAB-B27E-4F4D-8F68-55984AD8F796}" srcOrd="0" destOrd="0" presId="urn:microsoft.com/office/officeart/2005/8/layout/hierarchy3"/>
    <dgm:cxn modelId="{296D54FE-AEE5-244D-927E-D4C35EAA1F2C}" type="presOf" srcId="{946A4364-7A77-4A50-A61C-81593E6C2853}" destId="{7B03E604-E8C1-2B45-987C-807EC633A0DC}" srcOrd="0" destOrd="0" presId="urn:microsoft.com/office/officeart/2005/8/layout/hierarchy3"/>
    <dgm:cxn modelId="{82C61F81-C98C-1344-A81C-62A2644D8F51}" type="presParOf" srcId="{2733FD6F-EBEA-7A4E-997D-71D710B2D033}" destId="{8A571FF9-0E60-344F-9711-09B247659543}" srcOrd="0" destOrd="0" presId="urn:microsoft.com/office/officeart/2005/8/layout/hierarchy3"/>
    <dgm:cxn modelId="{3CFC4643-398D-AE41-8D18-51D87534C102}" type="presParOf" srcId="{8A571FF9-0E60-344F-9711-09B247659543}" destId="{F891B87C-6635-7E4D-B92F-CEBAFBBDF1C3}" srcOrd="0" destOrd="0" presId="urn:microsoft.com/office/officeart/2005/8/layout/hierarchy3"/>
    <dgm:cxn modelId="{7C68FF16-9BF6-DB47-811D-9183EBF06697}" type="presParOf" srcId="{F891B87C-6635-7E4D-B92F-CEBAFBBDF1C3}" destId="{46CA533B-C4ED-1149-963D-1CEEB2BFBFA6}" srcOrd="0" destOrd="0" presId="urn:microsoft.com/office/officeart/2005/8/layout/hierarchy3"/>
    <dgm:cxn modelId="{596A2592-9D04-384D-B034-9490718B98CA}" type="presParOf" srcId="{F891B87C-6635-7E4D-B92F-CEBAFBBDF1C3}" destId="{F2A5395E-0FE2-9641-BE4D-405A1D294EE5}" srcOrd="1" destOrd="0" presId="urn:microsoft.com/office/officeart/2005/8/layout/hierarchy3"/>
    <dgm:cxn modelId="{43AB68A7-2D98-7A4B-B342-C77E9706E4FA}" type="presParOf" srcId="{8A571FF9-0E60-344F-9711-09B247659543}" destId="{C00875D3-6B86-D944-933A-374276AED429}" srcOrd="1" destOrd="0" presId="urn:microsoft.com/office/officeart/2005/8/layout/hierarchy3"/>
    <dgm:cxn modelId="{5D351B92-0765-254E-A938-67067F750828}" type="presParOf" srcId="{C00875D3-6B86-D944-933A-374276AED429}" destId="{76D65FCA-902F-374A-BECD-FED6187341C9}" srcOrd="0" destOrd="0" presId="urn:microsoft.com/office/officeart/2005/8/layout/hierarchy3"/>
    <dgm:cxn modelId="{9D4E6A7E-CA3E-F647-82EA-0A57CC3BB17F}" type="presParOf" srcId="{C00875D3-6B86-D944-933A-374276AED429}" destId="{B3414FAB-B27E-4F4D-8F68-55984AD8F796}" srcOrd="1" destOrd="0" presId="urn:microsoft.com/office/officeart/2005/8/layout/hierarchy3"/>
    <dgm:cxn modelId="{1A6C3557-9C6C-C444-8C0A-6C65826DAA0B}" type="presParOf" srcId="{2733FD6F-EBEA-7A4E-997D-71D710B2D033}" destId="{64E28698-9287-B441-AC53-612B0364BE45}" srcOrd="1" destOrd="0" presId="urn:microsoft.com/office/officeart/2005/8/layout/hierarchy3"/>
    <dgm:cxn modelId="{6946901E-2B22-E04B-84AB-C3C4133A4622}" type="presParOf" srcId="{64E28698-9287-B441-AC53-612B0364BE45}" destId="{C409EC4D-072F-914E-B8A4-E964D6F3C8D0}" srcOrd="0" destOrd="0" presId="urn:microsoft.com/office/officeart/2005/8/layout/hierarchy3"/>
    <dgm:cxn modelId="{5A275226-F9F1-3A49-BC3F-0A030C1462AC}" type="presParOf" srcId="{C409EC4D-072F-914E-B8A4-E964D6F3C8D0}" destId="{7B03E604-E8C1-2B45-987C-807EC633A0DC}" srcOrd="0" destOrd="0" presId="urn:microsoft.com/office/officeart/2005/8/layout/hierarchy3"/>
    <dgm:cxn modelId="{899E3627-1E1C-B34C-82FC-56A673AAD7B3}" type="presParOf" srcId="{C409EC4D-072F-914E-B8A4-E964D6F3C8D0}" destId="{4FEF8149-ECA1-E747-A045-3120CB030556}" srcOrd="1" destOrd="0" presId="urn:microsoft.com/office/officeart/2005/8/layout/hierarchy3"/>
    <dgm:cxn modelId="{AA379D61-88D3-C04D-8E2B-14BE672D71CC}" type="presParOf" srcId="{64E28698-9287-B441-AC53-612B0364BE45}" destId="{1D0C36C7-A1A2-824B-AEB3-076CDB5C477E}" srcOrd="1" destOrd="0" presId="urn:microsoft.com/office/officeart/2005/8/layout/hierarchy3"/>
    <dgm:cxn modelId="{D7A6AAD4-78BC-9243-9822-AA0613E3DFF3}" type="presParOf" srcId="{1D0C36C7-A1A2-824B-AEB3-076CDB5C477E}" destId="{76CD8B58-E848-EE42-BF15-3E25AB1A6532}" srcOrd="0" destOrd="0" presId="urn:microsoft.com/office/officeart/2005/8/layout/hierarchy3"/>
    <dgm:cxn modelId="{B02906D4-2AD6-064D-A4B7-8E529CA73673}" type="presParOf" srcId="{1D0C36C7-A1A2-824B-AEB3-076CDB5C477E}" destId="{53FC09C3-8022-9D41-8B05-90C9251D0DF0}" srcOrd="1" destOrd="0" presId="urn:microsoft.com/office/officeart/2005/8/layout/hierarchy3"/>
    <dgm:cxn modelId="{E45EC374-8035-6B42-A10C-88BED8D17986}" type="presParOf" srcId="{2733FD6F-EBEA-7A4E-997D-71D710B2D033}" destId="{CD902C0A-4250-374C-9630-73A2E4A0B64E}" srcOrd="2" destOrd="0" presId="urn:microsoft.com/office/officeart/2005/8/layout/hierarchy3"/>
    <dgm:cxn modelId="{90003BD0-D53F-8D45-8C49-7FE8066C5624}" type="presParOf" srcId="{CD902C0A-4250-374C-9630-73A2E4A0B64E}" destId="{AC93CFED-8C5B-4348-AB1E-BAF7079BB1CB}" srcOrd="0" destOrd="0" presId="urn:microsoft.com/office/officeart/2005/8/layout/hierarchy3"/>
    <dgm:cxn modelId="{53FD3D53-2AB1-DD40-BEA2-947B0B6D590F}" type="presParOf" srcId="{AC93CFED-8C5B-4348-AB1E-BAF7079BB1CB}" destId="{B3C2FBA3-FC6E-AD42-A3F2-ECC221B77038}" srcOrd="0" destOrd="0" presId="urn:microsoft.com/office/officeart/2005/8/layout/hierarchy3"/>
    <dgm:cxn modelId="{F4342705-4AE3-7348-815D-49C67EB9C2DE}" type="presParOf" srcId="{AC93CFED-8C5B-4348-AB1E-BAF7079BB1CB}" destId="{B24AEAA4-D282-454F-91E2-D690D2C68FF7}" srcOrd="1" destOrd="0" presId="urn:microsoft.com/office/officeart/2005/8/layout/hierarchy3"/>
    <dgm:cxn modelId="{66C1A116-1B52-7D47-A321-82A502FBFD19}" type="presParOf" srcId="{CD902C0A-4250-374C-9630-73A2E4A0B64E}" destId="{48B9F711-2022-3A4B-BCF2-816E047BB2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D356B4-B5AB-473A-9903-DBC6B524FD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50529F-6FCB-4082-B272-71731001928B}">
      <dgm:prSet/>
      <dgm:spPr/>
      <dgm:t>
        <a:bodyPr/>
        <a:lstStyle/>
        <a:p>
          <a:r>
            <a:rPr lang="en-MY"/>
            <a:t>Cost reduction (CAPEX to OPEX shift).</a:t>
          </a:r>
          <a:endParaRPr lang="en-US"/>
        </a:p>
      </dgm:t>
    </dgm:pt>
    <dgm:pt modelId="{A5C3C30A-BBBD-43F8-BF59-372041E3C36C}" type="parTrans" cxnId="{1B907B11-C085-4186-BF5C-EF8776A705F7}">
      <dgm:prSet/>
      <dgm:spPr/>
      <dgm:t>
        <a:bodyPr/>
        <a:lstStyle/>
        <a:p>
          <a:endParaRPr lang="en-US"/>
        </a:p>
      </dgm:t>
    </dgm:pt>
    <dgm:pt modelId="{B558381C-5DDC-4FE4-894C-4FEE4DD67769}" type="sibTrans" cxnId="{1B907B11-C085-4186-BF5C-EF8776A705F7}">
      <dgm:prSet/>
      <dgm:spPr/>
      <dgm:t>
        <a:bodyPr/>
        <a:lstStyle/>
        <a:p>
          <a:endParaRPr lang="en-US"/>
        </a:p>
      </dgm:t>
    </dgm:pt>
    <dgm:pt modelId="{77C6B051-F9B0-4AB2-A9D3-9D3630AD4CB5}">
      <dgm:prSet/>
      <dgm:spPr/>
      <dgm:t>
        <a:bodyPr/>
        <a:lstStyle/>
        <a:p>
          <a:r>
            <a:rPr lang="en-MY"/>
            <a:t>Improved scalability and flexibility.</a:t>
          </a:r>
          <a:endParaRPr lang="en-US"/>
        </a:p>
      </dgm:t>
    </dgm:pt>
    <dgm:pt modelId="{5E6281C3-6302-467C-8B89-ED6E74AA5E6B}" type="parTrans" cxnId="{C59FEB78-BF58-44E3-9F81-2E3E939195A9}">
      <dgm:prSet/>
      <dgm:spPr/>
      <dgm:t>
        <a:bodyPr/>
        <a:lstStyle/>
        <a:p>
          <a:endParaRPr lang="en-US"/>
        </a:p>
      </dgm:t>
    </dgm:pt>
    <dgm:pt modelId="{9AB956F1-8877-4C29-B80F-0FBB7B8A5C21}" type="sibTrans" cxnId="{C59FEB78-BF58-44E3-9F81-2E3E939195A9}">
      <dgm:prSet/>
      <dgm:spPr/>
      <dgm:t>
        <a:bodyPr/>
        <a:lstStyle/>
        <a:p>
          <a:endParaRPr lang="en-US"/>
        </a:p>
      </dgm:t>
    </dgm:pt>
    <dgm:pt modelId="{A7C084A3-F50C-4F9A-896A-CB8CC7E5911A}">
      <dgm:prSet/>
      <dgm:spPr/>
      <dgm:t>
        <a:bodyPr/>
        <a:lstStyle/>
        <a:p>
          <a:r>
            <a:rPr lang="en-MY"/>
            <a:t>Faster time-to-market for applications.</a:t>
          </a:r>
          <a:endParaRPr lang="en-US"/>
        </a:p>
      </dgm:t>
    </dgm:pt>
    <dgm:pt modelId="{CD6AEBAF-CFC3-4DC3-931B-72F2C5DCD6BB}" type="parTrans" cxnId="{4D2FB976-AA7B-43C3-B723-FE9439D48AD9}">
      <dgm:prSet/>
      <dgm:spPr/>
      <dgm:t>
        <a:bodyPr/>
        <a:lstStyle/>
        <a:p>
          <a:endParaRPr lang="en-US"/>
        </a:p>
      </dgm:t>
    </dgm:pt>
    <dgm:pt modelId="{1FE55347-A249-4020-8CE9-38D2C1C98CF7}" type="sibTrans" cxnId="{4D2FB976-AA7B-43C3-B723-FE9439D48AD9}">
      <dgm:prSet/>
      <dgm:spPr/>
      <dgm:t>
        <a:bodyPr/>
        <a:lstStyle/>
        <a:p>
          <a:endParaRPr lang="en-US"/>
        </a:p>
      </dgm:t>
    </dgm:pt>
    <dgm:pt modelId="{D2F5AC0C-C794-4ACD-83F1-9064345EBD54}">
      <dgm:prSet/>
      <dgm:spPr/>
      <dgm:t>
        <a:bodyPr/>
        <a:lstStyle/>
        <a:p>
          <a:r>
            <a:rPr lang="en-MY"/>
            <a:t>Enhanced security features provided by cloud providers.</a:t>
          </a:r>
          <a:endParaRPr lang="en-US"/>
        </a:p>
      </dgm:t>
    </dgm:pt>
    <dgm:pt modelId="{A8CC096D-0BBD-40A6-9A82-53D8B5C38F8A}" type="parTrans" cxnId="{24F86AC9-90AC-4053-9920-A70983722191}">
      <dgm:prSet/>
      <dgm:spPr/>
      <dgm:t>
        <a:bodyPr/>
        <a:lstStyle/>
        <a:p>
          <a:endParaRPr lang="en-US"/>
        </a:p>
      </dgm:t>
    </dgm:pt>
    <dgm:pt modelId="{F4C41ABA-6111-4C1D-927D-D7726FA8D70D}" type="sibTrans" cxnId="{24F86AC9-90AC-4053-9920-A70983722191}">
      <dgm:prSet/>
      <dgm:spPr/>
      <dgm:t>
        <a:bodyPr/>
        <a:lstStyle/>
        <a:p>
          <a:endParaRPr lang="en-US"/>
        </a:p>
      </dgm:t>
    </dgm:pt>
    <dgm:pt modelId="{738CC46B-F1B8-42C1-89D1-492A1B7B95C8}" type="pres">
      <dgm:prSet presAssocID="{A0D356B4-B5AB-473A-9903-DBC6B524FD21}" presName="root" presStyleCnt="0">
        <dgm:presLayoutVars>
          <dgm:dir/>
          <dgm:resizeHandles val="exact"/>
        </dgm:presLayoutVars>
      </dgm:prSet>
      <dgm:spPr/>
    </dgm:pt>
    <dgm:pt modelId="{D0F93D13-2D6D-4B01-AA9A-0218D0ECDD71}" type="pres">
      <dgm:prSet presAssocID="{3F50529F-6FCB-4082-B272-71731001928B}" presName="compNode" presStyleCnt="0"/>
      <dgm:spPr/>
    </dgm:pt>
    <dgm:pt modelId="{7E30DA30-9637-44F3-878E-41ACFEAEB5FF}" type="pres">
      <dgm:prSet presAssocID="{3F50529F-6FCB-4082-B272-71731001928B}" presName="bgRect" presStyleLbl="bgShp" presStyleIdx="0" presStyleCnt="4"/>
      <dgm:spPr/>
    </dgm:pt>
    <dgm:pt modelId="{5DC6A933-1420-4B11-8849-A3FEABF2F051}" type="pres">
      <dgm:prSet presAssocID="{3F50529F-6FCB-4082-B272-7173100192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A52209F-D732-446D-A008-AEF2FE22C460}" type="pres">
      <dgm:prSet presAssocID="{3F50529F-6FCB-4082-B272-71731001928B}" presName="spaceRect" presStyleCnt="0"/>
      <dgm:spPr/>
    </dgm:pt>
    <dgm:pt modelId="{6510EA05-70FE-40C1-BC99-D0C854BBD952}" type="pres">
      <dgm:prSet presAssocID="{3F50529F-6FCB-4082-B272-71731001928B}" presName="parTx" presStyleLbl="revTx" presStyleIdx="0" presStyleCnt="4">
        <dgm:presLayoutVars>
          <dgm:chMax val="0"/>
          <dgm:chPref val="0"/>
        </dgm:presLayoutVars>
      </dgm:prSet>
      <dgm:spPr/>
    </dgm:pt>
    <dgm:pt modelId="{4C898076-477F-4144-AD80-753E2F61EE03}" type="pres">
      <dgm:prSet presAssocID="{B558381C-5DDC-4FE4-894C-4FEE4DD67769}" presName="sibTrans" presStyleCnt="0"/>
      <dgm:spPr/>
    </dgm:pt>
    <dgm:pt modelId="{E054998A-A2ED-4950-9D7A-E9E14AEA8B12}" type="pres">
      <dgm:prSet presAssocID="{77C6B051-F9B0-4AB2-A9D3-9D3630AD4CB5}" presName="compNode" presStyleCnt="0"/>
      <dgm:spPr/>
    </dgm:pt>
    <dgm:pt modelId="{45C8B420-5F7B-46A3-8CD3-9B98917938C2}" type="pres">
      <dgm:prSet presAssocID="{77C6B051-F9B0-4AB2-A9D3-9D3630AD4CB5}" presName="bgRect" presStyleLbl="bgShp" presStyleIdx="1" presStyleCnt="4"/>
      <dgm:spPr/>
    </dgm:pt>
    <dgm:pt modelId="{7E9267F5-EED7-44B1-A74E-EA04E0DB1DB8}" type="pres">
      <dgm:prSet presAssocID="{77C6B051-F9B0-4AB2-A9D3-9D3630AD4C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B01D1C0-8503-4C04-B259-53C102B056C9}" type="pres">
      <dgm:prSet presAssocID="{77C6B051-F9B0-4AB2-A9D3-9D3630AD4CB5}" presName="spaceRect" presStyleCnt="0"/>
      <dgm:spPr/>
    </dgm:pt>
    <dgm:pt modelId="{A805C4DE-908D-4C47-80C6-4C6E88DAF8BF}" type="pres">
      <dgm:prSet presAssocID="{77C6B051-F9B0-4AB2-A9D3-9D3630AD4CB5}" presName="parTx" presStyleLbl="revTx" presStyleIdx="1" presStyleCnt="4">
        <dgm:presLayoutVars>
          <dgm:chMax val="0"/>
          <dgm:chPref val="0"/>
        </dgm:presLayoutVars>
      </dgm:prSet>
      <dgm:spPr/>
    </dgm:pt>
    <dgm:pt modelId="{90DAD3D3-FD44-4DD6-9976-FFD05C11A24D}" type="pres">
      <dgm:prSet presAssocID="{9AB956F1-8877-4C29-B80F-0FBB7B8A5C21}" presName="sibTrans" presStyleCnt="0"/>
      <dgm:spPr/>
    </dgm:pt>
    <dgm:pt modelId="{6A9DA976-A198-41F5-BB50-2615019E7FD9}" type="pres">
      <dgm:prSet presAssocID="{A7C084A3-F50C-4F9A-896A-CB8CC7E5911A}" presName="compNode" presStyleCnt="0"/>
      <dgm:spPr/>
    </dgm:pt>
    <dgm:pt modelId="{E641EB25-92BE-468B-9555-968ECCE0F7A3}" type="pres">
      <dgm:prSet presAssocID="{A7C084A3-F50C-4F9A-896A-CB8CC7E5911A}" presName="bgRect" presStyleLbl="bgShp" presStyleIdx="2" presStyleCnt="4"/>
      <dgm:spPr/>
    </dgm:pt>
    <dgm:pt modelId="{4D9EDD39-3017-4089-B109-9E507A53C4E0}" type="pres">
      <dgm:prSet presAssocID="{A7C084A3-F50C-4F9A-896A-CB8CC7E591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7CE7CE32-B385-45DA-9C5A-47DBBF430900}" type="pres">
      <dgm:prSet presAssocID="{A7C084A3-F50C-4F9A-896A-CB8CC7E5911A}" presName="spaceRect" presStyleCnt="0"/>
      <dgm:spPr/>
    </dgm:pt>
    <dgm:pt modelId="{F200A807-AEF3-4322-920B-9424A2F09C60}" type="pres">
      <dgm:prSet presAssocID="{A7C084A3-F50C-4F9A-896A-CB8CC7E5911A}" presName="parTx" presStyleLbl="revTx" presStyleIdx="2" presStyleCnt="4">
        <dgm:presLayoutVars>
          <dgm:chMax val="0"/>
          <dgm:chPref val="0"/>
        </dgm:presLayoutVars>
      </dgm:prSet>
      <dgm:spPr/>
    </dgm:pt>
    <dgm:pt modelId="{D34C93C8-D288-4178-8D9D-EFF42FDDC497}" type="pres">
      <dgm:prSet presAssocID="{1FE55347-A249-4020-8CE9-38D2C1C98CF7}" presName="sibTrans" presStyleCnt="0"/>
      <dgm:spPr/>
    </dgm:pt>
    <dgm:pt modelId="{C5FCF608-E8AC-4DF8-B41A-441A15D1AB09}" type="pres">
      <dgm:prSet presAssocID="{D2F5AC0C-C794-4ACD-83F1-9064345EBD54}" presName="compNode" presStyleCnt="0"/>
      <dgm:spPr/>
    </dgm:pt>
    <dgm:pt modelId="{9E761BF5-233F-4D0C-9A21-8A993485545A}" type="pres">
      <dgm:prSet presAssocID="{D2F5AC0C-C794-4ACD-83F1-9064345EBD54}" presName="bgRect" presStyleLbl="bgShp" presStyleIdx="3" presStyleCnt="4"/>
      <dgm:spPr/>
    </dgm:pt>
    <dgm:pt modelId="{8470DA2C-EF43-4421-ABE2-41CB5BDA72E8}" type="pres">
      <dgm:prSet presAssocID="{D2F5AC0C-C794-4ACD-83F1-9064345EBD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B9D10CC-7A98-49A1-8035-114F711F367A}" type="pres">
      <dgm:prSet presAssocID="{D2F5AC0C-C794-4ACD-83F1-9064345EBD54}" presName="spaceRect" presStyleCnt="0"/>
      <dgm:spPr/>
    </dgm:pt>
    <dgm:pt modelId="{CEFF8517-28F3-4CC9-BE92-8BF1331109B7}" type="pres">
      <dgm:prSet presAssocID="{D2F5AC0C-C794-4ACD-83F1-9064345EBD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3C6C05-3159-4707-ACC9-129B4A6998C4}" type="presOf" srcId="{D2F5AC0C-C794-4ACD-83F1-9064345EBD54}" destId="{CEFF8517-28F3-4CC9-BE92-8BF1331109B7}" srcOrd="0" destOrd="0" presId="urn:microsoft.com/office/officeart/2018/2/layout/IconVerticalSolidList"/>
    <dgm:cxn modelId="{1B907B11-C085-4186-BF5C-EF8776A705F7}" srcId="{A0D356B4-B5AB-473A-9903-DBC6B524FD21}" destId="{3F50529F-6FCB-4082-B272-71731001928B}" srcOrd="0" destOrd="0" parTransId="{A5C3C30A-BBBD-43F8-BF59-372041E3C36C}" sibTransId="{B558381C-5DDC-4FE4-894C-4FEE4DD67769}"/>
    <dgm:cxn modelId="{6C275420-BCD0-487E-8095-617C4B8B04B2}" type="presOf" srcId="{A0D356B4-B5AB-473A-9903-DBC6B524FD21}" destId="{738CC46B-F1B8-42C1-89D1-492A1B7B95C8}" srcOrd="0" destOrd="0" presId="urn:microsoft.com/office/officeart/2018/2/layout/IconVerticalSolidList"/>
    <dgm:cxn modelId="{4D2FB976-AA7B-43C3-B723-FE9439D48AD9}" srcId="{A0D356B4-B5AB-473A-9903-DBC6B524FD21}" destId="{A7C084A3-F50C-4F9A-896A-CB8CC7E5911A}" srcOrd="2" destOrd="0" parTransId="{CD6AEBAF-CFC3-4DC3-931B-72F2C5DCD6BB}" sibTransId="{1FE55347-A249-4020-8CE9-38D2C1C98CF7}"/>
    <dgm:cxn modelId="{C59FEB78-BF58-44E3-9F81-2E3E939195A9}" srcId="{A0D356B4-B5AB-473A-9903-DBC6B524FD21}" destId="{77C6B051-F9B0-4AB2-A9D3-9D3630AD4CB5}" srcOrd="1" destOrd="0" parTransId="{5E6281C3-6302-467C-8B89-ED6E74AA5E6B}" sibTransId="{9AB956F1-8877-4C29-B80F-0FBB7B8A5C21}"/>
    <dgm:cxn modelId="{755A7CB5-77E4-48A1-84E5-F9A133E400F8}" type="presOf" srcId="{3F50529F-6FCB-4082-B272-71731001928B}" destId="{6510EA05-70FE-40C1-BC99-D0C854BBD952}" srcOrd="0" destOrd="0" presId="urn:microsoft.com/office/officeart/2018/2/layout/IconVerticalSolidList"/>
    <dgm:cxn modelId="{472BA5C5-EB68-45CE-884B-2A719EBCDEEC}" type="presOf" srcId="{77C6B051-F9B0-4AB2-A9D3-9D3630AD4CB5}" destId="{A805C4DE-908D-4C47-80C6-4C6E88DAF8BF}" srcOrd="0" destOrd="0" presId="urn:microsoft.com/office/officeart/2018/2/layout/IconVerticalSolidList"/>
    <dgm:cxn modelId="{24F86AC9-90AC-4053-9920-A70983722191}" srcId="{A0D356B4-B5AB-473A-9903-DBC6B524FD21}" destId="{D2F5AC0C-C794-4ACD-83F1-9064345EBD54}" srcOrd="3" destOrd="0" parTransId="{A8CC096D-0BBD-40A6-9A82-53D8B5C38F8A}" sibTransId="{F4C41ABA-6111-4C1D-927D-D7726FA8D70D}"/>
    <dgm:cxn modelId="{36CFC6E7-2AD2-416F-9288-31E183583433}" type="presOf" srcId="{A7C084A3-F50C-4F9A-896A-CB8CC7E5911A}" destId="{F200A807-AEF3-4322-920B-9424A2F09C60}" srcOrd="0" destOrd="0" presId="urn:microsoft.com/office/officeart/2018/2/layout/IconVerticalSolidList"/>
    <dgm:cxn modelId="{FAC905A5-8D4D-43CF-8E47-74ECB4C6C7D4}" type="presParOf" srcId="{738CC46B-F1B8-42C1-89D1-492A1B7B95C8}" destId="{D0F93D13-2D6D-4B01-AA9A-0218D0ECDD71}" srcOrd="0" destOrd="0" presId="urn:microsoft.com/office/officeart/2018/2/layout/IconVerticalSolidList"/>
    <dgm:cxn modelId="{B62AE60F-C0B1-42CF-90AE-58B81100B31A}" type="presParOf" srcId="{D0F93D13-2D6D-4B01-AA9A-0218D0ECDD71}" destId="{7E30DA30-9637-44F3-878E-41ACFEAEB5FF}" srcOrd="0" destOrd="0" presId="urn:microsoft.com/office/officeart/2018/2/layout/IconVerticalSolidList"/>
    <dgm:cxn modelId="{484C94A9-D9FC-4DE5-A67C-32DE136B0297}" type="presParOf" srcId="{D0F93D13-2D6D-4B01-AA9A-0218D0ECDD71}" destId="{5DC6A933-1420-4B11-8849-A3FEABF2F051}" srcOrd="1" destOrd="0" presId="urn:microsoft.com/office/officeart/2018/2/layout/IconVerticalSolidList"/>
    <dgm:cxn modelId="{48D91541-22A7-4AAF-935C-082DAA10EB54}" type="presParOf" srcId="{D0F93D13-2D6D-4B01-AA9A-0218D0ECDD71}" destId="{1A52209F-D732-446D-A008-AEF2FE22C460}" srcOrd="2" destOrd="0" presId="urn:microsoft.com/office/officeart/2018/2/layout/IconVerticalSolidList"/>
    <dgm:cxn modelId="{F4EC4B43-5FFB-4472-910B-A868BD3D9706}" type="presParOf" srcId="{D0F93D13-2D6D-4B01-AA9A-0218D0ECDD71}" destId="{6510EA05-70FE-40C1-BC99-D0C854BBD952}" srcOrd="3" destOrd="0" presId="urn:microsoft.com/office/officeart/2018/2/layout/IconVerticalSolidList"/>
    <dgm:cxn modelId="{766771CC-AC94-44AD-825D-CFEB5738C103}" type="presParOf" srcId="{738CC46B-F1B8-42C1-89D1-492A1B7B95C8}" destId="{4C898076-477F-4144-AD80-753E2F61EE03}" srcOrd="1" destOrd="0" presId="urn:microsoft.com/office/officeart/2018/2/layout/IconVerticalSolidList"/>
    <dgm:cxn modelId="{68EDFF48-E089-4FCA-BBAA-76BFBDCF2E54}" type="presParOf" srcId="{738CC46B-F1B8-42C1-89D1-492A1B7B95C8}" destId="{E054998A-A2ED-4950-9D7A-E9E14AEA8B12}" srcOrd="2" destOrd="0" presId="urn:microsoft.com/office/officeart/2018/2/layout/IconVerticalSolidList"/>
    <dgm:cxn modelId="{7DF92357-6F8F-49ED-AED9-39FD2670D785}" type="presParOf" srcId="{E054998A-A2ED-4950-9D7A-E9E14AEA8B12}" destId="{45C8B420-5F7B-46A3-8CD3-9B98917938C2}" srcOrd="0" destOrd="0" presId="urn:microsoft.com/office/officeart/2018/2/layout/IconVerticalSolidList"/>
    <dgm:cxn modelId="{7B7B0622-6BDD-4BDB-A919-9FFD53BF8FB7}" type="presParOf" srcId="{E054998A-A2ED-4950-9D7A-E9E14AEA8B12}" destId="{7E9267F5-EED7-44B1-A74E-EA04E0DB1DB8}" srcOrd="1" destOrd="0" presId="urn:microsoft.com/office/officeart/2018/2/layout/IconVerticalSolidList"/>
    <dgm:cxn modelId="{D9E4D963-E23C-4618-813A-AC474D2CADF3}" type="presParOf" srcId="{E054998A-A2ED-4950-9D7A-E9E14AEA8B12}" destId="{3B01D1C0-8503-4C04-B259-53C102B056C9}" srcOrd="2" destOrd="0" presId="urn:microsoft.com/office/officeart/2018/2/layout/IconVerticalSolidList"/>
    <dgm:cxn modelId="{8C4FE8A9-DE23-41F2-B0FE-9555D56DA6AF}" type="presParOf" srcId="{E054998A-A2ED-4950-9D7A-E9E14AEA8B12}" destId="{A805C4DE-908D-4C47-80C6-4C6E88DAF8BF}" srcOrd="3" destOrd="0" presId="urn:microsoft.com/office/officeart/2018/2/layout/IconVerticalSolidList"/>
    <dgm:cxn modelId="{16E3DF5E-0638-4A1A-A864-14F111F072E3}" type="presParOf" srcId="{738CC46B-F1B8-42C1-89D1-492A1B7B95C8}" destId="{90DAD3D3-FD44-4DD6-9976-FFD05C11A24D}" srcOrd="3" destOrd="0" presId="urn:microsoft.com/office/officeart/2018/2/layout/IconVerticalSolidList"/>
    <dgm:cxn modelId="{DC643806-966D-4201-AB07-E68C02CFBA7E}" type="presParOf" srcId="{738CC46B-F1B8-42C1-89D1-492A1B7B95C8}" destId="{6A9DA976-A198-41F5-BB50-2615019E7FD9}" srcOrd="4" destOrd="0" presId="urn:microsoft.com/office/officeart/2018/2/layout/IconVerticalSolidList"/>
    <dgm:cxn modelId="{CCA6C978-5C5D-4483-8F7F-5877CE9F3FA7}" type="presParOf" srcId="{6A9DA976-A198-41F5-BB50-2615019E7FD9}" destId="{E641EB25-92BE-468B-9555-968ECCE0F7A3}" srcOrd="0" destOrd="0" presId="urn:microsoft.com/office/officeart/2018/2/layout/IconVerticalSolidList"/>
    <dgm:cxn modelId="{81D48375-2BAE-461C-AC68-A7DC19AC2AFC}" type="presParOf" srcId="{6A9DA976-A198-41F5-BB50-2615019E7FD9}" destId="{4D9EDD39-3017-4089-B109-9E507A53C4E0}" srcOrd="1" destOrd="0" presId="urn:microsoft.com/office/officeart/2018/2/layout/IconVerticalSolidList"/>
    <dgm:cxn modelId="{4D3A5DCA-AD56-4FF1-BE47-538D69D5C40C}" type="presParOf" srcId="{6A9DA976-A198-41F5-BB50-2615019E7FD9}" destId="{7CE7CE32-B385-45DA-9C5A-47DBBF430900}" srcOrd="2" destOrd="0" presId="urn:microsoft.com/office/officeart/2018/2/layout/IconVerticalSolidList"/>
    <dgm:cxn modelId="{294722AB-CF66-413C-AACD-C70C81CBA5FA}" type="presParOf" srcId="{6A9DA976-A198-41F5-BB50-2615019E7FD9}" destId="{F200A807-AEF3-4322-920B-9424A2F09C60}" srcOrd="3" destOrd="0" presId="urn:microsoft.com/office/officeart/2018/2/layout/IconVerticalSolidList"/>
    <dgm:cxn modelId="{266747C2-79DF-43AE-A304-A20A42C39CEA}" type="presParOf" srcId="{738CC46B-F1B8-42C1-89D1-492A1B7B95C8}" destId="{D34C93C8-D288-4178-8D9D-EFF42FDDC497}" srcOrd="5" destOrd="0" presId="urn:microsoft.com/office/officeart/2018/2/layout/IconVerticalSolidList"/>
    <dgm:cxn modelId="{608BFA5A-04DE-420E-ACA7-B2E095CBDB51}" type="presParOf" srcId="{738CC46B-F1B8-42C1-89D1-492A1B7B95C8}" destId="{C5FCF608-E8AC-4DF8-B41A-441A15D1AB09}" srcOrd="6" destOrd="0" presId="urn:microsoft.com/office/officeart/2018/2/layout/IconVerticalSolidList"/>
    <dgm:cxn modelId="{70A3116B-F277-4728-96BC-0D25C372229F}" type="presParOf" srcId="{C5FCF608-E8AC-4DF8-B41A-441A15D1AB09}" destId="{9E761BF5-233F-4D0C-9A21-8A993485545A}" srcOrd="0" destOrd="0" presId="urn:microsoft.com/office/officeart/2018/2/layout/IconVerticalSolidList"/>
    <dgm:cxn modelId="{DDB67906-91FA-4A60-9A14-415C905342A2}" type="presParOf" srcId="{C5FCF608-E8AC-4DF8-B41A-441A15D1AB09}" destId="{8470DA2C-EF43-4421-ABE2-41CB5BDA72E8}" srcOrd="1" destOrd="0" presId="urn:microsoft.com/office/officeart/2018/2/layout/IconVerticalSolidList"/>
    <dgm:cxn modelId="{1F4A9993-A6F0-4C6C-9B43-3265D913BD1B}" type="presParOf" srcId="{C5FCF608-E8AC-4DF8-B41A-441A15D1AB09}" destId="{0B9D10CC-7A98-49A1-8035-114F711F367A}" srcOrd="2" destOrd="0" presId="urn:microsoft.com/office/officeart/2018/2/layout/IconVerticalSolidList"/>
    <dgm:cxn modelId="{9926D198-33DF-4034-99F9-574B02680E7A}" type="presParOf" srcId="{C5FCF608-E8AC-4DF8-B41A-441A15D1AB09}" destId="{CEFF8517-28F3-4CC9-BE92-8BF1331109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6FDF-2ABA-CC42-A608-77DDFB5E5B03}">
      <dsp:nvSpPr>
        <dsp:cNvPr id="0" name=""/>
        <dsp:cNvSpPr/>
      </dsp:nvSpPr>
      <dsp:spPr>
        <a:xfrm>
          <a:off x="3735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/>
            <a:t>Objective 1:</a:t>
          </a:r>
          <a:r>
            <a:rPr lang="en-MY" sz="1200" kern="1200"/>
            <a:t> Understand the difference between cloud computing and on-premise computing.</a:t>
          </a:r>
          <a:endParaRPr lang="en-US" sz="1200" kern="1200"/>
        </a:p>
      </dsp:txBody>
      <dsp:txXfrm>
        <a:off x="3735" y="1756658"/>
        <a:ext cx="2022288" cy="1698722"/>
      </dsp:txXfrm>
    </dsp:sp>
    <dsp:sp modelId="{06FEF6D1-E44B-9846-8599-C777D1E1E445}">
      <dsp:nvSpPr>
        <dsp:cNvPr id="0" name=""/>
        <dsp:cNvSpPr/>
      </dsp:nvSpPr>
      <dsp:spPr>
        <a:xfrm>
          <a:off x="590198" y="963920"/>
          <a:ext cx="849361" cy="8493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4584" y="1088306"/>
        <a:ext cx="600589" cy="600589"/>
      </dsp:txXfrm>
    </dsp:sp>
    <dsp:sp modelId="{1932570F-EB18-DD46-97F4-FC25C0003616}">
      <dsp:nvSpPr>
        <dsp:cNvPr id="0" name=""/>
        <dsp:cNvSpPr/>
      </dsp:nvSpPr>
      <dsp:spPr>
        <a:xfrm>
          <a:off x="3735" y="3511932"/>
          <a:ext cx="2022288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A0D28-003F-4A4D-9E10-82CA93C5A8F0}">
      <dsp:nvSpPr>
        <dsp:cNvPr id="0" name=""/>
        <dsp:cNvSpPr/>
      </dsp:nvSpPr>
      <dsp:spPr>
        <a:xfrm>
          <a:off x="2228252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/>
            <a:t>Objective 2:</a:t>
          </a:r>
          <a:r>
            <a:rPr lang="en-MY" sz="1200" kern="1200"/>
            <a:t> Learn how to access major cloud platforms via portals, APIs, and SDKs.</a:t>
          </a:r>
          <a:endParaRPr lang="en-US" sz="1200" kern="1200"/>
        </a:p>
      </dsp:txBody>
      <dsp:txXfrm>
        <a:off x="2228252" y="1756658"/>
        <a:ext cx="2022288" cy="1698722"/>
      </dsp:txXfrm>
    </dsp:sp>
    <dsp:sp modelId="{05AE655D-171E-E84A-995B-5E0E1DD9AE2A}">
      <dsp:nvSpPr>
        <dsp:cNvPr id="0" name=""/>
        <dsp:cNvSpPr/>
      </dsp:nvSpPr>
      <dsp:spPr>
        <a:xfrm>
          <a:off x="2814716" y="963920"/>
          <a:ext cx="849361" cy="849361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9102" y="1088306"/>
        <a:ext cx="600589" cy="600589"/>
      </dsp:txXfrm>
    </dsp:sp>
    <dsp:sp modelId="{230FC7BE-32D4-7646-A025-25E538C04BB8}">
      <dsp:nvSpPr>
        <dsp:cNvPr id="0" name=""/>
        <dsp:cNvSpPr/>
      </dsp:nvSpPr>
      <dsp:spPr>
        <a:xfrm>
          <a:off x="2228252" y="3511932"/>
          <a:ext cx="2022288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BE66C-D4E1-B245-92FB-5E6E2B57A35E}">
      <dsp:nvSpPr>
        <dsp:cNvPr id="0" name=""/>
        <dsp:cNvSpPr/>
      </dsp:nvSpPr>
      <dsp:spPr>
        <a:xfrm>
          <a:off x="4452770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/>
            <a:t>Objective 3:</a:t>
          </a:r>
          <a:r>
            <a:rPr lang="en-MY" sz="1200" kern="1200"/>
            <a:t> Explore the definition, characteristics, and advantages of cloud computing.</a:t>
          </a:r>
          <a:endParaRPr lang="en-US" sz="1200" kern="1200"/>
        </a:p>
      </dsp:txBody>
      <dsp:txXfrm>
        <a:off x="4452770" y="1756658"/>
        <a:ext cx="2022288" cy="1698722"/>
      </dsp:txXfrm>
    </dsp:sp>
    <dsp:sp modelId="{00149E94-57B0-1346-ACE9-8285AD23850D}">
      <dsp:nvSpPr>
        <dsp:cNvPr id="0" name=""/>
        <dsp:cNvSpPr/>
      </dsp:nvSpPr>
      <dsp:spPr>
        <a:xfrm>
          <a:off x="5039233" y="963920"/>
          <a:ext cx="849361" cy="849361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63619" y="1088306"/>
        <a:ext cx="600589" cy="600589"/>
      </dsp:txXfrm>
    </dsp:sp>
    <dsp:sp modelId="{EEF6A013-AA3A-874A-978F-8D479C62629D}">
      <dsp:nvSpPr>
        <dsp:cNvPr id="0" name=""/>
        <dsp:cNvSpPr/>
      </dsp:nvSpPr>
      <dsp:spPr>
        <a:xfrm>
          <a:off x="4452770" y="3511932"/>
          <a:ext cx="2022288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4A2C-CDB7-824F-BAB4-F8E772C2F62F}">
      <dsp:nvSpPr>
        <dsp:cNvPr id="0" name=""/>
        <dsp:cNvSpPr/>
      </dsp:nvSpPr>
      <dsp:spPr>
        <a:xfrm>
          <a:off x="6677287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/>
            <a:t>Objective 4:</a:t>
          </a:r>
          <a:r>
            <a:rPr lang="en-MY" sz="1200" kern="1200"/>
            <a:t> Understand the relationship between Cloud Computing and Service-Oriented Architecture (SOA).</a:t>
          </a:r>
          <a:endParaRPr lang="en-US" sz="1200" kern="1200"/>
        </a:p>
      </dsp:txBody>
      <dsp:txXfrm>
        <a:off x="6677287" y="1756658"/>
        <a:ext cx="2022288" cy="1698722"/>
      </dsp:txXfrm>
    </dsp:sp>
    <dsp:sp modelId="{00B983E0-64FC-2E4B-B5F8-57EC3AFC4508}">
      <dsp:nvSpPr>
        <dsp:cNvPr id="0" name=""/>
        <dsp:cNvSpPr/>
      </dsp:nvSpPr>
      <dsp:spPr>
        <a:xfrm>
          <a:off x="7263751" y="963920"/>
          <a:ext cx="849361" cy="849361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88137" y="1088306"/>
        <a:ext cx="600589" cy="600589"/>
      </dsp:txXfrm>
    </dsp:sp>
    <dsp:sp modelId="{3B811C1F-8966-8842-B70E-D6AEA5C4FEAB}">
      <dsp:nvSpPr>
        <dsp:cNvPr id="0" name=""/>
        <dsp:cNvSpPr/>
      </dsp:nvSpPr>
      <dsp:spPr>
        <a:xfrm>
          <a:off x="6677287" y="3511932"/>
          <a:ext cx="2022288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F5999-D0F9-7546-843D-BEC63296AF7B}">
      <dsp:nvSpPr>
        <dsp:cNvPr id="0" name=""/>
        <dsp:cNvSpPr/>
      </dsp:nvSpPr>
      <dsp:spPr>
        <a:xfrm>
          <a:off x="8901805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/>
            <a:t>Objective 5:</a:t>
          </a:r>
          <a:r>
            <a:rPr lang="en-MY" sz="1200" kern="1200"/>
            <a:t> Discuss enterprise cloud drivers and adoption trends.</a:t>
          </a:r>
          <a:endParaRPr lang="en-US" sz="1200" kern="1200"/>
        </a:p>
      </dsp:txBody>
      <dsp:txXfrm>
        <a:off x="8901805" y="1756658"/>
        <a:ext cx="2022288" cy="1698722"/>
      </dsp:txXfrm>
    </dsp:sp>
    <dsp:sp modelId="{4675C0B0-2CFC-264D-88E0-C3AF991EFC78}">
      <dsp:nvSpPr>
        <dsp:cNvPr id="0" name=""/>
        <dsp:cNvSpPr/>
      </dsp:nvSpPr>
      <dsp:spPr>
        <a:xfrm>
          <a:off x="9488268" y="963920"/>
          <a:ext cx="849361" cy="849361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612654" y="1088306"/>
        <a:ext cx="600589" cy="600589"/>
      </dsp:txXfrm>
    </dsp:sp>
    <dsp:sp modelId="{B09028D4-1CD7-EF47-AD91-FD7C953D3383}">
      <dsp:nvSpPr>
        <dsp:cNvPr id="0" name=""/>
        <dsp:cNvSpPr/>
      </dsp:nvSpPr>
      <dsp:spPr>
        <a:xfrm>
          <a:off x="8901805" y="3511932"/>
          <a:ext cx="2022288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1EF17-AD5D-4817-8E27-50B5229957FF}">
      <dsp:nvSpPr>
        <dsp:cNvPr id="0" name=""/>
        <dsp:cNvSpPr/>
      </dsp:nvSpPr>
      <dsp:spPr>
        <a:xfrm>
          <a:off x="559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6EBF-B69B-4EE9-B551-C93BB7A5CD68}">
      <dsp:nvSpPr>
        <dsp:cNvPr id="0" name=""/>
        <dsp:cNvSpPr/>
      </dsp:nvSpPr>
      <dsp:spPr>
        <a:xfrm>
          <a:off x="559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100" b="1" kern="1200"/>
            <a:t>On-Premise Computing:</a:t>
          </a:r>
          <a:endParaRPr lang="en-US" sz="3100" kern="1200"/>
        </a:p>
      </dsp:txBody>
      <dsp:txXfrm>
        <a:off x="559800" y="2029045"/>
        <a:ext cx="4320000" cy="648000"/>
      </dsp:txXfrm>
    </dsp:sp>
    <dsp:sp modelId="{D7F5AF9F-BDA5-46A0-AC7B-685CB24BB9FB}">
      <dsp:nvSpPr>
        <dsp:cNvPr id="0" name=""/>
        <dsp:cNvSpPr/>
      </dsp:nvSpPr>
      <dsp:spPr>
        <a:xfrm>
          <a:off x="559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Infrastructure managed internally.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Requires significant upfront capital expenditure.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Scalability is limited by hardware availability.</a:t>
          </a:r>
          <a:endParaRPr lang="en-US" sz="1700" kern="1200"/>
        </a:p>
      </dsp:txBody>
      <dsp:txXfrm>
        <a:off x="559800" y="2749633"/>
        <a:ext cx="4320000" cy="1240722"/>
      </dsp:txXfrm>
    </dsp:sp>
    <dsp:sp modelId="{48362DB9-E0A9-4F16-B30A-A1018FFA446F}">
      <dsp:nvSpPr>
        <dsp:cNvPr id="0" name=""/>
        <dsp:cNvSpPr/>
      </dsp:nvSpPr>
      <dsp:spPr>
        <a:xfrm>
          <a:off x="5635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5A6CF-3E8E-4D1F-BA67-C2540651F195}">
      <dsp:nvSpPr>
        <dsp:cNvPr id="0" name=""/>
        <dsp:cNvSpPr/>
      </dsp:nvSpPr>
      <dsp:spPr>
        <a:xfrm>
          <a:off x="5635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100" b="1" kern="1200"/>
            <a:t>Cloud Computing:</a:t>
          </a:r>
          <a:endParaRPr lang="en-US" sz="3100" kern="1200"/>
        </a:p>
      </dsp:txBody>
      <dsp:txXfrm>
        <a:off x="5635800" y="2029045"/>
        <a:ext cx="4320000" cy="648000"/>
      </dsp:txXfrm>
    </dsp:sp>
    <dsp:sp modelId="{21191E35-37B0-4176-A4F6-BEB244BE48B2}">
      <dsp:nvSpPr>
        <dsp:cNvPr id="0" name=""/>
        <dsp:cNvSpPr/>
      </dsp:nvSpPr>
      <dsp:spPr>
        <a:xfrm>
          <a:off x="5635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Infrastructure managed externally by cloud providers.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Follows a pay-as-you-go model.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High scalability and flexibility.</a:t>
          </a:r>
          <a:endParaRPr lang="en-US" sz="1700" kern="1200"/>
        </a:p>
      </dsp:txBody>
      <dsp:txXfrm>
        <a:off x="5635800" y="2749633"/>
        <a:ext cx="4320000" cy="124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1DEBC-0289-4520-840F-D0F4832EACAA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4E730-44EC-4302-AD42-C6BE762F4889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b="1" kern="1200"/>
            <a:t>Portals:</a:t>
          </a:r>
          <a:r>
            <a:rPr lang="en-MY" sz="1500" kern="1200"/>
            <a:t> Web-based dashboards for cloud service management (e.g., AWS Management Console).</a:t>
          </a:r>
          <a:endParaRPr lang="en-US" sz="1500" kern="1200"/>
        </a:p>
      </dsp:txBody>
      <dsp:txXfrm>
        <a:off x="417971" y="2442842"/>
        <a:ext cx="2889450" cy="720000"/>
      </dsp:txXfrm>
    </dsp:sp>
    <dsp:sp modelId="{7C16CE98-895B-4151-ABF7-0AC4E6BE3B02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1EA07-9752-47C9-AF5E-DC58E7073E96}">
      <dsp:nvSpPr>
        <dsp:cNvPr id="0" name=""/>
        <dsp:cNvSpPr/>
      </dsp:nvSpPr>
      <dsp:spPr>
        <a:xfrm>
          <a:off x="3813074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b="1" kern="1200"/>
            <a:t>APIs:</a:t>
          </a:r>
          <a:r>
            <a:rPr lang="en-MY" sz="1500" kern="1200"/>
            <a:t> Programmatic access for automated tasks and integrations.</a:t>
          </a:r>
          <a:endParaRPr lang="en-US" sz="1500" kern="1200"/>
        </a:p>
      </dsp:txBody>
      <dsp:txXfrm>
        <a:off x="3813074" y="2442842"/>
        <a:ext cx="2889450" cy="720000"/>
      </dsp:txXfrm>
    </dsp:sp>
    <dsp:sp modelId="{F322BEFB-3302-4E29-8F3F-48C237555D3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61096-4D55-4B95-B38D-9EEEFC7734DF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b="1" kern="1200"/>
            <a:t>SDKs:</a:t>
          </a:r>
          <a:r>
            <a:rPr lang="en-MY" sz="1500" kern="1200"/>
            <a:t> Language-specific libraries (e.g., AWS SDK for Python, Azure SDK for Java).</a:t>
          </a:r>
          <a:endParaRPr lang="en-US" sz="1500" kern="1200"/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F15BC-951B-7248-A3CA-AF4B9B8F8CED}">
      <dsp:nvSpPr>
        <dsp:cNvPr id="0" name=""/>
        <dsp:cNvSpPr/>
      </dsp:nvSpPr>
      <dsp:spPr>
        <a:xfrm>
          <a:off x="3080" y="49178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Elasticity</a:t>
          </a:r>
          <a:endParaRPr lang="en-US" sz="3100" kern="1200"/>
        </a:p>
      </dsp:txBody>
      <dsp:txXfrm>
        <a:off x="3080" y="491782"/>
        <a:ext cx="2444055" cy="1466433"/>
      </dsp:txXfrm>
    </dsp:sp>
    <dsp:sp modelId="{46075754-6276-3C4B-B9AD-BB1F8C57EA73}">
      <dsp:nvSpPr>
        <dsp:cNvPr id="0" name=""/>
        <dsp:cNvSpPr/>
      </dsp:nvSpPr>
      <dsp:spPr>
        <a:xfrm>
          <a:off x="2691541" y="49178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Multi-Tenancy</a:t>
          </a:r>
          <a:endParaRPr lang="en-US" sz="3100" kern="1200"/>
        </a:p>
      </dsp:txBody>
      <dsp:txXfrm>
        <a:off x="2691541" y="491782"/>
        <a:ext cx="2444055" cy="1466433"/>
      </dsp:txXfrm>
    </dsp:sp>
    <dsp:sp modelId="{06ED0B55-B37C-5D41-9A6A-24B27CD0323C}">
      <dsp:nvSpPr>
        <dsp:cNvPr id="0" name=""/>
        <dsp:cNvSpPr/>
      </dsp:nvSpPr>
      <dsp:spPr>
        <a:xfrm>
          <a:off x="5380002" y="49178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On-Demand Access</a:t>
          </a:r>
          <a:endParaRPr lang="en-US" sz="3100" kern="1200"/>
        </a:p>
      </dsp:txBody>
      <dsp:txXfrm>
        <a:off x="5380002" y="491782"/>
        <a:ext cx="2444055" cy="1466433"/>
      </dsp:txXfrm>
    </dsp:sp>
    <dsp:sp modelId="{1839698B-C2F1-9D48-B5B0-A4A52623703E}">
      <dsp:nvSpPr>
        <dsp:cNvPr id="0" name=""/>
        <dsp:cNvSpPr/>
      </dsp:nvSpPr>
      <dsp:spPr>
        <a:xfrm>
          <a:off x="8068463" y="49178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Ubiquitous Access</a:t>
          </a:r>
          <a:endParaRPr lang="en-US" sz="3100" kern="1200"/>
        </a:p>
      </dsp:txBody>
      <dsp:txXfrm>
        <a:off x="8068463" y="491782"/>
        <a:ext cx="2444055" cy="1466433"/>
      </dsp:txXfrm>
    </dsp:sp>
    <dsp:sp modelId="{3E0D0611-633A-E145-9FCF-A9992116C69F}">
      <dsp:nvSpPr>
        <dsp:cNvPr id="0" name=""/>
        <dsp:cNvSpPr/>
      </dsp:nvSpPr>
      <dsp:spPr>
        <a:xfrm>
          <a:off x="1347311" y="220262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Usage Metering</a:t>
          </a:r>
          <a:endParaRPr lang="en-US" sz="3100" kern="1200"/>
        </a:p>
      </dsp:txBody>
      <dsp:txXfrm>
        <a:off x="1347311" y="2202621"/>
        <a:ext cx="2444055" cy="1466433"/>
      </dsp:txXfrm>
    </dsp:sp>
    <dsp:sp modelId="{30482492-B848-684B-BD6E-183D82342769}">
      <dsp:nvSpPr>
        <dsp:cNvPr id="0" name=""/>
        <dsp:cNvSpPr/>
      </dsp:nvSpPr>
      <dsp:spPr>
        <a:xfrm>
          <a:off x="4035772" y="220262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Self-Service Capability</a:t>
          </a:r>
          <a:endParaRPr lang="en-US" sz="3100" kern="1200"/>
        </a:p>
      </dsp:txBody>
      <dsp:txXfrm>
        <a:off x="4035772" y="2202621"/>
        <a:ext cx="2444055" cy="1466433"/>
      </dsp:txXfrm>
    </dsp:sp>
    <dsp:sp modelId="{9CB37126-9419-4745-B469-4B195AF5D1A1}">
      <dsp:nvSpPr>
        <dsp:cNvPr id="0" name=""/>
        <dsp:cNvSpPr/>
      </dsp:nvSpPr>
      <dsp:spPr>
        <a:xfrm>
          <a:off x="6724233" y="220262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kern="1200"/>
            <a:t>SLA Monitoring</a:t>
          </a:r>
          <a:endParaRPr lang="en-US" sz="3100" kern="1200"/>
        </a:p>
      </dsp:txBody>
      <dsp:txXfrm>
        <a:off x="6724233" y="2202621"/>
        <a:ext cx="2444055" cy="1466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8089F-8B5C-C947-A48D-EB7C03D4A02E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8D19C-5C05-844D-95B3-77057C1FF7FD}">
      <dsp:nvSpPr>
        <dsp:cNvPr id="0" name=""/>
        <dsp:cNvSpPr/>
      </dsp:nvSpPr>
      <dsp:spPr>
        <a:xfrm>
          <a:off x="0" y="0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Users can independently provision and manage resources through a self-service portal without needing intervention from the service provider’s support team.</a:t>
          </a:r>
          <a:endParaRPr lang="en-US" sz="2500" kern="1200"/>
        </a:p>
      </dsp:txBody>
      <dsp:txXfrm>
        <a:off x="0" y="0"/>
        <a:ext cx="5324475" cy="1959768"/>
      </dsp:txXfrm>
    </dsp:sp>
    <dsp:sp modelId="{47C706E8-DAE3-474E-B30C-DBC5EA083D02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E6EC5-AE45-BE4F-AFE6-204424CCE291}">
      <dsp:nvSpPr>
        <dsp:cNvPr id="0" name=""/>
        <dsp:cNvSpPr/>
      </dsp:nvSpPr>
      <dsp:spPr>
        <a:xfrm>
          <a:off x="0" y="1959768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A developer can create a virtual machine, configure it, and deploy an application directly from the cloud dashboard or CLI.</a:t>
          </a:r>
          <a:endParaRPr lang="en-US" sz="2500" kern="1200"/>
        </a:p>
      </dsp:txBody>
      <dsp:txXfrm>
        <a:off x="0" y="1959768"/>
        <a:ext cx="5324475" cy="1959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F29EF-0466-5E43-A2F7-9E38E976B582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64C5-15A3-BD47-BD9A-D4E6F7F07281}">
      <dsp:nvSpPr>
        <dsp:cNvPr id="0" name=""/>
        <dsp:cNvSpPr/>
      </dsp:nvSpPr>
      <dsp:spPr>
        <a:xfrm>
          <a:off x="0" y="0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Service Level Agreements (SLAs) define the expected level of service, such as uptime, performance, and response times. Cloud providers continuously monitor their systems to meet these commitments.</a:t>
          </a:r>
          <a:endParaRPr lang="en-US" sz="2200" kern="1200"/>
        </a:p>
      </dsp:txBody>
      <dsp:txXfrm>
        <a:off x="0" y="0"/>
        <a:ext cx="5324475" cy="1959768"/>
      </dsp:txXfrm>
    </dsp:sp>
    <dsp:sp modelId="{D94CE20B-8B1A-904F-BAC4-64BC1392CB3B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89EC-62C6-CB4D-A60B-8AFC63B271CA}">
      <dsp:nvSpPr>
        <dsp:cNvPr id="0" name=""/>
        <dsp:cNvSpPr/>
      </dsp:nvSpPr>
      <dsp:spPr>
        <a:xfrm>
          <a:off x="0" y="1959768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AWS provides an SLA of 99.99% uptime for certain services. If the uptime drops below this threshold, customers may receive compensation as per the SLA terms.</a:t>
          </a:r>
          <a:endParaRPr lang="en-US" sz="2200" kern="1200"/>
        </a:p>
      </dsp:txBody>
      <dsp:txXfrm>
        <a:off x="0" y="1959768"/>
        <a:ext cx="5324475" cy="1959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533B-C4ED-1149-963D-1CEEB2BFBFA6}">
      <dsp:nvSpPr>
        <dsp:cNvPr id="0" name=""/>
        <dsp:cNvSpPr/>
      </dsp:nvSpPr>
      <dsp:spPr>
        <a:xfrm>
          <a:off x="1283" y="384474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Service-Oriented Architecture (SOA):</a:t>
          </a:r>
          <a:endParaRPr lang="en-US" sz="2100" kern="1200"/>
        </a:p>
      </dsp:txBody>
      <dsp:txXfrm>
        <a:off x="45271" y="428462"/>
        <a:ext cx="2915747" cy="1413885"/>
      </dsp:txXfrm>
    </dsp:sp>
    <dsp:sp modelId="{76D65FCA-902F-374A-BECD-FED6187341C9}">
      <dsp:nvSpPr>
        <dsp:cNvPr id="0" name=""/>
        <dsp:cNvSpPr/>
      </dsp:nvSpPr>
      <dsp:spPr>
        <a:xfrm>
          <a:off x="301656" y="18863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14FAB-B27E-4F4D-8F68-55984AD8F796}">
      <dsp:nvSpPr>
        <dsp:cNvPr id="0" name=""/>
        <dsp:cNvSpPr/>
      </dsp:nvSpPr>
      <dsp:spPr>
        <a:xfrm>
          <a:off x="602028" y="22618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Framework for designing and developing software as modular services.</a:t>
          </a:r>
          <a:endParaRPr lang="en-US" sz="1700" kern="1200"/>
        </a:p>
      </dsp:txBody>
      <dsp:txXfrm>
        <a:off x="646016" y="2305789"/>
        <a:ext cx="2315002" cy="1413885"/>
      </dsp:txXfrm>
    </dsp:sp>
    <dsp:sp modelId="{7B03E604-E8C1-2B45-987C-807EC633A0DC}">
      <dsp:nvSpPr>
        <dsp:cNvPr id="0" name=""/>
        <dsp:cNvSpPr/>
      </dsp:nvSpPr>
      <dsp:spPr>
        <a:xfrm>
          <a:off x="3755938" y="384474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Relationship with Cloud Computing:</a:t>
          </a:r>
          <a:endParaRPr lang="en-US" sz="2100" kern="1200"/>
        </a:p>
      </dsp:txBody>
      <dsp:txXfrm>
        <a:off x="3799926" y="428462"/>
        <a:ext cx="2915747" cy="1413885"/>
      </dsp:txXfrm>
    </dsp:sp>
    <dsp:sp modelId="{76CD8B58-E848-EE42-BF15-3E25AB1A6532}">
      <dsp:nvSpPr>
        <dsp:cNvPr id="0" name=""/>
        <dsp:cNvSpPr/>
      </dsp:nvSpPr>
      <dsp:spPr>
        <a:xfrm>
          <a:off x="4056310" y="18863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C09C3-8022-9D41-8B05-90C9251D0DF0}">
      <dsp:nvSpPr>
        <dsp:cNvPr id="0" name=""/>
        <dsp:cNvSpPr/>
      </dsp:nvSpPr>
      <dsp:spPr>
        <a:xfrm>
          <a:off x="4356682" y="22618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SOA principles enhance cloud computing by enabling service reuse, scalability, and flexibility.</a:t>
          </a:r>
          <a:endParaRPr lang="en-US" sz="1700" kern="1200"/>
        </a:p>
      </dsp:txBody>
      <dsp:txXfrm>
        <a:off x="4400670" y="2305789"/>
        <a:ext cx="2315002" cy="1413885"/>
      </dsp:txXfrm>
    </dsp:sp>
    <dsp:sp modelId="{B3C2FBA3-FC6E-AD42-A3F2-ECC221B77038}">
      <dsp:nvSpPr>
        <dsp:cNvPr id="0" name=""/>
        <dsp:cNvSpPr/>
      </dsp:nvSpPr>
      <dsp:spPr>
        <a:xfrm>
          <a:off x="7510592" y="384474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Example:</a:t>
          </a:r>
          <a:r>
            <a:rPr lang="en-MY" sz="2100" kern="1200"/>
            <a:t> Microservices architecture commonly deployed in cloud environments.</a:t>
          </a:r>
          <a:endParaRPr lang="en-US" sz="2100" kern="1200"/>
        </a:p>
      </dsp:txBody>
      <dsp:txXfrm>
        <a:off x="7554580" y="428462"/>
        <a:ext cx="2915747" cy="1413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0DA30-9637-44F3-878E-41ACFEAEB5F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6A933-1420-4B11-8849-A3FEABF2F051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0EA05-70FE-40C1-BC99-D0C854BBD9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Cost reduction (CAPEX to OPEX shift).</a:t>
          </a:r>
          <a:endParaRPr lang="en-US" sz="2200" kern="1200"/>
        </a:p>
      </dsp:txBody>
      <dsp:txXfrm>
        <a:off x="1339618" y="2288"/>
        <a:ext cx="5024605" cy="1159843"/>
      </dsp:txXfrm>
    </dsp:sp>
    <dsp:sp modelId="{45C8B420-5F7B-46A3-8CD3-9B98917938C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267F5-EED7-44B1-A74E-EA04E0DB1DB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C4DE-908D-4C47-80C6-4C6E88DAF8BF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Improved scalability and flexibility.</a:t>
          </a:r>
          <a:endParaRPr lang="en-US" sz="2200" kern="1200"/>
        </a:p>
      </dsp:txBody>
      <dsp:txXfrm>
        <a:off x="1339618" y="1452092"/>
        <a:ext cx="5024605" cy="1159843"/>
      </dsp:txXfrm>
    </dsp:sp>
    <dsp:sp modelId="{E641EB25-92BE-468B-9555-968ECCE0F7A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EDD39-3017-4089-B109-9E507A53C4E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0A807-AEF3-4322-920B-9424A2F09C6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Faster time-to-market for applications.</a:t>
          </a:r>
          <a:endParaRPr lang="en-US" sz="2200" kern="1200"/>
        </a:p>
      </dsp:txBody>
      <dsp:txXfrm>
        <a:off x="1339618" y="2901896"/>
        <a:ext cx="5024605" cy="1159843"/>
      </dsp:txXfrm>
    </dsp:sp>
    <dsp:sp modelId="{9E761BF5-233F-4D0C-9A21-8A993485545A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0DA2C-EF43-4421-ABE2-41CB5BDA72E8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F8517-28F3-4CC9-BE92-8BF1331109B7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Enhanced security features provided by cloud providers.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611E-BE88-04D1-AF5E-52386296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D2AD-1797-871C-F123-74F2DA68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5FDF-3395-E78B-6384-1CEB672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DE10-F425-F481-B17F-115A8BD7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81E0-C797-B136-60E1-56A28BF2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2149-8C7A-66FC-BDAC-54BCB608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6CC-67C7-09AF-81BF-69A41E92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3EC5-D341-D275-276D-05A15F09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78DB-434B-F34E-D197-F999B750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52E1-01D8-93ED-5425-E5EFD6BC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518CF-CF1E-6B7F-D3A5-E58E6A25B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388FC-FEED-7DB5-CF9D-E69BDE25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3ED6-2A22-DF63-EAA3-2385100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9649-CC75-85D2-51EC-B630631D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3269-406B-8D12-B0DB-D735B2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D9DC-78AE-739A-E18C-8C2C419D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CA8F-1D71-DEA2-DFCF-46F61043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E157-7007-98EE-D6A9-6CBE47E0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6474-684F-BA5A-EFE9-D910286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7ACF-3D84-6FB0-22D2-DE035FD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C5BE-D1CE-8341-6F93-108D09C3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F187-187B-5415-5FEB-564FD43F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6A75-25DD-3885-8B21-2C40C678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1AF6-580B-3D0F-0C60-0029BF55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0D9D-EF0E-7401-093B-AD64EB0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F5CB-A794-1613-C32C-E319FB5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D791-A1CB-DF18-FA03-5C611DC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9F83-4F68-6D87-DF4A-CC4BD877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2C09-F9D5-819A-4CEE-2607425F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0B86-4241-9D4B-07E2-77FFB541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6606-E4FB-3F22-B62E-EECEDB0F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A7CA-485B-8B12-7737-DA99A9CB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D62E-DD39-47A4-F37A-D8C9D177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79D0-877B-D0F1-3AAD-E2244792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BB26-A8E8-919D-D65E-766131F24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DA6DC-2A66-6DFA-6F07-FB7C7FBA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F2671-3E73-B567-E513-CED376E5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4989D-1A18-FB3F-9F79-96871B2D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8E4C2-6974-8807-47EA-25CE5960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D9B7-3EC8-0F2F-0630-897649C3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6B1FA-3CD7-6D49-E6CC-B5D2EF32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8D46-719F-A8A4-D1D0-AA73468C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C5F11-7017-8190-AF34-A5980BC1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538B7-8A07-1EA2-6E63-5DFA5743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47163-4921-618D-68C0-CFF3B61F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0D739-523D-D9EA-5ED5-B2FDBA89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F8E3-D251-F8DC-8849-6D7B9C87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80-A766-1CC7-6B35-DE449FCC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213CE-7784-591D-A665-6A9E5ABD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3414-1A5A-9E8F-15CF-ED5F80EE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D937-EFB2-ADB4-1DBE-3CC92B1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CA29-64C2-E08A-6D8F-44C4A61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4241-189B-2CE1-70D8-AF5702D1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3D9AE-5468-F273-C284-C03CFF6EE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B8047-4537-A858-FC83-C14D8723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0A5E-97F6-C391-AEC0-3D56886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8C54-94F2-147D-9C5A-B408839C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0881-17B2-BAD8-236D-2CFE682F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A7031-C06D-6919-AC81-7AAE55E7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64C66-45EB-91C3-EF44-88561247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14FA-92EF-7150-843B-16C75EFA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9E276-9623-1944-9633-3E9236F4785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2EEE-B398-B243-FB69-2DE82832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98AF-E64B-8378-93E3-7AFA7442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6D826-270A-8A4D-8DC1-64624826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0D7EB-D39D-1FCD-B8DA-33D03EF8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Cloud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222DF-5EFE-CAB6-75B2-88D1E49D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Topic 1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6D5BEFED-25A7-7E3C-3C3B-4DE23746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95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A81-C0F5-70B1-2CB9-691B783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MY" sz="3200"/>
              <a:t>On-Demand Access</a:t>
            </a:r>
            <a:endParaRPr lang="en-US" sz="32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C0BE9D94-4AE2-B6CE-F2EE-D0333D93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13" r="4523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C0D9-F6B9-91DF-7A92-FD315947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MY" sz="1700"/>
              <a:t>Users can access and use computing resources whenever they need them, without waiting for manual provisioning.</a:t>
            </a:r>
          </a:p>
          <a:p>
            <a:endParaRPr lang="en-MY" sz="1700"/>
          </a:p>
          <a:p>
            <a:r>
              <a:rPr lang="en-MY" sz="1700"/>
              <a:t>A developer can instantly spin up a virtual server or database instance with just a few clicks in a cloud portal or an API call.</a:t>
            </a:r>
          </a:p>
          <a:p>
            <a:endParaRPr lang="en-MY" sz="1700"/>
          </a:p>
          <a:p>
            <a:r>
              <a:rPr lang="en-MY" sz="1700"/>
              <a:t>Immediate resource availability.</a:t>
            </a:r>
          </a:p>
          <a:p>
            <a:r>
              <a:rPr lang="en-MY" sz="1700"/>
              <a:t>Faster deployment of applications.</a:t>
            </a:r>
          </a:p>
          <a:p>
            <a:r>
              <a:rPr lang="en-MY" sz="1700"/>
              <a:t>Improved flexibility and agility for businesses.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9039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0DA-E645-BC0F-74D9-44D8FEB4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MY" sz="3200"/>
              <a:t>Ubiquitous Access</a:t>
            </a:r>
            <a:endParaRPr lang="en-US" sz="320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8B01A343-AF09-8440-6C36-2A61E746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60" r="908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EBEA-FEE4-2003-2810-9342700B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MY" sz="2000" dirty="0"/>
              <a:t>Cloud resources can be accessed from anywhere with an internet connection, using any compatible device, like a laptop, tablet, or smartphone.</a:t>
            </a:r>
          </a:p>
          <a:p>
            <a:endParaRPr lang="en-MY" sz="2000" dirty="0"/>
          </a:p>
          <a:p>
            <a:r>
              <a:rPr lang="en-MY" sz="2000" dirty="0"/>
              <a:t>Employees working remotely can access cloud-based productivity tools like Google Workspace or Microsoft 365 from any location.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8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E9BC4-ABF5-F23B-8E89-86EA1540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/>
              <a:t>Usage Metering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84CF-2E48-7D4B-D3B8-1E2905CD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/>
              <a:t>Cloud providers use metering systems to track resource usage, such as CPU, memory, storage, and bandwidth. Users are billed based on their actual consumption.</a:t>
            </a:r>
          </a:p>
          <a:p>
            <a:endParaRPr lang="en-MY" sz="2000"/>
          </a:p>
          <a:p>
            <a:r>
              <a:rPr lang="en-MY" sz="2000"/>
              <a:t>A cloud provider charges a company for storage in GB, compute power in hours, and data transfer in TB.</a:t>
            </a:r>
            <a:endParaRPr lang="en-US" sz="20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8B1BD4C-8F05-2B07-934F-A5C03E83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4503-35F8-F7B5-5D88-65101C85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en-MY" sz="3600"/>
              <a:t>Self-Service Capability</a:t>
            </a:r>
            <a:endParaRPr lang="en-US" sz="3600"/>
          </a:p>
        </p:txBody>
      </p:sp>
      <p:pic>
        <p:nvPicPr>
          <p:cNvPr id="6" name="Picture 5" descr="A blue and yellow light lines&#10;&#10;AI-generated content may be incorrect.">
            <a:extLst>
              <a:ext uri="{FF2B5EF4-FFF2-40B4-BE49-F238E27FC236}">
                <a16:creationId xmlns:a16="http://schemas.microsoft.com/office/drawing/2014/main" id="{4D6A1146-7702-1746-D370-5DD9C98E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3" r="3814" b="-2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E9766-0E92-D0D3-90E9-87774D75A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76377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41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3A2-94B5-B397-749C-49502F1B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en-MY" sz="3600"/>
              <a:t>SLA Monitoring</a:t>
            </a:r>
            <a:endParaRPr lang="en-US" sz="3600"/>
          </a:p>
        </p:txBody>
      </p:sp>
      <p:pic>
        <p:nvPicPr>
          <p:cNvPr id="6" name="Picture 5" descr="A close-up of a white wall&#10;&#10;AI-generated content may be incorrect.">
            <a:extLst>
              <a:ext uri="{FF2B5EF4-FFF2-40B4-BE49-F238E27FC236}">
                <a16:creationId xmlns:a16="http://schemas.microsoft.com/office/drawing/2014/main" id="{41636F8B-2F46-465F-45C6-292A89C3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91" r="-2" b="-2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43B34-3EB0-AE67-CE35-B57732705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04845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387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BE255-C304-3AAB-E177-3064724F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Service-Oriented Architecture (SOA)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EE948-6B93-CF22-94B6-705B2E59F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359317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8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19A726-3D9A-BE1A-2AB6-60B2D6F9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2423"/>
              </p:ext>
            </p:extLst>
          </p:nvPr>
        </p:nvGraphicFramePr>
        <p:xfrm>
          <a:off x="456203" y="424977"/>
          <a:ext cx="11279593" cy="60080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0407">
                  <a:extLst>
                    <a:ext uri="{9D8B030D-6E8A-4147-A177-3AD203B41FA5}">
                      <a16:colId xmlns:a16="http://schemas.microsoft.com/office/drawing/2014/main" val="1393088492"/>
                    </a:ext>
                  </a:extLst>
                </a:gridCol>
                <a:gridCol w="2012876">
                  <a:extLst>
                    <a:ext uri="{9D8B030D-6E8A-4147-A177-3AD203B41FA5}">
                      <a16:colId xmlns:a16="http://schemas.microsoft.com/office/drawing/2014/main" val="139399514"/>
                    </a:ext>
                  </a:extLst>
                </a:gridCol>
                <a:gridCol w="1634323">
                  <a:extLst>
                    <a:ext uri="{9D8B030D-6E8A-4147-A177-3AD203B41FA5}">
                      <a16:colId xmlns:a16="http://schemas.microsoft.com/office/drawing/2014/main" val="1246829781"/>
                    </a:ext>
                  </a:extLst>
                </a:gridCol>
                <a:gridCol w="2047743">
                  <a:extLst>
                    <a:ext uri="{9D8B030D-6E8A-4147-A177-3AD203B41FA5}">
                      <a16:colId xmlns:a16="http://schemas.microsoft.com/office/drawing/2014/main" val="2763556529"/>
                    </a:ext>
                  </a:extLst>
                </a:gridCol>
                <a:gridCol w="2011216">
                  <a:extLst>
                    <a:ext uri="{9D8B030D-6E8A-4147-A177-3AD203B41FA5}">
                      <a16:colId xmlns:a16="http://schemas.microsoft.com/office/drawing/2014/main" val="1258010550"/>
                    </a:ext>
                  </a:extLst>
                </a:gridCol>
                <a:gridCol w="1973028">
                  <a:extLst>
                    <a:ext uri="{9D8B030D-6E8A-4147-A177-3AD203B41FA5}">
                      <a16:colId xmlns:a16="http://schemas.microsoft.com/office/drawing/2014/main" val="3461644314"/>
                    </a:ext>
                  </a:extLst>
                </a:gridCol>
              </a:tblGrid>
              <a:tr h="226819">
                <a:tc>
                  <a:txBody>
                    <a:bodyPr/>
                    <a:lstStyle/>
                    <a:p>
                      <a:pPr algn="ctr"/>
                      <a:r>
                        <a:rPr lang="en-MY" sz="1300" b="1"/>
                        <a:t>Feature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300" b="1"/>
                        <a:t>SOA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300" b="1"/>
                        <a:t>Monolithic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300" b="1"/>
                        <a:t>Microservice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300" b="1" dirty="0"/>
                        <a:t>Event-Driven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300" b="1" dirty="0"/>
                        <a:t>Layered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3540955899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Definition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Design paradigm structuring software as modular services communicating via protocols.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Entire application built as a single, unified unit.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 dirty="0"/>
                        <a:t>Breaks down applications into small, highly specific services.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System communicates using asynchronous events.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Applications divided into layers like presentation, business logic, and data.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3481861334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Modularity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Medium - Coarse-grained services focused on business processes.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Low - Single deployable codebase.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High - Each microservice handles a single functionality.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 dirty="0"/>
                        <a:t>High - Components react to and produce events.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Medium - Organized into distinct functional layers.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4289283316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Scalability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Scalable but may require more effort for inter-service communication.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Limited; scaling requires duplicating the entire application.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Highly scalable; services scale independently.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Highly scalable; can handle real-time workloads efficiently.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Limited; scalability depends on specific layer bottlenecks.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196235922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Interdependence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Loosely coupled services with some interdependencies.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Highly interdependent; components tightly coupled.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 dirty="0"/>
                        <a:t>Loosely coupled with minimal interdependencies.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Minimally coupled; services interact indirectly via events.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Layers interact sequentially; moderately coupled.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2482435501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Technology Flexibility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Supports heterogeneous technologies with protocols like SOAP/REST.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Requires uniform technology stack.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High flexibility; services can use different technologies.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Flexible; integrates with various messaging technologies (e.g., Kafka).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Relatively inflexible; layers depend on each other.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2881954234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Use Cases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Enterprise systems, reusable services.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Small-scale applications or systems with simple requirements.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Large-scale, complex systems requiring agility (e.g., Netflix, Uber).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IoT, real-time notifications, stock trading platforms.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Traditional enterprise systems like CRM or ERP.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2637920262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Advantages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Reusability, flexibility, promotes modular design.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Easy to develop initially, fewer moving parts.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Independent scalability, faster development cycles.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Low latency, resilient, real-time communication.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Clear separation of concerns, simplifies maintenance.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1151218314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algn="l"/>
                      <a:r>
                        <a:rPr lang="en-MY" sz="1300" b="1" dirty="0"/>
                        <a:t>Challenges</a:t>
                      </a:r>
                      <a:endParaRPr lang="en-MY" sz="1300" dirty="0"/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Complex governance, potential performance overhead.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Hard to maintain and scale as the application grows.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 dirty="0"/>
                        <a:t>Complex management; requires orchestration tools.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/>
                        <a:t>Debugging/tracing events is challenging; requires robust event handling.</a:t>
                      </a:r>
                    </a:p>
                  </a:txBody>
                  <a:tcPr marL="29172" marR="29172" marT="14587" marB="14587" anchor="ctr"/>
                </a:tc>
                <a:tc>
                  <a:txBody>
                    <a:bodyPr/>
                    <a:lstStyle/>
                    <a:p>
                      <a:r>
                        <a:rPr lang="en-MY" sz="1300" dirty="0"/>
                        <a:t>Can introduce inefficiencies due to abstraction layers.</a:t>
                      </a:r>
                    </a:p>
                  </a:txBody>
                  <a:tcPr marL="29172" marR="29172" marT="14587" marB="14587" anchor="ctr"/>
                </a:tc>
                <a:extLst>
                  <a:ext uri="{0D108BD9-81ED-4DB2-BD59-A6C34878D82A}">
                    <a16:rowId xmlns:a16="http://schemas.microsoft.com/office/drawing/2014/main" val="290917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45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A3B76-C7B7-6A93-0271-00D0BD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/>
              <a:t>Enterprise Cloud Drivers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0E20F-52B1-4D8D-99FE-2012F54C6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1339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28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2639-3695-FEF1-5B69-39B2EC18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Adoption Trend</a:t>
            </a:r>
          </a:p>
        </p:txBody>
      </p:sp>
      <p:pic>
        <p:nvPicPr>
          <p:cNvPr id="13" name="Picture 12" descr="Geometric white clouds on a blue sky">
            <a:extLst>
              <a:ext uri="{FF2B5EF4-FFF2-40B4-BE49-F238E27FC236}">
                <a16:creationId xmlns:a16="http://schemas.microsoft.com/office/drawing/2014/main" id="{7492117C-FE0A-5FD4-1501-9394B3E1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36" r="3623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96E2-2E21-09FD-EC4B-82DFA710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MY" sz="2000"/>
              <a:t>Increasing multi-cloud strategies.</a:t>
            </a:r>
          </a:p>
          <a:p>
            <a:r>
              <a:rPr lang="en-MY" sz="2000"/>
              <a:t>Migration to hybrid cloud setups.</a:t>
            </a:r>
          </a:p>
          <a:p>
            <a:r>
              <a:rPr lang="en-MY" sz="2000"/>
              <a:t>Growing reliance on AI and ML services in the cloud.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878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60776-51D8-1D44-248A-37B6BA81C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End of Topic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597A-6D62-082F-349C-703FE7754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697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41E9A-5C25-1C8F-C08C-4504C3CF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Lesson Objectives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D5A5D-0B3E-2544-A82F-CBDB97977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693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2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D17A2-9DB5-F050-A567-1341BFE8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MY" sz="3600">
                <a:solidFill>
                  <a:schemeClr val="tx2"/>
                </a:solidFill>
              </a:rPr>
              <a:t>What is Cloud Computing?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B6BE-F156-2B1A-27E9-EBE7AC4F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000">
                <a:solidFill>
                  <a:schemeClr val="tx2"/>
                </a:solidFill>
              </a:rPr>
              <a:t>"Cloud Computing is the delivery of computing services (servers, storage, databases, networking, software, analytics, etc.) over the internet ('the cloud')."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4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16AA-3D81-FCAF-9C1C-4705BBE9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vs Cloud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8DBB1-FBC6-C192-10B3-A6A4094310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1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hart with text and words&#10;&#10;AI-generated content may be incorrect.">
            <a:extLst>
              <a:ext uri="{FF2B5EF4-FFF2-40B4-BE49-F238E27FC236}">
                <a16:creationId xmlns:a16="http://schemas.microsoft.com/office/drawing/2014/main" id="{7348A94F-45C6-2050-4399-C5AB04EF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7" y="643467"/>
            <a:ext cx="83461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919B6-157F-B454-648A-7F339E69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Cloud Access Methods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598D2C-F121-EDD0-9C04-C05AD8E46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3315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3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E879-65AF-6CF8-3DE0-E4C401C2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dirty="0"/>
              <a:t>Cloud Computing Characteristics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B7EF8-E005-8FA0-36B8-2C655C2FF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84569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8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1858-9CFD-9BB4-6D2F-4BA07E87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MY" sz="3200"/>
              <a:t>Elasticity</a:t>
            </a:r>
            <a:endParaRPr lang="en-US" sz="3200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87E3348D-2251-ACB5-6DF0-BE30B656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4" r="34775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FF89-2D2E-88C7-1E41-C11919E1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/>
              <a:t>Elasticity refers to the ability to scale computing resources up or down dynamically based on current demand. This means if you have a sudden spike in user activity, the cloud can allocate additional resources automatically, and when demand drops, it reduces the resources to avoid wastage.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3823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E1EB5164-DC97-C463-E4CA-9FDDC093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1" r="16099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29CB5-D833-8658-77F0-0CD0392F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MY" sz="4000"/>
              <a:t>Multi-Tenancy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44B-D85D-9310-84E1-DA8F5946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MY" sz="1900"/>
              <a:t>Multi-tenancy is a cloud architecture where multiple users (tenants) share the same physical infrastructure while keeping their data and applications isolated and secure.</a:t>
            </a:r>
          </a:p>
          <a:p>
            <a:endParaRPr lang="en-MY" sz="1900"/>
          </a:p>
          <a:p>
            <a:r>
              <a:rPr lang="en-MY" sz="1900"/>
              <a:t>A cloud provider like AWS hosts data for multiple organizations on the same server, but each organization's data is accessible only to them.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314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1074</Words>
  <Application>Microsoft Macintosh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Cloud Principles</vt:lpstr>
      <vt:lpstr>Lesson Objectives</vt:lpstr>
      <vt:lpstr>What is Cloud Computing?</vt:lpstr>
      <vt:lpstr>On-Premise vs Cloud</vt:lpstr>
      <vt:lpstr>PowerPoint Presentation</vt:lpstr>
      <vt:lpstr>Cloud Access Methods</vt:lpstr>
      <vt:lpstr>Cloud Computing Characteristics</vt:lpstr>
      <vt:lpstr>Elasticity</vt:lpstr>
      <vt:lpstr>Multi-Tenancy</vt:lpstr>
      <vt:lpstr>On-Demand Access</vt:lpstr>
      <vt:lpstr>Ubiquitous Access</vt:lpstr>
      <vt:lpstr>Usage Metering</vt:lpstr>
      <vt:lpstr>Self-Service Capability</vt:lpstr>
      <vt:lpstr>SLA Monitoring</vt:lpstr>
      <vt:lpstr>Service-Oriented Architecture (SOA)</vt:lpstr>
      <vt:lpstr>PowerPoint Presentation</vt:lpstr>
      <vt:lpstr>Enterprise Cloud Drivers</vt:lpstr>
      <vt:lpstr>Adoption Trend</vt:lpstr>
      <vt:lpstr>End of Topic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19</cp:revision>
  <dcterms:created xsi:type="dcterms:W3CDTF">2025-01-20T01:44:54Z</dcterms:created>
  <dcterms:modified xsi:type="dcterms:W3CDTF">2025-01-20T02:05:22Z</dcterms:modified>
</cp:coreProperties>
</file>