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83" r:id="rId2"/>
    <p:sldId id="284" r:id="rId3"/>
    <p:sldId id="285" r:id="rId4"/>
    <p:sldId id="286" r:id="rId5"/>
    <p:sldId id="287" r:id="rId6"/>
    <p:sldId id="288" r:id="rId7"/>
    <p:sldId id="289" r:id="rId8"/>
    <p:sldId id="290" r:id="rId9"/>
    <p:sldId id="291" r:id="rId10"/>
    <p:sldId id="292" r:id="rId11"/>
    <p:sldId id="293" r:id="rId12"/>
    <p:sldId id="294" r:id="rId13"/>
    <p:sldId id="295" r:id="rId14"/>
    <p:sldId id="29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85"/>
    <p:restoredTop sz="94682"/>
  </p:normalViewPr>
  <p:slideViewPr>
    <p:cSldViewPr snapToGrid="0">
      <p:cViewPr varScale="1">
        <p:scale>
          <a:sx n="119" d="100"/>
          <a:sy n="119" d="100"/>
        </p:scale>
        <p:origin x="44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9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4" Type="http://schemas.openxmlformats.org/officeDocument/2006/relationships/image" Target="../media/image31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4" Type="http://schemas.openxmlformats.org/officeDocument/2006/relationships/image" Target="../media/image35.svg"/></Relationships>
</file>

<file path=ppt/diagrams/_rels/data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svg"/><Relationship Id="rId1" Type="http://schemas.openxmlformats.org/officeDocument/2006/relationships/image" Target="../media/image36.png"/><Relationship Id="rId6" Type="http://schemas.openxmlformats.org/officeDocument/2006/relationships/image" Target="../media/image41.svg"/><Relationship Id="rId5" Type="http://schemas.openxmlformats.org/officeDocument/2006/relationships/image" Target="../media/image40.png"/><Relationship Id="rId4" Type="http://schemas.openxmlformats.org/officeDocument/2006/relationships/image" Target="../media/image3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9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4" Type="http://schemas.openxmlformats.org/officeDocument/2006/relationships/image" Target="../media/image31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4" Type="http://schemas.openxmlformats.org/officeDocument/2006/relationships/image" Target="../media/image35.svg"/></Relationships>
</file>

<file path=ppt/diagrams/_rels/drawing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svg"/><Relationship Id="rId1" Type="http://schemas.openxmlformats.org/officeDocument/2006/relationships/image" Target="../media/image36.png"/><Relationship Id="rId6" Type="http://schemas.openxmlformats.org/officeDocument/2006/relationships/image" Target="../media/image41.svg"/><Relationship Id="rId5" Type="http://schemas.openxmlformats.org/officeDocument/2006/relationships/image" Target="../media/image40.png"/><Relationship Id="rId4" Type="http://schemas.openxmlformats.org/officeDocument/2006/relationships/image" Target="../media/image3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F81EBB7-F85F-4483-9586-5F378458977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AE38397-7B2E-49E8-B77A-D8D79769735C}">
      <dgm:prSet/>
      <dgm:spPr/>
      <dgm:t>
        <a:bodyPr/>
        <a:lstStyle/>
        <a:p>
          <a:r>
            <a:rPr lang="en-MY" b="1"/>
            <a:t>Traditional Model:</a:t>
          </a:r>
          <a:r>
            <a:rPr lang="en-MY"/>
            <a:t> Buy a license, install software on a local machine.</a:t>
          </a:r>
          <a:endParaRPr lang="en-US"/>
        </a:p>
      </dgm:t>
    </dgm:pt>
    <dgm:pt modelId="{3124B11D-6C98-4FDE-B18B-E4FE3ECD9685}" type="parTrans" cxnId="{D4263E9E-1CAA-4330-A353-B42C474EFAB3}">
      <dgm:prSet/>
      <dgm:spPr/>
      <dgm:t>
        <a:bodyPr/>
        <a:lstStyle/>
        <a:p>
          <a:endParaRPr lang="en-US"/>
        </a:p>
      </dgm:t>
    </dgm:pt>
    <dgm:pt modelId="{D0B232D2-2B05-4FB1-9DC6-84A93D654819}" type="sibTrans" cxnId="{D4263E9E-1CAA-4330-A353-B42C474EFAB3}">
      <dgm:prSet/>
      <dgm:spPr/>
      <dgm:t>
        <a:bodyPr/>
        <a:lstStyle/>
        <a:p>
          <a:endParaRPr lang="en-US"/>
        </a:p>
      </dgm:t>
    </dgm:pt>
    <dgm:pt modelId="{D5622003-246E-4C90-A817-D258A5872DF4}">
      <dgm:prSet/>
      <dgm:spPr/>
      <dgm:t>
        <a:bodyPr/>
        <a:lstStyle/>
        <a:p>
          <a:r>
            <a:rPr lang="en-MY" b="1"/>
            <a:t>SaaS Model:</a:t>
          </a:r>
          <a:r>
            <a:rPr lang="en-MY"/>
            <a:t> Access software through a web browser, pay as you go.</a:t>
          </a:r>
          <a:endParaRPr lang="en-US"/>
        </a:p>
      </dgm:t>
    </dgm:pt>
    <dgm:pt modelId="{3DB15077-3CC8-4E36-9E14-285C2C874C6C}" type="parTrans" cxnId="{232E01C9-D607-4579-9924-A43D63C054C3}">
      <dgm:prSet/>
      <dgm:spPr/>
      <dgm:t>
        <a:bodyPr/>
        <a:lstStyle/>
        <a:p>
          <a:endParaRPr lang="en-US"/>
        </a:p>
      </dgm:t>
    </dgm:pt>
    <dgm:pt modelId="{A19D2E36-1042-4174-AA82-4D3740AB0B51}" type="sibTrans" cxnId="{232E01C9-D607-4579-9924-A43D63C054C3}">
      <dgm:prSet/>
      <dgm:spPr/>
      <dgm:t>
        <a:bodyPr/>
        <a:lstStyle/>
        <a:p>
          <a:endParaRPr lang="en-US"/>
        </a:p>
      </dgm:t>
    </dgm:pt>
    <dgm:pt modelId="{9BCDC803-1854-40C1-849B-E4FF9DD0A02F}" type="pres">
      <dgm:prSet presAssocID="{AF81EBB7-F85F-4483-9586-5F3784589770}" presName="root" presStyleCnt="0">
        <dgm:presLayoutVars>
          <dgm:dir/>
          <dgm:resizeHandles val="exact"/>
        </dgm:presLayoutVars>
      </dgm:prSet>
      <dgm:spPr/>
    </dgm:pt>
    <dgm:pt modelId="{1469B9C8-C206-4AE0-9D9B-EB96086DC7D5}" type="pres">
      <dgm:prSet presAssocID="{AAE38397-7B2E-49E8-B77A-D8D79769735C}" presName="compNode" presStyleCnt="0"/>
      <dgm:spPr/>
    </dgm:pt>
    <dgm:pt modelId="{60B370CD-89B7-4E64-885D-8B145A90D52F}" type="pres">
      <dgm:prSet presAssocID="{AAE38397-7B2E-49E8-B77A-D8D79769735C}" presName="bgRect" presStyleLbl="bgShp" presStyleIdx="0" presStyleCnt="2"/>
      <dgm:spPr/>
    </dgm:pt>
    <dgm:pt modelId="{964CB5B1-E27A-4152-9FAB-EF17604C3B88}" type="pres">
      <dgm:prSet presAssocID="{AAE38397-7B2E-49E8-B77A-D8D79769735C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C0F8CC15-856C-44C5-9CB7-6F330A51F550}" type="pres">
      <dgm:prSet presAssocID="{AAE38397-7B2E-49E8-B77A-D8D79769735C}" presName="spaceRect" presStyleCnt="0"/>
      <dgm:spPr/>
    </dgm:pt>
    <dgm:pt modelId="{CB1BCCAC-2FB9-422C-85BD-8889356FD8B2}" type="pres">
      <dgm:prSet presAssocID="{AAE38397-7B2E-49E8-B77A-D8D79769735C}" presName="parTx" presStyleLbl="revTx" presStyleIdx="0" presStyleCnt="2">
        <dgm:presLayoutVars>
          <dgm:chMax val="0"/>
          <dgm:chPref val="0"/>
        </dgm:presLayoutVars>
      </dgm:prSet>
      <dgm:spPr/>
    </dgm:pt>
    <dgm:pt modelId="{FFED7976-0998-4F37-90FC-74A73639FCB7}" type="pres">
      <dgm:prSet presAssocID="{D0B232D2-2B05-4FB1-9DC6-84A93D654819}" presName="sibTrans" presStyleCnt="0"/>
      <dgm:spPr/>
    </dgm:pt>
    <dgm:pt modelId="{1B95716A-2851-4E79-BF5E-B5142D49951F}" type="pres">
      <dgm:prSet presAssocID="{D5622003-246E-4C90-A817-D258A5872DF4}" presName="compNode" presStyleCnt="0"/>
      <dgm:spPr/>
    </dgm:pt>
    <dgm:pt modelId="{20AF4748-82E5-4094-B36A-725FB28F3102}" type="pres">
      <dgm:prSet presAssocID="{D5622003-246E-4C90-A817-D258A5872DF4}" presName="bgRect" presStyleLbl="bgShp" presStyleIdx="1" presStyleCnt="2"/>
      <dgm:spPr/>
    </dgm:pt>
    <dgm:pt modelId="{756A9381-88E1-4CB1-89B3-2C98C5D7441C}" type="pres">
      <dgm:prSet presAssocID="{D5622003-246E-4C90-A817-D258A5872DF4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 Computing"/>
        </a:ext>
      </dgm:extLst>
    </dgm:pt>
    <dgm:pt modelId="{917E5ED8-2C89-4D26-97F9-DC66A05BD4B7}" type="pres">
      <dgm:prSet presAssocID="{D5622003-246E-4C90-A817-D258A5872DF4}" presName="spaceRect" presStyleCnt="0"/>
      <dgm:spPr/>
    </dgm:pt>
    <dgm:pt modelId="{27BD6198-8843-4F2B-9E62-033F9E546D55}" type="pres">
      <dgm:prSet presAssocID="{D5622003-246E-4C90-A817-D258A5872DF4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76D38F5F-CA6E-4A6A-BF95-30A81B26B710}" type="presOf" srcId="{AF81EBB7-F85F-4483-9586-5F3784589770}" destId="{9BCDC803-1854-40C1-849B-E4FF9DD0A02F}" srcOrd="0" destOrd="0" presId="urn:microsoft.com/office/officeart/2018/2/layout/IconVerticalSolidList"/>
    <dgm:cxn modelId="{D4263E9E-1CAA-4330-A353-B42C474EFAB3}" srcId="{AF81EBB7-F85F-4483-9586-5F3784589770}" destId="{AAE38397-7B2E-49E8-B77A-D8D79769735C}" srcOrd="0" destOrd="0" parTransId="{3124B11D-6C98-4FDE-B18B-E4FE3ECD9685}" sibTransId="{D0B232D2-2B05-4FB1-9DC6-84A93D654819}"/>
    <dgm:cxn modelId="{0EBCE4A7-19CC-4F87-8E80-981129CF3431}" type="presOf" srcId="{AAE38397-7B2E-49E8-B77A-D8D79769735C}" destId="{CB1BCCAC-2FB9-422C-85BD-8889356FD8B2}" srcOrd="0" destOrd="0" presId="urn:microsoft.com/office/officeart/2018/2/layout/IconVerticalSolidList"/>
    <dgm:cxn modelId="{232E01C9-D607-4579-9924-A43D63C054C3}" srcId="{AF81EBB7-F85F-4483-9586-5F3784589770}" destId="{D5622003-246E-4C90-A817-D258A5872DF4}" srcOrd="1" destOrd="0" parTransId="{3DB15077-3CC8-4E36-9E14-285C2C874C6C}" sibTransId="{A19D2E36-1042-4174-AA82-4D3740AB0B51}"/>
    <dgm:cxn modelId="{590636DC-8F01-4842-86B7-098653E03495}" type="presOf" srcId="{D5622003-246E-4C90-A817-D258A5872DF4}" destId="{27BD6198-8843-4F2B-9E62-033F9E546D55}" srcOrd="0" destOrd="0" presId="urn:microsoft.com/office/officeart/2018/2/layout/IconVerticalSolidList"/>
    <dgm:cxn modelId="{331CAF4E-0AF6-41D9-A3B7-85202E8FF13C}" type="presParOf" srcId="{9BCDC803-1854-40C1-849B-E4FF9DD0A02F}" destId="{1469B9C8-C206-4AE0-9D9B-EB96086DC7D5}" srcOrd="0" destOrd="0" presId="urn:microsoft.com/office/officeart/2018/2/layout/IconVerticalSolidList"/>
    <dgm:cxn modelId="{B7B95CF6-184D-4ED2-91E1-828A76E23377}" type="presParOf" srcId="{1469B9C8-C206-4AE0-9D9B-EB96086DC7D5}" destId="{60B370CD-89B7-4E64-885D-8B145A90D52F}" srcOrd="0" destOrd="0" presId="urn:microsoft.com/office/officeart/2018/2/layout/IconVerticalSolidList"/>
    <dgm:cxn modelId="{FD428DD6-3242-4B41-8214-7B68D4D743B1}" type="presParOf" srcId="{1469B9C8-C206-4AE0-9D9B-EB96086DC7D5}" destId="{964CB5B1-E27A-4152-9FAB-EF17604C3B88}" srcOrd="1" destOrd="0" presId="urn:microsoft.com/office/officeart/2018/2/layout/IconVerticalSolidList"/>
    <dgm:cxn modelId="{4B9F6F96-DCC9-45C9-A101-CBAF9DBA4624}" type="presParOf" srcId="{1469B9C8-C206-4AE0-9D9B-EB96086DC7D5}" destId="{C0F8CC15-856C-44C5-9CB7-6F330A51F550}" srcOrd="2" destOrd="0" presId="urn:microsoft.com/office/officeart/2018/2/layout/IconVerticalSolidList"/>
    <dgm:cxn modelId="{FBFBE27F-E6F2-47E1-AA29-B03454889609}" type="presParOf" srcId="{1469B9C8-C206-4AE0-9D9B-EB96086DC7D5}" destId="{CB1BCCAC-2FB9-422C-85BD-8889356FD8B2}" srcOrd="3" destOrd="0" presId="urn:microsoft.com/office/officeart/2018/2/layout/IconVerticalSolidList"/>
    <dgm:cxn modelId="{855BCAFF-3E8A-4520-AAD9-ADF119424960}" type="presParOf" srcId="{9BCDC803-1854-40C1-849B-E4FF9DD0A02F}" destId="{FFED7976-0998-4F37-90FC-74A73639FCB7}" srcOrd="1" destOrd="0" presId="urn:microsoft.com/office/officeart/2018/2/layout/IconVerticalSolidList"/>
    <dgm:cxn modelId="{4C80A738-DFE6-4D3D-A65E-3D2EA7C0021E}" type="presParOf" srcId="{9BCDC803-1854-40C1-849B-E4FF9DD0A02F}" destId="{1B95716A-2851-4E79-BF5E-B5142D49951F}" srcOrd="2" destOrd="0" presId="urn:microsoft.com/office/officeart/2018/2/layout/IconVerticalSolidList"/>
    <dgm:cxn modelId="{1E34637F-4450-4575-A020-8086E84D89AE}" type="presParOf" srcId="{1B95716A-2851-4E79-BF5E-B5142D49951F}" destId="{20AF4748-82E5-4094-B36A-725FB28F3102}" srcOrd="0" destOrd="0" presId="urn:microsoft.com/office/officeart/2018/2/layout/IconVerticalSolidList"/>
    <dgm:cxn modelId="{F57C392E-C353-4EE2-8846-B4BD2439BA47}" type="presParOf" srcId="{1B95716A-2851-4E79-BF5E-B5142D49951F}" destId="{756A9381-88E1-4CB1-89B3-2C98C5D7441C}" srcOrd="1" destOrd="0" presId="urn:microsoft.com/office/officeart/2018/2/layout/IconVerticalSolidList"/>
    <dgm:cxn modelId="{A4DDA977-5C19-4C43-BD80-5FFA3BEA1045}" type="presParOf" srcId="{1B95716A-2851-4E79-BF5E-B5142D49951F}" destId="{917E5ED8-2C89-4D26-97F9-DC66A05BD4B7}" srcOrd="2" destOrd="0" presId="urn:microsoft.com/office/officeart/2018/2/layout/IconVerticalSolidList"/>
    <dgm:cxn modelId="{F0661AA1-68D6-49C7-8BC1-45C807C4960A}" type="presParOf" srcId="{1B95716A-2851-4E79-BF5E-B5142D49951F}" destId="{27BD6198-8843-4F2B-9E62-033F9E546D5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894D4A2-DF57-459A-B9DF-8387B3B3E23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4987D214-F387-4FD1-A7AA-00D18101706D}">
      <dgm:prSet/>
      <dgm:spPr/>
      <dgm:t>
        <a:bodyPr/>
        <a:lstStyle/>
        <a:p>
          <a:r>
            <a:rPr lang="en-MY" b="1"/>
            <a:t>Multi-Tenancy:</a:t>
          </a:r>
          <a:r>
            <a:rPr lang="en-MY"/>
            <a:t> A single instance serves multiple customers.</a:t>
          </a:r>
          <a:endParaRPr lang="en-US"/>
        </a:p>
      </dgm:t>
    </dgm:pt>
    <dgm:pt modelId="{1DF8C855-86B5-44ED-8FD5-7FFCE4B275F5}" type="parTrans" cxnId="{2E5ABF22-B3D0-4DA4-B461-27AACB107E63}">
      <dgm:prSet/>
      <dgm:spPr/>
      <dgm:t>
        <a:bodyPr/>
        <a:lstStyle/>
        <a:p>
          <a:endParaRPr lang="en-US"/>
        </a:p>
      </dgm:t>
    </dgm:pt>
    <dgm:pt modelId="{A0F301E4-FD29-427B-A5DA-F2D697053ED5}" type="sibTrans" cxnId="{2E5ABF22-B3D0-4DA4-B461-27AACB107E63}">
      <dgm:prSet/>
      <dgm:spPr/>
      <dgm:t>
        <a:bodyPr/>
        <a:lstStyle/>
        <a:p>
          <a:endParaRPr lang="en-US"/>
        </a:p>
      </dgm:t>
    </dgm:pt>
    <dgm:pt modelId="{D5AC87FE-8B08-4025-A389-E26AEA54357A}">
      <dgm:prSet/>
      <dgm:spPr/>
      <dgm:t>
        <a:bodyPr/>
        <a:lstStyle/>
        <a:p>
          <a:r>
            <a:rPr lang="en-MY" b="1"/>
            <a:t>Scalability:</a:t>
          </a:r>
          <a:r>
            <a:rPr lang="en-MY"/>
            <a:t> Can handle thousands of users without performance drop.</a:t>
          </a:r>
          <a:endParaRPr lang="en-US"/>
        </a:p>
      </dgm:t>
    </dgm:pt>
    <dgm:pt modelId="{242A9954-C5BD-44B4-9D31-5F6687EBFCEF}" type="parTrans" cxnId="{935D42A7-DEF4-4A30-8DE1-B574C7A710E9}">
      <dgm:prSet/>
      <dgm:spPr/>
      <dgm:t>
        <a:bodyPr/>
        <a:lstStyle/>
        <a:p>
          <a:endParaRPr lang="en-US"/>
        </a:p>
      </dgm:t>
    </dgm:pt>
    <dgm:pt modelId="{758E83BC-E335-4BF0-A7FD-0B1602D7B0A5}" type="sibTrans" cxnId="{935D42A7-DEF4-4A30-8DE1-B574C7A710E9}">
      <dgm:prSet/>
      <dgm:spPr/>
      <dgm:t>
        <a:bodyPr/>
        <a:lstStyle/>
        <a:p>
          <a:endParaRPr lang="en-US"/>
        </a:p>
      </dgm:t>
    </dgm:pt>
    <dgm:pt modelId="{CB0F9920-0EAA-45D0-AB4D-1D72992DC0F0}">
      <dgm:prSet/>
      <dgm:spPr/>
      <dgm:t>
        <a:bodyPr/>
        <a:lstStyle/>
        <a:p>
          <a:r>
            <a:rPr lang="en-MY" b="1"/>
            <a:t>Automatic Updates:</a:t>
          </a:r>
          <a:r>
            <a:rPr lang="en-MY"/>
            <a:t> No manual upgrades needed.</a:t>
          </a:r>
          <a:endParaRPr lang="en-US"/>
        </a:p>
      </dgm:t>
    </dgm:pt>
    <dgm:pt modelId="{025296F0-AF8C-49F6-8F5C-8C24FE0C71CC}" type="parTrans" cxnId="{9E027B94-BCD6-46F6-BA5E-0406552B5683}">
      <dgm:prSet/>
      <dgm:spPr/>
      <dgm:t>
        <a:bodyPr/>
        <a:lstStyle/>
        <a:p>
          <a:endParaRPr lang="en-US"/>
        </a:p>
      </dgm:t>
    </dgm:pt>
    <dgm:pt modelId="{3B231F6C-DB8C-4C64-998B-53F503452CDC}" type="sibTrans" cxnId="{9E027B94-BCD6-46F6-BA5E-0406552B5683}">
      <dgm:prSet/>
      <dgm:spPr/>
      <dgm:t>
        <a:bodyPr/>
        <a:lstStyle/>
        <a:p>
          <a:endParaRPr lang="en-US"/>
        </a:p>
      </dgm:t>
    </dgm:pt>
    <dgm:pt modelId="{132D05B4-4A93-4BC7-9365-AB184F2681C3}">
      <dgm:prSet/>
      <dgm:spPr/>
      <dgm:t>
        <a:bodyPr/>
        <a:lstStyle/>
        <a:p>
          <a:r>
            <a:rPr lang="en-MY" b="1"/>
            <a:t>Security &amp; Compliance:</a:t>
          </a:r>
          <a:r>
            <a:rPr lang="en-MY"/>
            <a:t> Data encryption and access control managed by the provider.</a:t>
          </a:r>
          <a:endParaRPr lang="en-US"/>
        </a:p>
      </dgm:t>
    </dgm:pt>
    <dgm:pt modelId="{7F2F2030-A32D-4D28-BE3D-0FC3B5E6280B}" type="parTrans" cxnId="{E325E755-7C06-43B9-B289-9B6C502FE3E9}">
      <dgm:prSet/>
      <dgm:spPr/>
      <dgm:t>
        <a:bodyPr/>
        <a:lstStyle/>
        <a:p>
          <a:endParaRPr lang="en-US"/>
        </a:p>
      </dgm:t>
    </dgm:pt>
    <dgm:pt modelId="{C2DCAA5E-F057-46E3-A946-C9721BAB7C04}" type="sibTrans" cxnId="{E325E755-7C06-43B9-B289-9B6C502FE3E9}">
      <dgm:prSet/>
      <dgm:spPr/>
      <dgm:t>
        <a:bodyPr/>
        <a:lstStyle/>
        <a:p>
          <a:endParaRPr lang="en-US"/>
        </a:p>
      </dgm:t>
    </dgm:pt>
    <dgm:pt modelId="{D4C88FF9-16BC-455C-A842-BFF5D3EA0A64}" type="pres">
      <dgm:prSet presAssocID="{4894D4A2-DF57-459A-B9DF-8387B3B3E230}" presName="root" presStyleCnt="0">
        <dgm:presLayoutVars>
          <dgm:dir/>
          <dgm:resizeHandles val="exact"/>
        </dgm:presLayoutVars>
      </dgm:prSet>
      <dgm:spPr/>
    </dgm:pt>
    <dgm:pt modelId="{1903ACBB-985E-4719-AF3E-864E42568616}" type="pres">
      <dgm:prSet presAssocID="{4987D214-F387-4FD1-A7AA-00D18101706D}" presName="compNode" presStyleCnt="0"/>
      <dgm:spPr/>
    </dgm:pt>
    <dgm:pt modelId="{05E015B3-BC6C-44F8-ABC7-860CBEE1DF1B}" type="pres">
      <dgm:prSet presAssocID="{4987D214-F387-4FD1-A7AA-00D18101706D}" presName="bgRect" presStyleLbl="bgShp" presStyleIdx="0" presStyleCnt="4"/>
      <dgm:spPr/>
    </dgm:pt>
    <dgm:pt modelId="{3792550E-FE8A-4F73-9363-184A9E79AA99}" type="pres">
      <dgm:prSet presAssocID="{4987D214-F387-4FD1-A7AA-00D18101706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spital"/>
        </a:ext>
      </dgm:extLst>
    </dgm:pt>
    <dgm:pt modelId="{146DD184-77D2-4D90-8AFE-C3C8C96336D4}" type="pres">
      <dgm:prSet presAssocID="{4987D214-F387-4FD1-A7AA-00D18101706D}" presName="spaceRect" presStyleCnt="0"/>
      <dgm:spPr/>
    </dgm:pt>
    <dgm:pt modelId="{899AB8BC-A171-4C45-BEDE-51DD677B1065}" type="pres">
      <dgm:prSet presAssocID="{4987D214-F387-4FD1-A7AA-00D18101706D}" presName="parTx" presStyleLbl="revTx" presStyleIdx="0" presStyleCnt="4">
        <dgm:presLayoutVars>
          <dgm:chMax val="0"/>
          <dgm:chPref val="0"/>
        </dgm:presLayoutVars>
      </dgm:prSet>
      <dgm:spPr/>
    </dgm:pt>
    <dgm:pt modelId="{387F0916-99E8-4170-A182-E9942022B4FB}" type="pres">
      <dgm:prSet presAssocID="{A0F301E4-FD29-427B-A5DA-F2D697053ED5}" presName="sibTrans" presStyleCnt="0"/>
      <dgm:spPr/>
    </dgm:pt>
    <dgm:pt modelId="{188D4E1A-A896-4D39-B9FF-6BC792BAC045}" type="pres">
      <dgm:prSet presAssocID="{D5AC87FE-8B08-4025-A389-E26AEA54357A}" presName="compNode" presStyleCnt="0"/>
      <dgm:spPr/>
    </dgm:pt>
    <dgm:pt modelId="{1BFA4C71-AAE2-41A1-AF8E-8B191FE87FAD}" type="pres">
      <dgm:prSet presAssocID="{D5AC87FE-8B08-4025-A389-E26AEA54357A}" presName="bgRect" presStyleLbl="bgShp" presStyleIdx="1" presStyleCnt="4"/>
      <dgm:spPr/>
    </dgm:pt>
    <dgm:pt modelId="{ECC41118-8832-4845-A811-74594307FF1F}" type="pres">
      <dgm:prSet presAssocID="{D5AC87FE-8B08-4025-A389-E26AEA54357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ading"/>
        </a:ext>
      </dgm:extLst>
    </dgm:pt>
    <dgm:pt modelId="{F4486BBD-CE7E-44C8-9FA2-3C9987CB3691}" type="pres">
      <dgm:prSet presAssocID="{D5AC87FE-8B08-4025-A389-E26AEA54357A}" presName="spaceRect" presStyleCnt="0"/>
      <dgm:spPr/>
    </dgm:pt>
    <dgm:pt modelId="{898B8251-6710-4862-A22B-2F96E8B918B8}" type="pres">
      <dgm:prSet presAssocID="{D5AC87FE-8B08-4025-A389-E26AEA54357A}" presName="parTx" presStyleLbl="revTx" presStyleIdx="1" presStyleCnt="4">
        <dgm:presLayoutVars>
          <dgm:chMax val="0"/>
          <dgm:chPref val="0"/>
        </dgm:presLayoutVars>
      </dgm:prSet>
      <dgm:spPr/>
    </dgm:pt>
    <dgm:pt modelId="{AD19E09E-E3A7-49CD-BA6B-3AA87AA46D55}" type="pres">
      <dgm:prSet presAssocID="{758E83BC-E335-4BF0-A7FD-0B1602D7B0A5}" presName="sibTrans" presStyleCnt="0"/>
      <dgm:spPr/>
    </dgm:pt>
    <dgm:pt modelId="{C82BCB5F-FCC1-492B-B556-5773467A089C}" type="pres">
      <dgm:prSet presAssocID="{CB0F9920-0EAA-45D0-AB4D-1D72992DC0F0}" presName="compNode" presStyleCnt="0"/>
      <dgm:spPr/>
    </dgm:pt>
    <dgm:pt modelId="{7F602CD6-3730-4C19-A9F3-F38B8F120ADF}" type="pres">
      <dgm:prSet presAssocID="{CB0F9920-0EAA-45D0-AB4D-1D72992DC0F0}" presName="bgRect" presStyleLbl="bgShp" presStyleIdx="2" presStyleCnt="4"/>
      <dgm:spPr/>
    </dgm:pt>
    <dgm:pt modelId="{EC161A61-E33A-482D-99D8-A70170F08085}" type="pres">
      <dgm:prSet presAssocID="{CB0F9920-0EAA-45D0-AB4D-1D72992DC0F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541DB22B-DA1C-4F10-946A-8C601E680A5F}" type="pres">
      <dgm:prSet presAssocID="{CB0F9920-0EAA-45D0-AB4D-1D72992DC0F0}" presName="spaceRect" presStyleCnt="0"/>
      <dgm:spPr/>
    </dgm:pt>
    <dgm:pt modelId="{5A49AE6B-4718-432C-8822-967808EFED73}" type="pres">
      <dgm:prSet presAssocID="{CB0F9920-0EAA-45D0-AB4D-1D72992DC0F0}" presName="parTx" presStyleLbl="revTx" presStyleIdx="2" presStyleCnt="4">
        <dgm:presLayoutVars>
          <dgm:chMax val="0"/>
          <dgm:chPref val="0"/>
        </dgm:presLayoutVars>
      </dgm:prSet>
      <dgm:spPr/>
    </dgm:pt>
    <dgm:pt modelId="{F0B5CF98-CC25-4987-8D70-660E6B19C9C0}" type="pres">
      <dgm:prSet presAssocID="{3B231F6C-DB8C-4C64-998B-53F503452CDC}" presName="sibTrans" presStyleCnt="0"/>
      <dgm:spPr/>
    </dgm:pt>
    <dgm:pt modelId="{C12E3B53-9756-4B09-82A4-0AFFE3EB3C0A}" type="pres">
      <dgm:prSet presAssocID="{132D05B4-4A93-4BC7-9365-AB184F2681C3}" presName="compNode" presStyleCnt="0"/>
      <dgm:spPr/>
    </dgm:pt>
    <dgm:pt modelId="{00A1154F-C4FE-4979-89D1-861E986257FE}" type="pres">
      <dgm:prSet presAssocID="{132D05B4-4A93-4BC7-9365-AB184F2681C3}" presName="bgRect" presStyleLbl="bgShp" presStyleIdx="3" presStyleCnt="4"/>
      <dgm:spPr/>
    </dgm:pt>
    <dgm:pt modelId="{DB805985-F543-4E14-A267-A4F79951565B}" type="pres">
      <dgm:prSet presAssocID="{132D05B4-4A93-4BC7-9365-AB184F2681C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290D1CFF-B891-4B2D-A301-AB214D75BAB3}" type="pres">
      <dgm:prSet presAssocID="{132D05B4-4A93-4BC7-9365-AB184F2681C3}" presName="spaceRect" presStyleCnt="0"/>
      <dgm:spPr/>
    </dgm:pt>
    <dgm:pt modelId="{D031CDE0-91E8-4E79-A703-FE33ACE8C2D7}" type="pres">
      <dgm:prSet presAssocID="{132D05B4-4A93-4BC7-9365-AB184F2681C3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2E5ABF22-B3D0-4DA4-B461-27AACB107E63}" srcId="{4894D4A2-DF57-459A-B9DF-8387B3B3E230}" destId="{4987D214-F387-4FD1-A7AA-00D18101706D}" srcOrd="0" destOrd="0" parTransId="{1DF8C855-86B5-44ED-8FD5-7FFCE4B275F5}" sibTransId="{A0F301E4-FD29-427B-A5DA-F2D697053ED5}"/>
    <dgm:cxn modelId="{E325E755-7C06-43B9-B289-9B6C502FE3E9}" srcId="{4894D4A2-DF57-459A-B9DF-8387B3B3E230}" destId="{132D05B4-4A93-4BC7-9365-AB184F2681C3}" srcOrd="3" destOrd="0" parTransId="{7F2F2030-A32D-4D28-BE3D-0FC3B5E6280B}" sibTransId="{C2DCAA5E-F057-46E3-A946-C9721BAB7C04}"/>
    <dgm:cxn modelId="{A1719693-496D-46B4-BFBD-8CA5DFE6658E}" type="presOf" srcId="{132D05B4-4A93-4BC7-9365-AB184F2681C3}" destId="{D031CDE0-91E8-4E79-A703-FE33ACE8C2D7}" srcOrd="0" destOrd="0" presId="urn:microsoft.com/office/officeart/2018/2/layout/IconVerticalSolidList"/>
    <dgm:cxn modelId="{9E027B94-BCD6-46F6-BA5E-0406552B5683}" srcId="{4894D4A2-DF57-459A-B9DF-8387B3B3E230}" destId="{CB0F9920-0EAA-45D0-AB4D-1D72992DC0F0}" srcOrd="2" destOrd="0" parTransId="{025296F0-AF8C-49F6-8F5C-8C24FE0C71CC}" sibTransId="{3B231F6C-DB8C-4C64-998B-53F503452CDC}"/>
    <dgm:cxn modelId="{1F26CCA5-3997-4A67-856D-DE0167DDBC92}" type="presOf" srcId="{4987D214-F387-4FD1-A7AA-00D18101706D}" destId="{899AB8BC-A171-4C45-BEDE-51DD677B1065}" srcOrd="0" destOrd="0" presId="urn:microsoft.com/office/officeart/2018/2/layout/IconVerticalSolidList"/>
    <dgm:cxn modelId="{935D42A7-DEF4-4A30-8DE1-B574C7A710E9}" srcId="{4894D4A2-DF57-459A-B9DF-8387B3B3E230}" destId="{D5AC87FE-8B08-4025-A389-E26AEA54357A}" srcOrd="1" destOrd="0" parTransId="{242A9954-C5BD-44B4-9D31-5F6687EBFCEF}" sibTransId="{758E83BC-E335-4BF0-A7FD-0B1602D7B0A5}"/>
    <dgm:cxn modelId="{5A54D8E4-F130-442C-8A50-DFD2235679E7}" type="presOf" srcId="{4894D4A2-DF57-459A-B9DF-8387B3B3E230}" destId="{D4C88FF9-16BC-455C-A842-BFF5D3EA0A64}" srcOrd="0" destOrd="0" presId="urn:microsoft.com/office/officeart/2018/2/layout/IconVerticalSolidList"/>
    <dgm:cxn modelId="{CA6610F9-ECAF-4724-9180-4F6D7A972BEA}" type="presOf" srcId="{D5AC87FE-8B08-4025-A389-E26AEA54357A}" destId="{898B8251-6710-4862-A22B-2F96E8B918B8}" srcOrd="0" destOrd="0" presId="urn:microsoft.com/office/officeart/2018/2/layout/IconVerticalSolidList"/>
    <dgm:cxn modelId="{E39A18FB-1FBB-4DD9-A825-45CD7547ECF1}" type="presOf" srcId="{CB0F9920-0EAA-45D0-AB4D-1D72992DC0F0}" destId="{5A49AE6B-4718-432C-8822-967808EFED73}" srcOrd="0" destOrd="0" presId="urn:microsoft.com/office/officeart/2018/2/layout/IconVerticalSolidList"/>
    <dgm:cxn modelId="{7A06F5C6-CBAC-45A4-90A7-FAF0DB81BEAB}" type="presParOf" srcId="{D4C88FF9-16BC-455C-A842-BFF5D3EA0A64}" destId="{1903ACBB-985E-4719-AF3E-864E42568616}" srcOrd="0" destOrd="0" presId="urn:microsoft.com/office/officeart/2018/2/layout/IconVerticalSolidList"/>
    <dgm:cxn modelId="{DFEF7294-F21C-4604-BE06-BC2BCE1F538A}" type="presParOf" srcId="{1903ACBB-985E-4719-AF3E-864E42568616}" destId="{05E015B3-BC6C-44F8-ABC7-860CBEE1DF1B}" srcOrd="0" destOrd="0" presId="urn:microsoft.com/office/officeart/2018/2/layout/IconVerticalSolidList"/>
    <dgm:cxn modelId="{DC11B207-1C5D-4EB8-AD2D-BB43FA0CF08F}" type="presParOf" srcId="{1903ACBB-985E-4719-AF3E-864E42568616}" destId="{3792550E-FE8A-4F73-9363-184A9E79AA99}" srcOrd="1" destOrd="0" presId="urn:microsoft.com/office/officeart/2018/2/layout/IconVerticalSolidList"/>
    <dgm:cxn modelId="{019CE701-7A1E-4795-8112-7E88401C2469}" type="presParOf" srcId="{1903ACBB-985E-4719-AF3E-864E42568616}" destId="{146DD184-77D2-4D90-8AFE-C3C8C96336D4}" srcOrd="2" destOrd="0" presId="urn:microsoft.com/office/officeart/2018/2/layout/IconVerticalSolidList"/>
    <dgm:cxn modelId="{CE1205BF-6D47-4178-BEEA-373AB1ED9E1B}" type="presParOf" srcId="{1903ACBB-985E-4719-AF3E-864E42568616}" destId="{899AB8BC-A171-4C45-BEDE-51DD677B1065}" srcOrd="3" destOrd="0" presId="urn:microsoft.com/office/officeart/2018/2/layout/IconVerticalSolidList"/>
    <dgm:cxn modelId="{58979DF8-78AE-4E3B-A7B3-22F26BD9C772}" type="presParOf" srcId="{D4C88FF9-16BC-455C-A842-BFF5D3EA0A64}" destId="{387F0916-99E8-4170-A182-E9942022B4FB}" srcOrd="1" destOrd="0" presId="urn:microsoft.com/office/officeart/2018/2/layout/IconVerticalSolidList"/>
    <dgm:cxn modelId="{746813C1-1D4D-4B52-91D6-C787064AB278}" type="presParOf" srcId="{D4C88FF9-16BC-455C-A842-BFF5D3EA0A64}" destId="{188D4E1A-A896-4D39-B9FF-6BC792BAC045}" srcOrd="2" destOrd="0" presId="urn:microsoft.com/office/officeart/2018/2/layout/IconVerticalSolidList"/>
    <dgm:cxn modelId="{2981C038-787F-40FC-A8E1-1F5C5C195D0C}" type="presParOf" srcId="{188D4E1A-A896-4D39-B9FF-6BC792BAC045}" destId="{1BFA4C71-AAE2-41A1-AF8E-8B191FE87FAD}" srcOrd="0" destOrd="0" presId="urn:microsoft.com/office/officeart/2018/2/layout/IconVerticalSolidList"/>
    <dgm:cxn modelId="{B28774A9-653C-431E-8C69-A4596CCD4D65}" type="presParOf" srcId="{188D4E1A-A896-4D39-B9FF-6BC792BAC045}" destId="{ECC41118-8832-4845-A811-74594307FF1F}" srcOrd="1" destOrd="0" presId="urn:microsoft.com/office/officeart/2018/2/layout/IconVerticalSolidList"/>
    <dgm:cxn modelId="{A2C7A758-852A-4457-8FDD-EFBBC4064A06}" type="presParOf" srcId="{188D4E1A-A896-4D39-B9FF-6BC792BAC045}" destId="{F4486BBD-CE7E-44C8-9FA2-3C9987CB3691}" srcOrd="2" destOrd="0" presId="urn:microsoft.com/office/officeart/2018/2/layout/IconVerticalSolidList"/>
    <dgm:cxn modelId="{9D268AF9-9524-405D-A110-5D84558C947C}" type="presParOf" srcId="{188D4E1A-A896-4D39-B9FF-6BC792BAC045}" destId="{898B8251-6710-4862-A22B-2F96E8B918B8}" srcOrd="3" destOrd="0" presId="urn:microsoft.com/office/officeart/2018/2/layout/IconVerticalSolidList"/>
    <dgm:cxn modelId="{4CDC1605-5D5A-4CBD-8F72-36345610581F}" type="presParOf" srcId="{D4C88FF9-16BC-455C-A842-BFF5D3EA0A64}" destId="{AD19E09E-E3A7-49CD-BA6B-3AA87AA46D55}" srcOrd="3" destOrd="0" presId="urn:microsoft.com/office/officeart/2018/2/layout/IconVerticalSolidList"/>
    <dgm:cxn modelId="{2BD707B2-AEF4-4C08-B0B1-C5D0F6ED105E}" type="presParOf" srcId="{D4C88FF9-16BC-455C-A842-BFF5D3EA0A64}" destId="{C82BCB5F-FCC1-492B-B556-5773467A089C}" srcOrd="4" destOrd="0" presId="urn:microsoft.com/office/officeart/2018/2/layout/IconVerticalSolidList"/>
    <dgm:cxn modelId="{CFBCBA4B-E338-4BE6-BA45-EE36D2FF2174}" type="presParOf" srcId="{C82BCB5F-FCC1-492B-B556-5773467A089C}" destId="{7F602CD6-3730-4C19-A9F3-F38B8F120ADF}" srcOrd="0" destOrd="0" presId="urn:microsoft.com/office/officeart/2018/2/layout/IconVerticalSolidList"/>
    <dgm:cxn modelId="{BCD74BC8-BC6D-407A-851B-16CD2AA05111}" type="presParOf" srcId="{C82BCB5F-FCC1-492B-B556-5773467A089C}" destId="{EC161A61-E33A-482D-99D8-A70170F08085}" srcOrd="1" destOrd="0" presId="urn:microsoft.com/office/officeart/2018/2/layout/IconVerticalSolidList"/>
    <dgm:cxn modelId="{0EEA8A89-7662-4EEC-9942-D7C97AC6F263}" type="presParOf" srcId="{C82BCB5F-FCC1-492B-B556-5773467A089C}" destId="{541DB22B-DA1C-4F10-946A-8C601E680A5F}" srcOrd="2" destOrd="0" presId="urn:microsoft.com/office/officeart/2018/2/layout/IconVerticalSolidList"/>
    <dgm:cxn modelId="{143882F5-F911-4046-B7AF-4A722EB4F51E}" type="presParOf" srcId="{C82BCB5F-FCC1-492B-B556-5773467A089C}" destId="{5A49AE6B-4718-432C-8822-967808EFED73}" srcOrd="3" destOrd="0" presId="urn:microsoft.com/office/officeart/2018/2/layout/IconVerticalSolidList"/>
    <dgm:cxn modelId="{895AE938-5C43-4B6A-A036-9BF0D63643DA}" type="presParOf" srcId="{D4C88FF9-16BC-455C-A842-BFF5D3EA0A64}" destId="{F0B5CF98-CC25-4987-8D70-660E6B19C9C0}" srcOrd="5" destOrd="0" presId="urn:microsoft.com/office/officeart/2018/2/layout/IconVerticalSolidList"/>
    <dgm:cxn modelId="{F3F45755-D30E-491F-962D-683E95F47079}" type="presParOf" srcId="{D4C88FF9-16BC-455C-A842-BFF5D3EA0A64}" destId="{C12E3B53-9756-4B09-82A4-0AFFE3EB3C0A}" srcOrd="6" destOrd="0" presId="urn:microsoft.com/office/officeart/2018/2/layout/IconVerticalSolidList"/>
    <dgm:cxn modelId="{6CBA74D0-6ABD-4E49-9522-EC67205185FE}" type="presParOf" srcId="{C12E3B53-9756-4B09-82A4-0AFFE3EB3C0A}" destId="{00A1154F-C4FE-4979-89D1-861E986257FE}" srcOrd="0" destOrd="0" presId="urn:microsoft.com/office/officeart/2018/2/layout/IconVerticalSolidList"/>
    <dgm:cxn modelId="{947D7F70-ADCE-47B1-840C-00AAF296774D}" type="presParOf" srcId="{C12E3B53-9756-4B09-82A4-0AFFE3EB3C0A}" destId="{DB805985-F543-4E14-A267-A4F79951565B}" srcOrd="1" destOrd="0" presId="urn:microsoft.com/office/officeart/2018/2/layout/IconVerticalSolidList"/>
    <dgm:cxn modelId="{77B52E92-34D4-4DE7-A1B7-C40A25477685}" type="presParOf" srcId="{C12E3B53-9756-4B09-82A4-0AFFE3EB3C0A}" destId="{290D1CFF-B891-4B2D-A301-AB214D75BAB3}" srcOrd="2" destOrd="0" presId="urn:microsoft.com/office/officeart/2018/2/layout/IconVerticalSolidList"/>
    <dgm:cxn modelId="{09C72572-9CBC-4B81-8EF6-65D081BD1027}" type="presParOf" srcId="{C12E3B53-9756-4B09-82A4-0AFFE3EB3C0A}" destId="{D031CDE0-91E8-4E79-A703-FE33ACE8C2D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CF4EB7B-7726-460C-841B-1F9CB39394C0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2FE0B013-8711-470B-8477-A8499580931E}">
      <dgm:prSet/>
      <dgm:spPr/>
      <dgm:t>
        <a:bodyPr/>
        <a:lstStyle/>
        <a:p>
          <a:r>
            <a:rPr lang="en-MY" b="1"/>
            <a:t>Cost-Effective:</a:t>
          </a:r>
          <a:r>
            <a:rPr lang="en-MY"/>
            <a:t> No upfront software purchase.</a:t>
          </a:r>
          <a:endParaRPr lang="en-US"/>
        </a:p>
      </dgm:t>
    </dgm:pt>
    <dgm:pt modelId="{4518ADE6-2882-4997-98BE-C38A2DF0F931}" type="parTrans" cxnId="{2620E3CA-AF4D-4AB0-AE70-DA4EE9D33017}">
      <dgm:prSet/>
      <dgm:spPr/>
      <dgm:t>
        <a:bodyPr/>
        <a:lstStyle/>
        <a:p>
          <a:endParaRPr lang="en-US"/>
        </a:p>
      </dgm:t>
    </dgm:pt>
    <dgm:pt modelId="{2643955B-A86A-4398-9495-1067CB6D8772}" type="sibTrans" cxnId="{2620E3CA-AF4D-4AB0-AE70-DA4EE9D33017}">
      <dgm:prSet/>
      <dgm:spPr/>
      <dgm:t>
        <a:bodyPr/>
        <a:lstStyle/>
        <a:p>
          <a:endParaRPr lang="en-US"/>
        </a:p>
      </dgm:t>
    </dgm:pt>
    <dgm:pt modelId="{6AF537E8-4956-4EA3-85B9-EB4B27030A62}">
      <dgm:prSet/>
      <dgm:spPr/>
      <dgm:t>
        <a:bodyPr/>
        <a:lstStyle/>
        <a:p>
          <a:r>
            <a:rPr lang="en-MY" b="1"/>
            <a:t>Accessibility:</a:t>
          </a:r>
          <a:r>
            <a:rPr lang="en-MY"/>
            <a:t> Use from any device, anywhere.</a:t>
          </a:r>
          <a:endParaRPr lang="en-US"/>
        </a:p>
      </dgm:t>
    </dgm:pt>
    <dgm:pt modelId="{E825621C-B7A5-4BBB-A393-0081D8A6F8A8}" type="parTrans" cxnId="{F790CD1F-3400-485B-8E0E-6A5C5C8B9CEE}">
      <dgm:prSet/>
      <dgm:spPr/>
      <dgm:t>
        <a:bodyPr/>
        <a:lstStyle/>
        <a:p>
          <a:endParaRPr lang="en-US"/>
        </a:p>
      </dgm:t>
    </dgm:pt>
    <dgm:pt modelId="{C1520136-7B66-4E55-BD45-CDE77299BB8C}" type="sibTrans" cxnId="{F790CD1F-3400-485B-8E0E-6A5C5C8B9CEE}">
      <dgm:prSet/>
      <dgm:spPr/>
      <dgm:t>
        <a:bodyPr/>
        <a:lstStyle/>
        <a:p>
          <a:endParaRPr lang="en-US"/>
        </a:p>
      </dgm:t>
    </dgm:pt>
    <dgm:pt modelId="{DEBC4402-5B5F-4206-B93F-785EE8D34972}">
      <dgm:prSet/>
      <dgm:spPr/>
      <dgm:t>
        <a:bodyPr/>
        <a:lstStyle/>
        <a:p>
          <a:r>
            <a:rPr lang="en-MY" b="1"/>
            <a:t>Scalability:</a:t>
          </a:r>
          <a:r>
            <a:rPr lang="en-MY"/>
            <a:t> Grow or shrink user base easily.</a:t>
          </a:r>
          <a:endParaRPr lang="en-US"/>
        </a:p>
      </dgm:t>
    </dgm:pt>
    <dgm:pt modelId="{50E86CA6-578D-450E-8BAB-9184ABBDF3B7}" type="parTrans" cxnId="{CA8C616E-6446-4890-9C26-7AA8B60F28FF}">
      <dgm:prSet/>
      <dgm:spPr/>
      <dgm:t>
        <a:bodyPr/>
        <a:lstStyle/>
        <a:p>
          <a:endParaRPr lang="en-US"/>
        </a:p>
      </dgm:t>
    </dgm:pt>
    <dgm:pt modelId="{4B8129A1-D92C-4AFA-9B92-5E6C8A0BDDED}" type="sibTrans" cxnId="{CA8C616E-6446-4890-9C26-7AA8B60F28FF}">
      <dgm:prSet/>
      <dgm:spPr/>
      <dgm:t>
        <a:bodyPr/>
        <a:lstStyle/>
        <a:p>
          <a:endParaRPr lang="en-US"/>
        </a:p>
      </dgm:t>
    </dgm:pt>
    <dgm:pt modelId="{708667F9-023B-4233-91A5-42CE54BD160C}">
      <dgm:prSet/>
      <dgm:spPr/>
      <dgm:t>
        <a:bodyPr/>
        <a:lstStyle/>
        <a:p>
          <a:r>
            <a:rPr lang="en-MY" b="1"/>
            <a:t>Security:</a:t>
          </a:r>
          <a:r>
            <a:rPr lang="en-MY"/>
            <a:t> Handled by professionals.</a:t>
          </a:r>
          <a:endParaRPr lang="en-US"/>
        </a:p>
      </dgm:t>
    </dgm:pt>
    <dgm:pt modelId="{DE1E63A7-C944-4838-AB5B-EC17D72FC427}" type="parTrans" cxnId="{114FF2BA-BBCB-4A52-A6F9-5EF5E879A491}">
      <dgm:prSet/>
      <dgm:spPr/>
      <dgm:t>
        <a:bodyPr/>
        <a:lstStyle/>
        <a:p>
          <a:endParaRPr lang="en-US"/>
        </a:p>
      </dgm:t>
    </dgm:pt>
    <dgm:pt modelId="{FA0CC2F0-2685-434A-BF9E-AB99470A0C75}" type="sibTrans" cxnId="{114FF2BA-BBCB-4A52-A6F9-5EF5E879A491}">
      <dgm:prSet/>
      <dgm:spPr/>
      <dgm:t>
        <a:bodyPr/>
        <a:lstStyle/>
        <a:p>
          <a:endParaRPr lang="en-US"/>
        </a:p>
      </dgm:t>
    </dgm:pt>
    <dgm:pt modelId="{70EDD358-1D1E-4BA0-8EFD-CE27036B7D11}">
      <dgm:prSet/>
      <dgm:spPr/>
      <dgm:t>
        <a:bodyPr/>
        <a:lstStyle/>
        <a:p>
          <a:r>
            <a:rPr lang="en-MY" b="1"/>
            <a:t>No Maintenance:</a:t>
          </a:r>
          <a:r>
            <a:rPr lang="en-MY"/>
            <a:t> No need to update or patch software.</a:t>
          </a:r>
          <a:endParaRPr lang="en-US"/>
        </a:p>
      </dgm:t>
    </dgm:pt>
    <dgm:pt modelId="{E0B37979-E132-4F91-ABDF-98F59233AC1C}" type="parTrans" cxnId="{53F21625-6120-4A09-9472-2EDA3085A120}">
      <dgm:prSet/>
      <dgm:spPr/>
      <dgm:t>
        <a:bodyPr/>
        <a:lstStyle/>
        <a:p>
          <a:endParaRPr lang="en-US"/>
        </a:p>
      </dgm:t>
    </dgm:pt>
    <dgm:pt modelId="{757A91F0-F62B-43F7-80ED-6D24A76816B6}" type="sibTrans" cxnId="{53F21625-6120-4A09-9472-2EDA3085A120}">
      <dgm:prSet/>
      <dgm:spPr/>
      <dgm:t>
        <a:bodyPr/>
        <a:lstStyle/>
        <a:p>
          <a:endParaRPr lang="en-US"/>
        </a:p>
      </dgm:t>
    </dgm:pt>
    <dgm:pt modelId="{819622E2-C042-0849-9595-A4C7F04AA32C}" type="pres">
      <dgm:prSet presAssocID="{ACF4EB7B-7726-460C-841B-1F9CB39394C0}" presName="linear" presStyleCnt="0">
        <dgm:presLayoutVars>
          <dgm:animLvl val="lvl"/>
          <dgm:resizeHandles val="exact"/>
        </dgm:presLayoutVars>
      </dgm:prSet>
      <dgm:spPr/>
    </dgm:pt>
    <dgm:pt modelId="{8251E0F2-2496-7241-B733-6286EFB6DB2D}" type="pres">
      <dgm:prSet presAssocID="{2FE0B013-8711-470B-8477-A8499580931E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0097D41F-B2E6-AC47-9ECC-C497468C0C54}" type="pres">
      <dgm:prSet presAssocID="{2643955B-A86A-4398-9495-1067CB6D8772}" presName="spacer" presStyleCnt="0"/>
      <dgm:spPr/>
    </dgm:pt>
    <dgm:pt modelId="{1288F790-02A7-0342-BBC5-58E8B40D2D3D}" type="pres">
      <dgm:prSet presAssocID="{6AF537E8-4956-4EA3-85B9-EB4B27030A62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81E0E2D7-8805-834A-A25B-0990F9FEE93F}" type="pres">
      <dgm:prSet presAssocID="{C1520136-7B66-4E55-BD45-CDE77299BB8C}" presName="spacer" presStyleCnt="0"/>
      <dgm:spPr/>
    </dgm:pt>
    <dgm:pt modelId="{1B8D5800-1211-6848-A53E-4DD21C637436}" type="pres">
      <dgm:prSet presAssocID="{DEBC4402-5B5F-4206-B93F-785EE8D34972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8114B4E2-B8A6-014F-BCF3-B66892892B54}" type="pres">
      <dgm:prSet presAssocID="{4B8129A1-D92C-4AFA-9B92-5E6C8A0BDDED}" presName="spacer" presStyleCnt="0"/>
      <dgm:spPr/>
    </dgm:pt>
    <dgm:pt modelId="{660F5C0B-6B2E-F844-ADAA-8EE9F51B07BD}" type="pres">
      <dgm:prSet presAssocID="{708667F9-023B-4233-91A5-42CE54BD160C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2CB3486D-10F0-B441-9E4A-7F259F3667F5}" type="pres">
      <dgm:prSet presAssocID="{FA0CC2F0-2685-434A-BF9E-AB99470A0C75}" presName="spacer" presStyleCnt="0"/>
      <dgm:spPr/>
    </dgm:pt>
    <dgm:pt modelId="{F016ECA1-8FBB-D74E-A4F8-BFECE31BB948}" type="pres">
      <dgm:prSet presAssocID="{70EDD358-1D1E-4BA0-8EFD-CE27036B7D11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9A9BE813-93DF-EE4E-90D6-DAB1C6BD4F76}" type="presOf" srcId="{ACF4EB7B-7726-460C-841B-1F9CB39394C0}" destId="{819622E2-C042-0849-9595-A4C7F04AA32C}" srcOrd="0" destOrd="0" presId="urn:microsoft.com/office/officeart/2005/8/layout/vList2"/>
    <dgm:cxn modelId="{F790CD1F-3400-485B-8E0E-6A5C5C8B9CEE}" srcId="{ACF4EB7B-7726-460C-841B-1F9CB39394C0}" destId="{6AF537E8-4956-4EA3-85B9-EB4B27030A62}" srcOrd="1" destOrd="0" parTransId="{E825621C-B7A5-4BBB-A393-0081D8A6F8A8}" sibTransId="{C1520136-7B66-4E55-BD45-CDE77299BB8C}"/>
    <dgm:cxn modelId="{53F21625-6120-4A09-9472-2EDA3085A120}" srcId="{ACF4EB7B-7726-460C-841B-1F9CB39394C0}" destId="{70EDD358-1D1E-4BA0-8EFD-CE27036B7D11}" srcOrd="4" destOrd="0" parTransId="{E0B37979-E132-4F91-ABDF-98F59233AC1C}" sibTransId="{757A91F0-F62B-43F7-80ED-6D24A76816B6}"/>
    <dgm:cxn modelId="{0C317832-6024-3044-8D08-3816FA38C678}" type="presOf" srcId="{2FE0B013-8711-470B-8477-A8499580931E}" destId="{8251E0F2-2496-7241-B733-6286EFB6DB2D}" srcOrd="0" destOrd="0" presId="urn:microsoft.com/office/officeart/2005/8/layout/vList2"/>
    <dgm:cxn modelId="{CA8C616E-6446-4890-9C26-7AA8B60F28FF}" srcId="{ACF4EB7B-7726-460C-841B-1F9CB39394C0}" destId="{DEBC4402-5B5F-4206-B93F-785EE8D34972}" srcOrd="2" destOrd="0" parTransId="{50E86CA6-578D-450E-8BAB-9184ABBDF3B7}" sibTransId="{4B8129A1-D92C-4AFA-9B92-5E6C8A0BDDED}"/>
    <dgm:cxn modelId="{9D961775-0B4B-FF4B-83F3-9B45347EAD9F}" type="presOf" srcId="{DEBC4402-5B5F-4206-B93F-785EE8D34972}" destId="{1B8D5800-1211-6848-A53E-4DD21C637436}" srcOrd="0" destOrd="0" presId="urn:microsoft.com/office/officeart/2005/8/layout/vList2"/>
    <dgm:cxn modelId="{114FF2BA-BBCB-4A52-A6F9-5EF5E879A491}" srcId="{ACF4EB7B-7726-460C-841B-1F9CB39394C0}" destId="{708667F9-023B-4233-91A5-42CE54BD160C}" srcOrd="3" destOrd="0" parTransId="{DE1E63A7-C944-4838-AB5B-EC17D72FC427}" sibTransId="{FA0CC2F0-2685-434A-BF9E-AB99470A0C75}"/>
    <dgm:cxn modelId="{8AD2EBBB-362C-F54C-935F-977D74581371}" type="presOf" srcId="{6AF537E8-4956-4EA3-85B9-EB4B27030A62}" destId="{1288F790-02A7-0342-BBC5-58E8B40D2D3D}" srcOrd="0" destOrd="0" presId="urn:microsoft.com/office/officeart/2005/8/layout/vList2"/>
    <dgm:cxn modelId="{53577CBE-8CE8-804F-8084-2154F4497280}" type="presOf" srcId="{708667F9-023B-4233-91A5-42CE54BD160C}" destId="{660F5C0B-6B2E-F844-ADAA-8EE9F51B07BD}" srcOrd="0" destOrd="0" presId="urn:microsoft.com/office/officeart/2005/8/layout/vList2"/>
    <dgm:cxn modelId="{2620E3CA-AF4D-4AB0-AE70-DA4EE9D33017}" srcId="{ACF4EB7B-7726-460C-841B-1F9CB39394C0}" destId="{2FE0B013-8711-470B-8477-A8499580931E}" srcOrd="0" destOrd="0" parTransId="{4518ADE6-2882-4997-98BE-C38A2DF0F931}" sibTransId="{2643955B-A86A-4398-9495-1067CB6D8772}"/>
    <dgm:cxn modelId="{3972E7EC-7CF1-E644-ACAB-5052AB0AF1EB}" type="presOf" srcId="{70EDD358-1D1E-4BA0-8EFD-CE27036B7D11}" destId="{F016ECA1-8FBB-D74E-A4F8-BFECE31BB948}" srcOrd="0" destOrd="0" presId="urn:microsoft.com/office/officeart/2005/8/layout/vList2"/>
    <dgm:cxn modelId="{7FC7F521-D325-BF40-9435-34271CE6086E}" type="presParOf" srcId="{819622E2-C042-0849-9595-A4C7F04AA32C}" destId="{8251E0F2-2496-7241-B733-6286EFB6DB2D}" srcOrd="0" destOrd="0" presId="urn:microsoft.com/office/officeart/2005/8/layout/vList2"/>
    <dgm:cxn modelId="{0B31E90D-1CC0-494C-9FDD-A918B845827F}" type="presParOf" srcId="{819622E2-C042-0849-9595-A4C7F04AA32C}" destId="{0097D41F-B2E6-AC47-9ECC-C497468C0C54}" srcOrd="1" destOrd="0" presId="urn:microsoft.com/office/officeart/2005/8/layout/vList2"/>
    <dgm:cxn modelId="{1BD4BDBC-A58A-2C4D-82EA-75DB72E42BAE}" type="presParOf" srcId="{819622E2-C042-0849-9595-A4C7F04AA32C}" destId="{1288F790-02A7-0342-BBC5-58E8B40D2D3D}" srcOrd="2" destOrd="0" presId="urn:microsoft.com/office/officeart/2005/8/layout/vList2"/>
    <dgm:cxn modelId="{37A9CB0A-020E-D946-80C1-C863A80833DF}" type="presParOf" srcId="{819622E2-C042-0849-9595-A4C7F04AA32C}" destId="{81E0E2D7-8805-834A-A25B-0990F9FEE93F}" srcOrd="3" destOrd="0" presId="urn:microsoft.com/office/officeart/2005/8/layout/vList2"/>
    <dgm:cxn modelId="{C8F215E8-F525-964D-9539-1CFF548FA28F}" type="presParOf" srcId="{819622E2-C042-0849-9595-A4C7F04AA32C}" destId="{1B8D5800-1211-6848-A53E-4DD21C637436}" srcOrd="4" destOrd="0" presId="urn:microsoft.com/office/officeart/2005/8/layout/vList2"/>
    <dgm:cxn modelId="{D6CB4731-B1DC-6C42-832C-B70BBF8C0CA4}" type="presParOf" srcId="{819622E2-C042-0849-9595-A4C7F04AA32C}" destId="{8114B4E2-B8A6-014F-BCF3-B66892892B54}" srcOrd="5" destOrd="0" presId="urn:microsoft.com/office/officeart/2005/8/layout/vList2"/>
    <dgm:cxn modelId="{782C94D1-E4E7-AE43-AE72-3B9A2A3649F0}" type="presParOf" srcId="{819622E2-C042-0849-9595-A4C7F04AA32C}" destId="{660F5C0B-6B2E-F844-ADAA-8EE9F51B07BD}" srcOrd="6" destOrd="0" presId="urn:microsoft.com/office/officeart/2005/8/layout/vList2"/>
    <dgm:cxn modelId="{33B72D09-B714-5941-BA11-A1C4C2206960}" type="presParOf" srcId="{819622E2-C042-0849-9595-A4C7F04AA32C}" destId="{2CB3486D-10F0-B441-9E4A-7F259F3667F5}" srcOrd="7" destOrd="0" presId="urn:microsoft.com/office/officeart/2005/8/layout/vList2"/>
    <dgm:cxn modelId="{D62F95E5-8F01-B24A-8AFB-8320DD01F825}" type="presParOf" srcId="{819622E2-C042-0849-9595-A4C7F04AA32C}" destId="{F016ECA1-8FBB-D74E-A4F8-BFECE31BB948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7EA0012-6B04-4850-AB77-8913186DB571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131F5051-694F-4141-8690-88735102D587}">
      <dgm:prSet/>
      <dgm:spPr/>
      <dgm:t>
        <a:bodyPr/>
        <a:lstStyle/>
        <a:p>
          <a:pPr>
            <a:defRPr cap="all"/>
          </a:pPr>
          <a:r>
            <a:rPr lang="en-MY" b="1"/>
            <a:t>Internet Dependency:</a:t>
          </a:r>
          <a:r>
            <a:rPr lang="en-MY"/>
            <a:t> No internet = no access.</a:t>
          </a:r>
          <a:endParaRPr lang="en-US"/>
        </a:p>
      </dgm:t>
    </dgm:pt>
    <dgm:pt modelId="{48CE4962-89DC-4FBA-9793-403B67999E8B}" type="parTrans" cxnId="{80733F18-5018-459D-85C5-0F9824FA3190}">
      <dgm:prSet/>
      <dgm:spPr/>
      <dgm:t>
        <a:bodyPr/>
        <a:lstStyle/>
        <a:p>
          <a:endParaRPr lang="en-US"/>
        </a:p>
      </dgm:t>
    </dgm:pt>
    <dgm:pt modelId="{0EFFE7FF-7CD6-4ABF-ACA6-E224A729A955}" type="sibTrans" cxnId="{80733F18-5018-459D-85C5-0F9824FA3190}">
      <dgm:prSet/>
      <dgm:spPr/>
      <dgm:t>
        <a:bodyPr/>
        <a:lstStyle/>
        <a:p>
          <a:endParaRPr lang="en-US"/>
        </a:p>
      </dgm:t>
    </dgm:pt>
    <dgm:pt modelId="{925E7C32-C16C-4A94-BF1E-E7F663C51D7B}">
      <dgm:prSet/>
      <dgm:spPr/>
      <dgm:t>
        <a:bodyPr/>
        <a:lstStyle/>
        <a:p>
          <a:pPr>
            <a:defRPr cap="all"/>
          </a:pPr>
          <a:r>
            <a:rPr lang="en-MY" b="1"/>
            <a:t>Limited Customization:</a:t>
          </a:r>
          <a:r>
            <a:rPr lang="en-MY"/>
            <a:t> Some SaaS apps have restrictions.</a:t>
          </a:r>
          <a:endParaRPr lang="en-US"/>
        </a:p>
      </dgm:t>
    </dgm:pt>
    <dgm:pt modelId="{863A9CF0-6447-4204-8268-3BA5AF2473DF}" type="parTrans" cxnId="{3453F3A5-3393-42F4-AD93-43162679CCBD}">
      <dgm:prSet/>
      <dgm:spPr/>
      <dgm:t>
        <a:bodyPr/>
        <a:lstStyle/>
        <a:p>
          <a:endParaRPr lang="en-US"/>
        </a:p>
      </dgm:t>
    </dgm:pt>
    <dgm:pt modelId="{311E35D5-FB9E-4E06-8EAF-2847813CAD27}" type="sibTrans" cxnId="{3453F3A5-3393-42F4-AD93-43162679CCBD}">
      <dgm:prSet/>
      <dgm:spPr/>
      <dgm:t>
        <a:bodyPr/>
        <a:lstStyle/>
        <a:p>
          <a:endParaRPr lang="en-US"/>
        </a:p>
      </dgm:t>
    </dgm:pt>
    <dgm:pt modelId="{8F17CBFC-1C63-4A6E-86CB-0E12A22257D9}">
      <dgm:prSet/>
      <dgm:spPr/>
      <dgm:t>
        <a:bodyPr/>
        <a:lstStyle/>
        <a:p>
          <a:pPr>
            <a:defRPr cap="all"/>
          </a:pPr>
          <a:r>
            <a:rPr lang="en-MY" b="1"/>
            <a:t>Security Concerns:</a:t>
          </a:r>
          <a:r>
            <a:rPr lang="en-MY"/>
            <a:t> Data is stored by a third-party provider.</a:t>
          </a:r>
          <a:endParaRPr lang="en-US"/>
        </a:p>
      </dgm:t>
    </dgm:pt>
    <dgm:pt modelId="{8545B524-7B63-418A-8834-F7B252BE70A3}" type="parTrans" cxnId="{B4C46465-791D-45BB-8580-92721B859AA3}">
      <dgm:prSet/>
      <dgm:spPr/>
      <dgm:t>
        <a:bodyPr/>
        <a:lstStyle/>
        <a:p>
          <a:endParaRPr lang="en-US"/>
        </a:p>
      </dgm:t>
    </dgm:pt>
    <dgm:pt modelId="{2303A16A-9641-41A0-84A8-0B1C4D31AEE5}" type="sibTrans" cxnId="{B4C46465-791D-45BB-8580-92721B859AA3}">
      <dgm:prSet/>
      <dgm:spPr/>
      <dgm:t>
        <a:bodyPr/>
        <a:lstStyle/>
        <a:p>
          <a:endParaRPr lang="en-US"/>
        </a:p>
      </dgm:t>
    </dgm:pt>
    <dgm:pt modelId="{77B9FF8C-4327-4661-9AA2-53C5E81622FE}">
      <dgm:prSet/>
      <dgm:spPr/>
      <dgm:t>
        <a:bodyPr/>
        <a:lstStyle/>
        <a:p>
          <a:pPr>
            <a:defRPr cap="all"/>
          </a:pPr>
          <a:r>
            <a:rPr lang="en-MY" b="1"/>
            <a:t>Vendor Lock-in:</a:t>
          </a:r>
          <a:r>
            <a:rPr lang="en-MY"/>
            <a:t> Difficult to migrate to another provider.</a:t>
          </a:r>
          <a:endParaRPr lang="en-US"/>
        </a:p>
      </dgm:t>
    </dgm:pt>
    <dgm:pt modelId="{5483A892-1587-4AEA-B77E-EA69B62D45F1}" type="parTrans" cxnId="{C844CE69-6736-465F-BAA0-C6E057A7073E}">
      <dgm:prSet/>
      <dgm:spPr/>
      <dgm:t>
        <a:bodyPr/>
        <a:lstStyle/>
        <a:p>
          <a:endParaRPr lang="en-US"/>
        </a:p>
      </dgm:t>
    </dgm:pt>
    <dgm:pt modelId="{46DD6848-840D-4898-AC2F-46F806221B4B}" type="sibTrans" cxnId="{C844CE69-6736-465F-BAA0-C6E057A7073E}">
      <dgm:prSet/>
      <dgm:spPr/>
      <dgm:t>
        <a:bodyPr/>
        <a:lstStyle/>
        <a:p>
          <a:endParaRPr lang="en-US"/>
        </a:p>
      </dgm:t>
    </dgm:pt>
    <dgm:pt modelId="{8030673D-0619-4FF5-A744-C379862B2813}" type="pres">
      <dgm:prSet presAssocID="{C7EA0012-6B04-4850-AB77-8913186DB571}" presName="root" presStyleCnt="0">
        <dgm:presLayoutVars>
          <dgm:dir/>
          <dgm:resizeHandles val="exact"/>
        </dgm:presLayoutVars>
      </dgm:prSet>
      <dgm:spPr/>
    </dgm:pt>
    <dgm:pt modelId="{57F0B4A6-DF8C-4F44-A1D8-757893A7F4A3}" type="pres">
      <dgm:prSet presAssocID="{131F5051-694F-4141-8690-88735102D587}" presName="compNode" presStyleCnt="0"/>
      <dgm:spPr/>
    </dgm:pt>
    <dgm:pt modelId="{BC3D96DE-3DD8-4C38-8763-0120872D4C29}" type="pres">
      <dgm:prSet presAssocID="{131F5051-694F-4141-8690-88735102D587}" presName="iconBgRect" presStyleLbl="bgShp" presStyleIdx="0" presStyleCnt="4"/>
      <dgm:spPr/>
    </dgm:pt>
    <dgm:pt modelId="{97B89EE0-5505-4C93-8695-893C93150459}" type="pres">
      <dgm:prSet presAssocID="{131F5051-694F-4141-8690-88735102D587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DD1D76D2-5191-4735-9287-C49E18BF0E15}" type="pres">
      <dgm:prSet presAssocID="{131F5051-694F-4141-8690-88735102D587}" presName="spaceRect" presStyleCnt="0"/>
      <dgm:spPr/>
    </dgm:pt>
    <dgm:pt modelId="{95EEFBFB-C332-4450-B48B-A555CD6B9A1B}" type="pres">
      <dgm:prSet presAssocID="{131F5051-694F-4141-8690-88735102D587}" presName="textRect" presStyleLbl="revTx" presStyleIdx="0" presStyleCnt="4">
        <dgm:presLayoutVars>
          <dgm:chMax val="1"/>
          <dgm:chPref val="1"/>
        </dgm:presLayoutVars>
      </dgm:prSet>
      <dgm:spPr/>
    </dgm:pt>
    <dgm:pt modelId="{4A810809-93F9-4886-93EA-1D31461CE2FA}" type="pres">
      <dgm:prSet presAssocID="{0EFFE7FF-7CD6-4ABF-ACA6-E224A729A955}" presName="sibTrans" presStyleCnt="0"/>
      <dgm:spPr/>
    </dgm:pt>
    <dgm:pt modelId="{0EDA00E8-B33E-447A-8341-85BAD71B2E72}" type="pres">
      <dgm:prSet presAssocID="{925E7C32-C16C-4A94-BF1E-E7F663C51D7B}" presName="compNode" presStyleCnt="0"/>
      <dgm:spPr/>
    </dgm:pt>
    <dgm:pt modelId="{FDB37E15-8B7D-448E-9F9D-51E3330E25F0}" type="pres">
      <dgm:prSet presAssocID="{925E7C32-C16C-4A94-BF1E-E7F663C51D7B}" presName="iconBgRect" presStyleLbl="bgShp" presStyleIdx="1" presStyleCnt="4"/>
      <dgm:spPr/>
    </dgm:pt>
    <dgm:pt modelId="{847D1412-D13C-4D5A-AF7A-273916B43A71}" type="pres">
      <dgm:prSet presAssocID="{925E7C32-C16C-4A94-BF1E-E7F663C51D7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 Computing"/>
        </a:ext>
      </dgm:extLst>
    </dgm:pt>
    <dgm:pt modelId="{95D36AB6-3759-41DF-9457-BF14CA1EF76C}" type="pres">
      <dgm:prSet presAssocID="{925E7C32-C16C-4A94-BF1E-E7F663C51D7B}" presName="spaceRect" presStyleCnt="0"/>
      <dgm:spPr/>
    </dgm:pt>
    <dgm:pt modelId="{894466B3-70E0-493C-A0E2-C1C7FBBBFFEE}" type="pres">
      <dgm:prSet presAssocID="{925E7C32-C16C-4A94-BF1E-E7F663C51D7B}" presName="textRect" presStyleLbl="revTx" presStyleIdx="1" presStyleCnt="4">
        <dgm:presLayoutVars>
          <dgm:chMax val="1"/>
          <dgm:chPref val="1"/>
        </dgm:presLayoutVars>
      </dgm:prSet>
      <dgm:spPr/>
    </dgm:pt>
    <dgm:pt modelId="{FFB792B8-24A3-4ABC-9702-DEB17A5E7B25}" type="pres">
      <dgm:prSet presAssocID="{311E35D5-FB9E-4E06-8EAF-2847813CAD27}" presName="sibTrans" presStyleCnt="0"/>
      <dgm:spPr/>
    </dgm:pt>
    <dgm:pt modelId="{9ADB1E5A-DB3C-469F-964D-14E4FB663652}" type="pres">
      <dgm:prSet presAssocID="{8F17CBFC-1C63-4A6E-86CB-0E12A22257D9}" presName="compNode" presStyleCnt="0"/>
      <dgm:spPr/>
    </dgm:pt>
    <dgm:pt modelId="{000992CE-E06E-4828-BD5F-5669250E0A7A}" type="pres">
      <dgm:prSet presAssocID="{8F17CBFC-1C63-4A6E-86CB-0E12A22257D9}" presName="iconBgRect" presStyleLbl="bgShp" presStyleIdx="2" presStyleCnt="4"/>
      <dgm:spPr/>
    </dgm:pt>
    <dgm:pt modelId="{81A9342D-9394-480F-92B2-58C0453CB1E5}" type="pres">
      <dgm:prSet presAssocID="{8F17CBFC-1C63-4A6E-86CB-0E12A22257D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52DE8AD6-A376-49C5-8A2B-5A0439EACAF0}" type="pres">
      <dgm:prSet presAssocID="{8F17CBFC-1C63-4A6E-86CB-0E12A22257D9}" presName="spaceRect" presStyleCnt="0"/>
      <dgm:spPr/>
    </dgm:pt>
    <dgm:pt modelId="{3963497B-4265-41ED-A84D-3E8B992256D0}" type="pres">
      <dgm:prSet presAssocID="{8F17CBFC-1C63-4A6E-86CB-0E12A22257D9}" presName="textRect" presStyleLbl="revTx" presStyleIdx="2" presStyleCnt="4">
        <dgm:presLayoutVars>
          <dgm:chMax val="1"/>
          <dgm:chPref val="1"/>
        </dgm:presLayoutVars>
      </dgm:prSet>
      <dgm:spPr/>
    </dgm:pt>
    <dgm:pt modelId="{E77AD757-5413-483F-B539-90866DADBFF3}" type="pres">
      <dgm:prSet presAssocID="{2303A16A-9641-41A0-84A8-0B1C4D31AEE5}" presName="sibTrans" presStyleCnt="0"/>
      <dgm:spPr/>
    </dgm:pt>
    <dgm:pt modelId="{1C186FF2-C8D4-44EA-8D55-F9A9F169D58C}" type="pres">
      <dgm:prSet presAssocID="{77B9FF8C-4327-4661-9AA2-53C5E81622FE}" presName="compNode" presStyleCnt="0"/>
      <dgm:spPr/>
    </dgm:pt>
    <dgm:pt modelId="{42ADBD90-BFBB-4FC9-AFED-1DD3E75FCC0B}" type="pres">
      <dgm:prSet presAssocID="{77B9FF8C-4327-4661-9AA2-53C5E81622FE}" presName="iconBgRect" presStyleLbl="bgShp" presStyleIdx="3" presStyleCnt="4"/>
      <dgm:spPr/>
    </dgm:pt>
    <dgm:pt modelId="{943C3FF2-F231-4354-A8A5-FF66DE04CB49}" type="pres">
      <dgm:prSet presAssocID="{77B9FF8C-4327-4661-9AA2-53C5E81622F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nlock"/>
        </a:ext>
      </dgm:extLst>
    </dgm:pt>
    <dgm:pt modelId="{1899D38D-5F81-4D10-B14E-C1239E40C833}" type="pres">
      <dgm:prSet presAssocID="{77B9FF8C-4327-4661-9AA2-53C5E81622FE}" presName="spaceRect" presStyleCnt="0"/>
      <dgm:spPr/>
    </dgm:pt>
    <dgm:pt modelId="{920FEF6E-34C1-4ECA-A9CA-026F45F36395}" type="pres">
      <dgm:prSet presAssocID="{77B9FF8C-4327-4661-9AA2-53C5E81622FE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E5851003-6AC5-47B6-A373-91624EE54A74}" type="presOf" srcId="{131F5051-694F-4141-8690-88735102D587}" destId="{95EEFBFB-C332-4450-B48B-A555CD6B9A1B}" srcOrd="0" destOrd="0" presId="urn:microsoft.com/office/officeart/2018/5/layout/IconCircleLabelList"/>
    <dgm:cxn modelId="{26B7B511-19B2-49AD-A837-DDA911E3A524}" type="presOf" srcId="{925E7C32-C16C-4A94-BF1E-E7F663C51D7B}" destId="{894466B3-70E0-493C-A0E2-C1C7FBBBFFEE}" srcOrd="0" destOrd="0" presId="urn:microsoft.com/office/officeart/2018/5/layout/IconCircleLabelList"/>
    <dgm:cxn modelId="{80733F18-5018-459D-85C5-0F9824FA3190}" srcId="{C7EA0012-6B04-4850-AB77-8913186DB571}" destId="{131F5051-694F-4141-8690-88735102D587}" srcOrd="0" destOrd="0" parTransId="{48CE4962-89DC-4FBA-9793-403B67999E8B}" sibTransId="{0EFFE7FF-7CD6-4ABF-ACA6-E224A729A955}"/>
    <dgm:cxn modelId="{EA251D4F-2654-4020-83A9-8C7AA51AB85A}" type="presOf" srcId="{C7EA0012-6B04-4850-AB77-8913186DB571}" destId="{8030673D-0619-4FF5-A744-C379862B2813}" srcOrd="0" destOrd="0" presId="urn:microsoft.com/office/officeart/2018/5/layout/IconCircleLabelList"/>
    <dgm:cxn modelId="{B4C46465-791D-45BB-8580-92721B859AA3}" srcId="{C7EA0012-6B04-4850-AB77-8913186DB571}" destId="{8F17CBFC-1C63-4A6E-86CB-0E12A22257D9}" srcOrd="2" destOrd="0" parTransId="{8545B524-7B63-418A-8834-F7B252BE70A3}" sibTransId="{2303A16A-9641-41A0-84A8-0B1C4D31AEE5}"/>
    <dgm:cxn modelId="{C844CE69-6736-465F-BAA0-C6E057A7073E}" srcId="{C7EA0012-6B04-4850-AB77-8913186DB571}" destId="{77B9FF8C-4327-4661-9AA2-53C5E81622FE}" srcOrd="3" destOrd="0" parTransId="{5483A892-1587-4AEA-B77E-EA69B62D45F1}" sibTransId="{46DD6848-840D-4898-AC2F-46F806221B4B}"/>
    <dgm:cxn modelId="{B330178B-2397-4BB7-904D-E776E09E6414}" type="presOf" srcId="{77B9FF8C-4327-4661-9AA2-53C5E81622FE}" destId="{920FEF6E-34C1-4ECA-A9CA-026F45F36395}" srcOrd="0" destOrd="0" presId="urn:microsoft.com/office/officeart/2018/5/layout/IconCircleLabelList"/>
    <dgm:cxn modelId="{3453F3A5-3393-42F4-AD93-43162679CCBD}" srcId="{C7EA0012-6B04-4850-AB77-8913186DB571}" destId="{925E7C32-C16C-4A94-BF1E-E7F663C51D7B}" srcOrd="1" destOrd="0" parTransId="{863A9CF0-6447-4204-8268-3BA5AF2473DF}" sibTransId="{311E35D5-FB9E-4E06-8EAF-2847813CAD27}"/>
    <dgm:cxn modelId="{324F1EF0-F490-4EC4-8318-25A887F4657C}" type="presOf" srcId="{8F17CBFC-1C63-4A6E-86CB-0E12A22257D9}" destId="{3963497B-4265-41ED-A84D-3E8B992256D0}" srcOrd="0" destOrd="0" presId="urn:microsoft.com/office/officeart/2018/5/layout/IconCircleLabelList"/>
    <dgm:cxn modelId="{8BA3432D-62DB-4523-B690-E8AF4ACC992C}" type="presParOf" srcId="{8030673D-0619-4FF5-A744-C379862B2813}" destId="{57F0B4A6-DF8C-4F44-A1D8-757893A7F4A3}" srcOrd="0" destOrd="0" presId="urn:microsoft.com/office/officeart/2018/5/layout/IconCircleLabelList"/>
    <dgm:cxn modelId="{B286BAAF-3C11-433A-9263-2B6603952E83}" type="presParOf" srcId="{57F0B4A6-DF8C-4F44-A1D8-757893A7F4A3}" destId="{BC3D96DE-3DD8-4C38-8763-0120872D4C29}" srcOrd="0" destOrd="0" presId="urn:microsoft.com/office/officeart/2018/5/layout/IconCircleLabelList"/>
    <dgm:cxn modelId="{23210478-AC16-4454-A05F-2C8ECAE3F19B}" type="presParOf" srcId="{57F0B4A6-DF8C-4F44-A1D8-757893A7F4A3}" destId="{97B89EE0-5505-4C93-8695-893C93150459}" srcOrd="1" destOrd="0" presId="urn:microsoft.com/office/officeart/2018/5/layout/IconCircleLabelList"/>
    <dgm:cxn modelId="{DE6A24DC-2952-4DA9-8C77-B1AA17B9850E}" type="presParOf" srcId="{57F0B4A6-DF8C-4F44-A1D8-757893A7F4A3}" destId="{DD1D76D2-5191-4735-9287-C49E18BF0E15}" srcOrd="2" destOrd="0" presId="urn:microsoft.com/office/officeart/2018/5/layout/IconCircleLabelList"/>
    <dgm:cxn modelId="{5943E2C5-F7AF-4FA5-9B65-AEEB4C00261B}" type="presParOf" srcId="{57F0B4A6-DF8C-4F44-A1D8-757893A7F4A3}" destId="{95EEFBFB-C332-4450-B48B-A555CD6B9A1B}" srcOrd="3" destOrd="0" presId="urn:microsoft.com/office/officeart/2018/5/layout/IconCircleLabelList"/>
    <dgm:cxn modelId="{ABAAE97F-645C-4DE7-800B-B1C014DCDC94}" type="presParOf" srcId="{8030673D-0619-4FF5-A744-C379862B2813}" destId="{4A810809-93F9-4886-93EA-1D31461CE2FA}" srcOrd="1" destOrd="0" presId="urn:microsoft.com/office/officeart/2018/5/layout/IconCircleLabelList"/>
    <dgm:cxn modelId="{7D74C366-93FF-4828-98DD-F4B9FC23150E}" type="presParOf" srcId="{8030673D-0619-4FF5-A744-C379862B2813}" destId="{0EDA00E8-B33E-447A-8341-85BAD71B2E72}" srcOrd="2" destOrd="0" presId="urn:microsoft.com/office/officeart/2018/5/layout/IconCircleLabelList"/>
    <dgm:cxn modelId="{3F2ACD97-7CEE-474E-BC38-7DA6F568BB1B}" type="presParOf" srcId="{0EDA00E8-B33E-447A-8341-85BAD71B2E72}" destId="{FDB37E15-8B7D-448E-9F9D-51E3330E25F0}" srcOrd="0" destOrd="0" presId="urn:microsoft.com/office/officeart/2018/5/layout/IconCircleLabelList"/>
    <dgm:cxn modelId="{F4260CC3-4A0D-408A-9519-639620A0F0E6}" type="presParOf" srcId="{0EDA00E8-B33E-447A-8341-85BAD71B2E72}" destId="{847D1412-D13C-4D5A-AF7A-273916B43A71}" srcOrd="1" destOrd="0" presId="urn:microsoft.com/office/officeart/2018/5/layout/IconCircleLabelList"/>
    <dgm:cxn modelId="{8DA0998F-A131-4983-A5A4-AF1CC7E66061}" type="presParOf" srcId="{0EDA00E8-B33E-447A-8341-85BAD71B2E72}" destId="{95D36AB6-3759-41DF-9457-BF14CA1EF76C}" srcOrd="2" destOrd="0" presId="urn:microsoft.com/office/officeart/2018/5/layout/IconCircleLabelList"/>
    <dgm:cxn modelId="{66A0FA83-7594-4F8F-A981-03D80FBE1580}" type="presParOf" srcId="{0EDA00E8-B33E-447A-8341-85BAD71B2E72}" destId="{894466B3-70E0-493C-A0E2-C1C7FBBBFFEE}" srcOrd="3" destOrd="0" presId="urn:microsoft.com/office/officeart/2018/5/layout/IconCircleLabelList"/>
    <dgm:cxn modelId="{7331186E-068B-4AFD-A08A-247653E5E090}" type="presParOf" srcId="{8030673D-0619-4FF5-A744-C379862B2813}" destId="{FFB792B8-24A3-4ABC-9702-DEB17A5E7B25}" srcOrd="3" destOrd="0" presId="urn:microsoft.com/office/officeart/2018/5/layout/IconCircleLabelList"/>
    <dgm:cxn modelId="{21A76090-E4A7-451A-92F8-6739149DD9FD}" type="presParOf" srcId="{8030673D-0619-4FF5-A744-C379862B2813}" destId="{9ADB1E5A-DB3C-469F-964D-14E4FB663652}" srcOrd="4" destOrd="0" presId="urn:microsoft.com/office/officeart/2018/5/layout/IconCircleLabelList"/>
    <dgm:cxn modelId="{7B804D6D-AA6C-4ADC-A682-8B5778D4BA6D}" type="presParOf" srcId="{9ADB1E5A-DB3C-469F-964D-14E4FB663652}" destId="{000992CE-E06E-4828-BD5F-5669250E0A7A}" srcOrd="0" destOrd="0" presId="urn:microsoft.com/office/officeart/2018/5/layout/IconCircleLabelList"/>
    <dgm:cxn modelId="{7ECB4894-B411-4EA6-812F-4D5CF3CF4BD8}" type="presParOf" srcId="{9ADB1E5A-DB3C-469F-964D-14E4FB663652}" destId="{81A9342D-9394-480F-92B2-58C0453CB1E5}" srcOrd="1" destOrd="0" presId="urn:microsoft.com/office/officeart/2018/5/layout/IconCircleLabelList"/>
    <dgm:cxn modelId="{33968120-CD08-4C5E-9594-29C5AEBC5695}" type="presParOf" srcId="{9ADB1E5A-DB3C-469F-964D-14E4FB663652}" destId="{52DE8AD6-A376-49C5-8A2B-5A0439EACAF0}" srcOrd="2" destOrd="0" presId="urn:microsoft.com/office/officeart/2018/5/layout/IconCircleLabelList"/>
    <dgm:cxn modelId="{51DE207B-4E1B-479D-839E-E6A3711B9260}" type="presParOf" srcId="{9ADB1E5A-DB3C-469F-964D-14E4FB663652}" destId="{3963497B-4265-41ED-A84D-3E8B992256D0}" srcOrd="3" destOrd="0" presId="urn:microsoft.com/office/officeart/2018/5/layout/IconCircleLabelList"/>
    <dgm:cxn modelId="{93A39126-41A9-4B1B-A152-8498611A570F}" type="presParOf" srcId="{8030673D-0619-4FF5-A744-C379862B2813}" destId="{E77AD757-5413-483F-B539-90866DADBFF3}" srcOrd="5" destOrd="0" presId="urn:microsoft.com/office/officeart/2018/5/layout/IconCircleLabelList"/>
    <dgm:cxn modelId="{C9FD4F00-92FE-42D8-8E00-05D694C4E528}" type="presParOf" srcId="{8030673D-0619-4FF5-A744-C379862B2813}" destId="{1C186FF2-C8D4-44EA-8D55-F9A9F169D58C}" srcOrd="6" destOrd="0" presId="urn:microsoft.com/office/officeart/2018/5/layout/IconCircleLabelList"/>
    <dgm:cxn modelId="{2421882C-8426-4EE5-A575-6BE52EEA960A}" type="presParOf" srcId="{1C186FF2-C8D4-44EA-8D55-F9A9F169D58C}" destId="{42ADBD90-BFBB-4FC9-AFED-1DD3E75FCC0B}" srcOrd="0" destOrd="0" presId="urn:microsoft.com/office/officeart/2018/5/layout/IconCircleLabelList"/>
    <dgm:cxn modelId="{9AE6513F-5E89-4259-A5DC-D274ABDC94A1}" type="presParOf" srcId="{1C186FF2-C8D4-44EA-8D55-F9A9F169D58C}" destId="{943C3FF2-F231-4354-A8A5-FF66DE04CB49}" srcOrd="1" destOrd="0" presId="urn:microsoft.com/office/officeart/2018/5/layout/IconCircleLabelList"/>
    <dgm:cxn modelId="{1C7D39C6-85DC-4ED7-8303-E9A1BC7EC29F}" type="presParOf" srcId="{1C186FF2-C8D4-44EA-8D55-F9A9F169D58C}" destId="{1899D38D-5F81-4D10-B14E-C1239E40C833}" srcOrd="2" destOrd="0" presId="urn:microsoft.com/office/officeart/2018/5/layout/IconCircleLabelList"/>
    <dgm:cxn modelId="{EC755A3A-9AA5-4AFE-8D12-8302CFFE5520}" type="presParOf" srcId="{1C186FF2-C8D4-44EA-8D55-F9A9F169D58C}" destId="{920FEF6E-34C1-4ECA-A9CA-026F45F36395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122AC8E-B618-4DF2-BCD2-FBFBB20BF3EE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0200CC1F-EC1E-4A70-A50D-8E25380EF392}">
      <dgm:prSet/>
      <dgm:spPr/>
      <dgm:t>
        <a:bodyPr/>
        <a:lstStyle/>
        <a:p>
          <a:pPr>
            <a:defRPr cap="all"/>
          </a:pPr>
          <a:r>
            <a:rPr lang="en-MY" b="1"/>
            <a:t>Subscription-based (Monthly/Yearly)</a:t>
          </a:r>
          <a:r>
            <a:rPr lang="en-MY"/>
            <a:t> – Netflix, Office 365</a:t>
          </a:r>
          <a:endParaRPr lang="en-US"/>
        </a:p>
      </dgm:t>
    </dgm:pt>
    <dgm:pt modelId="{37FD869D-50F2-4F81-A435-A089336F5A62}" type="parTrans" cxnId="{2A9A419E-8976-42CF-8B50-1CA685DABF75}">
      <dgm:prSet/>
      <dgm:spPr/>
      <dgm:t>
        <a:bodyPr/>
        <a:lstStyle/>
        <a:p>
          <a:endParaRPr lang="en-US"/>
        </a:p>
      </dgm:t>
    </dgm:pt>
    <dgm:pt modelId="{18F498FF-2746-4C0D-98D5-14219EB0B5F2}" type="sibTrans" cxnId="{2A9A419E-8976-42CF-8B50-1CA685DABF75}">
      <dgm:prSet/>
      <dgm:spPr/>
      <dgm:t>
        <a:bodyPr/>
        <a:lstStyle/>
        <a:p>
          <a:endParaRPr lang="en-US"/>
        </a:p>
      </dgm:t>
    </dgm:pt>
    <dgm:pt modelId="{9E5ACC94-58E9-49BD-B07C-D97EA9274DE4}">
      <dgm:prSet/>
      <dgm:spPr/>
      <dgm:t>
        <a:bodyPr/>
        <a:lstStyle/>
        <a:p>
          <a:pPr>
            <a:defRPr cap="all"/>
          </a:pPr>
          <a:r>
            <a:rPr lang="en-MY" b="1"/>
            <a:t>Pay-as-you-go (Usage-based)</a:t>
          </a:r>
          <a:r>
            <a:rPr lang="en-MY"/>
            <a:t> – AWS Lambda, Twilio</a:t>
          </a:r>
          <a:endParaRPr lang="en-US"/>
        </a:p>
      </dgm:t>
    </dgm:pt>
    <dgm:pt modelId="{73ED2B7A-9367-488D-B374-FFECA79D9524}" type="parTrans" cxnId="{EECC4C52-FB9D-4EBE-BE68-34290DD9B248}">
      <dgm:prSet/>
      <dgm:spPr/>
      <dgm:t>
        <a:bodyPr/>
        <a:lstStyle/>
        <a:p>
          <a:endParaRPr lang="en-US"/>
        </a:p>
      </dgm:t>
    </dgm:pt>
    <dgm:pt modelId="{B57064F5-3B39-4158-A206-0322D7F64DF5}" type="sibTrans" cxnId="{EECC4C52-FB9D-4EBE-BE68-34290DD9B248}">
      <dgm:prSet/>
      <dgm:spPr/>
      <dgm:t>
        <a:bodyPr/>
        <a:lstStyle/>
        <a:p>
          <a:endParaRPr lang="en-US"/>
        </a:p>
      </dgm:t>
    </dgm:pt>
    <dgm:pt modelId="{37F8E8BD-CBB0-4BDD-ACEA-3506AC852FCD}">
      <dgm:prSet/>
      <dgm:spPr/>
      <dgm:t>
        <a:bodyPr/>
        <a:lstStyle/>
        <a:p>
          <a:pPr>
            <a:defRPr cap="all"/>
          </a:pPr>
          <a:r>
            <a:rPr lang="en-MY" b="1"/>
            <a:t>Freemium (Basic free, paid premium features)</a:t>
          </a:r>
          <a:r>
            <a:rPr lang="en-MY"/>
            <a:t> – Dropbox, Slack</a:t>
          </a:r>
          <a:endParaRPr lang="en-US"/>
        </a:p>
      </dgm:t>
    </dgm:pt>
    <dgm:pt modelId="{09AD1A57-E800-45E9-8CDA-13BFFED8A16C}" type="parTrans" cxnId="{D16992F8-A6F2-4A18-8032-8037A682FA1C}">
      <dgm:prSet/>
      <dgm:spPr/>
      <dgm:t>
        <a:bodyPr/>
        <a:lstStyle/>
        <a:p>
          <a:endParaRPr lang="en-US"/>
        </a:p>
      </dgm:t>
    </dgm:pt>
    <dgm:pt modelId="{762C98E8-383F-429A-8195-CDADF8E8F01C}" type="sibTrans" cxnId="{D16992F8-A6F2-4A18-8032-8037A682FA1C}">
      <dgm:prSet/>
      <dgm:spPr/>
      <dgm:t>
        <a:bodyPr/>
        <a:lstStyle/>
        <a:p>
          <a:endParaRPr lang="en-US"/>
        </a:p>
      </dgm:t>
    </dgm:pt>
    <dgm:pt modelId="{CA832678-DD3B-4499-BAE1-BF82786523B4}" type="pres">
      <dgm:prSet presAssocID="{9122AC8E-B618-4DF2-BCD2-FBFBB20BF3EE}" presName="root" presStyleCnt="0">
        <dgm:presLayoutVars>
          <dgm:dir/>
          <dgm:resizeHandles val="exact"/>
        </dgm:presLayoutVars>
      </dgm:prSet>
      <dgm:spPr/>
    </dgm:pt>
    <dgm:pt modelId="{F487C7DE-4DC7-4807-ABC3-633201647AFD}" type="pres">
      <dgm:prSet presAssocID="{0200CC1F-EC1E-4A70-A50D-8E25380EF392}" presName="compNode" presStyleCnt="0"/>
      <dgm:spPr/>
    </dgm:pt>
    <dgm:pt modelId="{E46203BA-B3D3-4B59-98B7-10CE072ED000}" type="pres">
      <dgm:prSet presAssocID="{0200CC1F-EC1E-4A70-A50D-8E25380EF392}" presName="iconBgRect" presStyleLbl="bgShp" presStyleIdx="0" presStyleCnt="3"/>
      <dgm:spPr/>
    </dgm:pt>
    <dgm:pt modelId="{E16BD442-BDB2-411C-A7FA-9C146D7425FE}" type="pres">
      <dgm:prSet presAssocID="{0200CC1F-EC1E-4A70-A50D-8E25380EF39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Yuan"/>
        </a:ext>
      </dgm:extLst>
    </dgm:pt>
    <dgm:pt modelId="{1DBE63BB-BDE4-4B07-AF81-D78B32854F8A}" type="pres">
      <dgm:prSet presAssocID="{0200CC1F-EC1E-4A70-A50D-8E25380EF392}" presName="spaceRect" presStyleCnt="0"/>
      <dgm:spPr/>
    </dgm:pt>
    <dgm:pt modelId="{26909B54-7653-46A4-AEAE-9220D1934A0F}" type="pres">
      <dgm:prSet presAssocID="{0200CC1F-EC1E-4A70-A50D-8E25380EF392}" presName="textRect" presStyleLbl="revTx" presStyleIdx="0" presStyleCnt="3">
        <dgm:presLayoutVars>
          <dgm:chMax val="1"/>
          <dgm:chPref val="1"/>
        </dgm:presLayoutVars>
      </dgm:prSet>
      <dgm:spPr/>
    </dgm:pt>
    <dgm:pt modelId="{2E2A10E7-68B1-4770-9118-3BA01F7B68DF}" type="pres">
      <dgm:prSet presAssocID="{18F498FF-2746-4C0D-98D5-14219EB0B5F2}" presName="sibTrans" presStyleCnt="0"/>
      <dgm:spPr/>
    </dgm:pt>
    <dgm:pt modelId="{69C25B46-73E1-40D7-A3C4-8F2ACB07D651}" type="pres">
      <dgm:prSet presAssocID="{9E5ACC94-58E9-49BD-B07C-D97EA9274DE4}" presName="compNode" presStyleCnt="0"/>
      <dgm:spPr/>
    </dgm:pt>
    <dgm:pt modelId="{98EF8C33-3E01-4632-B527-2A36B8416B07}" type="pres">
      <dgm:prSet presAssocID="{9E5ACC94-58E9-49BD-B07C-D97EA9274DE4}" presName="iconBgRect" presStyleLbl="bgShp" presStyleIdx="1" presStyleCnt="3"/>
      <dgm:spPr/>
    </dgm:pt>
    <dgm:pt modelId="{2CF26792-0450-4F8F-BD55-BA2915A81BEF}" type="pres">
      <dgm:prSet presAssocID="{9E5ACC94-58E9-49BD-B07C-D97EA9274DE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39ADF232-BF84-4756-8426-915396395482}" type="pres">
      <dgm:prSet presAssocID="{9E5ACC94-58E9-49BD-B07C-D97EA9274DE4}" presName="spaceRect" presStyleCnt="0"/>
      <dgm:spPr/>
    </dgm:pt>
    <dgm:pt modelId="{C7ACA567-7A10-4D54-9757-9F4A5AEA1A90}" type="pres">
      <dgm:prSet presAssocID="{9E5ACC94-58E9-49BD-B07C-D97EA9274DE4}" presName="textRect" presStyleLbl="revTx" presStyleIdx="1" presStyleCnt="3">
        <dgm:presLayoutVars>
          <dgm:chMax val="1"/>
          <dgm:chPref val="1"/>
        </dgm:presLayoutVars>
      </dgm:prSet>
      <dgm:spPr/>
    </dgm:pt>
    <dgm:pt modelId="{8475718C-B939-44A0-B167-AA80328DAB70}" type="pres">
      <dgm:prSet presAssocID="{B57064F5-3B39-4158-A206-0322D7F64DF5}" presName="sibTrans" presStyleCnt="0"/>
      <dgm:spPr/>
    </dgm:pt>
    <dgm:pt modelId="{DF2DEF0E-FB7B-41CA-B827-2915A65AFFF3}" type="pres">
      <dgm:prSet presAssocID="{37F8E8BD-CBB0-4BDD-ACEA-3506AC852FCD}" presName="compNode" presStyleCnt="0"/>
      <dgm:spPr/>
    </dgm:pt>
    <dgm:pt modelId="{0FA6B782-CE0B-4A13-891F-94C24AE209AA}" type="pres">
      <dgm:prSet presAssocID="{37F8E8BD-CBB0-4BDD-ACEA-3506AC852FCD}" presName="iconBgRect" presStyleLbl="bgShp" presStyleIdx="2" presStyleCnt="3"/>
      <dgm:spPr/>
    </dgm:pt>
    <dgm:pt modelId="{9F9D6E4F-653E-496F-8190-E4F32922B7BD}" type="pres">
      <dgm:prSet presAssocID="{37F8E8BD-CBB0-4BDD-ACEA-3506AC852FC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cycle Sign"/>
        </a:ext>
      </dgm:extLst>
    </dgm:pt>
    <dgm:pt modelId="{33D14330-FEF4-4B17-908A-AFBE8B53318A}" type="pres">
      <dgm:prSet presAssocID="{37F8E8BD-CBB0-4BDD-ACEA-3506AC852FCD}" presName="spaceRect" presStyleCnt="0"/>
      <dgm:spPr/>
    </dgm:pt>
    <dgm:pt modelId="{C503798D-C1E2-4355-B905-BCD20D126D18}" type="pres">
      <dgm:prSet presAssocID="{37F8E8BD-CBB0-4BDD-ACEA-3506AC852FCD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568B1938-4FF7-499E-A0A3-648419FF9884}" type="presOf" srcId="{37F8E8BD-CBB0-4BDD-ACEA-3506AC852FCD}" destId="{C503798D-C1E2-4355-B905-BCD20D126D18}" srcOrd="0" destOrd="0" presId="urn:microsoft.com/office/officeart/2018/5/layout/IconCircleLabelList"/>
    <dgm:cxn modelId="{86E3333E-FD3B-4840-9F38-480967AF94CB}" type="presOf" srcId="{9E5ACC94-58E9-49BD-B07C-D97EA9274DE4}" destId="{C7ACA567-7A10-4D54-9757-9F4A5AEA1A90}" srcOrd="0" destOrd="0" presId="urn:microsoft.com/office/officeart/2018/5/layout/IconCircleLabelList"/>
    <dgm:cxn modelId="{EECC4C52-FB9D-4EBE-BE68-34290DD9B248}" srcId="{9122AC8E-B618-4DF2-BCD2-FBFBB20BF3EE}" destId="{9E5ACC94-58E9-49BD-B07C-D97EA9274DE4}" srcOrd="1" destOrd="0" parTransId="{73ED2B7A-9367-488D-B374-FFECA79D9524}" sibTransId="{B57064F5-3B39-4158-A206-0322D7F64DF5}"/>
    <dgm:cxn modelId="{231F956A-FB9F-4BF0-B54A-A3964F34552B}" type="presOf" srcId="{0200CC1F-EC1E-4A70-A50D-8E25380EF392}" destId="{26909B54-7653-46A4-AEAE-9220D1934A0F}" srcOrd="0" destOrd="0" presId="urn:microsoft.com/office/officeart/2018/5/layout/IconCircleLabelList"/>
    <dgm:cxn modelId="{2A9A419E-8976-42CF-8B50-1CA685DABF75}" srcId="{9122AC8E-B618-4DF2-BCD2-FBFBB20BF3EE}" destId="{0200CC1F-EC1E-4A70-A50D-8E25380EF392}" srcOrd="0" destOrd="0" parTransId="{37FD869D-50F2-4F81-A435-A089336F5A62}" sibTransId="{18F498FF-2746-4C0D-98D5-14219EB0B5F2}"/>
    <dgm:cxn modelId="{0CF87CD0-82A3-4846-9AAE-83D743FA476B}" type="presOf" srcId="{9122AC8E-B618-4DF2-BCD2-FBFBB20BF3EE}" destId="{CA832678-DD3B-4499-BAE1-BF82786523B4}" srcOrd="0" destOrd="0" presId="urn:microsoft.com/office/officeart/2018/5/layout/IconCircleLabelList"/>
    <dgm:cxn modelId="{D16992F8-A6F2-4A18-8032-8037A682FA1C}" srcId="{9122AC8E-B618-4DF2-BCD2-FBFBB20BF3EE}" destId="{37F8E8BD-CBB0-4BDD-ACEA-3506AC852FCD}" srcOrd="2" destOrd="0" parTransId="{09AD1A57-E800-45E9-8CDA-13BFFED8A16C}" sibTransId="{762C98E8-383F-429A-8195-CDADF8E8F01C}"/>
    <dgm:cxn modelId="{6263D21B-481E-4885-ACCF-AAF7DFB3C975}" type="presParOf" srcId="{CA832678-DD3B-4499-BAE1-BF82786523B4}" destId="{F487C7DE-4DC7-4807-ABC3-633201647AFD}" srcOrd="0" destOrd="0" presId="urn:microsoft.com/office/officeart/2018/5/layout/IconCircleLabelList"/>
    <dgm:cxn modelId="{088F50ED-C820-4302-8E0F-141614AF1CCC}" type="presParOf" srcId="{F487C7DE-4DC7-4807-ABC3-633201647AFD}" destId="{E46203BA-B3D3-4B59-98B7-10CE072ED000}" srcOrd="0" destOrd="0" presId="urn:microsoft.com/office/officeart/2018/5/layout/IconCircleLabelList"/>
    <dgm:cxn modelId="{EADB42C2-07E1-477A-917B-2A1D7498A25F}" type="presParOf" srcId="{F487C7DE-4DC7-4807-ABC3-633201647AFD}" destId="{E16BD442-BDB2-411C-A7FA-9C146D7425FE}" srcOrd="1" destOrd="0" presId="urn:microsoft.com/office/officeart/2018/5/layout/IconCircleLabelList"/>
    <dgm:cxn modelId="{5A190851-3B01-4FC1-A164-9850C28F852C}" type="presParOf" srcId="{F487C7DE-4DC7-4807-ABC3-633201647AFD}" destId="{1DBE63BB-BDE4-4B07-AF81-D78B32854F8A}" srcOrd="2" destOrd="0" presId="urn:microsoft.com/office/officeart/2018/5/layout/IconCircleLabelList"/>
    <dgm:cxn modelId="{FDD3CFA9-AD59-42FF-B8A5-CBFA63677890}" type="presParOf" srcId="{F487C7DE-4DC7-4807-ABC3-633201647AFD}" destId="{26909B54-7653-46A4-AEAE-9220D1934A0F}" srcOrd="3" destOrd="0" presId="urn:microsoft.com/office/officeart/2018/5/layout/IconCircleLabelList"/>
    <dgm:cxn modelId="{F8B1942A-6157-4FC1-ABC1-ABAC84E7AFDD}" type="presParOf" srcId="{CA832678-DD3B-4499-BAE1-BF82786523B4}" destId="{2E2A10E7-68B1-4770-9118-3BA01F7B68DF}" srcOrd="1" destOrd="0" presId="urn:microsoft.com/office/officeart/2018/5/layout/IconCircleLabelList"/>
    <dgm:cxn modelId="{6C15BD95-5321-4513-A992-1028E3329F97}" type="presParOf" srcId="{CA832678-DD3B-4499-BAE1-BF82786523B4}" destId="{69C25B46-73E1-40D7-A3C4-8F2ACB07D651}" srcOrd="2" destOrd="0" presId="urn:microsoft.com/office/officeart/2018/5/layout/IconCircleLabelList"/>
    <dgm:cxn modelId="{3BD3AB22-24C1-473C-B826-060B7AC83AF5}" type="presParOf" srcId="{69C25B46-73E1-40D7-A3C4-8F2ACB07D651}" destId="{98EF8C33-3E01-4632-B527-2A36B8416B07}" srcOrd="0" destOrd="0" presId="urn:microsoft.com/office/officeart/2018/5/layout/IconCircleLabelList"/>
    <dgm:cxn modelId="{F4AC75C1-B06B-4018-AF57-D1E6C918A6DB}" type="presParOf" srcId="{69C25B46-73E1-40D7-A3C4-8F2ACB07D651}" destId="{2CF26792-0450-4F8F-BD55-BA2915A81BEF}" srcOrd="1" destOrd="0" presId="urn:microsoft.com/office/officeart/2018/5/layout/IconCircleLabelList"/>
    <dgm:cxn modelId="{766A4CAA-C4A2-4C9E-8060-3DAC70552EB3}" type="presParOf" srcId="{69C25B46-73E1-40D7-A3C4-8F2ACB07D651}" destId="{39ADF232-BF84-4756-8426-915396395482}" srcOrd="2" destOrd="0" presId="urn:microsoft.com/office/officeart/2018/5/layout/IconCircleLabelList"/>
    <dgm:cxn modelId="{E730B6E0-B43B-4DE5-A01A-1571E6D2ED0E}" type="presParOf" srcId="{69C25B46-73E1-40D7-A3C4-8F2ACB07D651}" destId="{C7ACA567-7A10-4D54-9757-9F4A5AEA1A90}" srcOrd="3" destOrd="0" presId="urn:microsoft.com/office/officeart/2018/5/layout/IconCircleLabelList"/>
    <dgm:cxn modelId="{B47102F5-5637-438B-9EFC-2B6ED7A658CE}" type="presParOf" srcId="{CA832678-DD3B-4499-BAE1-BF82786523B4}" destId="{8475718C-B939-44A0-B167-AA80328DAB70}" srcOrd="3" destOrd="0" presId="urn:microsoft.com/office/officeart/2018/5/layout/IconCircleLabelList"/>
    <dgm:cxn modelId="{EA7D226D-292D-4DF6-A31F-C64B03578D91}" type="presParOf" srcId="{CA832678-DD3B-4499-BAE1-BF82786523B4}" destId="{DF2DEF0E-FB7B-41CA-B827-2915A65AFFF3}" srcOrd="4" destOrd="0" presId="urn:microsoft.com/office/officeart/2018/5/layout/IconCircleLabelList"/>
    <dgm:cxn modelId="{C78B2E36-8B79-4EA0-AF05-2E0C7B827D42}" type="presParOf" srcId="{DF2DEF0E-FB7B-41CA-B827-2915A65AFFF3}" destId="{0FA6B782-CE0B-4A13-891F-94C24AE209AA}" srcOrd="0" destOrd="0" presId="urn:microsoft.com/office/officeart/2018/5/layout/IconCircleLabelList"/>
    <dgm:cxn modelId="{8FDAA415-1EDE-438A-8A82-15F9CF3EFFEB}" type="presParOf" srcId="{DF2DEF0E-FB7B-41CA-B827-2915A65AFFF3}" destId="{9F9D6E4F-653E-496F-8190-E4F32922B7BD}" srcOrd="1" destOrd="0" presId="urn:microsoft.com/office/officeart/2018/5/layout/IconCircleLabelList"/>
    <dgm:cxn modelId="{4BE07FAA-0BDA-4271-8571-2E714A54CC2B}" type="presParOf" srcId="{DF2DEF0E-FB7B-41CA-B827-2915A65AFFF3}" destId="{33D14330-FEF4-4B17-908A-AFBE8B53318A}" srcOrd="2" destOrd="0" presId="urn:microsoft.com/office/officeart/2018/5/layout/IconCircleLabelList"/>
    <dgm:cxn modelId="{60E1F460-98E8-4B4E-8D38-2B162F930287}" type="presParOf" srcId="{DF2DEF0E-FB7B-41CA-B827-2915A65AFFF3}" destId="{C503798D-C1E2-4355-B905-BCD20D126D18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DF5DFD8-1B03-4011-A313-66F866FD12B4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8C384127-A73A-48BF-862E-490851821C5E}">
      <dgm:prSet/>
      <dgm:spPr/>
      <dgm:t>
        <a:bodyPr/>
        <a:lstStyle/>
        <a:p>
          <a:pPr>
            <a:defRPr b="1"/>
          </a:pPr>
          <a:r>
            <a:rPr lang="en-MY" b="1"/>
            <a:t>Productivity SaaS</a:t>
          </a:r>
          <a:endParaRPr lang="en-US"/>
        </a:p>
      </dgm:t>
    </dgm:pt>
    <dgm:pt modelId="{5CBE017A-7F52-4A85-948F-48BF6738CD09}" type="parTrans" cxnId="{E7CC657B-8DEB-413A-AB61-0DD2411B3C76}">
      <dgm:prSet/>
      <dgm:spPr/>
      <dgm:t>
        <a:bodyPr/>
        <a:lstStyle/>
        <a:p>
          <a:endParaRPr lang="en-US"/>
        </a:p>
      </dgm:t>
    </dgm:pt>
    <dgm:pt modelId="{7DB4E7CA-3F34-4CD2-ABF6-0E4E08B06642}" type="sibTrans" cxnId="{E7CC657B-8DEB-413A-AB61-0DD2411B3C76}">
      <dgm:prSet/>
      <dgm:spPr/>
      <dgm:t>
        <a:bodyPr/>
        <a:lstStyle/>
        <a:p>
          <a:endParaRPr lang="en-US"/>
        </a:p>
      </dgm:t>
    </dgm:pt>
    <dgm:pt modelId="{BEF8C042-E35A-489C-8273-911928289445}">
      <dgm:prSet/>
      <dgm:spPr/>
      <dgm:t>
        <a:bodyPr/>
        <a:lstStyle/>
        <a:p>
          <a:r>
            <a:rPr lang="en-MY"/>
            <a:t>Google Workspace (Docs, Sheets, Slides)</a:t>
          </a:r>
          <a:endParaRPr lang="en-US"/>
        </a:p>
      </dgm:t>
    </dgm:pt>
    <dgm:pt modelId="{2A55279D-18AF-4B3C-9724-A802931AA75D}" type="parTrans" cxnId="{77373BB1-19A1-4346-98F2-A0E59B4D3A57}">
      <dgm:prSet/>
      <dgm:spPr/>
      <dgm:t>
        <a:bodyPr/>
        <a:lstStyle/>
        <a:p>
          <a:endParaRPr lang="en-US"/>
        </a:p>
      </dgm:t>
    </dgm:pt>
    <dgm:pt modelId="{B9B516AD-8906-4BE8-AF87-1C40029AFADA}" type="sibTrans" cxnId="{77373BB1-19A1-4346-98F2-A0E59B4D3A57}">
      <dgm:prSet/>
      <dgm:spPr/>
      <dgm:t>
        <a:bodyPr/>
        <a:lstStyle/>
        <a:p>
          <a:endParaRPr lang="en-US"/>
        </a:p>
      </dgm:t>
    </dgm:pt>
    <dgm:pt modelId="{59B7EA78-D7E3-4316-A7C9-BB627ED02693}">
      <dgm:prSet/>
      <dgm:spPr/>
      <dgm:t>
        <a:bodyPr/>
        <a:lstStyle/>
        <a:p>
          <a:r>
            <a:rPr lang="en-MY"/>
            <a:t>Microsoft 365</a:t>
          </a:r>
          <a:endParaRPr lang="en-US"/>
        </a:p>
      </dgm:t>
    </dgm:pt>
    <dgm:pt modelId="{E4623512-000F-44AE-B51C-70CCAB4B42AE}" type="parTrans" cxnId="{471C2844-1EAA-4428-96C7-3E233BBE8750}">
      <dgm:prSet/>
      <dgm:spPr/>
      <dgm:t>
        <a:bodyPr/>
        <a:lstStyle/>
        <a:p>
          <a:endParaRPr lang="en-US"/>
        </a:p>
      </dgm:t>
    </dgm:pt>
    <dgm:pt modelId="{2CD05A91-2238-4E7C-B39C-63EC047CE51B}" type="sibTrans" cxnId="{471C2844-1EAA-4428-96C7-3E233BBE8750}">
      <dgm:prSet/>
      <dgm:spPr/>
      <dgm:t>
        <a:bodyPr/>
        <a:lstStyle/>
        <a:p>
          <a:endParaRPr lang="en-US"/>
        </a:p>
      </dgm:t>
    </dgm:pt>
    <dgm:pt modelId="{6FD63F5B-AA9F-46FC-B0C5-E5E917F7DA3F}">
      <dgm:prSet/>
      <dgm:spPr/>
      <dgm:t>
        <a:bodyPr/>
        <a:lstStyle/>
        <a:p>
          <a:r>
            <a:rPr lang="en-MY"/>
            <a:t>Dropbox</a:t>
          </a:r>
          <a:endParaRPr lang="en-US"/>
        </a:p>
      </dgm:t>
    </dgm:pt>
    <dgm:pt modelId="{4B478F3E-E737-488A-8E75-9CF528A1268F}" type="parTrans" cxnId="{8FD3DAB9-B592-4FF3-B095-64ED753E81FB}">
      <dgm:prSet/>
      <dgm:spPr/>
      <dgm:t>
        <a:bodyPr/>
        <a:lstStyle/>
        <a:p>
          <a:endParaRPr lang="en-US"/>
        </a:p>
      </dgm:t>
    </dgm:pt>
    <dgm:pt modelId="{CE211DEA-2FFE-41DF-9185-A6B2735E50EA}" type="sibTrans" cxnId="{8FD3DAB9-B592-4FF3-B095-64ED753E81FB}">
      <dgm:prSet/>
      <dgm:spPr/>
      <dgm:t>
        <a:bodyPr/>
        <a:lstStyle/>
        <a:p>
          <a:endParaRPr lang="en-US"/>
        </a:p>
      </dgm:t>
    </dgm:pt>
    <dgm:pt modelId="{71B93F51-0D32-4A98-A8A0-3E5B41557CD8}">
      <dgm:prSet/>
      <dgm:spPr/>
      <dgm:t>
        <a:bodyPr/>
        <a:lstStyle/>
        <a:p>
          <a:pPr>
            <a:defRPr b="1"/>
          </a:pPr>
          <a:r>
            <a:rPr lang="en-MY" b="1"/>
            <a:t>CRM SaaS</a:t>
          </a:r>
          <a:endParaRPr lang="en-US"/>
        </a:p>
      </dgm:t>
    </dgm:pt>
    <dgm:pt modelId="{7DC8B5C9-2964-414E-8118-5B5686F14758}" type="parTrans" cxnId="{E7CFE6E0-1EFE-41EB-8775-93A39D22B2EA}">
      <dgm:prSet/>
      <dgm:spPr/>
      <dgm:t>
        <a:bodyPr/>
        <a:lstStyle/>
        <a:p>
          <a:endParaRPr lang="en-US"/>
        </a:p>
      </dgm:t>
    </dgm:pt>
    <dgm:pt modelId="{430D3B5D-0FB2-41F4-A6AA-7172DE22F044}" type="sibTrans" cxnId="{E7CFE6E0-1EFE-41EB-8775-93A39D22B2EA}">
      <dgm:prSet/>
      <dgm:spPr/>
      <dgm:t>
        <a:bodyPr/>
        <a:lstStyle/>
        <a:p>
          <a:endParaRPr lang="en-US"/>
        </a:p>
      </dgm:t>
    </dgm:pt>
    <dgm:pt modelId="{EB636C79-7E71-4F55-AD50-EC54784152A1}">
      <dgm:prSet/>
      <dgm:spPr/>
      <dgm:t>
        <a:bodyPr/>
        <a:lstStyle/>
        <a:p>
          <a:r>
            <a:rPr lang="en-MY"/>
            <a:t>Salesforce</a:t>
          </a:r>
          <a:endParaRPr lang="en-US"/>
        </a:p>
      </dgm:t>
    </dgm:pt>
    <dgm:pt modelId="{551AE794-0613-405B-BE13-B3E8F811F7AA}" type="parTrans" cxnId="{060C7BE4-F5A3-4936-8278-ABC8ABE46C5A}">
      <dgm:prSet/>
      <dgm:spPr/>
      <dgm:t>
        <a:bodyPr/>
        <a:lstStyle/>
        <a:p>
          <a:endParaRPr lang="en-US"/>
        </a:p>
      </dgm:t>
    </dgm:pt>
    <dgm:pt modelId="{20D0DEFD-DC8F-4D44-90C2-5E2BEAAF9D30}" type="sibTrans" cxnId="{060C7BE4-F5A3-4936-8278-ABC8ABE46C5A}">
      <dgm:prSet/>
      <dgm:spPr/>
      <dgm:t>
        <a:bodyPr/>
        <a:lstStyle/>
        <a:p>
          <a:endParaRPr lang="en-US"/>
        </a:p>
      </dgm:t>
    </dgm:pt>
    <dgm:pt modelId="{2004BF6D-CD65-4DF2-8C47-F158D61E56E5}">
      <dgm:prSet/>
      <dgm:spPr/>
      <dgm:t>
        <a:bodyPr/>
        <a:lstStyle/>
        <a:p>
          <a:r>
            <a:rPr lang="en-MY"/>
            <a:t>HubSpot</a:t>
          </a:r>
          <a:endParaRPr lang="en-US"/>
        </a:p>
      </dgm:t>
    </dgm:pt>
    <dgm:pt modelId="{BA2544CA-6AF8-4638-AF22-899910FC7D9C}" type="parTrans" cxnId="{17066BB0-A9FF-48E6-A01D-D4C844096999}">
      <dgm:prSet/>
      <dgm:spPr/>
      <dgm:t>
        <a:bodyPr/>
        <a:lstStyle/>
        <a:p>
          <a:endParaRPr lang="en-US"/>
        </a:p>
      </dgm:t>
    </dgm:pt>
    <dgm:pt modelId="{B8EE2FD5-68EF-4D1D-9F99-C06D725A07CD}" type="sibTrans" cxnId="{17066BB0-A9FF-48E6-A01D-D4C844096999}">
      <dgm:prSet/>
      <dgm:spPr/>
      <dgm:t>
        <a:bodyPr/>
        <a:lstStyle/>
        <a:p>
          <a:endParaRPr lang="en-US"/>
        </a:p>
      </dgm:t>
    </dgm:pt>
    <dgm:pt modelId="{09F8C690-55F7-4E59-B050-D797BF99D80B}">
      <dgm:prSet/>
      <dgm:spPr/>
      <dgm:t>
        <a:bodyPr/>
        <a:lstStyle/>
        <a:p>
          <a:r>
            <a:rPr lang="en-MY"/>
            <a:t>Zoho CRM</a:t>
          </a:r>
          <a:endParaRPr lang="en-US"/>
        </a:p>
      </dgm:t>
    </dgm:pt>
    <dgm:pt modelId="{BCC6DA73-03A3-457C-9710-4AD727FE49E5}" type="parTrans" cxnId="{9FC316E1-6120-4A44-A0B5-EC44AA007D52}">
      <dgm:prSet/>
      <dgm:spPr/>
      <dgm:t>
        <a:bodyPr/>
        <a:lstStyle/>
        <a:p>
          <a:endParaRPr lang="en-US"/>
        </a:p>
      </dgm:t>
    </dgm:pt>
    <dgm:pt modelId="{82587C38-DD7F-48F3-B872-0FA27E6B11C5}" type="sibTrans" cxnId="{9FC316E1-6120-4A44-A0B5-EC44AA007D52}">
      <dgm:prSet/>
      <dgm:spPr/>
      <dgm:t>
        <a:bodyPr/>
        <a:lstStyle/>
        <a:p>
          <a:endParaRPr lang="en-US"/>
        </a:p>
      </dgm:t>
    </dgm:pt>
    <dgm:pt modelId="{CFC705FB-6F9A-4497-B888-59194ADC5DBB}" type="pres">
      <dgm:prSet presAssocID="{ADF5DFD8-1B03-4011-A313-66F866FD12B4}" presName="root" presStyleCnt="0">
        <dgm:presLayoutVars>
          <dgm:dir/>
          <dgm:resizeHandles val="exact"/>
        </dgm:presLayoutVars>
      </dgm:prSet>
      <dgm:spPr/>
    </dgm:pt>
    <dgm:pt modelId="{8E9C5276-D921-40BD-9060-C5C04BDEF04D}" type="pres">
      <dgm:prSet presAssocID="{8C384127-A73A-48BF-862E-490851821C5E}" presName="compNode" presStyleCnt="0"/>
      <dgm:spPr/>
    </dgm:pt>
    <dgm:pt modelId="{42D5CB90-047E-4740-B168-713E47DC380F}" type="pres">
      <dgm:prSet presAssocID="{8C384127-A73A-48BF-862E-490851821C5E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03A30162-428F-4509-8EFC-1582BDA5A062}" type="pres">
      <dgm:prSet presAssocID="{8C384127-A73A-48BF-862E-490851821C5E}" presName="iconSpace" presStyleCnt="0"/>
      <dgm:spPr/>
    </dgm:pt>
    <dgm:pt modelId="{C7820801-0213-4663-B416-82E6E6AF6DFB}" type="pres">
      <dgm:prSet presAssocID="{8C384127-A73A-48BF-862E-490851821C5E}" presName="parTx" presStyleLbl="revTx" presStyleIdx="0" presStyleCnt="4">
        <dgm:presLayoutVars>
          <dgm:chMax val="0"/>
          <dgm:chPref val="0"/>
        </dgm:presLayoutVars>
      </dgm:prSet>
      <dgm:spPr/>
    </dgm:pt>
    <dgm:pt modelId="{7DE6F933-E84F-41E0-A30E-95E93EE7AE23}" type="pres">
      <dgm:prSet presAssocID="{8C384127-A73A-48BF-862E-490851821C5E}" presName="txSpace" presStyleCnt="0"/>
      <dgm:spPr/>
    </dgm:pt>
    <dgm:pt modelId="{2D02A4B2-72B6-494C-B11A-BFD5FC56616C}" type="pres">
      <dgm:prSet presAssocID="{8C384127-A73A-48BF-862E-490851821C5E}" presName="desTx" presStyleLbl="revTx" presStyleIdx="1" presStyleCnt="4">
        <dgm:presLayoutVars/>
      </dgm:prSet>
      <dgm:spPr/>
    </dgm:pt>
    <dgm:pt modelId="{487A7FB5-51EE-4CB3-8E1E-EBBA895E2199}" type="pres">
      <dgm:prSet presAssocID="{7DB4E7CA-3F34-4CD2-ABF6-0E4E08B06642}" presName="sibTrans" presStyleCnt="0"/>
      <dgm:spPr/>
    </dgm:pt>
    <dgm:pt modelId="{609CE33C-4A61-4A42-A4F0-8199AE312CF3}" type="pres">
      <dgm:prSet presAssocID="{71B93F51-0D32-4A98-A8A0-3E5B41557CD8}" presName="compNode" presStyleCnt="0"/>
      <dgm:spPr/>
    </dgm:pt>
    <dgm:pt modelId="{50A8081B-D9D1-491C-835F-8CA4F30611AD}" type="pres">
      <dgm:prSet presAssocID="{71B93F51-0D32-4A98-A8A0-3E5B41557CD8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5D775FE5-79CE-4668-9877-50F961DB72F9}" type="pres">
      <dgm:prSet presAssocID="{71B93F51-0D32-4A98-A8A0-3E5B41557CD8}" presName="iconSpace" presStyleCnt="0"/>
      <dgm:spPr/>
    </dgm:pt>
    <dgm:pt modelId="{6B03B643-BE8C-443B-B9C5-6A4044979ABA}" type="pres">
      <dgm:prSet presAssocID="{71B93F51-0D32-4A98-A8A0-3E5B41557CD8}" presName="parTx" presStyleLbl="revTx" presStyleIdx="2" presStyleCnt="4">
        <dgm:presLayoutVars>
          <dgm:chMax val="0"/>
          <dgm:chPref val="0"/>
        </dgm:presLayoutVars>
      </dgm:prSet>
      <dgm:spPr/>
    </dgm:pt>
    <dgm:pt modelId="{5086DA7D-9155-48A3-9276-82F6531329F3}" type="pres">
      <dgm:prSet presAssocID="{71B93F51-0D32-4A98-A8A0-3E5B41557CD8}" presName="txSpace" presStyleCnt="0"/>
      <dgm:spPr/>
    </dgm:pt>
    <dgm:pt modelId="{7A92FF53-548C-4430-8657-3E30090AB28A}" type="pres">
      <dgm:prSet presAssocID="{71B93F51-0D32-4A98-A8A0-3E5B41557CD8}" presName="desTx" presStyleLbl="revTx" presStyleIdx="3" presStyleCnt="4">
        <dgm:presLayoutVars/>
      </dgm:prSet>
      <dgm:spPr/>
    </dgm:pt>
  </dgm:ptLst>
  <dgm:cxnLst>
    <dgm:cxn modelId="{F385C52D-570D-4EF1-8C36-0D4BE4D0BA5E}" type="presOf" srcId="{8C384127-A73A-48BF-862E-490851821C5E}" destId="{C7820801-0213-4663-B416-82E6E6AF6DFB}" srcOrd="0" destOrd="0" presId="urn:microsoft.com/office/officeart/2018/2/layout/IconLabelDescriptionList"/>
    <dgm:cxn modelId="{52EA652F-B8DD-4E41-8491-1D45F4B6CE35}" type="presOf" srcId="{6FD63F5B-AA9F-46FC-B0C5-E5E917F7DA3F}" destId="{2D02A4B2-72B6-494C-B11A-BFD5FC56616C}" srcOrd="0" destOrd="2" presId="urn:microsoft.com/office/officeart/2018/2/layout/IconLabelDescriptionList"/>
    <dgm:cxn modelId="{471C2844-1EAA-4428-96C7-3E233BBE8750}" srcId="{8C384127-A73A-48BF-862E-490851821C5E}" destId="{59B7EA78-D7E3-4316-A7C9-BB627ED02693}" srcOrd="1" destOrd="0" parTransId="{E4623512-000F-44AE-B51C-70CCAB4B42AE}" sibTransId="{2CD05A91-2238-4E7C-B39C-63EC047CE51B}"/>
    <dgm:cxn modelId="{2651006A-65B5-441B-A7CF-EA5FE59E5296}" type="presOf" srcId="{71B93F51-0D32-4A98-A8A0-3E5B41557CD8}" destId="{6B03B643-BE8C-443B-B9C5-6A4044979ABA}" srcOrd="0" destOrd="0" presId="urn:microsoft.com/office/officeart/2018/2/layout/IconLabelDescriptionList"/>
    <dgm:cxn modelId="{170FE371-0F4F-43B1-BA0D-3240251B4CF6}" type="presOf" srcId="{BEF8C042-E35A-489C-8273-911928289445}" destId="{2D02A4B2-72B6-494C-B11A-BFD5FC56616C}" srcOrd="0" destOrd="0" presId="urn:microsoft.com/office/officeart/2018/2/layout/IconLabelDescriptionList"/>
    <dgm:cxn modelId="{E7CC657B-8DEB-413A-AB61-0DD2411B3C76}" srcId="{ADF5DFD8-1B03-4011-A313-66F866FD12B4}" destId="{8C384127-A73A-48BF-862E-490851821C5E}" srcOrd="0" destOrd="0" parTransId="{5CBE017A-7F52-4A85-948F-48BF6738CD09}" sibTransId="{7DB4E7CA-3F34-4CD2-ABF6-0E4E08B06642}"/>
    <dgm:cxn modelId="{F9F2C29B-7050-4E74-B897-D9933D19D928}" type="presOf" srcId="{ADF5DFD8-1B03-4011-A313-66F866FD12B4}" destId="{CFC705FB-6F9A-4497-B888-59194ADC5DBB}" srcOrd="0" destOrd="0" presId="urn:microsoft.com/office/officeart/2018/2/layout/IconLabelDescriptionList"/>
    <dgm:cxn modelId="{F56E97A2-98FE-4716-B521-AFE7C81879D3}" type="presOf" srcId="{59B7EA78-D7E3-4316-A7C9-BB627ED02693}" destId="{2D02A4B2-72B6-494C-B11A-BFD5FC56616C}" srcOrd="0" destOrd="1" presId="urn:microsoft.com/office/officeart/2018/2/layout/IconLabelDescriptionList"/>
    <dgm:cxn modelId="{17066BB0-A9FF-48E6-A01D-D4C844096999}" srcId="{71B93F51-0D32-4A98-A8A0-3E5B41557CD8}" destId="{2004BF6D-CD65-4DF2-8C47-F158D61E56E5}" srcOrd="1" destOrd="0" parTransId="{BA2544CA-6AF8-4638-AF22-899910FC7D9C}" sibTransId="{B8EE2FD5-68EF-4D1D-9F99-C06D725A07CD}"/>
    <dgm:cxn modelId="{77373BB1-19A1-4346-98F2-A0E59B4D3A57}" srcId="{8C384127-A73A-48BF-862E-490851821C5E}" destId="{BEF8C042-E35A-489C-8273-911928289445}" srcOrd="0" destOrd="0" parTransId="{2A55279D-18AF-4B3C-9724-A802931AA75D}" sibTransId="{B9B516AD-8906-4BE8-AF87-1C40029AFADA}"/>
    <dgm:cxn modelId="{C1C125B9-8BA2-4E08-B823-09A8DDAF6F4D}" type="presOf" srcId="{2004BF6D-CD65-4DF2-8C47-F158D61E56E5}" destId="{7A92FF53-548C-4430-8657-3E30090AB28A}" srcOrd="0" destOrd="1" presId="urn:microsoft.com/office/officeart/2018/2/layout/IconLabelDescriptionList"/>
    <dgm:cxn modelId="{8FD3DAB9-B592-4FF3-B095-64ED753E81FB}" srcId="{8C384127-A73A-48BF-862E-490851821C5E}" destId="{6FD63F5B-AA9F-46FC-B0C5-E5E917F7DA3F}" srcOrd="2" destOrd="0" parTransId="{4B478F3E-E737-488A-8E75-9CF528A1268F}" sibTransId="{CE211DEA-2FFE-41DF-9185-A6B2735E50EA}"/>
    <dgm:cxn modelId="{DF9B2CCD-92CE-4CC2-9B86-A610D91E3F92}" type="presOf" srcId="{09F8C690-55F7-4E59-B050-D797BF99D80B}" destId="{7A92FF53-548C-4430-8657-3E30090AB28A}" srcOrd="0" destOrd="2" presId="urn:microsoft.com/office/officeart/2018/2/layout/IconLabelDescriptionList"/>
    <dgm:cxn modelId="{DA08BDD1-668F-4B5F-A8C4-45FF95E70662}" type="presOf" srcId="{EB636C79-7E71-4F55-AD50-EC54784152A1}" destId="{7A92FF53-548C-4430-8657-3E30090AB28A}" srcOrd="0" destOrd="0" presId="urn:microsoft.com/office/officeart/2018/2/layout/IconLabelDescriptionList"/>
    <dgm:cxn modelId="{E7CFE6E0-1EFE-41EB-8775-93A39D22B2EA}" srcId="{ADF5DFD8-1B03-4011-A313-66F866FD12B4}" destId="{71B93F51-0D32-4A98-A8A0-3E5B41557CD8}" srcOrd="1" destOrd="0" parTransId="{7DC8B5C9-2964-414E-8118-5B5686F14758}" sibTransId="{430D3B5D-0FB2-41F4-A6AA-7172DE22F044}"/>
    <dgm:cxn modelId="{9FC316E1-6120-4A44-A0B5-EC44AA007D52}" srcId="{71B93F51-0D32-4A98-A8A0-3E5B41557CD8}" destId="{09F8C690-55F7-4E59-B050-D797BF99D80B}" srcOrd="2" destOrd="0" parTransId="{BCC6DA73-03A3-457C-9710-4AD727FE49E5}" sibTransId="{82587C38-DD7F-48F3-B872-0FA27E6B11C5}"/>
    <dgm:cxn modelId="{060C7BE4-F5A3-4936-8278-ABC8ABE46C5A}" srcId="{71B93F51-0D32-4A98-A8A0-3E5B41557CD8}" destId="{EB636C79-7E71-4F55-AD50-EC54784152A1}" srcOrd="0" destOrd="0" parTransId="{551AE794-0613-405B-BE13-B3E8F811F7AA}" sibTransId="{20D0DEFD-DC8F-4D44-90C2-5E2BEAAF9D30}"/>
    <dgm:cxn modelId="{8162070F-10D3-4282-8C3E-CC5006CD2AFF}" type="presParOf" srcId="{CFC705FB-6F9A-4497-B888-59194ADC5DBB}" destId="{8E9C5276-D921-40BD-9060-C5C04BDEF04D}" srcOrd="0" destOrd="0" presId="urn:microsoft.com/office/officeart/2018/2/layout/IconLabelDescriptionList"/>
    <dgm:cxn modelId="{368527D2-7E23-4A06-B052-5D219BB97824}" type="presParOf" srcId="{8E9C5276-D921-40BD-9060-C5C04BDEF04D}" destId="{42D5CB90-047E-4740-B168-713E47DC380F}" srcOrd="0" destOrd="0" presId="urn:microsoft.com/office/officeart/2018/2/layout/IconLabelDescriptionList"/>
    <dgm:cxn modelId="{F7D0A346-AA00-4C5A-AA6D-CEF98A870880}" type="presParOf" srcId="{8E9C5276-D921-40BD-9060-C5C04BDEF04D}" destId="{03A30162-428F-4509-8EFC-1582BDA5A062}" srcOrd="1" destOrd="0" presId="urn:microsoft.com/office/officeart/2018/2/layout/IconLabelDescriptionList"/>
    <dgm:cxn modelId="{9BB8A1B6-792B-4B6D-BD1A-2AFC16B7BCE8}" type="presParOf" srcId="{8E9C5276-D921-40BD-9060-C5C04BDEF04D}" destId="{C7820801-0213-4663-B416-82E6E6AF6DFB}" srcOrd="2" destOrd="0" presId="urn:microsoft.com/office/officeart/2018/2/layout/IconLabelDescriptionList"/>
    <dgm:cxn modelId="{558B0674-B206-493D-953B-3163D6F598E3}" type="presParOf" srcId="{8E9C5276-D921-40BD-9060-C5C04BDEF04D}" destId="{7DE6F933-E84F-41E0-A30E-95E93EE7AE23}" srcOrd="3" destOrd="0" presId="urn:microsoft.com/office/officeart/2018/2/layout/IconLabelDescriptionList"/>
    <dgm:cxn modelId="{A915D620-4D27-4FE7-BE28-6BA5F8004FE0}" type="presParOf" srcId="{8E9C5276-D921-40BD-9060-C5C04BDEF04D}" destId="{2D02A4B2-72B6-494C-B11A-BFD5FC56616C}" srcOrd="4" destOrd="0" presId="urn:microsoft.com/office/officeart/2018/2/layout/IconLabelDescriptionList"/>
    <dgm:cxn modelId="{CC179C7E-9859-4F6D-83C2-C8028E189520}" type="presParOf" srcId="{CFC705FB-6F9A-4497-B888-59194ADC5DBB}" destId="{487A7FB5-51EE-4CB3-8E1E-EBBA895E2199}" srcOrd="1" destOrd="0" presId="urn:microsoft.com/office/officeart/2018/2/layout/IconLabelDescriptionList"/>
    <dgm:cxn modelId="{EB0AD403-15F7-4DDC-A8EE-4BA01D8198FC}" type="presParOf" srcId="{CFC705FB-6F9A-4497-B888-59194ADC5DBB}" destId="{609CE33C-4A61-4A42-A4F0-8199AE312CF3}" srcOrd="2" destOrd="0" presId="urn:microsoft.com/office/officeart/2018/2/layout/IconLabelDescriptionList"/>
    <dgm:cxn modelId="{EEBA4519-2895-4334-B527-02F652836A6F}" type="presParOf" srcId="{609CE33C-4A61-4A42-A4F0-8199AE312CF3}" destId="{50A8081B-D9D1-491C-835F-8CA4F30611AD}" srcOrd="0" destOrd="0" presId="urn:microsoft.com/office/officeart/2018/2/layout/IconLabelDescriptionList"/>
    <dgm:cxn modelId="{88D7CF14-E53F-491A-A385-DC0832C16EAE}" type="presParOf" srcId="{609CE33C-4A61-4A42-A4F0-8199AE312CF3}" destId="{5D775FE5-79CE-4668-9877-50F961DB72F9}" srcOrd="1" destOrd="0" presId="urn:microsoft.com/office/officeart/2018/2/layout/IconLabelDescriptionList"/>
    <dgm:cxn modelId="{C797EBAE-4778-4707-8B41-70E2A63F72F1}" type="presParOf" srcId="{609CE33C-4A61-4A42-A4F0-8199AE312CF3}" destId="{6B03B643-BE8C-443B-B9C5-6A4044979ABA}" srcOrd="2" destOrd="0" presId="urn:microsoft.com/office/officeart/2018/2/layout/IconLabelDescriptionList"/>
    <dgm:cxn modelId="{4CFC1B35-96A4-488A-B058-00C030D6FABA}" type="presParOf" srcId="{609CE33C-4A61-4A42-A4F0-8199AE312CF3}" destId="{5086DA7D-9155-48A3-9276-82F6531329F3}" srcOrd="3" destOrd="0" presId="urn:microsoft.com/office/officeart/2018/2/layout/IconLabelDescriptionList"/>
    <dgm:cxn modelId="{DD61F7D7-6FE0-43BF-B45D-EE227647FA79}" type="presParOf" srcId="{609CE33C-4A61-4A42-A4F0-8199AE312CF3}" destId="{7A92FF53-548C-4430-8657-3E30090AB28A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972040D-B60A-4DF1-B070-E2F8A685A433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2ED03F99-ADB9-453B-ADA0-4BE1A910BF0E}">
      <dgm:prSet/>
      <dgm:spPr/>
      <dgm:t>
        <a:bodyPr/>
        <a:lstStyle/>
        <a:p>
          <a:pPr>
            <a:defRPr b="1"/>
          </a:pPr>
          <a:r>
            <a:rPr lang="en-MY"/>
            <a:t>Communication SaaS</a:t>
          </a:r>
          <a:endParaRPr lang="en-US"/>
        </a:p>
      </dgm:t>
    </dgm:pt>
    <dgm:pt modelId="{AABF793D-384F-42BE-8729-57C4844CAB85}" type="parTrans" cxnId="{5A3D03C2-1BCC-43BA-875C-70D0931B207F}">
      <dgm:prSet/>
      <dgm:spPr/>
      <dgm:t>
        <a:bodyPr/>
        <a:lstStyle/>
        <a:p>
          <a:endParaRPr lang="en-US"/>
        </a:p>
      </dgm:t>
    </dgm:pt>
    <dgm:pt modelId="{A66F9F43-BCC2-4614-B665-10858E647330}" type="sibTrans" cxnId="{5A3D03C2-1BCC-43BA-875C-70D0931B207F}">
      <dgm:prSet/>
      <dgm:spPr/>
      <dgm:t>
        <a:bodyPr/>
        <a:lstStyle/>
        <a:p>
          <a:endParaRPr lang="en-US"/>
        </a:p>
      </dgm:t>
    </dgm:pt>
    <dgm:pt modelId="{2B889A90-9351-49EA-B30C-936101472359}">
      <dgm:prSet/>
      <dgm:spPr/>
      <dgm:t>
        <a:bodyPr/>
        <a:lstStyle/>
        <a:p>
          <a:r>
            <a:rPr lang="en-MY"/>
            <a:t>Slack</a:t>
          </a:r>
          <a:endParaRPr lang="en-US"/>
        </a:p>
      </dgm:t>
    </dgm:pt>
    <dgm:pt modelId="{1C644FB1-C3A2-4736-AA48-B65B05FDD2CC}" type="parTrans" cxnId="{C3FCED92-5E48-4E30-8E34-913C25A5AC3F}">
      <dgm:prSet/>
      <dgm:spPr/>
      <dgm:t>
        <a:bodyPr/>
        <a:lstStyle/>
        <a:p>
          <a:endParaRPr lang="en-US"/>
        </a:p>
      </dgm:t>
    </dgm:pt>
    <dgm:pt modelId="{E0DA7E9F-85AC-4213-989C-2FF48B8AFB36}" type="sibTrans" cxnId="{C3FCED92-5E48-4E30-8E34-913C25A5AC3F}">
      <dgm:prSet/>
      <dgm:spPr/>
      <dgm:t>
        <a:bodyPr/>
        <a:lstStyle/>
        <a:p>
          <a:endParaRPr lang="en-US"/>
        </a:p>
      </dgm:t>
    </dgm:pt>
    <dgm:pt modelId="{81E5F7AC-24AE-4C6B-AE43-04206EE23ACE}">
      <dgm:prSet/>
      <dgm:spPr/>
      <dgm:t>
        <a:bodyPr/>
        <a:lstStyle/>
        <a:p>
          <a:r>
            <a:rPr lang="en-MY"/>
            <a:t>Zoom</a:t>
          </a:r>
          <a:endParaRPr lang="en-US"/>
        </a:p>
      </dgm:t>
    </dgm:pt>
    <dgm:pt modelId="{A432E5DC-7510-4B2C-840A-9E31721B9103}" type="parTrans" cxnId="{567860B7-BF77-4DB0-9EDB-799F07974742}">
      <dgm:prSet/>
      <dgm:spPr/>
      <dgm:t>
        <a:bodyPr/>
        <a:lstStyle/>
        <a:p>
          <a:endParaRPr lang="en-US"/>
        </a:p>
      </dgm:t>
    </dgm:pt>
    <dgm:pt modelId="{9B0A8484-A31D-4201-8734-2717DF2F4EDC}" type="sibTrans" cxnId="{567860B7-BF77-4DB0-9EDB-799F07974742}">
      <dgm:prSet/>
      <dgm:spPr/>
      <dgm:t>
        <a:bodyPr/>
        <a:lstStyle/>
        <a:p>
          <a:endParaRPr lang="en-US"/>
        </a:p>
      </dgm:t>
    </dgm:pt>
    <dgm:pt modelId="{2E58C08E-D339-40A3-8431-C4265927ABDB}">
      <dgm:prSet/>
      <dgm:spPr/>
      <dgm:t>
        <a:bodyPr/>
        <a:lstStyle/>
        <a:p>
          <a:r>
            <a:rPr lang="en-MY"/>
            <a:t>Microsoft Teams</a:t>
          </a:r>
          <a:endParaRPr lang="en-US"/>
        </a:p>
      </dgm:t>
    </dgm:pt>
    <dgm:pt modelId="{8F2690D9-424D-41BF-9D16-F37A923DFA82}" type="parTrans" cxnId="{7F3D0385-4D6D-4476-9DE9-24BA8FC109F3}">
      <dgm:prSet/>
      <dgm:spPr/>
      <dgm:t>
        <a:bodyPr/>
        <a:lstStyle/>
        <a:p>
          <a:endParaRPr lang="en-US"/>
        </a:p>
      </dgm:t>
    </dgm:pt>
    <dgm:pt modelId="{98ED531D-36F7-4124-B92A-52AEB0091BEE}" type="sibTrans" cxnId="{7F3D0385-4D6D-4476-9DE9-24BA8FC109F3}">
      <dgm:prSet/>
      <dgm:spPr/>
      <dgm:t>
        <a:bodyPr/>
        <a:lstStyle/>
        <a:p>
          <a:endParaRPr lang="en-US"/>
        </a:p>
      </dgm:t>
    </dgm:pt>
    <dgm:pt modelId="{438ADD4B-4960-4D0D-B1B2-FF167E0957C4}">
      <dgm:prSet/>
      <dgm:spPr/>
      <dgm:t>
        <a:bodyPr/>
        <a:lstStyle/>
        <a:p>
          <a:pPr>
            <a:defRPr b="1"/>
          </a:pPr>
          <a:r>
            <a:rPr lang="en-MY"/>
            <a:t>E-commerce SaaS</a:t>
          </a:r>
          <a:endParaRPr lang="en-US"/>
        </a:p>
      </dgm:t>
    </dgm:pt>
    <dgm:pt modelId="{A7E08DB8-7E72-4940-BAB6-2EA0509C675B}" type="parTrans" cxnId="{1F55670F-1FCD-4E19-A39B-AECA92F469BB}">
      <dgm:prSet/>
      <dgm:spPr/>
      <dgm:t>
        <a:bodyPr/>
        <a:lstStyle/>
        <a:p>
          <a:endParaRPr lang="en-US"/>
        </a:p>
      </dgm:t>
    </dgm:pt>
    <dgm:pt modelId="{995E16CB-23F3-4D29-AA3B-C6970F16CF36}" type="sibTrans" cxnId="{1F55670F-1FCD-4E19-A39B-AECA92F469BB}">
      <dgm:prSet/>
      <dgm:spPr/>
      <dgm:t>
        <a:bodyPr/>
        <a:lstStyle/>
        <a:p>
          <a:endParaRPr lang="en-US"/>
        </a:p>
      </dgm:t>
    </dgm:pt>
    <dgm:pt modelId="{52DE1FD0-FFC5-417B-9A5B-2940D8EF8DCA}">
      <dgm:prSet/>
      <dgm:spPr/>
      <dgm:t>
        <a:bodyPr/>
        <a:lstStyle/>
        <a:p>
          <a:r>
            <a:rPr lang="en-MY"/>
            <a:t>Shopify</a:t>
          </a:r>
          <a:endParaRPr lang="en-US"/>
        </a:p>
      </dgm:t>
    </dgm:pt>
    <dgm:pt modelId="{F9F4263B-12EF-45A4-8249-B15F21F139FC}" type="parTrans" cxnId="{F8A5D2A3-2B36-4FEF-B6B5-D598B9A770B0}">
      <dgm:prSet/>
      <dgm:spPr/>
      <dgm:t>
        <a:bodyPr/>
        <a:lstStyle/>
        <a:p>
          <a:endParaRPr lang="en-US"/>
        </a:p>
      </dgm:t>
    </dgm:pt>
    <dgm:pt modelId="{00203078-CC56-46B8-8F04-34E6C1794029}" type="sibTrans" cxnId="{F8A5D2A3-2B36-4FEF-B6B5-D598B9A770B0}">
      <dgm:prSet/>
      <dgm:spPr/>
      <dgm:t>
        <a:bodyPr/>
        <a:lstStyle/>
        <a:p>
          <a:endParaRPr lang="en-US"/>
        </a:p>
      </dgm:t>
    </dgm:pt>
    <dgm:pt modelId="{D838F81A-AA2A-4DF9-9269-CD0C98FEE097}">
      <dgm:prSet/>
      <dgm:spPr/>
      <dgm:t>
        <a:bodyPr/>
        <a:lstStyle/>
        <a:p>
          <a:r>
            <a:rPr lang="en-MY"/>
            <a:t>BigCommerce</a:t>
          </a:r>
          <a:endParaRPr lang="en-US"/>
        </a:p>
      </dgm:t>
    </dgm:pt>
    <dgm:pt modelId="{997A4632-CF66-4B86-8039-2DD3B51DAE86}" type="parTrans" cxnId="{087493D0-480F-4173-84E8-4DBF176F681E}">
      <dgm:prSet/>
      <dgm:spPr/>
      <dgm:t>
        <a:bodyPr/>
        <a:lstStyle/>
        <a:p>
          <a:endParaRPr lang="en-US"/>
        </a:p>
      </dgm:t>
    </dgm:pt>
    <dgm:pt modelId="{0D65BF47-CFD4-4270-9A93-4EA8FA4E90C3}" type="sibTrans" cxnId="{087493D0-480F-4173-84E8-4DBF176F681E}">
      <dgm:prSet/>
      <dgm:spPr/>
      <dgm:t>
        <a:bodyPr/>
        <a:lstStyle/>
        <a:p>
          <a:endParaRPr lang="en-US"/>
        </a:p>
      </dgm:t>
    </dgm:pt>
    <dgm:pt modelId="{95F3E54F-D039-4298-89EA-5351120C1DFD}">
      <dgm:prSet/>
      <dgm:spPr/>
      <dgm:t>
        <a:bodyPr/>
        <a:lstStyle/>
        <a:p>
          <a:r>
            <a:rPr lang="en-MY"/>
            <a:t>Wix</a:t>
          </a:r>
          <a:endParaRPr lang="en-US"/>
        </a:p>
      </dgm:t>
    </dgm:pt>
    <dgm:pt modelId="{C4B4B02A-1B6B-4B47-B48A-EA4E86824B61}" type="parTrans" cxnId="{55BA295E-8F1C-45BA-96E2-3C8244F7AF21}">
      <dgm:prSet/>
      <dgm:spPr/>
      <dgm:t>
        <a:bodyPr/>
        <a:lstStyle/>
        <a:p>
          <a:endParaRPr lang="en-US"/>
        </a:p>
      </dgm:t>
    </dgm:pt>
    <dgm:pt modelId="{A84BECBC-9D1E-4928-B154-2F2881BB6384}" type="sibTrans" cxnId="{55BA295E-8F1C-45BA-96E2-3C8244F7AF21}">
      <dgm:prSet/>
      <dgm:spPr/>
      <dgm:t>
        <a:bodyPr/>
        <a:lstStyle/>
        <a:p>
          <a:endParaRPr lang="en-US"/>
        </a:p>
      </dgm:t>
    </dgm:pt>
    <dgm:pt modelId="{A99FC5FC-28E3-4761-AD77-C17D0838F93D}" type="pres">
      <dgm:prSet presAssocID="{B972040D-B60A-4DF1-B070-E2F8A685A433}" presName="root" presStyleCnt="0">
        <dgm:presLayoutVars>
          <dgm:dir/>
          <dgm:resizeHandles val="exact"/>
        </dgm:presLayoutVars>
      </dgm:prSet>
      <dgm:spPr/>
    </dgm:pt>
    <dgm:pt modelId="{41A7831F-6C9A-49B0-9701-1D7F91F2C9A4}" type="pres">
      <dgm:prSet presAssocID="{2ED03F99-ADB9-453B-ADA0-4BE1A910BF0E}" presName="compNode" presStyleCnt="0"/>
      <dgm:spPr/>
    </dgm:pt>
    <dgm:pt modelId="{454F12E2-27D3-4A81-9FFC-4E3EAB2B90F7}" type="pres">
      <dgm:prSet presAssocID="{2ED03F99-ADB9-453B-ADA0-4BE1A910BF0E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099AFFC4-FA74-479D-98BE-AAFD290971DE}" type="pres">
      <dgm:prSet presAssocID="{2ED03F99-ADB9-453B-ADA0-4BE1A910BF0E}" presName="iconSpace" presStyleCnt="0"/>
      <dgm:spPr/>
    </dgm:pt>
    <dgm:pt modelId="{A934B472-5014-43CC-B856-D71DAB7CFC74}" type="pres">
      <dgm:prSet presAssocID="{2ED03F99-ADB9-453B-ADA0-4BE1A910BF0E}" presName="parTx" presStyleLbl="revTx" presStyleIdx="0" presStyleCnt="4">
        <dgm:presLayoutVars>
          <dgm:chMax val="0"/>
          <dgm:chPref val="0"/>
        </dgm:presLayoutVars>
      </dgm:prSet>
      <dgm:spPr/>
    </dgm:pt>
    <dgm:pt modelId="{2D4FE3E8-1D6B-49D5-9CE0-3B11D583CA8B}" type="pres">
      <dgm:prSet presAssocID="{2ED03F99-ADB9-453B-ADA0-4BE1A910BF0E}" presName="txSpace" presStyleCnt="0"/>
      <dgm:spPr/>
    </dgm:pt>
    <dgm:pt modelId="{90B2D88F-9044-4B24-8DC0-80BA02D772F0}" type="pres">
      <dgm:prSet presAssocID="{2ED03F99-ADB9-453B-ADA0-4BE1A910BF0E}" presName="desTx" presStyleLbl="revTx" presStyleIdx="1" presStyleCnt="4">
        <dgm:presLayoutVars/>
      </dgm:prSet>
      <dgm:spPr/>
    </dgm:pt>
    <dgm:pt modelId="{BE68D238-B400-4896-92D5-E07B24622EC6}" type="pres">
      <dgm:prSet presAssocID="{A66F9F43-BCC2-4614-B665-10858E647330}" presName="sibTrans" presStyleCnt="0"/>
      <dgm:spPr/>
    </dgm:pt>
    <dgm:pt modelId="{2D08BD52-BE84-4A58-A45B-11074034A7C2}" type="pres">
      <dgm:prSet presAssocID="{438ADD4B-4960-4D0D-B1B2-FF167E0957C4}" presName="compNode" presStyleCnt="0"/>
      <dgm:spPr/>
    </dgm:pt>
    <dgm:pt modelId="{32412ABE-5CDF-44E7-9A36-B78FFA621665}" type="pres">
      <dgm:prSet presAssocID="{438ADD4B-4960-4D0D-B1B2-FF167E0957C4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 Computing"/>
        </a:ext>
      </dgm:extLst>
    </dgm:pt>
    <dgm:pt modelId="{3D104762-2BCD-468A-989C-9C45C5444FC1}" type="pres">
      <dgm:prSet presAssocID="{438ADD4B-4960-4D0D-B1B2-FF167E0957C4}" presName="iconSpace" presStyleCnt="0"/>
      <dgm:spPr/>
    </dgm:pt>
    <dgm:pt modelId="{2873EB76-FE8F-41BD-876E-8A21ED770DD2}" type="pres">
      <dgm:prSet presAssocID="{438ADD4B-4960-4D0D-B1B2-FF167E0957C4}" presName="parTx" presStyleLbl="revTx" presStyleIdx="2" presStyleCnt="4">
        <dgm:presLayoutVars>
          <dgm:chMax val="0"/>
          <dgm:chPref val="0"/>
        </dgm:presLayoutVars>
      </dgm:prSet>
      <dgm:spPr/>
    </dgm:pt>
    <dgm:pt modelId="{B07C3859-D7FA-4BAA-9A72-B4E6A6D3592D}" type="pres">
      <dgm:prSet presAssocID="{438ADD4B-4960-4D0D-B1B2-FF167E0957C4}" presName="txSpace" presStyleCnt="0"/>
      <dgm:spPr/>
    </dgm:pt>
    <dgm:pt modelId="{7CB7EB19-6359-4E54-940B-0B83514349AD}" type="pres">
      <dgm:prSet presAssocID="{438ADD4B-4960-4D0D-B1B2-FF167E0957C4}" presName="desTx" presStyleLbl="revTx" presStyleIdx="3" presStyleCnt="4">
        <dgm:presLayoutVars/>
      </dgm:prSet>
      <dgm:spPr/>
    </dgm:pt>
  </dgm:ptLst>
  <dgm:cxnLst>
    <dgm:cxn modelId="{FED44E00-86E9-458E-8D2B-52EF9A9C59D8}" type="presOf" srcId="{2E58C08E-D339-40A3-8431-C4265927ABDB}" destId="{90B2D88F-9044-4B24-8DC0-80BA02D772F0}" srcOrd="0" destOrd="2" presId="urn:microsoft.com/office/officeart/2018/2/layout/IconLabelDescriptionList"/>
    <dgm:cxn modelId="{AEB8630B-7DDA-4119-A507-FF6127ED9FE0}" type="presOf" srcId="{52DE1FD0-FFC5-417B-9A5B-2940D8EF8DCA}" destId="{7CB7EB19-6359-4E54-940B-0B83514349AD}" srcOrd="0" destOrd="0" presId="urn:microsoft.com/office/officeart/2018/2/layout/IconLabelDescriptionList"/>
    <dgm:cxn modelId="{1F55670F-1FCD-4E19-A39B-AECA92F469BB}" srcId="{B972040D-B60A-4DF1-B070-E2F8A685A433}" destId="{438ADD4B-4960-4D0D-B1B2-FF167E0957C4}" srcOrd="1" destOrd="0" parTransId="{A7E08DB8-7E72-4940-BAB6-2EA0509C675B}" sibTransId="{995E16CB-23F3-4D29-AA3B-C6970F16CF36}"/>
    <dgm:cxn modelId="{BE789529-6AA0-47BA-99E0-BDD28CE5BA43}" type="presOf" srcId="{D838F81A-AA2A-4DF9-9269-CD0C98FEE097}" destId="{7CB7EB19-6359-4E54-940B-0B83514349AD}" srcOrd="0" destOrd="1" presId="urn:microsoft.com/office/officeart/2018/2/layout/IconLabelDescriptionList"/>
    <dgm:cxn modelId="{77B30C34-280A-4C23-8DBD-91054E5039EA}" type="presOf" srcId="{B972040D-B60A-4DF1-B070-E2F8A685A433}" destId="{A99FC5FC-28E3-4761-AD77-C17D0838F93D}" srcOrd="0" destOrd="0" presId="urn:microsoft.com/office/officeart/2018/2/layout/IconLabelDescriptionList"/>
    <dgm:cxn modelId="{55BA295E-8F1C-45BA-96E2-3C8244F7AF21}" srcId="{438ADD4B-4960-4D0D-B1B2-FF167E0957C4}" destId="{95F3E54F-D039-4298-89EA-5351120C1DFD}" srcOrd="2" destOrd="0" parTransId="{C4B4B02A-1B6B-4B47-B48A-EA4E86824B61}" sibTransId="{A84BECBC-9D1E-4928-B154-2F2881BB6384}"/>
    <dgm:cxn modelId="{A0058876-4B7D-4A7B-8B20-43F626C87F84}" type="presOf" srcId="{438ADD4B-4960-4D0D-B1B2-FF167E0957C4}" destId="{2873EB76-FE8F-41BD-876E-8A21ED770DD2}" srcOrd="0" destOrd="0" presId="urn:microsoft.com/office/officeart/2018/2/layout/IconLabelDescriptionList"/>
    <dgm:cxn modelId="{7F3D0385-4D6D-4476-9DE9-24BA8FC109F3}" srcId="{2ED03F99-ADB9-453B-ADA0-4BE1A910BF0E}" destId="{2E58C08E-D339-40A3-8431-C4265927ABDB}" srcOrd="2" destOrd="0" parTransId="{8F2690D9-424D-41BF-9D16-F37A923DFA82}" sibTransId="{98ED531D-36F7-4124-B92A-52AEB0091BEE}"/>
    <dgm:cxn modelId="{D1CFEE8A-848F-4E7C-BF22-0AE8B2338D18}" type="presOf" srcId="{2ED03F99-ADB9-453B-ADA0-4BE1A910BF0E}" destId="{A934B472-5014-43CC-B856-D71DAB7CFC74}" srcOrd="0" destOrd="0" presId="urn:microsoft.com/office/officeart/2018/2/layout/IconLabelDescriptionList"/>
    <dgm:cxn modelId="{C3FCED92-5E48-4E30-8E34-913C25A5AC3F}" srcId="{2ED03F99-ADB9-453B-ADA0-4BE1A910BF0E}" destId="{2B889A90-9351-49EA-B30C-936101472359}" srcOrd="0" destOrd="0" parTransId="{1C644FB1-C3A2-4736-AA48-B65B05FDD2CC}" sibTransId="{E0DA7E9F-85AC-4213-989C-2FF48B8AFB36}"/>
    <dgm:cxn modelId="{F8A5D2A3-2B36-4FEF-B6B5-D598B9A770B0}" srcId="{438ADD4B-4960-4D0D-B1B2-FF167E0957C4}" destId="{52DE1FD0-FFC5-417B-9A5B-2940D8EF8DCA}" srcOrd="0" destOrd="0" parTransId="{F9F4263B-12EF-45A4-8249-B15F21F139FC}" sibTransId="{00203078-CC56-46B8-8F04-34E6C1794029}"/>
    <dgm:cxn modelId="{567860B7-BF77-4DB0-9EDB-799F07974742}" srcId="{2ED03F99-ADB9-453B-ADA0-4BE1A910BF0E}" destId="{81E5F7AC-24AE-4C6B-AE43-04206EE23ACE}" srcOrd="1" destOrd="0" parTransId="{A432E5DC-7510-4B2C-840A-9E31721B9103}" sibTransId="{9B0A8484-A31D-4201-8734-2717DF2F4EDC}"/>
    <dgm:cxn modelId="{5A3D03C2-1BCC-43BA-875C-70D0931B207F}" srcId="{B972040D-B60A-4DF1-B070-E2F8A685A433}" destId="{2ED03F99-ADB9-453B-ADA0-4BE1A910BF0E}" srcOrd="0" destOrd="0" parTransId="{AABF793D-384F-42BE-8729-57C4844CAB85}" sibTransId="{A66F9F43-BCC2-4614-B665-10858E647330}"/>
    <dgm:cxn modelId="{2C5287CF-3A4B-41B8-B1CD-9F266C1D4DA0}" type="presOf" srcId="{81E5F7AC-24AE-4C6B-AE43-04206EE23ACE}" destId="{90B2D88F-9044-4B24-8DC0-80BA02D772F0}" srcOrd="0" destOrd="1" presId="urn:microsoft.com/office/officeart/2018/2/layout/IconLabelDescriptionList"/>
    <dgm:cxn modelId="{087493D0-480F-4173-84E8-4DBF176F681E}" srcId="{438ADD4B-4960-4D0D-B1B2-FF167E0957C4}" destId="{D838F81A-AA2A-4DF9-9269-CD0C98FEE097}" srcOrd="1" destOrd="0" parTransId="{997A4632-CF66-4B86-8039-2DD3B51DAE86}" sibTransId="{0D65BF47-CFD4-4270-9A93-4EA8FA4E90C3}"/>
    <dgm:cxn modelId="{E93137E8-69FF-4226-84A3-AB82B3CDE0AE}" type="presOf" srcId="{95F3E54F-D039-4298-89EA-5351120C1DFD}" destId="{7CB7EB19-6359-4E54-940B-0B83514349AD}" srcOrd="0" destOrd="2" presId="urn:microsoft.com/office/officeart/2018/2/layout/IconLabelDescriptionList"/>
    <dgm:cxn modelId="{4A46E8FE-C9DE-44BA-A50F-7DD09AA931B3}" type="presOf" srcId="{2B889A90-9351-49EA-B30C-936101472359}" destId="{90B2D88F-9044-4B24-8DC0-80BA02D772F0}" srcOrd="0" destOrd="0" presId="urn:microsoft.com/office/officeart/2018/2/layout/IconLabelDescriptionList"/>
    <dgm:cxn modelId="{D2A20A6D-5BD7-42B1-8548-E9489800E4D6}" type="presParOf" srcId="{A99FC5FC-28E3-4761-AD77-C17D0838F93D}" destId="{41A7831F-6C9A-49B0-9701-1D7F91F2C9A4}" srcOrd="0" destOrd="0" presId="urn:microsoft.com/office/officeart/2018/2/layout/IconLabelDescriptionList"/>
    <dgm:cxn modelId="{94B1E89D-2356-4A53-8538-B008FA9F74EF}" type="presParOf" srcId="{41A7831F-6C9A-49B0-9701-1D7F91F2C9A4}" destId="{454F12E2-27D3-4A81-9FFC-4E3EAB2B90F7}" srcOrd="0" destOrd="0" presId="urn:microsoft.com/office/officeart/2018/2/layout/IconLabelDescriptionList"/>
    <dgm:cxn modelId="{5E606636-D5A5-4365-BD3F-A437F01B0985}" type="presParOf" srcId="{41A7831F-6C9A-49B0-9701-1D7F91F2C9A4}" destId="{099AFFC4-FA74-479D-98BE-AAFD290971DE}" srcOrd="1" destOrd="0" presId="urn:microsoft.com/office/officeart/2018/2/layout/IconLabelDescriptionList"/>
    <dgm:cxn modelId="{5CC1EB66-1290-4D77-B9E0-2B90AB9F75BD}" type="presParOf" srcId="{41A7831F-6C9A-49B0-9701-1D7F91F2C9A4}" destId="{A934B472-5014-43CC-B856-D71DAB7CFC74}" srcOrd="2" destOrd="0" presId="urn:microsoft.com/office/officeart/2018/2/layout/IconLabelDescriptionList"/>
    <dgm:cxn modelId="{346027D7-5AA9-4872-84DA-71E9652D089D}" type="presParOf" srcId="{41A7831F-6C9A-49B0-9701-1D7F91F2C9A4}" destId="{2D4FE3E8-1D6B-49D5-9CE0-3B11D583CA8B}" srcOrd="3" destOrd="0" presId="urn:microsoft.com/office/officeart/2018/2/layout/IconLabelDescriptionList"/>
    <dgm:cxn modelId="{27BFA4CF-297D-43D1-816C-AEBDC77AB1CE}" type="presParOf" srcId="{41A7831F-6C9A-49B0-9701-1D7F91F2C9A4}" destId="{90B2D88F-9044-4B24-8DC0-80BA02D772F0}" srcOrd="4" destOrd="0" presId="urn:microsoft.com/office/officeart/2018/2/layout/IconLabelDescriptionList"/>
    <dgm:cxn modelId="{254B6DB2-D3D1-4437-871B-6242818F8548}" type="presParOf" srcId="{A99FC5FC-28E3-4761-AD77-C17D0838F93D}" destId="{BE68D238-B400-4896-92D5-E07B24622EC6}" srcOrd="1" destOrd="0" presId="urn:microsoft.com/office/officeart/2018/2/layout/IconLabelDescriptionList"/>
    <dgm:cxn modelId="{C85B4F30-9C2B-4629-B09B-421841F1DE5A}" type="presParOf" srcId="{A99FC5FC-28E3-4761-AD77-C17D0838F93D}" destId="{2D08BD52-BE84-4A58-A45B-11074034A7C2}" srcOrd="2" destOrd="0" presId="urn:microsoft.com/office/officeart/2018/2/layout/IconLabelDescriptionList"/>
    <dgm:cxn modelId="{92B09256-EFCA-46C7-B1CB-845C1265D891}" type="presParOf" srcId="{2D08BD52-BE84-4A58-A45B-11074034A7C2}" destId="{32412ABE-5CDF-44E7-9A36-B78FFA621665}" srcOrd="0" destOrd="0" presId="urn:microsoft.com/office/officeart/2018/2/layout/IconLabelDescriptionList"/>
    <dgm:cxn modelId="{53F23EE8-DC99-4BE9-AFBF-88B49CB07C41}" type="presParOf" srcId="{2D08BD52-BE84-4A58-A45B-11074034A7C2}" destId="{3D104762-2BCD-468A-989C-9C45C5444FC1}" srcOrd="1" destOrd="0" presId="urn:microsoft.com/office/officeart/2018/2/layout/IconLabelDescriptionList"/>
    <dgm:cxn modelId="{0A8C153D-3F16-4908-B4D8-4A119541DFA9}" type="presParOf" srcId="{2D08BD52-BE84-4A58-A45B-11074034A7C2}" destId="{2873EB76-FE8F-41BD-876E-8A21ED770DD2}" srcOrd="2" destOrd="0" presId="urn:microsoft.com/office/officeart/2018/2/layout/IconLabelDescriptionList"/>
    <dgm:cxn modelId="{78EAE451-DF99-42CB-97D3-23EF4612DC76}" type="presParOf" srcId="{2D08BD52-BE84-4A58-A45B-11074034A7C2}" destId="{B07C3859-D7FA-4BAA-9A72-B4E6A6D3592D}" srcOrd="3" destOrd="0" presId="urn:microsoft.com/office/officeart/2018/2/layout/IconLabelDescriptionList"/>
    <dgm:cxn modelId="{E21DBEEA-0011-4D8A-9B40-62B34FE730D9}" type="presParOf" srcId="{2D08BD52-BE84-4A58-A45B-11074034A7C2}" destId="{7CB7EB19-6359-4E54-940B-0B83514349AD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B9C73D1-CC19-43B6-B94F-CF6D546BF0C5}" type="doc">
      <dgm:prSet loTypeId="urn:microsoft.com/office/officeart/2016/7/layout/VerticalDownArrowProcess" loCatId="process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ED5F577E-5C63-41B2-9579-C12217395EF8}">
      <dgm:prSet/>
      <dgm:spPr/>
      <dgm:t>
        <a:bodyPr/>
        <a:lstStyle/>
        <a:p>
          <a:r>
            <a:rPr lang="en-MY" b="1"/>
            <a:t>1. SaaS in Business</a:t>
          </a:r>
          <a:endParaRPr lang="en-US"/>
        </a:p>
      </dgm:t>
    </dgm:pt>
    <dgm:pt modelId="{463DCC6F-587D-4716-9B9F-C159D8B8357F}" type="parTrans" cxnId="{5F92949A-7F97-456B-B2DB-CBC1EB99993C}">
      <dgm:prSet/>
      <dgm:spPr/>
      <dgm:t>
        <a:bodyPr/>
        <a:lstStyle/>
        <a:p>
          <a:endParaRPr lang="en-US"/>
        </a:p>
      </dgm:t>
    </dgm:pt>
    <dgm:pt modelId="{4498768C-4305-4BB5-9C8D-F99415AB0266}" type="sibTrans" cxnId="{5F92949A-7F97-456B-B2DB-CBC1EB99993C}">
      <dgm:prSet/>
      <dgm:spPr/>
      <dgm:t>
        <a:bodyPr/>
        <a:lstStyle/>
        <a:p>
          <a:endParaRPr lang="en-US"/>
        </a:p>
      </dgm:t>
    </dgm:pt>
    <dgm:pt modelId="{AAFDFAC3-E4EE-47A4-A5F4-91BC73AA1379}">
      <dgm:prSet/>
      <dgm:spPr/>
      <dgm:t>
        <a:bodyPr/>
        <a:lstStyle/>
        <a:p>
          <a:r>
            <a:rPr lang="en-MY"/>
            <a:t>Cloud-based accounting (QuickBooks)</a:t>
          </a:r>
          <a:endParaRPr lang="en-US"/>
        </a:p>
      </dgm:t>
    </dgm:pt>
    <dgm:pt modelId="{A7C2E158-80BE-4F72-8F42-0B6457F5D63E}" type="parTrans" cxnId="{7ECE75F9-F957-486D-B691-C24AFE7ACD3A}">
      <dgm:prSet/>
      <dgm:spPr/>
      <dgm:t>
        <a:bodyPr/>
        <a:lstStyle/>
        <a:p>
          <a:endParaRPr lang="en-US"/>
        </a:p>
      </dgm:t>
    </dgm:pt>
    <dgm:pt modelId="{DA3B179F-293D-4E20-BE1B-2D384D6EB063}" type="sibTrans" cxnId="{7ECE75F9-F957-486D-B691-C24AFE7ACD3A}">
      <dgm:prSet/>
      <dgm:spPr/>
      <dgm:t>
        <a:bodyPr/>
        <a:lstStyle/>
        <a:p>
          <a:endParaRPr lang="en-US"/>
        </a:p>
      </dgm:t>
    </dgm:pt>
    <dgm:pt modelId="{C0B23B01-C069-4E93-B154-379343855AEA}">
      <dgm:prSet/>
      <dgm:spPr/>
      <dgm:t>
        <a:bodyPr/>
        <a:lstStyle/>
        <a:p>
          <a:r>
            <a:rPr lang="en-MY"/>
            <a:t>HR &amp; Payroll (BambooHR, Workday)</a:t>
          </a:r>
          <a:endParaRPr lang="en-US"/>
        </a:p>
      </dgm:t>
    </dgm:pt>
    <dgm:pt modelId="{D25233D2-0BD1-47EC-A988-12AC8E8D7341}" type="parTrans" cxnId="{E85834F6-50C2-4232-A414-391B3CDD730F}">
      <dgm:prSet/>
      <dgm:spPr/>
      <dgm:t>
        <a:bodyPr/>
        <a:lstStyle/>
        <a:p>
          <a:endParaRPr lang="en-US"/>
        </a:p>
      </dgm:t>
    </dgm:pt>
    <dgm:pt modelId="{EBE2FB42-B1EF-4550-9B62-21949C771C0B}" type="sibTrans" cxnId="{E85834F6-50C2-4232-A414-391B3CDD730F}">
      <dgm:prSet/>
      <dgm:spPr/>
      <dgm:t>
        <a:bodyPr/>
        <a:lstStyle/>
        <a:p>
          <a:endParaRPr lang="en-US"/>
        </a:p>
      </dgm:t>
    </dgm:pt>
    <dgm:pt modelId="{B486C4AD-58E4-43F2-85CA-3C56A4A093C6}">
      <dgm:prSet/>
      <dgm:spPr/>
      <dgm:t>
        <a:bodyPr/>
        <a:lstStyle/>
        <a:p>
          <a:r>
            <a:rPr lang="en-MY" b="1"/>
            <a:t>2. SaaS in Education</a:t>
          </a:r>
          <a:endParaRPr lang="en-US"/>
        </a:p>
      </dgm:t>
    </dgm:pt>
    <dgm:pt modelId="{124512DB-6D89-4E3F-A91D-8EA5E83A6D9F}" type="parTrans" cxnId="{6B36F2D3-6704-46DB-A694-7F423DDE78A9}">
      <dgm:prSet/>
      <dgm:spPr/>
      <dgm:t>
        <a:bodyPr/>
        <a:lstStyle/>
        <a:p>
          <a:endParaRPr lang="en-US"/>
        </a:p>
      </dgm:t>
    </dgm:pt>
    <dgm:pt modelId="{6C88A893-B4B2-49DA-A358-94AC5898354B}" type="sibTrans" cxnId="{6B36F2D3-6704-46DB-A694-7F423DDE78A9}">
      <dgm:prSet/>
      <dgm:spPr/>
      <dgm:t>
        <a:bodyPr/>
        <a:lstStyle/>
        <a:p>
          <a:endParaRPr lang="en-US"/>
        </a:p>
      </dgm:t>
    </dgm:pt>
    <dgm:pt modelId="{E923E78A-E052-4355-8BF1-B8D07C99D36E}">
      <dgm:prSet/>
      <dgm:spPr/>
      <dgm:t>
        <a:bodyPr/>
        <a:lstStyle/>
        <a:p>
          <a:r>
            <a:rPr lang="en-MY"/>
            <a:t>Online Learning (Coursera, Udemy)</a:t>
          </a:r>
          <a:endParaRPr lang="en-US"/>
        </a:p>
      </dgm:t>
    </dgm:pt>
    <dgm:pt modelId="{8BEB2706-DFD1-4E42-8B4E-65B3C55753EB}" type="parTrans" cxnId="{6C13B8B5-B4F1-406B-B655-225816C2F37D}">
      <dgm:prSet/>
      <dgm:spPr/>
      <dgm:t>
        <a:bodyPr/>
        <a:lstStyle/>
        <a:p>
          <a:endParaRPr lang="en-US"/>
        </a:p>
      </dgm:t>
    </dgm:pt>
    <dgm:pt modelId="{BB427D12-C401-434B-A9F1-374FC75218B1}" type="sibTrans" cxnId="{6C13B8B5-B4F1-406B-B655-225816C2F37D}">
      <dgm:prSet/>
      <dgm:spPr/>
      <dgm:t>
        <a:bodyPr/>
        <a:lstStyle/>
        <a:p>
          <a:endParaRPr lang="en-US"/>
        </a:p>
      </dgm:t>
    </dgm:pt>
    <dgm:pt modelId="{A7E0C9B0-580E-44C0-BB84-70F3131A08A2}">
      <dgm:prSet/>
      <dgm:spPr/>
      <dgm:t>
        <a:bodyPr/>
        <a:lstStyle/>
        <a:p>
          <a:r>
            <a:rPr lang="en-MY"/>
            <a:t>Virtual Classrooms (Google Classroom)</a:t>
          </a:r>
          <a:endParaRPr lang="en-US"/>
        </a:p>
      </dgm:t>
    </dgm:pt>
    <dgm:pt modelId="{96B0FF26-CBF0-4732-A7FC-5DA0A570D0A4}" type="parTrans" cxnId="{BA85FD24-C080-462C-98DC-DF6053EC9B95}">
      <dgm:prSet/>
      <dgm:spPr/>
      <dgm:t>
        <a:bodyPr/>
        <a:lstStyle/>
        <a:p>
          <a:endParaRPr lang="en-US"/>
        </a:p>
      </dgm:t>
    </dgm:pt>
    <dgm:pt modelId="{20B37A15-D84E-4D94-9420-0F164299F8B3}" type="sibTrans" cxnId="{BA85FD24-C080-462C-98DC-DF6053EC9B95}">
      <dgm:prSet/>
      <dgm:spPr/>
      <dgm:t>
        <a:bodyPr/>
        <a:lstStyle/>
        <a:p>
          <a:endParaRPr lang="en-US"/>
        </a:p>
      </dgm:t>
    </dgm:pt>
    <dgm:pt modelId="{B6C867D9-FA0D-4783-8CCC-261145684FAC}">
      <dgm:prSet/>
      <dgm:spPr/>
      <dgm:t>
        <a:bodyPr/>
        <a:lstStyle/>
        <a:p>
          <a:r>
            <a:rPr lang="en-MY" b="1"/>
            <a:t>3. SaaS in Healthcare</a:t>
          </a:r>
          <a:endParaRPr lang="en-US"/>
        </a:p>
      </dgm:t>
    </dgm:pt>
    <dgm:pt modelId="{5A139875-E38E-429B-B373-97499894553A}" type="parTrans" cxnId="{71EDB0B0-EC86-4A06-846F-4751E1F879D6}">
      <dgm:prSet/>
      <dgm:spPr/>
      <dgm:t>
        <a:bodyPr/>
        <a:lstStyle/>
        <a:p>
          <a:endParaRPr lang="en-US"/>
        </a:p>
      </dgm:t>
    </dgm:pt>
    <dgm:pt modelId="{220E7DFC-C7FC-42C5-A713-CFBC7FBB9F1E}" type="sibTrans" cxnId="{71EDB0B0-EC86-4A06-846F-4751E1F879D6}">
      <dgm:prSet/>
      <dgm:spPr/>
      <dgm:t>
        <a:bodyPr/>
        <a:lstStyle/>
        <a:p>
          <a:endParaRPr lang="en-US"/>
        </a:p>
      </dgm:t>
    </dgm:pt>
    <dgm:pt modelId="{DCFAB324-5B6D-41E7-BC3D-071972230331}">
      <dgm:prSet/>
      <dgm:spPr/>
      <dgm:t>
        <a:bodyPr/>
        <a:lstStyle/>
        <a:p>
          <a:r>
            <a:rPr lang="en-MY"/>
            <a:t>Electronic Health Records (EHR) systems (Athenahealth)</a:t>
          </a:r>
          <a:endParaRPr lang="en-US"/>
        </a:p>
      </dgm:t>
    </dgm:pt>
    <dgm:pt modelId="{C42D452A-A91B-45D3-B637-ACE478EF37D6}" type="parTrans" cxnId="{51614400-7877-445A-B585-A8CADE72273A}">
      <dgm:prSet/>
      <dgm:spPr/>
      <dgm:t>
        <a:bodyPr/>
        <a:lstStyle/>
        <a:p>
          <a:endParaRPr lang="en-US"/>
        </a:p>
      </dgm:t>
    </dgm:pt>
    <dgm:pt modelId="{D1C7B924-F83B-4D34-B3D3-3D79C5CD3972}" type="sibTrans" cxnId="{51614400-7877-445A-B585-A8CADE72273A}">
      <dgm:prSet/>
      <dgm:spPr/>
      <dgm:t>
        <a:bodyPr/>
        <a:lstStyle/>
        <a:p>
          <a:endParaRPr lang="en-US"/>
        </a:p>
      </dgm:t>
    </dgm:pt>
    <dgm:pt modelId="{75259C35-5C4C-4768-844D-63061E588211}">
      <dgm:prSet/>
      <dgm:spPr/>
      <dgm:t>
        <a:bodyPr/>
        <a:lstStyle/>
        <a:p>
          <a:r>
            <a:rPr lang="en-MY" b="1"/>
            <a:t>4. SaaS in Cybersecurity</a:t>
          </a:r>
          <a:endParaRPr lang="en-US"/>
        </a:p>
      </dgm:t>
    </dgm:pt>
    <dgm:pt modelId="{1C66DA8C-5D14-485E-8022-C0773EC873CD}" type="parTrans" cxnId="{AE074ADB-08D0-46BC-BB27-96FA15DBDF46}">
      <dgm:prSet/>
      <dgm:spPr/>
      <dgm:t>
        <a:bodyPr/>
        <a:lstStyle/>
        <a:p>
          <a:endParaRPr lang="en-US"/>
        </a:p>
      </dgm:t>
    </dgm:pt>
    <dgm:pt modelId="{0675D9B9-E5A0-4102-AA01-C2F1FFBADEB3}" type="sibTrans" cxnId="{AE074ADB-08D0-46BC-BB27-96FA15DBDF46}">
      <dgm:prSet/>
      <dgm:spPr/>
      <dgm:t>
        <a:bodyPr/>
        <a:lstStyle/>
        <a:p>
          <a:endParaRPr lang="en-US"/>
        </a:p>
      </dgm:t>
    </dgm:pt>
    <dgm:pt modelId="{EA888AA4-B2C6-441F-9D1E-F5A53D87073D}">
      <dgm:prSet/>
      <dgm:spPr/>
      <dgm:t>
        <a:bodyPr/>
        <a:lstStyle/>
        <a:p>
          <a:r>
            <a:rPr lang="en-MY"/>
            <a:t>Cloud-based security solutions (Cloudflare, Norton)</a:t>
          </a:r>
          <a:endParaRPr lang="en-US"/>
        </a:p>
      </dgm:t>
    </dgm:pt>
    <dgm:pt modelId="{9878A42E-AEBD-4B33-A7BC-E6EFCB869FAD}" type="parTrans" cxnId="{1C61BF20-ADB0-4370-A7CA-668220864800}">
      <dgm:prSet/>
      <dgm:spPr/>
      <dgm:t>
        <a:bodyPr/>
        <a:lstStyle/>
        <a:p>
          <a:endParaRPr lang="en-US"/>
        </a:p>
      </dgm:t>
    </dgm:pt>
    <dgm:pt modelId="{D81A3753-2AC7-4EC9-A330-6E6F84C2446D}" type="sibTrans" cxnId="{1C61BF20-ADB0-4370-A7CA-668220864800}">
      <dgm:prSet/>
      <dgm:spPr/>
      <dgm:t>
        <a:bodyPr/>
        <a:lstStyle/>
        <a:p>
          <a:endParaRPr lang="en-US"/>
        </a:p>
      </dgm:t>
    </dgm:pt>
    <dgm:pt modelId="{6EEDD7C0-999D-8B49-92CD-D723C2A74528}" type="pres">
      <dgm:prSet presAssocID="{1B9C73D1-CC19-43B6-B94F-CF6D546BF0C5}" presName="Name0" presStyleCnt="0">
        <dgm:presLayoutVars>
          <dgm:dir/>
          <dgm:animLvl val="lvl"/>
          <dgm:resizeHandles val="exact"/>
        </dgm:presLayoutVars>
      </dgm:prSet>
      <dgm:spPr/>
    </dgm:pt>
    <dgm:pt modelId="{38078E09-2319-1847-AB4B-B90B4AFE6053}" type="pres">
      <dgm:prSet presAssocID="{75259C35-5C4C-4768-844D-63061E588211}" presName="boxAndChildren" presStyleCnt="0"/>
      <dgm:spPr/>
    </dgm:pt>
    <dgm:pt modelId="{49432226-6621-B544-AD4C-5E56782CA32C}" type="pres">
      <dgm:prSet presAssocID="{75259C35-5C4C-4768-844D-63061E588211}" presName="parentTextBox" presStyleLbl="alignNode1" presStyleIdx="0" presStyleCnt="4"/>
      <dgm:spPr/>
    </dgm:pt>
    <dgm:pt modelId="{76388E5B-26C9-7A4F-9122-C07563906F59}" type="pres">
      <dgm:prSet presAssocID="{75259C35-5C4C-4768-844D-63061E588211}" presName="descendantBox" presStyleLbl="bgAccFollowNode1" presStyleIdx="0" presStyleCnt="4"/>
      <dgm:spPr/>
    </dgm:pt>
    <dgm:pt modelId="{63FE2E54-BB77-E84D-8FC9-B2193AB9D904}" type="pres">
      <dgm:prSet presAssocID="{220E7DFC-C7FC-42C5-A713-CFBC7FBB9F1E}" presName="sp" presStyleCnt="0"/>
      <dgm:spPr/>
    </dgm:pt>
    <dgm:pt modelId="{989B6293-0E40-C244-B765-D1FCD379B73D}" type="pres">
      <dgm:prSet presAssocID="{B6C867D9-FA0D-4783-8CCC-261145684FAC}" presName="arrowAndChildren" presStyleCnt="0"/>
      <dgm:spPr/>
    </dgm:pt>
    <dgm:pt modelId="{E69C503C-DCE4-D64B-A0A9-58E198184429}" type="pres">
      <dgm:prSet presAssocID="{B6C867D9-FA0D-4783-8CCC-261145684FAC}" presName="parentTextArrow" presStyleLbl="node1" presStyleIdx="0" presStyleCnt="0"/>
      <dgm:spPr/>
    </dgm:pt>
    <dgm:pt modelId="{12D712E6-D4F6-CB49-BF8D-A1D8400FB7D2}" type="pres">
      <dgm:prSet presAssocID="{B6C867D9-FA0D-4783-8CCC-261145684FAC}" presName="arrow" presStyleLbl="alignNode1" presStyleIdx="1" presStyleCnt="4"/>
      <dgm:spPr/>
    </dgm:pt>
    <dgm:pt modelId="{8BE98EFD-AD2C-3144-BE80-997943B0823F}" type="pres">
      <dgm:prSet presAssocID="{B6C867D9-FA0D-4783-8CCC-261145684FAC}" presName="descendantArrow" presStyleLbl="bgAccFollowNode1" presStyleIdx="1" presStyleCnt="4"/>
      <dgm:spPr/>
    </dgm:pt>
    <dgm:pt modelId="{B199BB4C-7103-DD47-ACD7-F6D402B7FBE3}" type="pres">
      <dgm:prSet presAssocID="{6C88A893-B4B2-49DA-A358-94AC5898354B}" presName="sp" presStyleCnt="0"/>
      <dgm:spPr/>
    </dgm:pt>
    <dgm:pt modelId="{A658D2EC-E742-C34D-ACE7-C698D4B79691}" type="pres">
      <dgm:prSet presAssocID="{B486C4AD-58E4-43F2-85CA-3C56A4A093C6}" presName="arrowAndChildren" presStyleCnt="0"/>
      <dgm:spPr/>
    </dgm:pt>
    <dgm:pt modelId="{13221102-BDC8-5A49-8639-C2FE56FF1BAF}" type="pres">
      <dgm:prSet presAssocID="{B486C4AD-58E4-43F2-85CA-3C56A4A093C6}" presName="parentTextArrow" presStyleLbl="node1" presStyleIdx="0" presStyleCnt="0"/>
      <dgm:spPr/>
    </dgm:pt>
    <dgm:pt modelId="{D6986DE2-6BE6-B941-93B2-022E35C0022F}" type="pres">
      <dgm:prSet presAssocID="{B486C4AD-58E4-43F2-85CA-3C56A4A093C6}" presName="arrow" presStyleLbl="alignNode1" presStyleIdx="2" presStyleCnt="4"/>
      <dgm:spPr/>
    </dgm:pt>
    <dgm:pt modelId="{2F665E98-5F41-6646-A3BB-1ABAEF18E19E}" type="pres">
      <dgm:prSet presAssocID="{B486C4AD-58E4-43F2-85CA-3C56A4A093C6}" presName="descendantArrow" presStyleLbl="bgAccFollowNode1" presStyleIdx="2" presStyleCnt="4"/>
      <dgm:spPr/>
    </dgm:pt>
    <dgm:pt modelId="{DCA5ADC7-D226-8D46-97D5-A5F77CA8075D}" type="pres">
      <dgm:prSet presAssocID="{4498768C-4305-4BB5-9C8D-F99415AB0266}" presName="sp" presStyleCnt="0"/>
      <dgm:spPr/>
    </dgm:pt>
    <dgm:pt modelId="{5B9DF98E-7815-484B-8358-CD9777C202BA}" type="pres">
      <dgm:prSet presAssocID="{ED5F577E-5C63-41B2-9579-C12217395EF8}" presName="arrowAndChildren" presStyleCnt="0"/>
      <dgm:spPr/>
    </dgm:pt>
    <dgm:pt modelId="{766855A5-D78F-F04E-9772-DA1817A4C427}" type="pres">
      <dgm:prSet presAssocID="{ED5F577E-5C63-41B2-9579-C12217395EF8}" presName="parentTextArrow" presStyleLbl="node1" presStyleIdx="0" presStyleCnt="0"/>
      <dgm:spPr/>
    </dgm:pt>
    <dgm:pt modelId="{8D53C96E-8238-F64B-BDE9-85144C26D0FF}" type="pres">
      <dgm:prSet presAssocID="{ED5F577E-5C63-41B2-9579-C12217395EF8}" presName="arrow" presStyleLbl="alignNode1" presStyleIdx="3" presStyleCnt="4"/>
      <dgm:spPr/>
    </dgm:pt>
    <dgm:pt modelId="{25BE1B00-1C6D-F44E-9D6E-7FC5E8328D99}" type="pres">
      <dgm:prSet presAssocID="{ED5F577E-5C63-41B2-9579-C12217395EF8}" presName="descendantArrow" presStyleLbl="bgAccFollowNode1" presStyleIdx="3" presStyleCnt="4"/>
      <dgm:spPr/>
    </dgm:pt>
  </dgm:ptLst>
  <dgm:cxnLst>
    <dgm:cxn modelId="{51614400-7877-445A-B585-A8CADE72273A}" srcId="{B6C867D9-FA0D-4783-8CCC-261145684FAC}" destId="{DCFAB324-5B6D-41E7-BC3D-071972230331}" srcOrd="0" destOrd="0" parTransId="{C42D452A-A91B-45D3-B637-ACE478EF37D6}" sibTransId="{D1C7B924-F83B-4D34-B3D3-3D79C5CD3972}"/>
    <dgm:cxn modelId="{1C61BF20-ADB0-4370-A7CA-668220864800}" srcId="{75259C35-5C4C-4768-844D-63061E588211}" destId="{EA888AA4-B2C6-441F-9D1E-F5A53D87073D}" srcOrd="0" destOrd="0" parTransId="{9878A42E-AEBD-4B33-A7BC-E6EFCB869FAD}" sibTransId="{D81A3753-2AC7-4EC9-A330-6E6F84C2446D}"/>
    <dgm:cxn modelId="{BA85FD24-C080-462C-98DC-DF6053EC9B95}" srcId="{B486C4AD-58E4-43F2-85CA-3C56A4A093C6}" destId="{A7E0C9B0-580E-44C0-BB84-70F3131A08A2}" srcOrd="1" destOrd="0" parTransId="{96B0FF26-CBF0-4732-A7FC-5DA0A570D0A4}" sibTransId="{20B37A15-D84E-4D94-9420-0F164299F8B3}"/>
    <dgm:cxn modelId="{519D9541-735C-F946-ADCF-EBD3E21283FC}" type="presOf" srcId="{75259C35-5C4C-4768-844D-63061E588211}" destId="{49432226-6621-B544-AD4C-5E56782CA32C}" srcOrd="0" destOrd="0" presId="urn:microsoft.com/office/officeart/2016/7/layout/VerticalDownArrowProcess"/>
    <dgm:cxn modelId="{E906434F-38BE-FB49-A51E-5D36C8B2224B}" type="presOf" srcId="{B486C4AD-58E4-43F2-85CA-3C56A4A093C6}" destId="{D6986DE2-6BE6-B941-93B2-022E35C0022F}" srcOrd="1" destOrd="0" presId="urn:microsoft.com/office/officeart/2016/7/layout/VerticalDownArrowProcess"/>
    <dgm:cxn modelId="{31AB7D60-D2F0-0744-B63E-6E1C72D6F913}" type="presOf" srcId="{ED5F577E-5C63-41B2-9579-C12217395EF8}" destId="{8D53C96E-8238-F64B-BDE9-85144C26D0FF}" srcOrd="1" destOrd="0" presId="urn:microsoft.com/office/officeart/2016/7/layout/VerticalDownArrowProcess"/>
    <dgm:cxn modelId="{5DB74F73-0D2E-C042-A310-072D87E5C0B7}" type="presOf" srcId="{A7E0C9B0-580E-44C0-BB84-70F3131A08A2}" destId="{2F665E98-5F41-6646-A3BB-1ABAEF18E19E}" srcOrd="0" destOrd="1" presId="urn:microsoft.com/office/officeart/2016/7/layout/VerticalDownArrowProcess"/>
    <dgm:cxn modelId="{027AC47C-9D64-154B-8626-8E36E63B2FF2}" type="presOf" srcId="{1B9C73D1-CC19-43B6-B94F-CF6D546BF0C5}" destId="{6EEDD7C0-999D-8B49-92CD-D723C2A74528}" srcOrd="0" destOrd="0" presId="urn:microsoft.com/office/officeart/2016/7/layout/VerticalDownArrowProcess"/>
    <dgm:cxn modelId="{1624FE89-E675-CF4A-90D9-42EF6E7C2BFA}" type="presOf" srcId="{ED5F577E-5C63-41B2-9579-C12217395EF8}" destId="{766855A5-D78F-F04E-9772-DA1817A4C427}" srcOrd="0" destOrd="0" presId="urn:microsoft.com/office/officeart/2016/7/layout/VerticalDownArrowProcess"/>
    <dgm:cxn modelId="{A7A2AE8D-D672-F249-B884-3512863E26B0}" type="presOf" srcId="{B6C867D9-FA0D-4783-8CCC-261145684FAC}" destId="{E69C503C-DCE4-D64B-A0A9-58E198184429}" srcOrd="0" destOrd="0" presId="urn:microsoft.com/office/officeart/2016/7/layout/VerticalDownArrowProcess"/>
    <dgm:cxn modelId="{5F92949A-7F97-456B-B2DB-CBC1EB99993C}" srcId="{1B9C73D1-CC19-43B6-B94F-CF6D546BF0C5}" destId="{ED5F577E-5C63-41B2-9579-C12217395EF8}" srcOrd="0" destOrd="0" parTransId="{463DCC6F-587D-4716-9B9F-C159D8B8357F}" sibTransId="{4498768C-4305-4BB5-9C8D-F99415AB0266}"/>
    <dgm:cxn modelId="{54372E9F-16AE-A14F-89EE-47CC7456AF9F}" type="presOf" srcId="{AAFDFAC3-E4EE-47A4-A5F4-91BC73AA1379}" destId="{25BE1B00-1C6D-F44E-9D6E-7FC5E8328D99}" srcOrd="0" destOrd="0" presId="urn:microsoft.com/office/officeart/2016/7/layout/VerticalDownArrowProcess"/>
    <dgm:cxn modelId="{2CCFCEA6-0B53-D74B-AD52-F03202486DEE}" type="presOf" srcId="{B486C4AD-58E4-43F2-85CA-3C56A4A093C6}" destId="{13221102-BDC8-5A49-8639-C2FE56FF1BAF}" srcOrd="0" destOrd="0" presId="urn:microsoft.com/office/officeart/2016/7/layout/VerticalDownArrowProcess"/>
    <dgm:cxn modelId="{71EDB0B0-EC86-4A06-846F-4751E1F879D6}" srcId="{1B9C73D1-CC19-43B6-B94F-CF6D546BF0C5}" destId="{B6C867D9-FA0D-4783-8CCC-261145684FAC}" srcOrd="2" destOrd="0" parTransId="{5A139875-E38E-429B-B373-97499894553A}" sibTransId="{220E7DFC-C7FC-42C5-A713-CFBC7FBB9F1E}"/>
    <dgm:cxn modelId="{6C13B8B5-B4F1-406B-B655-225816C2F37D}" srcId="{B486C4AD-58E4-43F2-85CA-3C56A4A093C6}" destId="{E923E78A-E052-4355-8BF1-B8D07C99D36E}" srcOrd="0" destOrd="0" parTransId="{8BEB2706-DFD1-4E42-8B4E-65B3C55753EB}" sibTransId="{BB427D12-C401-434B-A9F1-374FC75218B1}"/>
    <dgm:cxn modelId="{52B87ABA-E7C5-3E48-87D1-0978D432B12B}" type="presOf" srcId="{E923E78A-E052-4355-8BF1-B8D07C99D36E}" destId="{2F665E98-5F41-6646-A3BB-1ABAEF18E19E}" srcOrd="0" destOrd="0" presId="urn:microsoft.com/office/officeart/2016/7/layout/VerticalDownArrowProcess"/>
    <dgm:cxn modelId="{84C607BD-BD27-5A47-8315-BE5B19C18265}" type="presOf" srcId="{B6C867D9-FA0D-4783-8CCC-261145684FAC}" destId="{12D712E6-D4F6-CB49-BF8D-A1D8400FB7D2}" srcOrd="1" destOrd="0" presId="urn:microsoft.com/office/officeart/2016/7/layout/VerticalDownArrowProcess"/>
    <dgm:cxn modelId="{FBA292C5-04B8-8144-A815-19620ADCC36C}" type="presOf" srcId="{C0B23B01-C069-4E93-B154-379343855AEA}" destId="{25BE1B00-1C6D-F44E-9D6E-7FC5E8328D99}" srcOrd="0" destOrd="1" presId="urn:microsoft.com/office/officeart/2016/7/layout/VerticalDownArrowProcess"/>
    <dgm:cxn modelId="{4A2718C9-123D-E441-80A3-FCEC842714AA}" type="presOf" srcId="{DCFAB324-5B6D-41E7-BC3D-071972230331}" destId="{8BE98EFD-AD2C-3144-BE80-997943B0823F}" srcOrd="0" destOrd="0" presId="urn:microsoft.com/office/officeart/2016/7/layout/VerticalDownArrowProcess"/>
    <dgm:cxn modelId="{6B36F2D3-6704-46DB-A694-7F423DDE78A9}" srcId="{1B9C73D1-CC19-43B6-B94F-CF6D546BF0C5}" destId="{B486C4AD-58E4-43F2-85CA-3C56A4A093C6}" srcOrd="1" destOrd="0" parTransId="{124512DB-6D89-4E3F-A91D-8EA5E83A6D9F}" sibTransId="{6C88A893-B4B2-49DA-A358-94AC5898354B}"/>
    <dgm:cxn modelId="{AE074ADB-08D0-46BC-BB27-96FA15DBDF46}" srcId="{1B9C73D1-CC19-43B6-B94F-CF6D546BF0C5}" destId="{75259C35-5C4C-4768-844D-63061E588211}" srcOrd="3" destOrd="0" parTransId="{1C66DA8C-5D14-485E-8022-C0773EC873CD}" sibTransId="{0675D9B9-E5A0-4102-AA01-C2F1FFBADEB3}"/>
    <dgm:cxn modelId="{A260B6DB-5DD2-574B-89C4-24A36BA6CF21}" type="presOf" srcId="{EA888AA4-B2C6-441F-9D1E-F5A53D87073D}" destId="{76388E5B-26C9-7A4F-9122-C07563906F59}" srcOrd="0" destOrd="0" presId="urn:microsoft.com/office/officeart/2016/7/layout/VerticalDownArrowProcess"/>
    <dgm:cxn modelId="{E85834F6-50C2-4232-A414-391B3CDD730F}" srcId="{ED5F577E-5C63-41B2-9579-C12217395EF8}" destId="{C0B23B01-C069-4E93-B154-379343855AEA}" srcOrd="1" destOrd="0" parTransId="{D25233D2-0BD1-47EC-A988-12AC8E8D7341}" sibTransId="{EBE2FB42-B1EF-4550-9B62-21949C771C0B}"/>
    <dgm:cxn modelId="{7ECE75F9-F957-486D-B691-C24AFE7ACD3A}" srcId="{ED5F577E-5C63-41B2-9579-C12217395EF8}" destId="{AAFDFAC3-E4EE-47A4-A5F4-91BC73AA1379}" srcOrd="0" destOrd="0" parTransId="{A7C2E158-80BE-4F72-8F42-0B6457F5D63E}" sibTransId="{DA3B179F-293D-4E20-BE1B-2D384D6EB063}"/>
    <dgm:cxn modelId="{236EBF0D-C936-904E-9C3F-B55860405B80}" type="presParOf" srcId="{6EEDD7C0-999D-8B49-92CD-D723C2A74528}" destId="{38078E09-2319-1847-AB4B-B90B4AFE6053}" srcOrd="0" destOrd="0" presId="urn:microsoft.com/office/officeart/2016/7/layout/VerticalDownArrowProcess"/>
    <dgm:cxn modelId="{C70996D2-2BC6-724E-ABEE-5708FDB3D44F}" type="presParOf" srcId="{38078E09-2319-1847-AB4B-B90B4AFE6053}" destId="{49432226-6621-B544-AD4C-5E56782CA32C}" srcOrd="0" destOrd="0" presId="urn:microsoft.com/office/officeart/2016/7/layout/VerticalDownArrowProcess"/>
    <dgm:cxn modelId="{8E97159A-8D52-B846-A6E6-B0EEE7068EF8}" type="presParOf" srcId="{38078E09-2319-1847-AB4B-B90B4AFE6053}" destId="{76388E5B-26C9-7A4F-9122-C07563906F59}" srcOrd="1" destOrd="0" presId="urn:microsoft.com/office/officeart/2016/7/layout/VerticalDownArrowProcess"/>
    <dgm:cxn modelId="{AE13D6BF-9590-5C48-B5DC-324AA53D6D0F}" type="presParOf" srcId="{6EEDD7C0-999D-8B49-92CD-D723C2A74528}" destId="{63FE2E54-BB77-E84D-8FC9-B2193AB9D904}" srcOrd="1" destOrd="0" presId="urn:microsoft.com/office/officeart/2016/7/layout/VerticalDownArrowProcess"/>
    <dgm:cxn modelId="{BE8FDE7D-4E89-F345-A72A-A087D2C3CFB6}" type="presParOf" srcId="{6EEDD7C0-999D-8B49-92CD-D723C2A74528}" destId="{989B6293-0E40-C244-B765-D1FCD379B73D}" srcOrd="2" destOrd="0" presId="urn:microsoft.com/office/officeart/2016/7/layout/VerticalDownArrowProcess"/>
    <dgm:cxn modelId="{19364998-4985-954A-BBFA-40E600943DD3}" type="presParOf" srcId="{989B6293-0E40-C244-B765-D1FCD379B73D}" destId="{E69C503C-DCE4-D64B-A0A9-58E198184429}" srcOrd="0" destOrd="0" presId="urn:microsoft.com/office/officeart/2016/7/layout/VerticalDownArrowProcess"/>
    <dgm:cxn modelId="{C4663DBE-4AD0-5E43-9EAF-8A8711240A39}" type="presParOf" srcId="{989B6293-0E40-C244-B765-D1FCD379B73D}" destId="{12D712E6-D4F6-CB49-BF8D-A1D8400FB7D2}" srcOrd="1" destOrd="0" presId="urn:microsoft.com/office/officeart/2016/7/layout/VerticalDownArrowProcess"/>
    <dgm:cxn modelId="{43053236-A693-9549-9689-B36F7BF5D6AF}" type="presParOf" srcId="{989B6293-0E40-C244-B765-D1FCD379B73D}" destId="{8BE98EFD-AD2C-3144-BE80-997943B0823F}" srcOrd="2" destOrd="0" presId="urn:microsoft.com/office/officeart/2016/7/layout/VerticalDownArrowProcess"/>
    <dgm:cxn modelId="{1775C93D-152F-064C-8127-8E31D9AD313A}" type="presParOf" srcId="{6EEDD7C0-999D-8B49-92CD-D723C2A74528}" destId="{B199BB4C-7103-DD47-ACD7-F6D402B7FBE3}" srcOrd="3" destOrd="0" presId="urn:microsoft.com/office/officeart/2016/7/layout/VerticalDownArrowProcess"/>
    <dgm:cxn modelId="{DA27D91E-5EA5-924F-B8B3-10307FADC6CF}" type="presParOf" srcId="{6EEDD7C0-999D-8B49-92CD-D723C2A74528}" destId="{A658D2EC-E742-C34D-ACE7-C698D4B79691}" srcOrd="4" destOrd="0" presId="urn:microsoft.com/office/officeart/2016/7/layout/VerticalDownArrowProcess"/>
    <dgm:cxn modelId="{C6374675-1747-6A4E-8594-D2BB0F523830}" type="presParOf" srcId="{A658D2EC-E742-C34D-ACE7-C698D4B79691}" destId="{13221102-BDC8-5A49-8639-C2FE56FF1BAF}" srcOrd="0" destOrd="0" presId="urn:microsoft.com/office/officeart/2016/7/layout/VerticalDownArrowProcess"/>
    <dgm:cxn modelId="{26148FCA-9299-694A-AB0C-EE20A3DBB712}" type="presParOf" srcId="{A658D2EC-E742-C34D-ACE7-C698D4B79691}" destId="{D6986DE2-6BE6-B941-93B2-022E35C0022F}" srcOrd="1" destOrd="0" presId="urn:microsoft.com/office/officeart/2016/7/layout/VerticalDownArrowProcess"/>
    <dgm:cxn modelId="{42F7F318-29BC-E74F-B7B6-E85EFBE9B51E}" type="presParOf" srcId="{A658D2EC-E742-C34D-ACE7-C698D4B79691}" destId="{2F665E98-5F41-6646-A3BB-1ABAEF18E19E}" srcOrd="2" destOrd="0" presId="urn:microsoft.com/office/officeart/2016/7/layout/VerticalDownArrowProcess"/>
    <dgm:cxn modelId="{8E2DEA52-33B4-2B4E-A5BF-BA019C9C8FB7}" type="presParOf" srcId="{6EEDD7C0-999D-8B49-92CD-D723C2A74528}" destId="{DCA5ADC7-D226-8D46-97D5-A5F77CA8075D}" srcOrd="5" destOrd="0" presId="urn:microsoft.com/office/officeart/2016/7/layout/VerticalDownArrowProcess"/>
    <dgm:cxn modelId="{523DC1A6-9FA5-7B4C-9B81-759BF2B2899A}" type="presParOf" srcId="{6EEDD7C0-999D-8B49-92CD-D723C2A74528}" destId="{5B9DF98E-7815-484B-8358-CD9777C202BA}" srcOrd="6" destOrd="0" presId="urn:microsoft.com/office/officeart/2016/7/layout/VerticalDownArrowProcess"/>
    <dgm:cxn modelId="{070356EF-9645-144D-B650-A9A845847849}" type="presParOf" srcId="{5B9DF98E-7815-484B-8358-CD9777C202BA}" destId="{766855A5-D78F-F04E-9772-DA1817A4C427}" srcOrd="0" destOrd="0" presId="urn:microsoft.com/office/officeart/2016/7/layout/VerticalDownArrowProcess"/>
    <dgm:cxn modelId="{6C96BCB3-FBF5-974F-9C3C-F7721CB7815E}" type="presParOf" srcId="{5B9DF98E-7815-484B-8358-CD9777C202BA}" destId="{8D53C96E-8238-F64B-BDE9-85144C26D0FF}" srcOrd="1" destOrd="0" presId="urn:microsoft.com/office/officeart/2016/7/layout/VerticalDownArrowProcess"/>
    <dgm:cxn modelId="{D8B5803F-9652-C448-B820-A8DF3892AA77}" type="presParOf" srcId="{5B9DF98E-7815-484B-8358-CD9777C202BA}" destId="{25BE1B00-1C6D-F44E-9D6E-7FC5E8328D99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B700A490-3B47-443A-95DF-52FA5D5F09F1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94687E9-F7F0-4AEC-A9C1-ACED19F16535}">
      <dgm:prSet/>
      <dgm:spPr/>
      <dgm:t>
        <a:bodyPr/>
        <a:lstStyle/>
        <a:p>
          <a:r>
            <a:rPr lang="en-MY" b="1"/>
            <a:t>Data Privacy:</a:t>
          </a:r>
          <a:r>
            <a:rPr lang="en-MY"/>
            <a:t> Ensure GDPR &amp; compliance.</a:t>
          </a:r>
          <a:endParaRPr lang="en-US"/>
        </a:p>
      </dgm:t>
    </dgm:pt>
    <dgm:pt modelId="{6F85DE25-E8AB-4040-ADDF-6AF70C41B679}" type="parTrans" cxnId="{71455025-F931-4F21-A47F-A5C12BA284BB}">
      <dgm:prSet/>
      <dgm:spPr/>
      <dgm:t>
        <a:bodyPr/>
        <a:lstStyle/>
        <a:p>
          <a:endParaRPr lang="en-US"/>
        </a:p>
      </dgm:t>
    </dgm:pt>
    <dgm:pt modelId="{24C65D71-1952-4F7E-A8DF-148513F37E94}" type="sibTrans" cxnId="{71455025-F931-4F21-A47F-A5C12BA284BB}">
      <dgm:prSet/>
      <dgm:spPr/>
      <dgm:t>
        <a:bodyPr/>
        <a:lstStyle/>
        <a:p>
          <a:endParaRPr lang="en-US"/>
        </a:p>
      </dgm:t>
    </dgm:pt>
    <dgm:pt modelId="{5F12B9A2-C2D9-4E5F-85AF-D796CF1DD38A}">
      <dgm:prSet/>
      <dgm:spPr/>
      <dgm:t>
        <a:bodyPr/>
        <a:lstStyle/>
        <a:p>
          <a:r>
            <a:rPr lang="en-MY" b="1"/>
            <a:t>Downtime Risks:</a:t>
          </a:r>
          <a:r>
            <a:rPr lang="en-MY"/>
            <a:t> Choose reliable providers.</a:t>
          </a:r>
          <a:endParaRPr lang="en-US"/>
        </a:p>
      </dgm:t>
    </dgm:pt>
    <dgm:pt modelId="{3DC9E6B7-DB05-4AD9-A461-E5BC0DF9C35C}" type="parTrans" cxnId="{8C0F32B8-5909-4105-ABF2-104C5C13A27A}">
      <dgm:prSet/>
      <dgm:spPr/>
      <dgm:t>
        <a:bodyPr/>
        <a:lstStyle/>
        <a:p>
          <a:endParaRPr lang="en-US"/>
        </a:p>
      </dgm:t>
    </dgm:pt>
    <dgm:pt modelId="{1B2FE0AF-1035-462D-8B44-25FCF960CA65}" type="sibTrans" cxnId="{8C0F32B8-5909-4105-ABF2-104C5C13A27A}">
      <dgm:prSet/>
      <dgm:spPr/>
      <dgm:t>
        <a:bodyPr/>
        <a:lstStyle/>
        <a:p>
          <a:endParaRPr lang="en-US"/>
        </a:p>
      </dgm:t>
    </dgm:pt>
    <dgm:pt modelId="{AC7E6FEE-E7A8-43BC-907F-57C4AD74957A}">
      <dgm:prSet/>
      <dgm:spPr/>
      <dgm:t>
        <a:bodyPr/>
        <a:lstStyle/>
        <a:p>
          <a:r>
            <a:rPr lang="en-MY" b="1"/>
            <a:t>Cybersecurity Threats:</a:t>
          </a:r>
          <a:r>
            <a:rPr lang="en-MY"/>
            <a:t> Use MFA, encryption.</a:t>
          </a:r>
          <a:endParaRPr lang="en-US"/>
        </a:p>
      </dgm:t>
    </dgm:pt>
    <dgm:pt modelId="{CF002EAD-8937-4EFC-902C-A6881AD24E95}" type="parTrans" cxnId="{59DAE3BD-4D15-4F62-AB39-34CCFF803D4C}">
      <dgm:prSet/>
      <dgm:spPr/>
      <dgm:t>
        <a:bodyPr/>
        <a:lstStyle/>
        <a:p>
          <a:endParaRPr lang="en-US"/>
        </a:p>
      </dgm:t>
    </dgm:pt>
    <dgm:pt modelId="{2F34AEAB-47B5-4F7F-B703-2F818239E4D4}" type="sibTrans" cxnId="{59DAE3BD-4D15-4F62-AB39-34CCFF803D4C}">
      <dgm:prSet/>
      <dgm:spPr/>
      <dgm:t>
        <a:bodyPr/>
        <a:lstStyle/>
        <a:p>
          <a:endParaRPr lang="en-US"/>
        </a:p>
      </dgm:t>
    </dgm:pt>
    <dgm:pt modelId="{38A2D735-5DFF-4F42-A6E9-3783AFC06E76}" type="pres">
      <dgm:prSet presAssocID="{B700A490-3B47-443A-95DF-52FA5D5F09F1}" presName="root" presStyleCnt="0">
        <dgm:presLayoutVars>
          <dgm:dir/>
          <dgm:resizeHandles val="exact"/>
        </dgm:presLayoutVars>
      </dgm:prSet>
      <dgm:spPr/>
    </dgm:pt>
    <dgm:pt modelId="{E135C57D-0EA3-40BE-BEFA-92D3A9750F73}" type="pres">
      <dgm:prSet presAssocID="{694687E9-F7F0-4AEC-A9C1-ACED19F16535}" presName="compNode" presStyleCnt="0"/>
      <dgm:spPr/>
    </dgm:pt>
    <dgm:pt modelId="{F943ED19-89C2-4F60-882D-5E979923BF78}" type="pres">
      <dgm:prSet presAssocID="{694687E9-F7F0-4AEC-A9C1-ACED19F1653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curity Camera Sign"/>
        </a:ext>
      </dgm:extLst>
    </dgm:pt>
    <dgm:pt modelId="{48B6470D-A109-44B3-8056-B49AF7C3BBAB}" type="pres">
      <dgm:prSet presAssocID="{694687E9-F7F0-4AEC-A9C1-ACED19F16535}" presName="spaceRect" presStyleCnt="0"/>
      <dgm:spPr/>
    </dgm:pt>
    <dgm:pt modelId="{9E587C50-732A-4C65-A229-6D876F05EFB4}" type="pres">
      <dgm:prSet presAssocID="{694687E9-F7F0-4AEC-A9C1-ACED19F16535}" presName="textRect" presStyleLbl="revTx" presStyleIdx="0" presStyleCnt="3">
        <dgm:presLayoutVars>
          <dgm:chMax val="1"/>
          <dgm:chPref val="1"/>
        </dgm:presLayoutVars>
      </dgm:prSet>
      <dgm:spPr/>
    </dgm:pt>
    <dgm:pt modelId="{7122BB93-3D71-4B49-A307-51A6EC2B3DAB}" type="pres">
      <dgm:prSet presAssocID="{24C65D71-1952-4F7E-A8DF-148513F37E94}" presName="sibTrans" presStyleCnt="0"/>
      <dgm:spPr/>
    </dgm:pt>
    <dgm:pt modelId="{9ED5A958-32E3-4DB6-B9D9-A3398F466A47}" type="pres">
      <dgm:prSet presAssocID="{5F12B9A2-C2D9-4E5F-85AF-D796CF1DD38A}" presName="compNode" presStyleCnt="0"/>
      <dgm:spPr/>
    </dgm:pt>
    <dgm:pt modelId="{3A42D17B-AE5C-438A-AC42-DFC151F1F16C}" type="pres">
      <dgm:prSet presAssocID="{5F12B9A2-C2D9-4E5F-85AF-D796CF1DD38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gh Voltage"/>
        </a:ext>
      </dgm:extLst>
    </dgm:pt>
    <dgm:pt modelId="{499D76E9-C17D-4BB9-A0BD-D44C355C1B10}" type="pres">
      <dgm:prSet presAssocID="{5F12B9A2-C2D9-4E5F-85AF-D796CF1DD38A}" presName="spaceRect" presStyleCnt="0"/>
      <dgm:spPr/>
    </dgm:pt>
    <dgm:pt modelId="{7A8A8787-086E-4344-9CE9-6372FF568653}" type="pres">
      <dgm:prSet presAssocID="{5F12B9A2-C2D9-4E5F-85AF-D796CF1DD38A}" presName="textRect" presStyleLbl="revTx" presStyleIdx="1" presStyleCnt="3">
        <dgm:presLayoutVars>
          <dgm:chMax val="1"/>
          <dgm:chPref val="1"/>
        </dgm:presLayoutVars>
      </dgm:prSet>
      <dgm:spPr/>
    </dgm:pt>
    <dgm:pt modelId="{7F979461-730D-4C9B-A08D-924C02E4F857}" type="pres">
      <dgm:prSet presAssocID="{1B2FE0AF-1035-462D-8B44-25FCF960CA65}" presName="sibTrans" presStyleCnt="0"/>
      <dgm:spPr/>
    </dgm:pt>
    <dgm:pt modelId="{E2DA31EB-A5B6-46DF-AE99-A5824837597C}" type="pres">
      <dgm:prSet presAssocID="{AC7E6FEE-E7A8-43BC-907F-57C4AD74957A}" presName="compNode" presStyleCnt="0"/>
      <dgm:spPr/>
    </dgm:pt>
    <dgm:pt modelId="{67893680-04CD-41BA-8BCA-02D4AECE4A33}" type="pres">
      <dgm:prSet presAssocID="{AC7E6FEE-E7A8-43BC-907F-57C4AD74957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nlock"/>
        </a:ext>
      </dgm:extLst>
    </dgm:pt>
    <dgm:pt modelId="{ABCF1A8E-9F8F-40E9-917D-A07ABA9B4537}" type="pres">
      <dgm:prSet presAssocID="{AC7E6FEE-E7A8-43BC-907F-57C4AD74957A}" presName="spaceRect" presStyleCnt="0"/>
      <dgm:spPr/>
    </dgm:pt>
    <dgm:pt modelId="{F5881AA8-BCAF-4861-8E41-83B955ECBF11}" type="pres">
      <dgm:prSet presAssocID="{AC7E6FEE-E7A8-43BC-907F-57C4AD74957A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71455025-F931-4F21-A47F-A5C12BA284BB}" srcId="{B700A490-3B47-443A-95DF-52FA5D5F09F1}" destId="{694687E9-F7F0-4AEC-A9C1-ACED19F16535}" srcOrd="0" destOrd="0" parTransId="{6F85DE25-E8AB-4040-ADDF-6AF70C41B679}" sibTransId="{24C65D71-1952-4F7E-A8DF-148513F37E94}"/>
    <dgm:cxn modelId="{2DB6AB5B-4B28-49A4-9447-34767C172BBF}" type="presOf" srcId="{AC7E6FEE-E7A8-43BC-907F-57C4AD74957A}" destId="{F5881AA8-BCAF-4861-8E41-83B955ECBF11}" srcOrd="0" destOrd="0" presId="urn:microsoft.com/office/officeart/2018/2/layout/IconLabelList"/>
    <dgm:cxn modelId="{97671764-9D5B-4F25-84E0-B15C1485B6CD}" type="presOf" srcId="{B700A490-3B47-443A-95DF-52FA5D5F09F1}" destId="{38A2D735-5DFF-4F42-A6E9-3783AFC06E76}" srcOrd="0" destOrd="0" presId="urn:microsoft.com/office/officeart/2018/2/layout/IconLabelList"/>
    <dgm:cxn modelId="{664E5977-6B49-4833-A849-453938B2C837}" type="presOf" srcId="{694687E9-F7F0-4AEC-A9C1-ACED19F16535}" destId="{9E587C50-732A-4C65-A229-6D876F05EFB4}" srcOrd="0" destOrd="0" presId="urn:microsoft.com/office/officeart/2018/2/layout/IconLabelList"/>
    <dgm:cxn modelId="{05900C8D-8158-4472-8DE5-B7AE15D6E404}" type="presOf" srcId="{5F12B9A2-C2D9-4E5F-85AF-D796CF1DD38A}" destId="{7A8A8787-086E-4344-9CE9-6372FF568653}" srcOrd="0" destOrd="0" presId="urn:microsoft.com/office/officeart/2018/2/layout/IconLabelList"/>
    <dgm:cxn modelId="{8C0F32B8-5909-4105-ABF2-104C5C13A27A}" srcId="{B700A490-3B47-443A-95DF-52FA5D5F09F1}" destId="{5F12B9A2-C2D9-4E5F-85AF-D796CF1DD38A}" srcOrd="1" destOrd="0" parTransId="{3DC9E6B7-DB05-4AD9-A461-E5BC0DF9C35C}" sibTransId="{1B2FE0AF-1035-462D-8B44-25FCF960CA65}"/>
    <dgm:cxn modelId="{59DAE3BD-4D15-4F62-AB39-34CCFF803D4C}" srcId="{B700A490-3B47-443A-95DF-52FA5D5F09F1}" destId="{AC7E6FEE-E7A8-43BC-907F-57C4AD74957A}" srcOrd="2" destOrd="0" parTransId="{CF002EAD-8937-4EFC-902C-A6881AD24E95}" sibTransId="{2F34AEAB-47B5-4F7F-B703-2F818239E4D4}"/>
    <dgm:cxn modelId="{E7E4755B-26C6-44C4-AF32-F7F18F758B91}" type="presParOf" srcId="{38A2D735-5DFF-4F42-A6E9-3783AFC06E76}" destId="{E135C57D-0EA3-40BE-BEFA-92D3A9750F73}" srcOrd="0" destOrd="0" presId="urn:microsoft.com/office/officeart/2018/2/layout/IconLabelList"/>
    <dgm:cxn modelId="{A403DD5A-E954-43CA-97EB-299D8BF5C73B}" type="presParOf" srcId="{E135C57D-0EA3-40BE-BEFA-92D3A9750F73}" destId="{F943ED19-89C2-4F60-882D-5E979923BF78}" srcOrd="0" destOrd="0" presId="urn:microsoft.com/office/officeart/2018/2/layout/IconLabelList"/>
    <dgm:cxn modelId="{84367490-7488-4C63-896A-1A921F043C18}" type="presParOf" srcId="{E135C57D-0EA3-40BE-BEFA-92D3A9750F73}" destId="{48B6470D-A109-44B3-8056-B49AF7C3BBAB}" srcOrd="1" destOrd="0" presId="urn:microsoft.com/office/officeart/2018/2/layout/IconLabelList"/>
    <dgm:cxn modelId="{0078EB4D-DCA7-45FA-8EEA-381FA975B6F5}" type="presParOf" srcId="{E135C57D-0EA3-40BE-BEFA-92D3A9750F73}" destId="{9E587C50-732A-4C65-A229-6D876F05EFB4}" srcOrd="2" destOrd="0" presId="urn:microsoft.com/office/officeart/2018/2/layout/IconLabelList"/>
    <dgm:cxn modelId="{A2CF171C-35C4-43BB-8FB3-09B6BA94CDB4}" type="presParOf" srcId="{38A2D735-5DFF-4F42-A6E9-3783AFC06E76}" destId="{7122BB93-3D71-4B49-A307-51A6EC2B3DAB}" srcOrd="1" destOrd="0" presId="urn:microsoft.com/office/officeart/2018/2/layout/IconLabelList"/>
    <dgm:cxn modelId="{A2B59F50-0D5F-45A2-A135-32E6960E0EA1}" type="presParOf" srcId="{38A2D735-5DFF-4F42-A6E9-3783AFC06E76}" destId="{9ED5A958-32E3-4DB6-B9D9-A3398F466A47}" srcOrd="2" destOrd="0" presId="urn:microsoft.com/office/officeart/2018/2/layout/IconLabelList"/>
    <dgm:cxn modelId="{BD231A78-4A44-4D16-AAB6-D3555268CDBE}" type="presParOf" srcId="{9ED5A958-32E3-4DB6-B9D9-A3398F466A47}" destId="{3A42D17B-AE5C-438A-AC42-DFC151F1F16C}" srcOrd="0" destOrd="0" presId="urn:microsoft.com/office/officeart/2018/2/layout/IconLabelList"/>
    <dgm:cxn modelId="{F60930BF-A5FB-43AB-B9D3-0DB5E454739C}" type="presParOf" srcId="{9ED5A958-32E3-4DB6-B9D9-A3398F466A47}" destId="{499D76E9-C17D-4BB9-A0BD-D44C355C1B10}" srcOrd="1" destOrd="0" presId="urn:microsoft.com/office/officeart/2018/2/layout/IconLabelList"/>
    <dgm:cxn modelId="{5F9EAFC8-5F4C-49AB-8019-CC6EC8551C4A}" type="presParOf" srcId="{9ED5A958-32E3-4DB6-B9D9-A3398F466A47}" destId="{7A8A8787-086E-4344-9CE9-6372FF568653}" srcOrd="2" destOrd="0" presId="urn:microsoft.com/office/officeart/2018/2/layout/IconLabelList"/>
    <dgm:cxn modelId="{FB5CCC52-654A-46D7-A615-A70B0ED4A7F7}" type="presParOf" srcId="{38A2D735-5DFF-4F42-A6E9-3783AFC06E76}" destId="{7F979461-730D-4C9B-A08D-924C02E4F857}" srcOrd="3" destOrd="0" presId="urn:microsoft.com/office/officeart/2018/2/layout/IconLabelList"/>
    <dgm:cxn modelId="{0C100D16-FB24-44E4-8333-FC71C9E88F07}" type="presParOf" srcId="{38A2D735-5DFF-4F42-A6E9-3783AFC06E76}" destId="{E2DA31EB-A5B6-46DF-AE99-A5824837597C}" srcOrd="4" destOrd="0" presId="urn:microsoft.com/office/officeart/2018/2/layout/IconLabelList"/>
    <dgm:cxn modelId="{248B99E1-137D-4464-A6F2-21AB0D537AB1}" type="presParOf" srcId="{E2DA31EB-A5B6-46DF-AE99-A5824837597C}" destId="{67893680-04CD-41BA-8BCA-02D4AECE4A33}" srcOrd="0" destOrd="0" presId="urn:microsoft.com/office/officeart/2018/2/layout/IconLabelList"/>
    <dgm:cxn modelId="{2CE558A7-7074-45CB-88B2-1EBF79F8BDFD}" type="presParOf" srcId="{E2DA31EB-A5B6-46DF-AE99-A5824837597C}" destId="{ABCF1A8E-9F8F-40E9-917D-A07ABA9B4537}" srcOrd="1" destOrd="0" presId="urn:microsoft.com/office/officeart/2018/2/layout/IconLabelList"/>
    <dgm:cxn modelId="{270C0F01-0D45-486C-9046-5BC69F4FD557}" type="presParOf" srcId="{E2DA31EB-A5B6-46DF-AE99-A5824837597C}" destId="{F5881AA8-BCAF-4861-8E41-83B955ECBF11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B370CD-89B7-4E64-885D-8B145A90D52F}">
      <dsp:nvSpPr>
        <dsp:cNvPr id="0" name=""/>
        <dsp:cNvSpPr/>
      </dsp:nvSpPr>
      <dsp:spPr>
        <a:xfrm>
          <a:off x="0" y="908268"/>
          <a:ext cx="6245265" cy="167680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4CB5B1-E27A-4152-9FAB-EF17604C3B88}">
      <dsp:nvSpPr>
        <dsp:cNvPr id="0" name=""/>
        <dsp:cNvSpPr/>
      </dsp:nvSpPr>
      <dsp:spPr>
        <a:xfrm>
          <a:off x="507233" y="1285549"/>
          <a:ext cx="922242" cy="92224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1BCCAC-2FB9-422C-85BD-8889356FD8B2}">
      <dsp:nvSpPr>
        <dsp:cNvPr id="0" name=""/>
        <dsp:cNvSpPr/>
      </dsp:nvSpPr>
      <dsp:spPr>
        <a:xfrm>
          <a:off x="1936708" y="908268"/>
          <a:ext cx="4308556" cy="16768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462" tIns="177462" rIns="177462" bIns="17746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2500" b="1" kern="1200"/>
            <a:t>Traditional Model:</a:t>
          </a:r>
          <a:r>
            <a:rPr lang="en-MY" sz="2500" kern="1200"/>
            <a:t> Buy a license, install software on a local machine.</a:t>
          </a:r>
          <a:endParaRPr lang="en-US" sz="2500" kern="1200"/>
        </a:p>
      </dsp:txBody>
      <dsp:txXfrm>
        <a:off x="1936708" y="908268"/>
        <a:ext cx="4308556" cy="1676804"/>
      </dsp:txXfrm>
    </dsp:sp>
    <dsp:sp modelId="{20AF4748-82E5-4094-B36A-725FB28F3102}">
      <dsp:nvSpPr>
        <dsp:cNvPr id="0" name=""/>
        <dsp:cNvSpPr/>
      </dsp:nvSpPr>
      <dsp:spPr>
        <a:xfrm>
          <a:off x="0" y="3004274"/>
          <a:ext cx="6245265" cy="167680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6A9381-88E1-4CB1-89B3-2C98C5D7441C}">
      <dsp:nvSpPr>
        <dsp:cNvPr id="0" name=""/>
        <dsp:cNvSpPr/>
      </dsp:nvSpPr>
      <dsp:spPr>
        <a:xfrm>
          <a:off x="507233" y="3381554"/>
          <a:ext cx="922242" cy="92224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BD6198-8843-4F2B-9E62-033F9E546D55}">
      <dsp:nvSpPr>
        <dsp:cNvPr id="0" name=""/>
        <dsp:cNvSpPr/>
      </dsp:nvSpPr>
      <dsp:spPr>
        <a:xfrm>
          <a:off x="1936708" y="3004274"/>
          <a:ext cx="4308556" cy="16768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462" tIns="177462" rIns="177462" bIns="17746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2500" b="1" kern="1200"/>
            <a:t>SaaS Model:</a:t>
          </a:r>
          <a:r>
            <a:rPr lang="en-MY" sz="2500" kern="1200"/>
            <a:t> Access software through a web browser, pay as you go.</a:t>
          </a:r>
          <a:endParaRPr lang="en-US" sz="2500" kern="1200"/>
        </a:p>
      </dsp:txBody>
      <dsp:txXfrm>
        <a:off x="1936708" y="3004274"/>
        <a:ext cx="4308556" cy="167680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E015B3-BC6C-44F8-ABC7-860CBEE1DF1B}">
      <dsp:nvSpPr>
        <dsp:cNvPr id="0" name=""/>
        <dsp:cNvSpPr/>
      </dsp:nvSpPr>
      <dsp:spPr>
        <a:xfrm>
          <a:off x="0" y="2288"/>
          <a:ext cx="6364224" cy="115984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92550E-FE8A-4F73-9363-184A9E79AA99}">
      <dsp:nvSpPr>
        <dsp:cNvPr id="0" name=""/>
        <dsp:cNvSpPr/>
      </dsp:nvSpPr>
      <dsp:spPr>
        <a:xfrm>
          <a:off x="350852" y="263253"/>
          <a:ext cx="637913" cy="63791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9AB8BC-A171-4C45-BEDE-51DD677B1065}">
      <dsp:nvSpPr>
        <dsp:cNvPr id="0" name=""/>
        <dsp:cNvSpPr/>
      </dsp:nvSpPr>
      <dsp:spPr>
        <a:xfrm>
          <a:off x="1339618" y="2288"/>
          <a:ext cx="5024605" cy="115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50" tIns="122750" rIns="122750" bIns="12275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2100" b="1" kern="1200"/>
            <a:t>Multi-Tenancy:</a:t>
          </a:r>
          <a:r>
            <a:rPr lang="en-MY" sz="2100" kern="1200"/>
            <a:t> A single instance serves multiple customers.</a:t>
          </a:r>
          <a:endParaRPr lang="en-US" sz="2100" kern="1200"/>
        </a:p>
      </dsp:txBody>
      <dsp:txXfrm>
        <a:off x="1339618" y="2288"/>
        <a:ext cx="5024605" cy="1159843"/>
      </dsp:txXfrm>
    </dsp:sp>
    <dsp:sp modelId="{1BFA4C71-AAE2-41A1-AF8E-8B191FE87FAD}">
      <dsp:nvSpPr>
        <dsp:cNvPr id="0" name=""/>
        <dsp:cNvSpPr/>
      </dsp:nvSpPr>
      <dsp:spPr>
        <a:xfrm>
          <a:off x="0" y="1452092"/>
          <a:ext cx="6364224" cy="115984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C41118-8832-4845-A811-74594307FF1F}">
      <dsp:nvSpPr>
        <dsp:cNvPr id="0" name=""/>
        <dsp:cNvSpPr/>
      </dsp:nvSpPr>
      <dsp:spPr>
        <a:xfrm>
          <a:off x="350852" y="1713057"/>
          <a:ext cx="637913" cy="63791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8B8251-6710-4862-A22B-2F96E8B918B8}">
      <dsp:nvSpPr>
        <dsp:cNvPr id="0" name=""/>
        <dsp:cNvSpPr/>
      </dsp:nvSpPr>
      <dsp:spPr>
        <a:xfrm>
          <a:off x="1339618" y="1452092"/>
          <a:ext cx="5024605" cy="115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50" tIns="122750" rIns="122750" bIns="12275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2100" b="1" kern="1200"/>
            <a:t>Scalability:</a:t>
          </a:r>
          <a:r>
            <a:rPr lang="en-MY" sz="2100" kern="1200"/>
            <a:t> Can handle thousands of users without performance drop.</a:t>
          </a:r>
          <a:endParaRPr lang="en-US" sz="2100" kern="1200"/>
        </a:p>
      </dsp:txBody>
      <dsp:txXfrm>
        <a:off x="1339618" y="1452092"/>
        <a:ext cx="5024605" cy="1159843"/>
      </dsp:txXfrm>
    </dsp:sp>
    <dsp:sp modelId="{7F602CD6-3730-4C19-A9F3-F38B8F120ADF}">
      <dsp:nvSpPr>
        <dsp:cNvPr id="0" name=""/>
        <dsp:cNvSpPr/>
      </dsp:nvSpPr>
      <dsp:spPr>
        <a:xfrm>
          <a:off x="0" y="2901896"/>
          <a:ext cx="6364224" cy="115984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161A61-E33A-482D-99D8-A70170F08085}">
      <dsp:nvSpPr>
        <dsp:cNvPr id="0" name=""/>
        <dsp:cNvSpPr/>
      </dsp:nvSpPr>
      <dsp:spPr>
        <a:xfrm>
          <a:off x="350852" y="3162861"/>
          <a:ext cx="637913" cy="63791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49AE6B-4718-432C-8822-967808EFED73}">
      <dsp:nvSpPr>
        <dsp:cNvPr id="0" name=""/>
        <dsp:cNvSpPr/>
      </dsp:nvSpPr>
      <dsp:spPr>
        <a:xfrm>
          <a:off x="1339618" y="2901896"/>
          <a:ext cx="5024605" cy="115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50" tIns="122750" rIns="122750" bIns="12275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2100" b="1" kern="1200"/>
            <a:t>Automatic Updates:</a:t>
          </a:r>
          <a:r>
            <a:rPr lang="en-MY" sz="2100" kern="1200"/>
            <a:t> No manual upgrades needed.</a:t>
          </a:r>
          <a:endParaRPr lang="en-US" sz="2100" kern="1200"/>
        </a:p>
      </dsp:txBody>
      <dsp:txXfrm>
        <a:off x="1339618" y="2901896"/>
        <a:ext cx="5024605" cy="1159843"/>
      </dsp:txXfrm>
    </dsp:sp>
    <dsp:sp modelId="{00A1154F-C4FE-4979-89D1-861E986257FE}">
      <dsp:nvSpPr>
        <dsp:cNvPr id="0" name=""/>
        <dsp:cNvSpPr/>
      </dsp:nvSpPr>
      <dsp:spPr>
        <a:xfrm>
          <a:off x="0" y="4351700"/>
          <a:ext cx="6364224" cy="115984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805985-F543-4E14-A267-A4F79951565B}">
      <dsp:nvSpPr>
        <dsp:cNvPr id="0" name=""/>
        <dsp:cNvSpPr/>
      </dsp:nvSpPr>
      <dsp:spPr>
        <a:xfrm>
          <a:off x="350852" y="4612665"/>
          <a:ext cx="637913" cy="63791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31CDE0-91E8-4E79-A703-FE33ACE8C2D7}">
      <dsp:nvSpPr>
        <dsp:cNvPr id="0" name=""/>
        <dsp:cNvSpPr/>
      </dsp:nvSpPr>
      <dsp:spPr>
        <a:xfrm>
          <a:off x="1339618" y="4351700"/>
          <a:ext cx="5024605" cy="115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50" tIns="122750" rIns="122750" bIns="12275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2100" b="1" kern="1200"/>
            <a:t>Security &amp; Compliance:</a:t>
          </a:r>
          <a:r>
            <a:rPr lang="en-MY" sz="2100" kern="1200"/>
            <a:t> Data encryption and access control managed by the provider.</a:t>
          </a:r>
          <a:endParaRPr lang="en-US" sz="2100" kern="1200"/>
        </a:p>
      </dsp:txBody>
      <dsp:txXfrm>
        <a:off x="1339618" y="4351700"/>
        <a:ext cx="5024605" cy="115984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51E0F2-2496-7241-B733-6286EFB6DB2D}">
      <dsp:nvSpPr>
        <dsp:cNvPr id="0" name=""/>
        <dsp:cNvSpPr/>
      </dsp:nvSpPr>
      <dsp:spPr>
        <a:xfrm>
          <a:off x="0" y="21455"/>
          <a:ext cx="6364224" cy="10342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2600" b="1" kern="1200"/>
            <a:t>Cost-Effective:</a:t>
          </a:r>
          <a:r>
            <a:rPr lang="en-MY" sz="2600" kern="1200"/>
            <a:t> No upfront software purchase.</a:t>
          </a:r>
          <a:endParaRPr lang="en-US" sz="2600" kern="1200"/>
        </a:p>
      </dsp:txBody>
      <dsp:txXfrm>
        <a:off x="50489" y="71944"/>
        <a:ext cx="6263246" cy="933302"/>
      </dsp:txXfrm>
    </dsp:sp>
    <dsp:sp modelId="{1288F790-02A7-0342-BBC5-58E8B40D2D3D}">
      <dsp:nvSpPr>
        <dsp:cNvPr id="0" name=""/>
        <dsp:cNvSpPr/>
      </dsp:nvSpPr>
      <dsp:spPr>
        <a:xfrm>
          <a:off x="0" y="1130615"/>
          <a:ext cx="6364224" cy="1034280"/>
        </a:xfrm>
        <a:prstGeom prst="roundRect">
          <a:avLst/>
        </a:prstGeom>
        <a:solidFill>
          <a:schemeClr val="accent5">
            <a:hueOff val="-3038037"/>
            <a:satOff val="-207"/>
            <a:lumOff val="49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2600" b="1" kern="1200"/>
            <a:t>Accessibility:</a:t>
          </a:r>
          <a:r>
            <a:rPr lang="en-MY" sz="2600" kern="1200"/>
            <a:t> Use from any device, anywhere.</a:t>
          </a:r>
          <a:endParaRPr lang="en-US" sz="2600" kern="1200"/>
        </a:p>
      </dsp:txBody>
      <dsp:txXfrm>
        <a:off x="50489" y="1181104"/>
        <a:ext cx="6263246" cy="933302"/>
      </dsp:txXfrm>
    </dsp:sp>
    <dsp:sp modelId="{1B8D5800-1211-6848-A53E-4DD21C637436}">
      <dsp:nvSpPr>
        <dsp:cNvPr id="0" name=""/>
        <dsp:cNvSpPr/>
      </dsp:nvSpPr>
      <dsp:spPr>
        <a:xfrm>
          <a:off x="0" y="2239775"/>
          <a:ext cx="6364224" cy="1034280"/>
        </a:xfrm>
        <a:prstGeom prst="roundRect">
          <a:avLst/>
        </a:prstGeom>
        <a:solidFill>
          <a:schemeClr val="accent5">
            <a:hueOff val="-6076075"/>
            <a:satOff val="-413"/>
            <a:lumOff val="98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2600" b="1" kern="1200"/>
            <a:t>Scalability:</a:t>
          </a:r>
          <a:r>
            <a:rPr lang="en-MY" sz="2600" kern="1200"/>
            <a:t> Grow or shrink user base easily.</a:t>
          </a:r>
          <a:endParaRPr lang="en-US" sz="2600" kern="1200"/>
        </a:p>
      </dsp:txBody>
      <dsp:txXfrm>
        <a:off x="50489" y="2290264"/>
        <a:ext cx="6263246" cy="933302"/>
      </dsp:txXfrm>
    </dsp:sp>
    <dsp:sp modelId="{660F5C0B-6B2E-F844-ADAA-8EE9F51B07BD}">
      <dsp:nvSpPr>
        <dsp:cNvPr id="0" name=""/>
        <dsp:cNvSpPr/>
      </dsp:nvSpPr>
      <dsp:spPr>
        <a:xfrm>
          <a:off x="0" y="3348936"/>
          <a:ext cx="6364224" cy="1034280"/>
        </a:xfrm>
        <a:prstGeom prst="roundRect">
          <a:avLst/>
        </a:prstGeom>
        <a:solidFill>
          <a:schemeClr val="accent5">
            <a:hueOff val="-9114112"/>
            <a:satOff val="-620"/>
            <a:lumOff val="147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2600" b="1" kern="1200"/>
            <a:t>Security:</a:t>
          </a:r>
          <a:r>
            <a:rPr lang="en-MY" sz="2600" kern="1200"/>
            <a:t> Handled by professionals.</a:t>
          </a:r>
          <a:endParaRPr lang="en-US" sz="2600" kern="1200"/>
        </a:p>
      </dsp:txBody>
      <dsp:txXfrm>
        <a:off x="50489" y="3399425"/>
        <a:ext cx="6263246" cy="933302"/>
      </dsp:txXfrm>
    </dsp:sp>
    <dsp:sp modelId="{F016ECA1-8FBB-D74E-A4F8-BFECE31BB948}">
      <dsp:nvSpPr>
        <dsp:cNvPr id="0" name=""/>
        <dsp:cNvSpPr/>
      </dsp:nvSpPr>
      <dsp:spPr>
        <a:xfrm>
          <a:off x="0" y="4458096"/>
          <a:ext cx="6364224" cy="1034280"/>
        </a:xfrm>
        <a:prstGeom prst="roundRect">
          <a:avLst/>
        </a:prstGeom>
        <a:solidFill>
          <a:schemeClr val="accent5">
            <a:hueOff val="-12152150"/>
            <a:satOff val="-826"/>
            <a:lumOff val="196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2600" b="1" kern="1200"/>
            <a:t>No Maintenance:</a:t>
          </a:r>
          <a:r>
            <a:rPr lang="en-MY" sz="2600" kern="1200"/>
            <a:t> No need to update or patch software.</a:t>
          </a:r>
          <a:endParaRPr lang="en-US" sz="2600" kern="1200"/>
        </a:p>
      </dsp:txBody>
      <dsp:txXfrm>
        <a:off x="50489" y="4508585"/>
        <a:ext cx="6263246" cy="93330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3D96DE-3DD8-4C38-8763-0120872D4C29}">
      <dsp:nvSpPr>
        <dsp:cNvPr id="0" name=""/>
        <dsp:cNvSpPr/>
      </dsp:nvSpPr>
      <dsp:spPr>
        <a:xfrm>
          <a:off x="973190" y="986724"/>
          <a:ext cx="1264141" cy="126414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B89EE0-5505-4C93-8695-893C93150459}">
      <dsp:nvSpPr>
        <dsp:cNvPr id="0" name=""/>
        <dsp:cNvSpPr/>
      </dsp:nvSpPr>
      <dsp:spPr>
        <a:xfrm>
          <a:off x="1242597" y="1256131"/>
          <a:ext cx="725326" cy="7253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EEFBFB-C332-4450-B48B-A555CD6B9A1B}">
      <dsp:nvSpPr>
        <dsp:cNvPr id="0" name=""/>
        <dsp:cNvSpPr/>
      </dsp:nvSpPr>
      <dsp:spPr>
        <a:xfrm>
          <a:off x="569079" y="2644614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MY" sz="1300" b="1" kern="1200"/>
            <a:t>Internet Dependency:</a:t>
          </a:r>
          <a:r>
            <a:rPr lang="en-MY" sz="1300" kern="1200"/>
            <a:t> No internet = no access.</a:t>
          </a:r>
          <a:endParaRPr lang="en-US" sz="1300" kern="1200"/>
        </a:p>
      </dsp:txBody>
      <dsp:txXfrm>
        <a:off x="569079" y="2644614"/>
        <a:ext cx="2072362" cy="720000"/>
      </dsp:txXfrm>
    </dsp:sp>
    <dsp:sp modelId="{FDB37E15-8B7D-448E-9F9D-51E3330E25F0}">
      <dsp:nvSpPr>
        <dsp:cNvPr id="0" name=""/>
        <dsp:cNvSpPr/>
      </dsp:nvSpPr>
      <dsp:spPr>
        <a:xfrm>
          <a:off x="3408216" y="986724"/>
          <a:ext cx="1264141" cy="1264141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7D1412-D13C-4D5A-AF7A-273916B43A71}">
      <dsp:nvSpPr>
        <dsp:cNvPr id="0" name=""/>
        <dsp:cNvSpPr/>
      </dsp:nvSpPr>
      <dsp:spPr>
        <a:xfrm>
          <a:off x="3677623" y="1256131"/>
          <a:ext cx="725326" cy="7253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4466B3-70E0-493C-A0E2-C1C7FBBBFFEE}">
      <dsp:nvSpPr>
        <dsp:cNvPr id="0" name=""/>
        <dsp:cNvSpPr/>
      </dsp:nvSpPr>
      <dsp:spPr>
        <a:xfrm>
          <a:off x="3004105" y="2644614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MY" sz="1300" b="1" kern="1200"/>
            <a:t>Limited Customization:</a:t>
          </a:r>
          <a:r>
            <a:rPr lang="en-MY" sz="1300" kern="1200"/>
            <a:t> Some SaaS apps have restrictions.</a:t>
          </a:r>
          <a:endParaRPr lang="en-US" sz="1300" kern="1200"/>
        </a:p>
      </dsp:txBody>
      <dsp:txXfrm>
        <a:off x="3004105" y="2644614"/>
        <a:ext cx="2072362" cy="720000"/>
      </dsp:txXfrm>
    </dsp:sp>
    <dsp:sp modelId="{000992CE-E06E-4828-BD5F-5669250E0A7A}">
      <dsp:nvSpPr>
        <dsp:cNvPr id="0" name=""/>
        <dsp:cNvSpPr/>
      </dsp:nvSpPr>
      <dsp:spPr>
        <a:xfrm>
          <a:off x="5843242" y="986724"/>
          <a:ext cx="1264141" cy="1264141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A9342D-9394-480F-92B2-58C0453CB1E5}">
      <dsp:nvSpPr>
        <dsp:cNvPr id="0" name=""/>
        <dsp:cNvSpPr/>
      </dsp:nvSpPr>
      <dsp:spPr>
        <a:xfrm>
          <a:off x="6112649" y="1256131"/>
          <a:ext cx="725326" cy="7253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63497B-4265-41ED-A84D-3E8B992256D0}">
      <dsp:nvSpPr>
        <dsp:cNvPr id="0" name=""/>
        <dsp:cNvSpPr/>
      </dsp:nvSpPr>
      <dsp:spPr>
        <a:xfrm>
          <a:off x="5439131" y="2644614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MY" sz="1300" b="1" kern="1200"/>
            <a:t>Security Concerns:</a:t>
          </a:r>
          <a:r>
            <a:rPr lang="en-MY" sz="1300" kern="1200"/>
            <a:t> Data is stored by a third-party provider.</a:t>
          </a:r>
          <a:endParaRPr lang="en-US" sz="1300" kern="1200"/>
        </a:p>
      </dsp:txBody>
      <dsp:txXfrm>
        <a:off x="5439131" y="2644614"/>
        <a:ext cx="2072362" cy="720000"/>
      </dsp:txXfrm>
    </dsp:sp>
    <dsp:sp modelId="{42ADBD90-BFBB-4FC9-AFED-1DD3E75FCC0B}">
      <dsp:nvSpPr>
        <dsp:cNvPr id="0" name=""/>
        <dsp:cNvSpPr/>
      </dsp:nvSpPr>
      <dsp:spPr>
        <a:xfrm>
          <a:off x="8278268" y="986724"/>
          <a:ext cx="1264141" cy="1264141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3C3FF2-F231-4354-A8A5-FF66DE04CB49}">
      <dsp:nvSpPr>
        <dsp:cNvPr id="0" name=""/>
        <dsp:cNvSpPr/>
      </dsp:nvSpPr>
      <dsp:spPr>
        <a:xfrm>
          <a:off x="8547675" y="1256131"/>
          <a:ext cx="725326" cy="72532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0FEF6E-34C1-4ECA-A9CA-026F45F36395}">
      <dsp:nvSpPr>
        <dsp:cNvPr id="0" name=""/>
        <dsp:cNvSpPr/>
      </dsp:nvSpPr>
      <dsp:spPr>
        <a:xfrm>
          <a:off x="7874157" y="2644614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MY" sz="1300" b="1" kern="1200"/>
            <a:t>Vendor Lock-in:</a:t>
          </a:r>
          <a:r>
            <a:rPr lang="en-MY" sz="1300" kern="1200"/>
            <a:t> Difficult to migrate to another provider.</a:t>
          </a:r>
          <a:endParaRPr lang="en-US" sz="1300" kern="1200"/>
        </a:p>
      </dsp:txBody>
      <dsp:txXfrm>
        <a:off x="7874157" y="2644614"/>
        <a:ext cx="2072362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6203BA-B3D3-4B59-98B7-10CE072ED000}">
      <dsp:nvSpPr>
        <dsp:cNvPr id="0" name=""/>
        <dsp:cNvSpPr/>
      </dsp:nvSpPr>
      <dsp:spPr>
        <a:xfrm>
          <a:off x="679050" y="578169"/>
          <a:ext cx="1887187" cy="188718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6BD442-BDB2-411C-A7FA-9C146D7425FE}">
      <dsp:nvSpPr>
        <dsp:cNvPr id="0" name=""/>
        <dsp:cNvSpPr/>
      </dsp:nvSpPr>
      <dsp:spPr>
        <a:xfrm>
          <a:off x="1081237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909B54-7653-46A4-AEAE-9220D1934A0F}">
      <dsp:nvSpPr>
        <dsp:cNvPr id="0" name=""/>
        <dsp:cNvSpPr/>
      </dsp:nvSpPr>
      <dsp:spPr>
        <a:xfrm>
          <a:off x="75768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MY" sz="1700" b="1" kern="1200"/>
            <a:t>Subscription-based (Monthly/Yearly)</a:t>
          </a:r>
          <a:r>
            <a:rPr lang="en-MY" sz="1700" kern="1200"/>
            <a:t> – Netflix, Office 365</a:t>
          </a:r>
          <a:endParaRPr lang="en-US" sz="1700" kern="1200"/>
        </a:p>
      </dsp:txBody>
      <dsp:txXfrm>
        <a:off x="75768" y="3053169"/>
        <a:ext cx="3093750" cy="720000"/>
      </dsp:txXfrm>
    </dsp:sp>
    <dsp:sp modelId="{98EF8C33-3E01-4632-B527-2A36B8416B07}">
      <dsp:nvSpPr>
        <dsp:cNvPr id="0" name=""/>
        <dsp:cNvSpPr/>
      </dsp:nvSpPr>
      <dsp:spPr>
        <a:xfrm>
          <a:off x="4314206" y="578169"/>
          <a:ext cx="1887187" cy="188718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F26792-0450-4F8F-BD55-BA2915A81BEF}">
      <dsp:nvSpPr>
        <dsp:cNvPr id="0" name=""/>
        <dsp:cNvSpPr/>
      </dsp:nvSpPr>
      <dsp:spPr>
        <a:xfrm>
          <a:off x="4716393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ACA567-7A10-4D54-9757-9F4A5AEA1A90}">
      <dsp:nvSpPr>
        <dsp:cNvPr id="0" name=""/>
        <dsp:cNvSpPr/>
      </dsp:nvSpPr>
      <dsp:spPr>
        <a:xfrm>
          <a:off x="3710925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MY" sz="1700" b="1" kern="1200"/>
            <a:t>Pay-as-you-go (Usage-based)</a:t>
          </a:r>
          <a:r>
            <a:rPr lang="en-MY" sz="1700" kern="1200"/>
            <a:t> – AWS Lambda, Twilio</a:t>
          </a:r>
          <a:endParaRPr lang="en-US" sz="1700" kern="1200"/>
        </a:p>
      </dsp:txBody>
      <dsp:txXfrm>
        <a:off x="3710925" y="3053169"/>
        <a:ext cx="3093750" cy="720000"/>
      </dsp:txXfrm>
    </dsp:sp>
    <dsp:sp modelId="{0FA6B782-CE0B-4A13-891F-94C24AE209AA}">
      <dsp:nvSpPr>
        <dsp:cNvPr id="0" name=""/>
        <dsp:cNvSpPr/>
      </dsp:nvSpPr>
      <dsp:spPr>
        <a:xfrm>
          <a:off x="7949362" y="578169"/>
          <a:ext cx="1887187" cy="188718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9D6E4F-653E-496F-8190-E4F32922B7BD}">
      <dsp:nvSpPr>
        <dsp:cNvPr id="0" name=""/>
        <dsp:cNvSpPr/>
      </dsp:nvSpPr>
      <dsp:spPr>
        <a:xfrm>
          <a:off x="8351550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03798D-C1E2-4355-B905-BCD20D126D18}">
      <dsp:nvSpPr>
        <dsp:cNvPr id="0" name=""/>
        <dsp:cNvSpPr/>
      </dsp:nvSpPr>
      <dsp:spPr>
        <a:xfrm>
          <a:off x="7346081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MY" sz="1700" b="1" kern="1200"/>
            <a:t>Freemium (Basic free, paid premium features)</a:t>
          </a:r>
          <a:r>
            <a:rPr lang="en-MY" sz="1700" kern="1200"/>
            <a:t> – Dropbox, Slack</a:t>
          </a:r>
          <a:endParaRPr lang="en-US" sz="1700" kern="1200"/>
        </a:p>
      </dsp:txBody>
      <dsp:txXfrm>
        <a:off x="7346081" y="3053169"/>
        <a:ext cx="3093750" cy="720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D5CB90-047E-4740-B168-713E47DC380F}">
      <dsp:nvSpPr>
        <dsp:cNvPr id="0" name=""/>
        <dsp:cNvSpPr/>
      </dsp:nvSpPr>
      <dsp:spPr>
        <a:xfrm>
          <a:off x="559800" y="534037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820801-0213-4663-B416-82E6E6AF6DFB}">
      <dsp:nvSpPr>
        <dsp:cNvPr id="0" name=""/>
        <dsp:cNvSpPr/>
      </dsp:nvSpPr>
      <dsp:spPr>
        <a:xfrm>
          <a:off x="559800" y="2187217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MY" sz="3600" b="1" kern="1200"/>
            <a:t>Productivity SaaS</a:t>
          </a:r>
          <a:endParaRPr lang="en-US" sz="3600" kern="1200"/>
        </a:p>
      </dsp:txBody>
      <dsp:txXfrm>
        <a:off x="559800" y="2187217"/>
        <a:ext cx="4320000" cy="648000"/>
      </dsp:txXfrm>
    </dsp:sp>
    <dsp:sp modelId="{2D02A4B2-72B6-494C-B11A-BFD5FC56616C}">
      <dsp:nvSpPr>
        <dsp:cNvPr id="0" name=""/>
        <dsp:cNvSpPr/>
      </dsp:nvSpPr>
      <dsp:spPr>
        <a:xfrm>
          <a:off x="559800" y="2900883"/>
          <a:ext cx="4320000" cy="9164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700" kern="1200"/>
            <a:t>Google Workspace (Docs, Sheets, Slides)</a:t>
          </a:r>
          <a:endParaRPr lang="en-US" sz="1700" kern="120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700" kern="1200"/>
            <a:t>Microsoft 365</a:t>
          </a:r>
          <a:endParaRPr lang="en-US" sz="1700" kern="120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700" kern="1200"/>
            <a:t>Dropbox</a:t>
          </a:r>
          <a:endParaRPr lang="en-US" sz="1700" kern="1200"/>
        </a:p>
      </dsp:txBody>
      <dsp:txXfrm>
        <a:off x="559800" y="2900883"/>
        <a:ext cx="4320000" cy="916417"/>
      </dsp:txXfrm>
    </dsp:sp>
    <dsp:sp modelId="{50A8081B-D9D1-491C-835F-8CA4F30611AD}">
      <dsp:nvSpPr>
        <dsp:cNvPr id="0" name=""/>
        <dsp:cNvSpPr/>
      </dsp:nvSpPr>
      <dsp:spPr>
        <a:xfrm>
          <a:off x="5635800" y="534037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03B643-BE8C-443B-B9C5-6A4044979ABA}">
      <dsp:nvSpPr>
        <dsp:cNvPr id="0" name=""/>
        <dsp:cNvSpPr/>
      </dsp:nvSpPr>
      <dsp:spPr>
        <a:xfrm>
          <a:off x="5635800" y="2187217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MY" sz="3600" b="1" kern="1200"/>
            <a:t>CRM SaaS</a:t>
          </a:r>
          <a:endParaRPr lang="en-US" sz="3600" kern="1200"/>
        </a:p>
      </dsp:txBody>
      <dsp:txXfrm>
        <a:off x="5635800" y="2187217"/>
        <a:ext cx="4320000" cy="648000"/>
      </dsp:txXfrm>
    </dsp:sp>
    <dsp:sp modelId="{7A92FF53-548C-4430-8657-3E30090AB28A}">
      <dsp:nvSpPr>
        <dsp:cNvPr id="0" name=""/>
        <dsp:cNvSpPr/>
      </dsp:nvSpPr>
      <dsp:spPr>
        <a:xfrm>
          <a:off x="5635800" y="2900883"/>
          <a:ext cx="4320000" cy="9164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700" kern="1200"/>
            <a:t>Salesforce</a:t>
          </a:r>
          <a:endParaRPr lang="en-US" sz="1700" kern="120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700" kern="1200"/>
            <a:t>HubSpot</a:t>
          </a:r>
          <a:endParaRPr lang="en-US" sz="1700" kern="120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700" kern="1200"/>
            <a:t>Zoho CRM</a:t>
          </a:r>
          <a:endParaRPr lang="en-US" sz="1700" kern="1200"/>
        </a:p>
      </dsp:txBody>
      <dsp:txXfrm>
        <a:off x="5635800" y="2900883"/>
        <a:ext cx="4320000" cy="91641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4F12E2-27D3-4A81-9FFC-4E3EAB2B90F7}">
      <dsp:nvSpPr>
        <dsp:cNvPr id="0" name=""/>
        <dsp:cNvSpPr/>
      </dsp:nvSpPr>
      <dsp:spPr>
        <a:xfrm>
          <a:off x="559800" y="534037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34B472-5014-43CC-B856-D71DAB7CFC74}">
      <dsp:nvSpPr>
        <dsp:cNvPr id="0" name=""/>
        <dsp:cNvSpPr/>
      </dsp:nvSpPr>
      <dsp:spPr>
        <a:xfrm>
          <a:off x="559800" y="2187217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MY" sz="3400" kern="1200"/>
            <a:t>Communication SaaS</a:t>
          </a:r>
          <a:endParaRPr lang="en-US" sz="3400" kern="1200"/>
        </a:p>
      </dsp:txBody>
      <dsp:txXfrm>
        <a:off x="559800" y="2187217"/>
        <a:ext cx="4320000" cy="648000"/>
      </dsp:txXfrm>
    </dsp:sp>
    <dsp:sp modelId="{90B2D88F-9044-4B24-8DC0-80BA02D772F0}">
      <dsp:nvSpPr>
        <dsp:cNvPr id="0" name=""/>
        <dsp:cNvSpPr/>
      </dsp:nvSpPr>
      <dsp:spPr>
        <a:xfrm>
          <a:off x="559800" y="2900883"/>
          <a:ext cx="4320000" cy="9164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700" kern="1200"/>
            <a:t>Slack</a:t>
          </a:r>
          <a:endParaRPr lang="en-US" sz="1700" kern="120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700" kern="1200"/>
            <a:t>Zoom</a:t>
          </a:r>
          <a:endParaRPr lang="en-US" sz="1700" kern="120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700" kern="1200"/>
            <a:t>Microsoft Teams</a:t>
          </a:r>
          <a:endParaRPr lang="en-US" sz="1700" kern="1200"/>
        </a:p>
      </dsp:txBody>
      <dsp:txXfrm>
        <a:off x="559800" y="2900883"/>
        <a:ext cx="4320000" cy="916417"/>
      </dsp:txXfrm>
    </dsp:sp>
    <dsp:sp modelId="{32412ABE-5CDF-44E7-9A36-B78FFA621665}">
      <dsp:nvSpPr>
        <dsp:cNvPr id="0" name=""/>
        <dsp:cNvSpPr/>
      </dsp:nvSpPr>
      <dsp:spPr>
        <a:xfrm>
          <a:off x="5635800" y="534037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73EB76-FE8F-41BD-876E-8A21ED770DD2}">
      <dsp:nvSpPr>
        <dsp:cNvPr id="0" name=""/>
        <dsp:cNvSpPr/>
      </dsp:nvSpPr>
      <dsp:spPr>
        <a:xfrm>
          <a:off x="5635800" y="2187217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MY" sz="3400" kern="1200"/>
            <a:t>E-commerce SaaS</a:t>
          </a:r>
          <a:endParaRPr lang="en-US" sz="3400" kern="1200"/>
        </a:p>
      </dsp:txBody>
      <dsp:txXfrm>
        <a:off x="5635800" y="2187217"/>
        <a:ext cx="4320000" cy="648000"/>
      </dsp:txXfrm>
    </dsp:sp>
    <dsp:sp modelId="{7CB7EB19-6359-4E54-940B-0B83514349AD}">
      <dsp:nvSpPr>
        <dsp:cNvPr id="0" name=""/>
        <dsp:cNvSpPr/>
      </dsp:nvSpPr>
      <dsp:spPr>
        <a:xfrm>
          <a:off x="5635800" y="2900883"/>
          <a:ext cx="4320000" cy="9164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700" kern="1200"/>
            <a:t>Shopify</a:t>
          </a:r>
          <a:endParaRPr lang="en-US" sz="1700" kern="120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700" kern="1200"/>
            <a:t>BigCommerce</a:t>
          </a:r>
          <a:endParaRPr lang="en-US" sz="1700" kern="120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700" kern="1200"/>
            <a:t>Wix</a:t>
          </a:r>
          <a:endParaRPr lang="en-US" sz="1700" kern="1200"/>
        </a:p>
      </dsp:txBody>
      <dsp:txXfrm>
        <a:off x="5635800" y="2900883"/>
        <a:ext cx="4320000" cy="916417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432226-6621-B544-AD4C-5E56782CA32C}">
      <dsp:nvSpPr>
        <dsp:cNvPr id="0" name=""/>
        <dsp:cNvSpPr/>
      </dsp:nvSpPr>
      <dsp:spPr>
        <a:xfrm>
          <a:off x="0" y="3720030"/>
          <a:ext cx="2626614" cy="81385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805" tIns="135128" rIns="186805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900" b="1" kern="1200"/>
            <a:t>4. SaaS in Cybersecurity</a:t>
          </a:r>
          <a:endParaRPr lang="en-US" sz="1900" kern="1200"/>
        </a:p>
      </dsp:txBody>
      <dsp:txXfrm>
        <a:off x="0" y="3720030"/>
        <a:ext cx="2626614" cy="813851"/>
      </dsp:txXfrm>
    </dsp:sp>
    <dsp:sp modelId="{76388E5B-26C9-7A4F-9122-C07563906F59}">
      <dsp:nvSpPr>
        <dsp:cNvPr id="0" name=""/>
        <dsp:cNvSpPr/>
      </dsp:nvSpPr>
      <dsp:spPr>
        <a:xfrm>
          <a:off x="2626614" y="3720030"/>
          <a:ext cx="7879842" cy="813851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840" tIns="165100" rIns="159840" bIns="16510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300" kern="1200"/>
            <a:t>Cloud-based security solutions (Cloudflare, Norton)</a:t>
          </a:r>
          <a:endParaRPr lang="en-US" sz="1300" kern="1200"/>
        </a:p>
      </dsp:txBody>
      <dsp:txXfrm>
        <a:off x="2626614" y="3720030"/>
        <a:ext cx="7879842" cy="813851"/>
      </dsp:txXfrm>
    </dsp:sp>
    <dsp:sp modelId="{12D712E6-D4F6-CB49-BF8D-A1D8400FB7D2}">
      <dsp:nvSpPr>
        <dsp:cNvPr id="0" name=""/>
        <dsp:cNvSpPr/>
      </dsp:nvSpPr>
      <dsp:spPr>
        <a:xfrm rot="10800000">
          <a:off x="0" y="2480534"/>
          <a:ext cx="2626614" cy="1251703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5">
            <a:hueOff val="-4050717"/>
            <a:satOff val="-275"/>
            <a:lumOff val="654"/>
            <a:alphaOff val="0"/>
          </a:schemeClr>
        </a:solidFill>
        <a:ln w="19050" cap="flat" cmpd="sng" algn="ctr">
          <a:solidFill>
            <a:schemeClr val="accent5">
              <a:hueOff val="-4050717"/>
              <a:satOff val="-275"/>
              <a:lumOff val="65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805" tIns="135128" rIns="186805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900" b="1" kern="1200"/>
            <a:t>3. SaaS in Healthcare</a:t>
          </a:r>
          <a:endParaRPr lang="en-US" sz="1900" kern="1200"/>
        </a:p>
      </dsp:txBody>
      <dsp:txXfrm rot="-10800000">
        <a:off x="0" y="2480534"/>
        <a:ext cx="2626614" cy="813607"/>
      </dsp:txXfrm>
    </dsp:sp>
    <dsp:sp modelId="{8BE98EFD-AD2C-3144-BE80-997943B0823F}">
      <dsp:nvSpPr>
        <dsp:cNvPr id="0" name=""/>
        <dsp:cNvSpPr/>
      </dsp:nvSpPr>
      <dsp:spPr>
        <a:xfrm>
          <a:off x="2626614" y="2480534"/>
          <a:ext cx="7879842" cy="813607"/>
        </a:xfrm>
        <a:prstGeom prst="rect">
          <a:avLst/>
        </a:prstGeom>
        <a:solidFill>
          <a:schemeClr val="accent5">
            <a:tint val="40000"/>
            <a:alpha val="90000"/>
            <a:hueOff val="-3981555"/>
            <a:satOff val="889"/>
            <a:lumOff val="134"/>
            <a:alphaOff val="0"/>
          </a:schemeClr>
        </a:solidFill>
        <a:ln w="19050" cap="flat" cmpd="sng" algn="ctr">
          <a:solidFill>
            <a:schemeClr val="accent5">
              <a:tint val="40000"/>
              <a:alpha val="90000"/>
              <a:hueOff val="-3981555"/>
              <a:satOff val="889"/>
              <a:lumOff val="13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840" tIns="165100" rIns="159840" bIns="16510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300" kern="1200"/>
            <a:t>Electronic Health Records (EHR) systems (Athenahealth)</a:t>
          </a:r>
          <a:endParaRPr lang="en-US" sz="1300" kern="1200"/>
        </a:p>
      </dsp:txBody>
      <dsp:txXfrm>
        <a:off x="2626614" y="2480534"/>
        <a:ext cx="7879842" cy="813607"/>
      </dsp:txXfrm>
    </dsp:sp>
    <dsp:sp modelId="{D6986DE2-6BE6-B941-93B2-022E35C0022F}">
      <dsp:nvSpPr>
        <dsp:cNvPr id="0" name=""/>
        <dsp:cNvSpPr/>
      </dsp:nvSpPr>
      <dsp:spPr>
        <a:xfrm rot="10800000">
          <a:off x="0" y="1241038"/>
          <a:ext cx="2626614" cy="1251703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5">
            <a:hueOff val="-8101434"/>
            <a:satOff val="-551"/>
            <a:lumOff val="1307"/>
            <a:alphaOff val="0"/>
          </a:schemeClr>
        </a:solidFill>
        <a:ln w="19050" cap="flat" cmpd="sng" algn="ctr">
          <a:solidFill>
            <a:schemeClr val="accent5">
              <a:hueOff val="-8101434"/>
              <a:satOff val="-551"/>
              <a:lumOff val="130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805" tIns="135128" rIns="186805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900" b="1" kern="1200"/>
            <a:t>2. SaaS in Education</a:t>
          </a:r>
          <a:endParaRPr lang="en-US" sz="1900" kern="1200"/>
        </a:p>
      </dsp:txBody>
      <dsp:txXfrm rot="-10800000">
        <a:off x="0" y="1241038"/>
        <a:ext cx="2626614" cy="813607"/>
      </dsp:txXfrm>
    </dsp:sp>
    <dsp:sp modelId="{2F665E98-5F41-6646-A3BB-1ABAEF18E19E}">
      <dsp:nvSpPr>
        <dsp:cNvPr id="0" name=""/>
        <dsp:cNvSpPr/>
      </dsp:nvSpPr>
      <dsp:spPr>
        <a:xfrm>
          <a:off x="2626614" y="1241038"/>
          <a:ext cx="7879842" cy="813607"/>
        </a:xfrm>
        <a:prstGeom prst="rect">
          <a:avLst/>
        </a:prstGeom>
        <a:solidFill>
          <a:schemeClr val="accent5">
            <a:tint val="40000"/>
            <a:alpha val="90000"/>
            <a:hueOff val="-7963110"/>
            <a:satOff val="1778"/>
            <a:lumOff val="267"/>
            <a:alphaOff val="0"/>
          </a:schemeClr>
        </a:solidFill>
        <a:ln w="19050" cap="flat" cmpd="sng" algn="ctr">
          <a:solidFill>
            <a:schemeClr val="accent5">
              <a:tint val="40000"/>
              <a:alpha val="90000"/>
              <a:hueOff val="-7963110"/>
              <a:satOff val="1778"/>
              <a:lumOff val="26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840" tIns="165100" rIns="159840" bIns="16510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300" kern="1200"/>
            <a:t>Online Learning (Coursera, Udemy)</a:t>
          </a:r>
          <a:endParaRPr lang="en-US" sz="1300" kern="1200"/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300" kern="1200"/>
            <a:t>Virtual Classrooms (Google Classroom)</a:t>
          </a:r>
          <a:endParaRPr lang="en-US" sz="1300" kern="1200"/>
        </a:p>
      </dsp:txBody>
      <dsp:txXfrm>
        <a:off x="2626614" y="1241038"/>
        <a:ext cx="7879842" cy="813607"/>
      </dsp:txXfrm>
    </dsp:sp>
    <dsp:sp modelId="{8D53C96E-8238-F64B-BDE9-85144C26D0FF}">
      <dsp:nvSpPr>
        <dsp:cNvPr id="0" name=""/>
        <dsp:cNvSpPr/>
      </dsp:nvSpPr>
      <dsp:spPr>
        <a:xfrm rot="10800000">
          <a:off x="0" y="1541"/>
          <a:ext cx="2626614" cy="1251703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5">
            <a:hueOff val="-12152150"/>
            <a:satOff val="-826"/>
            <a:lumOff val="1961"/>
            <a:alphaOff val="0"/>
          </a:schemeClr>
        </a:solidFill>
        <a:ln w="19050" cap="flat" cmpd="sng" algn="ctr">
          <a:solidFill>
            <a:schemeClr val="accent5">
              <a:hueOff val="-12152150"/>
              <a:satOff val="-826"/>
              <a:lumOff val="19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805" tIns="135128" rIns="186805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900" b="1" kern="1200"/>
            <a:t>1. SaaS in Business</a:t>
          </a:r>
          <a:endParaRPr lang="en-US" sz="1900" kern="1200"/>
        </a:p>
      </dsp:txBody>
      <dsp:txXfrm rot="-10800000">
        <a:off x="0" y="1541"/>
        <a:ext cx="2626614" cy="813607"/>
      </dsp:txXfrm>
    </dsp:sp>
    <dsp:sp modelId="{25BE1B00-1C6D-F44E-9D6E-7FC5E8328D99}">
      <dsp:nvSpPr>
        <dsp:cNvPr id="0" name=""/>
        <dsp:cNvSpPr/>
      </dsp:nvSpPr>
      <dsp:spPr>
        <a:xfrm>
          <a:off x="2626614" y="1541"/>
          <a:ext cx="7879842" cy="813607"/>
        </a:xfrm>
        <a:prstGeom prst="rect">
          <a:avLst/>
        </a:prstGeom>
        <a:solidFill>
          <a:schemeClr val="accent5">
            <a:tint val="40000"/>
            <a:alpha val="90000"/>
            <a:hueOff val="-11944666"/>
            <a:satOff val="2667"/>
            <a:lumOff val="401"/>
            <a:alphaOff val="0"/>
          </a:schemeClr>
        </a:solidFill>
        <a:ln w="19050" cap="flat" cmpd="sng" algn="ctr">
          <a:solidFill>
            <a:schemeClr val="accent5">
              <a:tint val="40000"/>
              <a:alpha val="90000"/>
              <a:hueOff val="-11944666"/>
              <a:satOff val="2667"/>
              <a:lumOff val="40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840" tIns="165100" rIns="159840" bIns="16510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300" kern="1200"/>
            <a:t>Cloud-based accounting (QuickBooks)</a:t>
          </a:r>
          <a:endParaRPr lang="en-US" sz="1300" kern="1200"/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300" kern="1200"/>
            <a:t>HR &amp; Payroll (BambooHR, Workday)</a:t>
          </a:r>
          <a:endParaRPr lang="en-US" sz="1300" kern="1200"/>
        </a:p>
      </dsp:txBody>
      <dsp:txXfrm>
        <a:off x="2626614" y="1541"/>
        <a:ext cx="7879842" cy="813607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43ED19-89C2-4F60-882D-5E979923BF78}">
      <dsp:nvSpPr>
        <dsp:cNvPr id="0" name=""/>
        <dsp:cNvSpPr/>
      </dsp:nvSpPr>
      <dsp:spPr>
        <a:xfrm>
          <a:off x="1167993" y="421040"/>
          <a:ext cx="1292537" cy="12925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587C50-732A-4C65-A229-6D876F05EFB4}">
      <dsp:nvSpPr>
        <dsp:cNvPr id="0" name=""/>
        <dsp:cNvSpPr/>
      </dsp:nvSpPr>
      <dsp:spPr>
        <a:xfrm>
          <a:off x="378109" y="2068861"/>
          <a:ext cx="287230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2000" b="1" kern="1200"/>
            <a:t>Data Privacy:</a:t>
          </a:r>
          <a:r>
            <a:rPr lang="en-MY" sz="2000" kern="1200"/>
            <a:t> Ensure GDPR &amp; compliance.</a:t>
          </a:r>
          <a:endParaRPr lang="en-US" sz="2000" kern="1200"/>
        </a:p>
      </dsp:txBody>
      <dsp:txXfrm>
        <a:off x="378109" y="2068861"/>
        <a:ext cx="2872305" cy="720000"/>
      </dsp:txXfrm>
    </dsp:sp>
    <dsp:sp modelId="{3A42D17B-AE5C-438A-AC42-DFC151F1F16C}">
      <dsp:nvSpPr>
        <dsp:cNvPr id="0" name=""/>
        <dsp:cNvSpPr/>
      </dsp:nvSpPr>
      <dsp:spPr>
        <a:xfrm>
          <a:off x="4542951" y="421040"/>
          <a:ext cx="1292537" cy="12925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8A8787-086E-4344-9CE9-6372FF568653}">
      <dsp:nvSpPr>
        <dsp:cNvPr id="0" name=""/>
        <dsp:cNvSpPr/>
      </dsp:nvSpPr>
      <dsp:spPr>
        <a:xfrm>
          <a:off x="3753067" y="2068861"/>
          <a:ext cx="287230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2000" b="1" kern="1200"/>
            <a:t>Downtime Risks:</a:t>
          </a:r>
          <a:r>
            <a:rPr lang="en-MY" sz="2000" kern="1200"/>
            <a:t> Choose reliable providers.</a:t>
          </a:r>
          <a:endParaRPr lang="en-US" sz="2000" kern="1200"/>
        </a:p>
      </dsp:txBody>
      <dsp:txXfrm>
        <a:off x="3753067" y="2068861"/>
        <a:ext cx="2872305" cy="720000"/>
      </dsp:txXfrm>
    </dsp:sp>
    <dsp:sp modelId="{67893680-04CD-41BA-8BCA-02D4AECE4A33}">
      <dsp:nvSpPr>
        <dsp:cNvPr id="0" name=""/>
        <dsp:cNvSpPr/>
      </dsp:nvSpPr>
      <dsp:spPr>
        <a:xfrm>
          <a:off x="7917909" y="421040"/>
          <a:ext cx="1292537" cy="12925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881AA8-BCAF-4861-8E41-83B955ECBF11}">
      <dsp:nvSpPr>
        <dsp:cNvPr id="0" name=""/>
        <dsp:cNvSpPr/>
      </dsp:nvSpPr>
      <dsp:spPr>
        <a:xfrm>
          <a:off x="7128025" y="2068861"/>
          <a:ext cx="287230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2000" b="1" kern="1200"/>
            <a:t>Cybersecurity Threats:</a:t>
          </a:r>
          <a:r>
            <a:rPr lang="en-MY" sz="2000" kern="1200"/>
            <a:t> Use MFA, encryption.</a:t>
          </a:r>
          <a:endParaRPr lang="en-US" sz="2000" kern="1200"/>
        </a:p>
      </dsp:txBody>
      <dsp:txXfrm>
        <a:off x="7128025" y="2068861"/>
        <a:ext cx="2872305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C173AD-E9AC-B74A-BD3A-02A91DB8D501}" type="datetimeFigureOut">
              <a:rPr lang="en-US" smtClean="0"/>
              <a:t>3/4/25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51DEFD-2017-4F41-BFA6-D7363079E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8254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40C13-F8BE-8321-C6DA-3A10B856D4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29592C-F7EB-1B4D-D1F5-D8152F0196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A44D9-478F-AA41-16A5-702B98820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CF7FB-AA68-5644-8F3F-F9B62D0E9394}" type="datetimeFigureOut">
              <a:rPr lang="en-US" smtClean="0"/>
              <a:t>3/4/25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95D99-5C1F-D06D-36AD-147FF6148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F0A96D-4EC5-1EBF-2447-04A7E1129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C99BA-5091-BF48-BB9A-671AA8F93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966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C8276-61D4-8CC0-A053-162AA8D98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4D2E46-B36B-A39B-E283-1563E0D164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10D3FB-C0F2-2197-1E62-EF347919F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CF7FB-AA68-5644-8F3F-F9B62D0E9394}" type="datetimeFigureOut">
              <a:rPr lang="en-US" smtClean="0"/>
              <a:t>3/4/25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435C4E-0614-9F54-1930-E067DA721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3E6EDC-712C-827D-A9D0-E82754038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C99BA-5091-BF48-BB9A-671AA8F93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433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37718E-050B-6171-3486-5194E0BB9F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02D7D5-D817-6005-5C81-C515312904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932E15-5B19-F262-158D-A850B2506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CF7FB-AA68-5644-8F3F-F9B62D0E9394}" type="datetimeFigureOut">
              <a:rPr lang="en-US" smtClean="0"/>
              <a:t>3/4/25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2A2261-B176-DD47-4E97-77BD9243E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BE8D92-BA16-B466-1BB8-8271CCF68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C99BA-5091-BF48-BB9A-671AA8F93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513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2CE47-CB36-C8D1-64B9-01AB5967B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024B0-F462-1E91-CE4E-DBF6B0A73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AB43A0-06B0-6A37-F7F8-05CE8E503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CF7FB-AA68-5644-8F3F-F9B62D0E9394}" type="datetimeFigureOut">
              <a:rPr lang="en-US" smtClean="0"/>
              <a:t>3/4/25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D23863-BD93-BF8A-68BE-59C7DD14B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B88F7E-09D9-F524-2FB3-6977E244A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C99BA-5091-BF48-BB9A-671AA8F93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808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0F54A-1528-D1D9-5A35-8954BF5F9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8AB648-A228-C2AC-45BC-286E5EA5A8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81252-48D2-9673-F893-1A573ADDB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CF7FB-AA68-5644-8F3F-F9B62D0E9394}" type="datetimeFigureOut">
              <a:rPr lang="en-US" smtClean="0"/>
              <a:t>3/4/25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E14FA4-7299-5757-F61E-160D5C419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4CFFB1-CBB5-27F4-3826-FD6935459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C99BA-5091-BF48-BB9A-671AA8F93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497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46D6B-BA11-0D5C-1D90-351A1EB3F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6247E0-2062-1367-C0F2-77C784931D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BF5703-657A-2B84-1485-7DC4412C65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596D26-A60F-B2E6-D993-E52501331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CF7FB-AA68-5644-8F3F-F9B62D0E9394}" type="datetimeFigureOut">
              <a:rPr lang="en-US" smtClean="0"/>
              <a:t>3/4/25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7E39F5-88F1-9521-EDF2-E344DED28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C7DE02-8832-CEF9-545C-83EE9DAAA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C99BA-5091-BF48-BB9A-671AA8F93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008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1CAAE-1534-1ADD-A471-CE33339F9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166FBC-F970-F57E-580E-948D67E11B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2994AE-11C0-88B7-808E-2CA6AF7D9D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AF4C82-7719-BB3C-FE1C-70B5576822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885A13-C1A4-8915-2456-BEC47FAD0E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06920E-A4B1-A44E-8C5E-512387433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CF7FB-AA68-5644-8F3F-F9B62D0E9394}" type="datetimeFigureOut">
              <a:rPr lang="en-US" smtClean="0"/>
              <a:t>3/4/25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854E4F-8DF2-4718-0053-F5BC1BE47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875EBA-6B64-BAB4-99DA-4506D87D4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C99BA-5091-BF48-BB9A-671AA8F93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629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69B78-02DB-09F8-B088-17EFA535A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EE9CAA-4619-6FA6-0C25-C2E819F4B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CF7FB-AA68-5644-8F3F-F9B62D0E9394}" type="datetimeFigureOut">
              <a:rPr lang="en-US" smtClean="0"/>
              <a:t>3/4/25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621F8C-E5F5-A8D2-58D1-3AB5F9A45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ECDB6E-AD15-B4CB-4A9C-FF39FF6DA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C99BA-5091-BF48-BB9A-671AA8F93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6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45B7B6-37AA-E844-C089-5E01F823D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CF7FB-AA68-5644-8F3F-F9B62D0E9394}" type="datetimeFigureOut">
              <a:rPr lang="en-US" smtClean="0"/>
              <a:t>3/4/25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F4510A-3DA9-2DFD-8D11-5E6767A17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6B66A8-BE95-3E37-DCFE-FF5F9EA71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C99BA-5091-BF48-BB9A-671AA8F93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561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339F6-1282-CC70-FD43-110F9179E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73F10-6E7B-4AA1-CA7C-1BA8682BB9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FD153E-AC25-6EC5-EB99-C2369B5AEC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049C8F-5AC9-2551-0ADE-8F443D057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CF7FB-AA68-5644-8F3F-F9B62D0E9394}" type="datetimeFigureOut">
              <a:rPr lang="en-US" smtClean="0"/>
              <a:t>3/4/25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2173D5-D3B4-DF2A-782A-47CAFB076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DD9278-BD16-F5F8-AF16-D738F2741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C99BA-5091-BF48-BB9A-671AA8F93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250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DD13D-1BC2-83C3-E1E5-18862B83E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7F1283-776C-16F4-9B1F-AD6F4E124E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0714AD-FAB3-78E1-1A28-486A438FC1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5F7F55-4DA8-95B7-7191-1A9978FD6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CF7FB-AA68-5644-8F3F-F9B62D0E9394}" type="datetimeFigureOut">
              <a:rPr lang="en-US" smtClean="0"/>
              <a:t>3/4/25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3CD300-B226-73C1-5D66-1B8FA837C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B45AFC-486C-7481-FF90-512CA9C0B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C99BA-5091-BF48-BB9A-671AA8F93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215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0D1978-B954-1E35-73B6-4C332B9E0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569CA7-B5BB-8F52-5615-0CE8ED49EB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42F62-2D8D-C488-1846-65ABC25693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E6CF7FB-AA68-5644-8F3F-F9B62D0E9394}" type="datetimeFigureOut">
              <a:rPr lang="en-US" smtClean="0"/>
              <a:t>3/4/25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4DC80B-1DEE-169E-4A58-BB4555C3D9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95975D-39D4-149B-1A76-3DEBB6CCE0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59C99BA-5091-BF48-BB9A-671AA8F93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585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66DAF7-9835-DC48-7994-7C4624D134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90662" y="4267832"/>
            <a:ext cx="4805996" cy="1297115"/>
          </a:xfrm>
        </p:spPr>
        <p:txBody>
          <a:bodyPr anchor="t">
            <a:normAutofit/>
          </a:bodyPr>
          <a:lstStyle/>
          <a:p>
            <a:pPr algn="l"/>
            <a:r>
              <a:rPr lang="en-US" sz="4000">
                <a:solidFill>
                  <a:schemeClr val="tx2"/>
                </a:solidFill>
              </a:rPr>
              <a:t>Topic 4 – Software as a Service (SaaS)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0654C8-8FB0-67EB-AA14-EF8B53453D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90966" y="3428999"/>
            <a:ext cx="4805691" cy="838831"/>
          </a:xfrm>
        </p:spPr>
        <p:txBody>
          <a:bodyPr anchor="b">
            <a:normAutofit/>
          </a:bodyPr>
          <a:lstStyle/>
          <a:p>
            <a:pPr algn="l"/>
            <a:r>
              <a:rPr lang="en-MY" sz="2000">
                <a:solidFill>
                  <a:schemeClr val="tx2"/>
                </a:solidFill>
              </a:rPr>
              <a:t>Understanding the SaaS Model, Examples, and Areas of Application</a:t>
            </a:r>
            <a:endParaRPr lang="en-US" sz="2000">
              <a:solidFill>
                <a:schemeClr val="tx2"/>
              </a:solidFill>
            </a:endParaRPr>
          </a:p>
        </p:txBody>
      </p:sp>
      <p:pic>
        <p:nvPicPr>
          <p:cNvPr id="7" name="Graphic 6" descr="Cloud Computing">
            <a:extLst>
              <a:ext uri="{FF2B5EF4-FFF2-40B4-BE49-F238E27FC236}">
                <a16:creationId xmlns:a16="http://schemas.microsoft.com/office/drawing/2014/main" id="{3DA8AB17-8A4B-522E-03C1-B56502B554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165724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C1D247E-B844-AC36-EF3D-E0B63FED4C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208666-1383-7475-50F1-7584E90F3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9863"/>
            <a:ext cx="10515600" cy="1004594"/>
          </a:xfrm>
        </p:spPr>
        <p:txBody>
          <a:bodyPr>
            <a:normAutofit/>
          </a:bodyPr>
          <a:lstStyle/>
          <a:p>
            <a:pPr algn="ctr"/>
            <a:r>
              <a:rPr lang="en-MY">
                <a:solidFill>
                  <a:srgbClr val="FFFFFF"/>
                </a:solidFill>
              </a:rPr>
              <a:t>Examples of SaaS Applications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496" y="1587970"/>
            <a:ext cx="11033008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8DF68BF-6CF9-D06C-892F-4FED909620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4959832"/>
              </p:ext>
            </p:extLst>
          </p:nvPr>
        </p:nvGraphicFramePr>
        <p:xfrm>
          <a:off x="838200" y="180091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127467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301F447-EEF7-48F5-AF73-7566EE7F6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C9C0B8-F368-6484-8D0F-826902F0F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34644"/>
            <a:ext cx="10509504" cy="1076914"/>
          </a:xfrm>
        </p:spPr>
        <p:txBody>
          <a:bodyPr anchor="ctr">
            <a:normAutofit/>
          </a:bodyPr>
          <a:lstStyle/>
          <a:p>
            <a:r>
              <a:rPr lang="en-MY" sz="4000"/>
              <a:t>SaaS in Different Areas</a:t>
            </a:r>
            <a:endParaRPr lang="en-US" sz="40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51299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739FBFE-D6A2-3F2B-F03C-69B0F23147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310092"/>
              </p:ext>
            </p:extLst>
          </p:nvPr>
        </p:nvGraphicFramePr>
        <p:xfrm>
          <a:off x="838200" y="1737360"/>
          <a:ext cx="10506456" cy="45354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719368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616208-4CA8-0DD2-27E2-D3BFE810B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MY">
                <a:solidFill>
                  <a:srgbClr val="FFFFFF"/>
                </a:solidFill>
              </a:rPr>
              <a:t>Choosing the Right SaaS Solution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C3CEC7-2C24-76EC-7157-91B8160978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MY" b="1" dirty="0"/>
              <a:t>Factors to Consider:</a:t>
            </a:r>
          </a:p>
          <a:p>
            <a:pPr lvl="1"/>
            <a:r>
              <a:rPr lang="en-MY" dirty="0"/>
              <a:t>Pricing &amp; Scalability</a:t>
            </a:r>
          </a:p>
          <a:p>
            <a:pPr lvl="1"/>
            <a:r>
              <a:rPr lang="en-MY" dirty="0"/>
              <a:t>Security &amp; Compliance</a:t>
            </a:r>
          </a:p>
          <a:p>
            <a:pPr lvl="1"/>
            <a:r>
              <a:rPr lang="en-MY" dirty="0"/>
              <a:t>Integrations with other software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8000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C8CBFB-1954-B120-77EF-B1468F07F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en-MY" sz="4800"/>
              <a:t>Risks &amp; Security Concerns</a:t>
            </a:r>
            <a:endParaRPr lang="en-US" sz="480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C010E81-9822-5D62-0BD0-00C2F7D80B1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3501285"/>
              </p:ext>
            </p:extLst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994057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46F1F2C8-798B-4CCE-A851-94AFAF350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53257A-77E4-75B0-2D20-322EC3EE6A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0908" y="1220919"/>
            <a:ext cx="5425781" cy="238760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End of Topic 4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8C35B7-3EC7-307A-F5C4-B330F62C54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0908" y="3700594"/>
            <a:ext cx="5425781" cy="1655762"/>
          </a:xfrm>
        </p:spPr>
        <p:txBody>
          <a:bodyPr>
            <a:normAutofit/>
          </a:bodyPr>
          <a:lstStyle/>
          <a:p>
            <a:pPr algn="l"/>
            <a:r>
              <a:rPr lang="en-MY" b="1" dirty="0"/>
              <a:t>"The cloud is about how you do computing, not where you do computing."</a:t>
            </a:r>
            <a:br>
              <a:rPr lang="en-MY" dirty="0"/>
            </a:br>
            <a:r>
              <a:rPr lang="en-MY" dirty="0"/>
              <a:t>— </a:t>
            </a:r>
            <a:r>
              <a:rPr lang="en-MY" i="1" dirty="0"/>
              <a:t>Paul Maritz, Former CEO of VMware</a:t>
            </a:r>
            <a:endParaRPr lang="en-US"/>
          </a:p>
        </p:txBody>
      </p:sp>
      <p:sp>
        <p:nvSpPr>
          <p:cNvPr id="23" name="Freeform: Shape 9">
            <a:extLst>
              <a:ext uri="{FF2B5EF4-FFF2-40B4-BE49-F238E27FC236}">
                <a16:creationId xmlns:a16="http://schemas.microsoft.com/office/drawing/2014/main" id="{755E9CD0-04B0-4A3C-B291-AD913379C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DD8BF3B-6066-418C-8D1A-75C5E396F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Block Arc 25">
            <a:extLst>
              <a:ext uri="{FF2B5EF4-FFF2-40B4-BE49-F238E27FC236}">
                <a16:creationId xmlns:a16="http://schemas.microsoft.com/office/drawing/2014/main" id="{80BC66F9-7A74-4286-AD22-1174052CC2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02394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Freeform: Shape 15">
            <a:extLst>
              <a:ext uri="{FF2B5EF4-FFF2-40B4-BE49-F238E27FC236}">
                <a16:creationId xmlns:a16="http://schemas.microsoft.com/office/drawing/2014/main" id="{D8142CC3-2B5C-48E6-9DF0-6C8ACBAF2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B2D303B-3DD0-4319-9EAD-361847FEC7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6A89C79-8EF3-4AF9-B3D9-59A883F41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EFE5CE34-4543-42E5-B82C-1F3D12422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72AF41FE-63D7-4695-81D2-66D2510E4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047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2D65F6-DEC4-EA41-C613-88BB6EBE5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n-MY" sz="4000"/>
              <a:t>Introduction to SaaS</a:t>
            </a:r>
            <a:endParaRPr lang="en-US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B29BE1-602D-0C84-228E-9C4F0343E6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2743200"/>
            <a:ext cx="4646905" cy="3613149"/>
          </a:xfrm>
        </p:spPr>
        <p:txBody>
          <a:bodyPr anchor="ctr">
            <a:normAutofit/>
          </a:bodyPr>
          <a:lstStyle/>
          <a:p>
            <a:r>
              <a:rPr lang="en-MY" sz="2000"/>
              <a:t>SaaS (Software as a Service) is a cloud computing model where applications are hosted by a provider and made available to users over the internet.</a:t>
            </a:r>
          </a:p>
          <a:p>
            <a:r>
              <a:rPr lang="en-MY" sz="2000"/>
              <a:t>Key features:</a:t>
            </a:r>
          </a:p>
          <a:p>
            <a:pPr lvl="1"/>
            <a:r>
              <a:rPr lang="en-MY" sz="2000"/>
              <a:t>No need for installation</a:t>
            </a:r>
          </a:p>
          <a:p>
            <a:pPr lvl="1"/>
            <a:r>
              <a:rPr lang="en-MY" sz="2000"/>
              <a:t>Subscription-based pricing</a:t>
            </a:r>
          </a:p>
          <a:p>
            <a:pPr lvl="1"/>
            <a:r>
              <a:rPr lang="en-MY" sz="2000"/>
              <a:t>Access from any device with internet</a:t>
            </a:r>
          </a:p>
          <a:p>
            <a:pPr lvl="1"/>
            <a:r>
              <a:rPr lang="en-MY" sz="2000"/>
              <a:t>Provider manages infrastructure and updates</a:t>
            </a:r>
            <a:endParaRPr lang="en-US" sz="2000"/>
          </a:p>
        </p:txBody>
      </p:sp>
      <p:pic>
        <p:nvPicPr>
          <p:cNvPr id="5" name="Picture 4" descr="A 3D pattern of ring shapes connected by lines">
            <a:extLst>
              <a:ext uri="{FF2B5EF4-FFF2-40B4-BE49-F238E27FC236}">
                <a16:creationId xmlns:a16="http://schemas.microsoft.com/office/drawing/2014/main" id="{D9F6A4A1-CF9D-8AD0-2B78-8EBF743EA2B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611" r="41333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375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039085-E64C-0DBB-EC54-E521F58BF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4" y="1070800"/>
            <a:ext cx="3939688" cy="5583126"/>
          </a:xfrm>
        </p:spPr>
        <p:txBody>
          <a:bodyPr>
            <a:normAutofit/>
          </a:bodyPr>
          <a:lstStyle/>
          <a:p>
            <a:pPr algn="r"/>
            <a:r>
              <a:rPr lang="en-MY" sz="7400"/>
              <a:t>Evolution of Software Delivery</a:t>
            </a:r>
            <a:endParaRPr lang="en-US" sz="740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2C9A0B0-13CB-4466-7BAC-8BFB7BEE16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1266085"/>
              </p:ext>
            </p:extLst>
          </p:nvPr>
        </p:nvGraphicFramePr>
        <p:xfrm>
          <a:off x="5108535" y="1070800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17011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7318C4-A1C5-A27E-A5BA-58E115321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MY" sz="4000"/>
              <a:t>SaaS Architecture</a:t>
            </a:r>
            <a:endParaRPr lang="en-US" sz="40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59A6812-4AB1-021C-4E85-8F53CFCABB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9796992"/>
              </p:ext>
            </p:extLst>
          </p:nvPr>
        </p:nvGraphicFramePr>
        <p:xfrm>
          <a:off x="5303520" y="676656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95992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8B1356-ED0B-85F8-128D-A0DE44BFA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4" y="1070800"/>
            <a:ext cx="3939688" cy="5583126"/>
          </a:xfrm>
        </p:spPr>
        <p:txBody>
          <a:bodyPr>
            <a:normAutofit/>
          </a:bodyPr>
          <a:lstStyle/>
          <a:p>
            <a:pPr algn="r"/>
            <a:r>
              <a:rPr lang="en-MY" sz="8000"/>
              <a:t>SaaS vs Other Cloud Models</a:t>
            </a:r>
            <a:endParaRPr lang="en-US" sz="800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0AF939F-D5EE-61C1-4BFB-8A4E2B2779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0184333"/>
              </p:ext>
            </p:extLst>
          </p:nvPr>
        </p:nvGraphicFramePr>
        <p:xfrm>
          <a:off x="5108535" y="2253948"/>
          <a:ext cx="6245267" cy="3223053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618785">
                  <a:extLst>
                    <a:ext uri="{9D8B030D-6E8A-4147-A177-3AD203B41FA5}">
                      <a16:colId xmlns:a16="http://schemas.microsoft.com/office/drawing/2014/main" val="730384655"/>
                    </a:ext>
                  </a:extLst>
                </a:gridCol>
                <a:gridCol w="1497799">
                  <a:extLst>
                    <a:ext uri="{9D8B030D-6E8A-4147-A177-3AD203B41FA5}">
                      <a16:colId xmlns:a16="http://schemas.microsoft.com/office/drawing/2014/main" val="2048726437"/>
                    </a:ext>
                  </a:extLst>
                </a:gridCol>
                <a:gridCol w="1546194">
                  <a:extLst>
                    <a:ext uri="{9D8B030D-6E8A-4147-A177-3AD203B41FA5}">
                      <a16:colId xmlns:a16="http://schemas.microsoft.com/office/drawing/2014/main" val="4200522679"/>
                    </a:ext>
                  </a:extLst>
                </a:gridCol>
                <a:gridCol w="1582489">
                  <a:extLst>
                    <a:ext uri="{9D8B030D-6E8A-4147-A177-3AD203B41FA5}">
                      <a16:colId xmlns:a16="http://schemas.microsoft.com/office/drawing/2014/main" val="4132258934"/>
                    </a:ext>
                  </a:extLst>
                </a:gridCol>
              </a:tblGrid>
              <a:tr h="383282">
                <a:tc>
                  <a:txBody>
                    <a:bodyPr/>
                    <a:lstStyle/>
                    <a:p>
                      <a:r>
                        <a:rPr lang="en-MY" sz="1700"/>
                        <a:t>Feature</a:t>
                      </a:r>
                    </a:p>
                  </a:txBody>
                  <a:tcPr marL="87109" marR="87109" marT="43555" marB="43555" anchor="ctr"/>
                </a:tc>
                <a:tc>
                  <a:txBody>
                    <a:bodyPr/>
                    <a:lstStyle/>
                    <a:p>
                      <a:r>
                        <a:rPr lang="en-MY" sz="1700"/>
                        <a:t>SaaS</a:t>
                      </a:r>
                    </a:p>
                  </a:txBody>
                  <a:tcPr marL="87109" marR="87109" marT="43555" marB="43555" anchor="ctr"/>
                </a:tc>
                <a:tc>
                  <a:txBody>
                    <a:bodyPr/>
                    <a:lstStyle/>
                    <a:p>
                      <a:r>
                        <a:rPr lang="en-MY" sz="1700"/>
                        <a:t>PaaS</a:t>
                      </a:r>
                    </a:p>
                  </a:txBody>
                  <a:tcPr marL="87109" marR="87109" marT="43555" marB="43555" anchor="ctr"/>
                </a:tc>
                <a:tc>
                  <a:txBody>
                    <a:bodyPr/>
                    <a:lstStyle/>
                    <a:p>
                      <a:r>
                        <a:rPr lang="en-MY" sz="1700"/>
                        <a:t>IaaS</a:t>
                      </a:r>
                    </a:p>
                  </a:txBody>
                  <a:tcPr marL="87109" marR="87109" marT="43555" marB="43555" anchor="ctr"/>
                </a:tc>
                <a:extLst>
                  <a:ext uri="{0D108BD9-81ED-4DB2-BD59-A6C34878D82A}">
                    <a16:rowId xmlns:a16="http://schemas.microsoft.com/office/drawing/2014/main" val="590138978"/>
                  </a:ext>
                </a:extLst>
              </a:tr>
              <a:tr h="905939">
                <a:tc>
                  <a:txBody>
                    <a:bodyPr/>
                    <a:lstStyle/>
                    <a:p>
                      <a:r>
                        <a:rPr lang="en-MY" sz="1700" b="1"/>
                        <a:t>Example</a:t>
                      </a:r>
                      <a:endParaRPr lang="en-MY" sz="1700"/>
                    </a:p>
                  </a:txBody>
                  <a:tcPr marL="87109" marR="87109" marT="43555" marB="43555" anchor="ctr"/>
                </a:tc>
                <a:tc>
                  <a:txBody>
                    <a:bodyPr/>
                    <a:lstStyle/>
                    <a:p>
                      <a:r>
                        <a:rPr lang="en-MY" sz="1700"/>
                        <a:t>Gmail, Dropbox</a:t>
                      </a:r>
                    </a:p>
                  </a:txBody>
                  <a:tcPr marL="87109" marR="87109" marT="43555" marB="43555" anchor="ctr"/>
                </a:tc>
                <a:tc>
                  <a:txBody>
                    <a:bodyPr/>
                    <a:lstStyle/>
                    <a:p>
                      <a:r>
                        <a:rPr lang="en-MY" sz="1700"/>
                        <a:t>Heroku, Google App Engine</a:t>
                      </a:r>
                    </a:p>
                  </a:txBody>
                  <a:tcPr marL="87109" marR="87109" marT="43555" marB="43555" anchor="ctr"/>
                </a:tc>
                <a:tc>
                  <a:txBody>
                    <a:bodyPr/>
                    <a:lstStyle/>
                    <a:p>
                      <a:r>
                        <a:rPr lang="en-MY" sz="1700"/>
                        <a:t>AWS EC2, DigitalOcean</a:t>
                      </a:r>
                    </a:p>
                  </a:txBody>
                  <a:tcPr marL="87109" marR="87109" marT="43555" marB="43555" anchor="ctr"/>
                </a:tc>
                <a:extLst>
                  <a:ext uri="{0D108BD9-81ED-4DB2-BD59-A6C34878D82A}">
                    <a16:rowId xmlns:a16="http://schemas.microsoft.com/office/drawing/2014/main" val="2546570888"/>
                  </a:ext>
                </a:extLst>
              </a:tr>
              <a:tr h="383282">
                <a:tc>
                  <a:txBody>
                    <a:bodyPr/>
                    <a:lstStyle/>
                    <a:p>
                      <a:r>
                        <a:rPr lang="en-MY" sz="1700" b="1"/>
                        <a:t>User Control</a:t>
                      </a:r>
                      <a:endParaRPr lang="en-MY" sz="1700"/>
                    </a:p>
                  </a:txBody>
                  <a:tcPr marL="87109" marR="87109" marT="43555" marB="43555" anchor="ctr"/>
                </a:tc>
                <a:tc>
                  <a:txBody>
                    <a:bodyPr/>
                    <a:lstStyle/>
                    <a:p>
                      <a:r>
                        <a:rPr lang="en-MY" sz="1700"/>
                        <a:t>Least</a:t>
                      </a:r>
                    </a:p>
                  </a:txBody>
                  <a:tcPr marL="87109" marR="87109" marT="43555" marB="43555" anchor="ctr"/>
                </a:tc>
                <a:tc>
                  <a:txBody>
                    <a:bodyPr/>
                    <a:lstStyle/>
                    <a:p>
                      <a:r>
                        <a:rPr lang="en-MY" sz="1700"/>
                        <a:t>Medium</a:t>
                      </a:r>
                    </a:p>
                  </a:txBody>
                  <a:tcPr marL="87109" marR="87109" marT="43555" marB="43555" anchor="ctr"/>
                </a:tc>
                <a:tc>
                  <a:txBody>
                    <a:bodyPr/>
                    <a:lstStyle/>
                    <a:p>
                      <a:r>
                        <a:rPr lang="en-MY" sz="1700"/>
                        <a:t>Most</a:t>
                      </a:r>
                    </a:p>
                  </a:txBody>
                  <a:tcPr marL="87109" marR="87109" marT="43555" marB="43555" anchor="ctr"/>
                </a:tc>
                <a:extLst>
                  <a:ext uri="{0D108BD9-81ED-4DB2-BD59-A6C34878D82A}">
                    <a16:rowId xmlns:a16="http://schemas.microsoft.com/office/drawing/2014/main" val="2801173140"/>
                  </a:ext>
                </a:extLst>
              </a:tr>
              <a:tr h="905939">
                <a:tc>
                  <a:txBody>
                    <a:bodyPr/>
                    <a:lstStyle/>
                    <a:p>
                      <a:r>
                        <a:rPr lang="en-MY" sz="1700" b="1"/>
                        <a:t>Maintenance</a:t>
                      </a:r>
                      <a:endParaRPr lang="en-MY" sz="1700"/>
                    </a:p>
                  </a:txBody>
                  <a:tcPr marL="87109" marR="87109" marT="43555" marB="43555" anchor="ctr"/>
                </a:tc>
                <a:tc>
                  <a:txBody>
                    <a:bodyPr/>
                    <a:lstStyle/>
                    <a:p>
                      <a:r>
                        <a:rPr lang="en-MY" sz="1700"/>
                        <a:t>Managed by provider</a:t>
                      </a:r>
                    </a:p>
                  </a:txBody>
                  <a:tcPr marL="87109" marR="87109" marT="43555" marB="43555" anchor="ctr"/>
                </a:tc>
                <a:tc>
                  <a:txBody>
                    <a:bodyPr/>
                    <a:lstStyle/>
                    <a:p>
                      <a:r>
                        <a:rPr lang="en-MY" sz="1700"/>
                        <a:t>User manages applications</a:t>
                      </a:r>
                    </a:p>
                  </a:txBody>
                  <a:tcPr marL="87109" marR="87109" marT="43555" marB="43555" anchor="ctr"/>
                </a:tc>
                <a:tc>
                  <a:txBody>
                    <a:bodyPr/>
                    <a:lstStyle/>
                    <a:p>
                      <a:r>
                        <a:rPr lang="en-MY" sz="1700"/>
                        <a:t>User manages OS &amp; apps</a:t>
                      </a:r>
                    </a:p>
                  </a:txBody>
                  <a:tcPr marL="87109" marR="87109" marT="43555" marB="43555" anchor="ctr"/>
                </a:tc>
                <a:extLst>
                  <a:ext uri="{0D108BD9-81ED-4DB2-BD59-A6C34878D82A}">
                    <a16:rowId xmlns:a16="http://schemas.microsoft.com/office/drawing/2014/main" val="3849129830"/>
                  </a:ext>
                </a:extLst>
              </a:tr>
              <a:tr h="644611">
                <a:tc>
                  <a:txBody>
                    <a:bodyPr/>
                    <a:lstStyle/>
                    <a:p>
                      <a:r>
                        <a:rPr lang="en-MY" sz="1700" b="1"/>
                        <a:t>Use Case</a:t>
                      </a:r>
                      <a:endParaRPr lang="en-MY" sz="1700"/>
                    </a:p>
                  </a:txBody>
                  <a:tcPr marL="87109" marR="87109" marT="43555" marB="43555" anchor="ctr"/>
                </a:tc>
                <a:tc>
                  <a:txBody>
                    <a:bodyPr/>
                    <a:lstStyle/>
                    <a:p>
                      <a:r>
                        <a:rPr lang="en-MY" sz="1700"/>
                        <a:t>Software applications</a:t>
                      </a:r>
                    </a:p>
                  </a:txBody>
                  <a:tcPr marL="87109" marR="87109" marT="43555" marB="43555" anchor="ctr"/>
                </a:tc>
                <a:tc>
                  <a:txBody>
                    <a:bodyPr/>
                    <a:lstStyle/>
                    <a:p>
                      <a:r>
                        <a:rPr lang="en-MY" sz="1700"/>
                        <a:t>App development</a:t>
                      </a:r>
                    </a:p>
                  </a:txBody>
                  <a:tcPr marL="87109" marR="87109" marT="43555" marB="43555" anchor="ctr"/>
                </a:tc>
                <a:tc>
                  <a:txBody>
                    <a:bodyPr/>
                    <a:lstStyle/>
                    <a:p>
                      <a:r>
                        <a:rPr lang="en-MY" sz="1700" dirty="0"/>
                        <a:t>Infrastructure for hosting</a:t>
                      </a:r>
                    </a:p>
                  </a:txBody>
                  <a:tcPr marL="87109" marR="87109" marT="43555" marB="43555" anchor="ctr"/>
                </a:tc>
                <a:extLst>
                  <a:ext uri="{0D108BD9-81ED-4DB2-BD59-A6C34878D82A}">
                    <a16:rowId xmlns:a16="http://schemas.microsoft.com/office/drawing/2014/main" val="7639091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8408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5B1A36-F915-3CC9-C32F-A0CFD1E0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MY" sz="4000"/>
              <a:t>Benefits of SaaS</a:t>
            </a:r>
            <a:endParaRPr lang="en-US" sz="40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05D6E98-BD22-742E-26F9-D7F6E6E4CB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0797771"/>
              </p:ext>
            </p:extLst>
          </p:nvPr>
        </p:nvGraphicFramePr>
        <p:xfrm>
          <a:off x="5303520" y="676656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92592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DE5AFE-48FB-95F4-91BC-9FBF9C5A9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9863"/>
            <a:ext cx="10515600" cy="1004594"/>
          </a:xfrm>
        </p:spPr>
        <p:txBody>
          <a:bodyPr>
            <a:normAutofit/>
          </a:bodyPr>
          <a:lstStyle/>
          <a:p>
            <a:pPr algn="ctr"/>
            <a:r>
              <a:rPr lang="en-MY">
                <a:solidFill>
                  <a:srgbClr val="FFFFFF"/>
                </a:solidFill>
              </a:rPr>
              <a:t>Challenges of SaaS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496" y="1587970"/>
            <a:ext cx="11033008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B663117-71F8-9151-CE09-5CF7C2DA38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3662685"/>
              </p:ext>
            </p:extLst>
          </p:nvPr>
        </p:nvGraphicFramePr>
        <p:xfrm>
          <a:off x="838200" y="180091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424053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F26DBC-63B4-FC48-7FD5-EDA767708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9863"/>
            <a:ext cx="10515600" cy="1004594"/>
          </a:xfrm>
        </p:spPr>
        <p:txBody>
          <a:bodyPr>
            <a:normAutofit/>
          </a:bodyPr>
          <a:lstStyle/>
          <a:p>
            <a:pPr algn="ctr"/>
            <a:r>
              <a:rPr lang="en-MY">
                <a:solidFill>
                  <a:srgbClr val="FFFFFF"/>
                </a:solidFill>
              </a:rPr>
              <a:t>SaaS Pricing Models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496" y="1587970"/>
            <a:ext cx="11033008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E58099D-468C-36C5-E0E6-F3A09FEEDE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0113169"/>
              </p:ext>
            </p:extLst>
          </p:nvPr>
        </p:nvGraphicFramePr>
        <p:xfrm>
          <a:off x="838200" y="180091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96457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950D10-B56A-D326-69FF-6D25AFB4D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9863"/>
            <a:ext cx="10515600" cy="1004594"/>
          </a:xfrm>
        </p:spPr>
        <p:txBody>
          <a:bodyPr>
            <a:normAutofit/>
          </a:bodyPr>
          <a:lstStyle/>
          <a:p>
            <a:pPr algn="ctr"/>
            <a:r>
              <a:rPr lang="en-MY">
                <a:solidFill>
                  <a:srgbClr val="FFFFFF"/>
                </a:solidFill>
              </a:rPr>
              <a:t>Examples of SaaS Applications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496" y="1587970"/>
            <a:ext cx="11033008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3DD0DB7-F86E-9C89-E377-144D458C88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4975177"/>
              </p:ext>
            </p:extLst>
          </p:nvPr>
        </p:nvGraphicFramePr>
        <p:xfrm>
          <a:off x="838200" y="180091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788162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502</Words>
  <Application>Microsoft Macintosh PowerPoint</Application>
  <PresentationFormat>Widescreen</PresentationFormat>
  <Paragraphs>93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Aptos</vt:lpstr>
      <vt:lpstr>Aptos Display</vt:lpstr>
      <vt:lpstr>Arial</vt:lpstr>
      <vt:lpstr>Calibri</vt:lpstr>
      <vt:lpstr>Office Theme</vt:lpstr>
      <vt:lpstr>Topic 4 – Software as a Service (SaaS)</vt:lpstr>
      <vt:lpstr>Introduction to SaaS</vt:lpstr>
      <vt:lpstr>Evolution of Software Delivery</vt:lpstr>
      <vt:lpstr>SaaS Architecture</vt:lpstr>
      <vt:lpstr>SaaS vs Other Cloud Models</vt:lpstr>
      <vt:lpstr>Benefits of SaaS</vt:lpstr>
      <vt:lpstr>Challenges of SaaS</vt:lpstr>
      <vt:lpstr>SaaS Pricing Models</vt:lpstr>
      <vt:lpstr>Examples of SaaS Applications</vt:lpstr>
      <vt:lpstr>Examples of SaaS Applications</vt:lpstr>
      <vt:lpstr>SaaS in Different Areas</vt:lpstr>
      <vt:lpstr>Choosing the Right SaaS Solution</vt:lpstr>
      <vt:lpstr>Risks &amp; Security Concerns</vt:lpstr>
      <vt:lpstr>End of Topic 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Izrulfizal Saufihamizal Bin Ibrahim</dc:creator>
  <cp:lastModifiedBy>Izrulfizal Saufihamizal Bin Ibrahim</cp:lastModifiedBy>
  <cp:revision>33</cp:revision>
  <dcterms:created xsi:type="dcterms:W3CDTF">2025-02-04T00:43:50Z</dcterms:created>
  <dcterms:modified xsi:type="dcterms:W3CDTF">2025-03-04T01:34:35Z</dcterms:modified>
</cp:coreProperties>
</file>