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6" r:id="rId8"/>
    <p:sldId id="306" r:id="rId9"/>
    <p:sldId id="307" r:id="rId10"/>
    <p:sldId id="308" r:id="rId11"/>
    <p:sldId id="309" r:id="rId12"/>
    <p:sldId id="297" r:id="rId13"/>
    <p:sldId id="298" r:id="rId14"/>
    <p:sldId id="299" r:id="rId15"/>
    <p:sldId id="300" r:id="rId16"/>
    <p:sldId id="312" r:id="rId17"/>
    <p:sldId id="301" r:id="rId18"/>
    <p:sldId id="302" r:id="rId19"/>
    <p:sldId id="310" r:id="rId20"/>
    <p:sldId id="311" r:id="rId21"/>
    <p:sldId id="303" r:id="rId22"/>
    <p:sldId id="304" r:id="rId23"/>
    <p:sldId id="305" r:id="rId24"/>
    <p:sldId id="313" r:id="rId25"/>
    <p:sldId id="314" r:id="rId26"/>
    <p:sldId id="31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94751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993F8-C068-4B6F-BD12-AD08172B30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8F4DF5-8B63-4D18-950C-FF8D81E8AC68}">
      <dgm:prSet/>
      <dgm:spPr/>
      <dgm:t>
        <a:bodyPr/>
        <a:lstStyle/>
        <a:p>
          <a:pPr>
            <a:defRPr cap="all"/>
          </a:pPr>
          <a:r>
            <a:rPr lang="en-MY"/>
            <a:t>Define interview objectives</a:t>
          </a:r>
          <a:endParaRPr lang="en-US"/>
        </a:p>
      </dgm:t>
    </dgm:pt>
    <dgm:pt modelId="{9017D8B1-A347-4A31-B0C5-4BFC18625C48}" type="parTrans" cxnId="{8A4326BA-4CAD-4685-B8E0-29C43FB9C663}">
      <dgm:prSet/>
      <dgm:spPr/>
      <dgm:t>
        <a:bodyPr/>
        <a:lstStyle/>
        <a:p>
          <a:endParaRPr lang="en-US"/>
        </a:p>
      </dgm:t>
    </dgm:pt>
    <dgm:pt modelId="{C6775CA0-D88D-4324-B76D-15C939693A52}" type="sibTrans" cxnId="{8A4326BA-4CAD-4685-B8E0-29C43FB9C663}">
      <dgm:prSet/>
      <dgm:spPr/>
      <dgm:t>
        <a:bodyPr/>
        <a:lstStyle/>
        <a:p>
          <a:endParaRPr lang="en-US"/>
        </a:p>
      </dgm:t>
    </dgm:pt>
    <dgm:pt modelId="{5EFCA2F4-8F89-4E3C-868C-4A7A4245A110}">
      <dgm:prSet/>
      <dgm:spPr/>
      <dgm:t>
        <a:bodyPr/>
        <a:lstStyle/>
        <a:p>
          <a:pPr>
            <a:defRPr cap="all"/>
          </a:pPr>
          <a:r>
            <a:rPr lang="en-MY"/>
            <a:t>Identify interviewees</a:t>
          </a:r>
          <a:endParaRPr lang="en-US"/>
        </a:p>
      </dgm:t>
    </dgm:pt>
    <dgm:pt modelId="{8F086A0D-27A3-4700-A599-3B60B977D942}" type="parTrans" cxnId="{ADA0ABBF-F498-4126-86BB-D2006511D1BF}">
      <dgm:prSet/>
      <dgm:spPr/>
      <dgm:t>
        <a:bodyPr/>
        <a:lstStyle/>
        <a:p>
          <a:endParaRPr lang="en-US"/>
        </a:p>
      </dgm:t>
    </dgm:pt>
    <dgm:pt modelId="{DFA44D43-C81E-4D36-8492-B113B2ACD293}" type="sibTrans" cxnId="{ADA0ABBF-F498-4126-86BB-D2006511D1BF}">
      <dgm:prSet/>
      <dgm:spPr/>
      <dgm:t>
        <a:bodyPr/>
        <a:lstStyle/>
        <a:p>
          <a:endParaRPr lang="en-US"/>
        </a:p>
      </dgm:t>
    </dgm:pt>
    <dgm:pt modelId="{1BC67D21-DAC6-4737-B8F6-360C8CF3409F}">
      <dgm:prSet/>
      <dgm:spPr/>
      <dgm:t>
        <a:bodyPr/>
        <a:lstStyle/>
        <a:p>
          <a:pPr>
            <a:defRPr cap="all"/>
          </a:pPr>
          <a:r>
            <a:rPr lang="en-MY"/>
            <a:t>Prepare questions to cover key areas of inquiry.</a:t>
          </a:r>
          <a:endParaRPr lang="en-US" dirty="0"/>
        </a:p>
      </dgm:t>
    </dgm:pt>
    <dgm:pt modelId="{37B435B7-75B2-4947-90FA-AF3A171C64E9}" type="parTrans" cxnId="{E34821A1-C40A-4A04-BF1F-83BE1CF0787B}">
      <dgm:prSet/>
      <dgm:spPr/>
      <dgm:t>
        <a:bodyPr/>
        <a:lstStyle/>
        <a:p>
          <a:endParaRPr lang="en-US"/>
        </a:p>
      </dgm:t>
    </dgm:pt>
    <dgm:pt modelId="{CAE6EF25-E6BB-48B8-BB23-09AF3F83F98C}" type="sibTrans" cxnId="{E34821A1-C40A-4A04-BF1F-83BE1CF0787B}">
      <dgm:prSet/>
      <dgm:spPr/>
      <dgm:t>
        <a:bodyPr/>
        <a:lstStyle/>
        <a:p>
          <a:endParaRPr lang="en-US"/>
        </a:p>
      </dgm:t>
    </dgm:pt>
    <dgm:pt modelId="{CDEDE202-3CAB-4E72-88F8-442F53B416B5}" type="pres">
      <dgm:prSet presAssocID="{717993F8-C068-4B6F-BD12-AD08172B307A}" presName="root" presStyleCnt="0">
        <dgm:presLayoutVars>
          <dgm:dir/>
          <dgm:resizeHandles val="exact"/>
        </dgm:presLayoutVars>
      </dgm:prSet>
      <dgm:spPr/>
    </dgm:pt>
    <dgm:pt modelId="{EC8D208A-4426-426B-8DAE-3F49905756D6}" type="pres">
      <dgm:prSet presAssocID="{0F8F4DF5-8B63-4D18-950C-FF8D81E8AC68}" presName="compNode" presStyleCnt="0"/>
      <dgm:spPr/>
    </dgm:pt>
    <dgm:pt modelId="{FBA181CB-3B81-4BB3-87D1-74E656697F7A}" type="pres">
      <dgm:prSet presAssocID="{0F8F4DF5-8B63-4D18-950C-FF8D81E8AC68}" presName="iconBgRect" presStyleLbl="bgShp" presStyleIdx="0" presStyleCnt="3"/>
      <dgm:spPr/>
    </dgm:pt>
    <dgm:pt modelId="{2FEF6A28-37D2-4933-8370-DF41164FBE58}" type="pres">
      <dgm:prSet presAssocID="{0F8F4DF5-8B63-4D18-950C-FF8D81E8AC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DADD5D5-69CC-4311-A8F3-58E4AA24DEB5}" type="pres">
      <dgm:prSet presAssocID="{0F8F4DF5-8B63-4D18-950C-FF8D81E8AC68}" presName="spaceRect" presStyleCnt="0"/>
      <dgm:spPr/>
    </dgm:pt>
    <dgm:pt modelId="{45FE785C-F2F4-41A0-B392-4BC62ABE63C0}" type="pres">
      <dgm:prSet presAssocID="{0F8F4DF5-8B63-4D18-950C-FF8D81E8AC68}" presName="textRect" presStyleLbl="revTx" presStyleIdx="0" presStyleCnt="3">
        <dgm:presLayoutVars>
          <dgm:chMax val="1"/>
          <dgm:chPref val="1"/>
        </dgm:presLayoutVars>
      </dgm:prSet>
      <dgm:spPr/>
    </dgm:pt>
    <dgm:pt modelId="{5C2CAC2C-045F-4774-8FCF-F21D6E62E88C}" type="pres">
      <dgm:prSet presAssocID="{C6775CA0-D88D-4324-B76D-15C939693A52}" presName="sibTrans" presStyleCnt="0"/>
      <dgm:spPr/>
    </dgm:pt>
    <dgm:pt modelId="{04D7F23E-07E8-4DB4-8BDA-30FD0D7D464C}" type="pres">
      <dgm:prSet presAssocID="{5EFCA2F4-8F89-4E3C-868C-4A7A4245A110}" presName="compNode" presStyleCnt="0"/>
      <dgm:spPr/>
    </dgm:pt>
    <dgm:pt modelId="{BB692D75-0A5C-4088-957F-6D28D8EF5A1D}" type="pres">
      <dgm:prSet presAssocID="{5EFCA2F4-8F89-4E3C-868C-4A7A4245A110}" presName="iconBgRect" presStyleLbl="bgShp" presStyleIdx="1" presStyleCnt="3"/>
      <dgm:spPr/>
    </dgm:pt>
    <dgm:pt modelId="{5EABAC90-1CF4-4BFF-A751-E6EA5D692E5A}" type="pres">
      <dgm:prSet presAssocID="{5EFCA2F4-8F89-4E3C-868C-4A7A4245A1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4CE40BC-D3E6-47F6-8EEB-59902C3A4A70}" type="pres">
      <dgm:prSet presAssocID="{5EFCA2F4-8F89-4E3C-868C-4A7A4245A110}" presName="spaceRect" presStyleCnt="0"/>
      <dgm:spPr/>
    </dgm:pt>
    <dgm:pt modelId="{6DDD1211-120A-4F29-920A-5871DF06A5E9}" type="pres">
      <dgm:prSet presAssocID="{5EFCA2F4-8F89-4E3C-868C-4A7A4245A110}" presName="textRect" presStyleLbl="revTx" presStyleIdx="1" presStyleCnt="3">
        <dgm:presLayoutVars>
          <dgm:chMax val="1"/>
          <dgm:chPref val="1"/>
        </dgm:presLayoutVars>
      </dgm:prSet>
      <dgm:spPr/>
    </dgm:pt>
    <dgm:pt modelId="{688301AF-003F-4BF5-B6B4-D845BB466B6D}" type="pres">
      <dgm:prSet presAssocID="{DFA44D43-C81E-4D36-8492-B113B2ACD293}" presName="sibTrans" presStyleCnt="0"/>
      <dgm:spPr/>
    </dgm:pt>
    <dgm:pt modelId="{35643B44-63C5-4CD0-8157-9A96540B8D41}" type="pres">
      <dgm:prSet presAssocID="{1BC67D21-DAC6-4737-B8F6-360C8CF3409F}" presName="compNode" presStyleCnt="0"/>
      <dgm:spPr/>
    </dgm:pt>
    <dgm:pt modelId="{9C7FCBAD-CF09-4077-880C-70024609B713}" type="pres">
      <dgm:prSet presAssocID="{1BC67D21-DAC6-4737-B8F6-360C8CF3409F}" presName="iconBgRect" presStyleLbl="bgShp" presStyleIdx="2" presStyleCnt="3"/>
      <dgm:spPr/>
    </dgm:pt>
    <dgm:pt modelId="{11E206F2-AC73-49C2-8E9F-500234751330}" type="pres">
      <dgm:prSet presAssocID="{1BC67D21-DAC6-4737-B8F6-360C8CF340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30B93CE-D00C-4E7C-9B66-19691A8E1ED0}" type="pres">
      <dgm:prSet presAssocID="{1BC67D21-DAC6-4737-B8F6-360C8CF3409F}" presName="spaceRect" presStyleCnt="0"/>
      <dgm:spPr/>
    </dgm:pt>
    <dgm:pt modelId="{7BE5FA1F-9880-4674-A900-EF8B5034F806}" type="pres">
      <dgm:prSet presAssocID="{1BC67D21-DAC6-4737-B8F6-360C8CF340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C9B457-7633-40F0-8EDE-EB0E7EDBD498}" type="presOf" srcId="{5EFCA2F4-8F89-4E3C-868C-4A7A4245A110}" destId="{6DDD1211-120A-4F29-920A-5871DF06A5E9}" srcOrd="0" destOrd="0" presId="urn:microsoft.com/office/officeart/2018/5/layout/IconCircleLabelList"/>
    <dgm:cxn modelId="{EB1DBC85-2D5F-4C78-9898-552C2E172D45}" type="presOf" srcId="{1BC67D21-DAC6-4737-B8F6-360C8CF3409F}" destId="{7BE5FA1F-9880-4674-A900-EF8B5034F806}" srcOrd="0" destOrd="0" presId="urn:microsoft.com/office/officeart/2018/5/layout/IconCircleLabelList"/>
    <dgm:cxn modelId="{E34821A1-C40A-4A04-BF1F-83BE1CF0787B}" srcId="{717993F8-C068-4B6F-BD12-AD08172B307A}" destId="{1BC67D21-DAC6-4737-B8F6-360C8CF3409F}" srcOrd="2" destOrd="0" parTransId="{37B435B7-75B2-4947-90FA-AF3A171C64E9}" sibTransId="{CAE6EF25-E6BB-48B8-BB23-09AF3F83F98C}"/>
    <dgm:cxn modelId="{8A4326BA-4CAD-4685-B8E0-29C43FB9C663}" srcId="{717993F8-C068-4B6F-BD12-AD08172B307A}" destId="{0F8F4DF5-8B63-4D18-950C-FF8D81E8AC68}" srcOrd="0" destOrd="0" parTransId="{9017D8B1-A347-4A31-B0C5-4BFC18625C48}" sibTransId="{C6775CA0-D88D-4324-B76D-15C939693A52}"/>
    <dgm:cxn modelId="{ADA0ABBF-F498-4126-86BB-D2006511D1BF}" srcId="{717993F8-C068-4B6F-BD12-AD08172B307A}" destId="{5EFCA2F4-8F89-4E3C-868C-4A7A4245A110}" srcOrd="1" destOrd="0" parTransId="{8F086A0D-27A3-4700-A599-3B60B977D942}" sibTransId="{DFA44D43-C81E-4D36-8492-B113B2ACD293}"/>
    <dgm:cxn modelId="{18E8D1DF-7A5E-45BF-8E88-CFA69F0746D9}" type="presOf" srcId="{0F8F4DF5-8B63-4D18-950C-FF8D81E8AC68}" destId="{45FE785C-F2F4-41A0-B392-4BC62ABE63C0}" srcOrd="0" destOrd="0" presId="urn:microsoft.com/office/officeart/2018/5/layout/IconCircleLabelList"/>
    <dgm:cxn modelId="{B00BFBE9-D52B-43C6-8FFB-4371A7CD9262}" type="presOf" srcId="{717993F8-C068-4B6F-BD12-AD08172B307A}" destId="{CDEDE202-3CAB-4E72-88F8-442F53B416B5}" srcOrd="0" destOrd="0" presId="urn:microsoft.com/office/officeart/2018/5/layout/IconCircleLabelList"/>
    <dgm:cxn modelId="{37EBCB07-8AF6-481C-9A97-B06AABA1FD55}" type="presParOf" srcId="{CDEDE202-3CAB-4E72-88F8-442F53B416B5}" destId="{EC8D208A-4426-426B-8DAE-3F49905756D6}" srcOrd="0" destOrd="0" presId="urn:microsoft.com/office/officeart/2018/5/layout/IconCircleLabelList"/>
    <dgm:cxn modelId="{783E758D-1C27-4CE5-938B-684774385B32}" type="presParOf" srcId="{EC8D208A-4426-426B-8DAE-3F49905756D6}" destId="{FBA181CB-3B81-4BB3-87D1-74E656697F7A}" srcOrd="0" destOrd="0" presId="urn:microsoft.com/office/officeart/2018/5/layout/IconCircleLabelList"/>
    <dgm:cxn modelId="{AF874715-A53B-44C0-B66B-91373CA2C9B4}" type="presParOf" srcId="{EC8D208A-4426-426B-8DAE-3F49905756D6}" destId="{2FEF6A28-37D2-4933-8370-DF41164FBE58}" srcOrd="1" destOrd="0" presId="urn:microsoft.com/office/officeart/2018/5/layout/IconCircleLabelList"/>
    <dgm:cxn modelId="{310E46FD-2A68-4D57-B573-E65DAE6100BA}" type="presParOf" srcId="{EC8D208A-4426-426B-8DAE-3F49905756D6}" destId="{7DADD5D5-69CC-4311-A8F3-58E4AA24DEB5}" srcOrd="2" destOrd="0" presId="urn:microsoft.com/office/officeart/2018/5/layout/IconCircleLabelList"/>
    <dgm:cxn modelId="{B227E4DE-0675-472A-B106-C824044FE3EE}" type="presParOf" srcId="{EC8D208A-4426-426B-8DAE-3F49905756D6}" destId="{45FE785C-F2F4-41A0-B392-4BC62ABE63C0}" srcOrd="3" destOrd="0" presId="urn:microsoft.com/office/officeart/2018/5/layout/IconCircleLabelList"/>
    <dgm:cxn modelId="{9BDE477B-26DB-4038-98E3-E968D0EE21B4}" type="presParOf" srcId="{CDEDE202-3CAB-4E72-88F8-442F53B416B5}" destId="{5C2CAC2C-045F-4774-8FCF-F21D6E62E88C}" srcOrd="1" destOrd="0" presId="urn:microsoft.com/office/officeart/2018/5/layout/IconCircleLabelList"/>
    <dgm:cxn modelId="{290DA3B7-04FA-430A-ABAC-11EE12530E73}" type="presParOf" srcId="{CDEDE202-3CAB-4E72-88F8-442F53B416B5}" destId="{04D7F23E-07E8-4DB4-8BDA-30FD0D7D464C}" srcOrd="2" destOrd="0" presId="urn:microsoft.com/office/officeart/2018/5/layout/IconCircleLabelList"/>
    <dgm:cxn modelId="{F985B413-8793-4A11-869C-1C34EF679175}" type="presParOf" srcId="{04D7F23E-07E8-4DB4-8BDA-30FD0D7D464C}" destId="{BB692D75-0A5C-4088-957F-6D28D8EF5A1D}" srcOrd="0" destOrd="0" presId="urn:microsoft.com/office/officeart/2018/5/layout/IconCircleLabelList"/>
    <dgm:cxn modelId="{D2D3F3F2-F32E-4294-98EF-CDD1BE9EA3E7}" type="presParOf" srcId="{04D7F23E-07E8-4DB4-8BDA-30FD0D7D464C}" destId="{5EABAC90-1CF4-4BFF-A751-E6EA5D692E5A}" srcOrd="1" destOrd="0" presId="urn:microsoft.com/office/officeart/2018/5/layout/IconCircleLabelList"/>
    <dgm:cxn modelId="{FF1A698E-DBC4-4D26-8B0F-D9F42E48E08A}" type="presParOf" srcId="{04D7F23E-07E8-4DB4-8BDA-30FD0D7D464C}" destId="{24CE40BC-D3E6-47F6-8EEB-59902C3A4A70}" srcOrd="2" destOrd="0" presId="urn:microsoft.com/office/officeart/2018/5/layout/IconCircleLabelList"/>
    <dgm:cxn modelId="{52C92645-4C20-48C1-8929-672AF193444F}" type="presParOf" srcId="{04D7F23E-07E8-4DB4-8BDA-30FD0D7D464C}" destId="{6DDD1211-120A-4F29-920A-5871DF06A5E9}" srcOrd="3" destOrd="0" presId="urn:microsoft.com/office/officeart/2018/5/layout/IconCircleLabelList"/>
    <dgm:cxn modelId="{AD176409-AE9C-4FCA-AF5C-75FB08F21000}" type="presParOf" srcId="{CDEDE202-3CAB-4E72-88F8-442F53B416B5}" destId="{688301AF-003F-4BF5-B6B4-D845BB466B6D}" srcOrd="3" destOrd="0" presId="urn:microsoft.com/office/officeart/2018/5/layout/IconCircleLabelList"/>
    <dgm:cxn modelId="{1FD57C13-180D-48B6-ABEE-28161E0983B4}" type="presParOf" srcId="{CDEDE202-3CAB-4E72-88F8-442F53B416B5}" destId="{35643B44-63C5-4CD0-8157-9A96540B8D41}" srcOrd="4" destOrd="0" presId="urn:microsoft.com/office/officeart/2018/5/layout/IconCircleLabelList"/>
    <dgm:cxn modelId="{134EFCEB-BC98-4792-9D6D-E8820F578BB1}" type="presParOf" srcId="{35643B44-63C5-4CD0-8157-9A96540B8D41}" destId="{9C7FCBAD-CF09-4077-880C-70024609B713}" srcOrd="0" destOrd="0" presId="urn:microsoft.com/office/officeart/2018/5/layout/IconCircleLabelList"/>
    <dgm:cxn modelId="{395B3A65-1E2A-47A1-84FF-5BBA605A866B}" type="presParOf" srcId="{35643B44-63C5-4CD0-8157-9A96540B8D41}" destId="{11E206F2-AC73-49C2-8E9F-500234751330}" srcOrd="1" destOrd="0" presId="urn:microsoft.com/office/officeart/2018/5/layout/IconCircleLabelList"/>
    <dgm:cxn modelId="{4547E08B-8CA5-45CB-8485-7AF5EFC3C3F7}" type="presParOf" srcId="{35643B44-63C5-4CD0-8157-9A96540B8D41}" destId="{E30B93CE-D00C-4E7C-9B66-19691A8E1ED0}" srcOrd="2" destOrd="0" presId="urn:microsoft.com/office/officeart/2018/5/layout/IconCircleLabelList"/>
    <dgm:cxn modelId="{979C2D8E-C87C-4843-9D69-7FFE64A0B748}" type="presParOf" srcId="{35643B44-63C5-4CD0-8157-9A96540B8D41}" destId="{7BE5FA1F-9880-4674-A900-EF8B5034F80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A5680-B1B3-49CF-A5AC-EE8BFCCB64D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B929A5-F86A-4D37-83E3-346D96A16993}">
      <dgm:prSet/>
      <dgm:spPr/>
      <dgm:t>
        <a:bodyPr/>
        <a:lstStyle/>
        <a:p>
          <a:pPr>
            <a:defRPr cap="all"/>
          </a:pPr>
          <a:r>
            <a:rPr lang="en-MY"/>
            <a:t>Begin with an introduction</a:t>
          </a:r>
          <a:endParaRPr lang="en-US"/>
        </a:p>
      </dgm:t>
    </dgm:pt>
    <dgm:pt modelId="{F7B21B91-4B2E-4849-8B8E-351BD4C65C96}" type="parTrans" cxnId="{5A4616F6-46C4-4284-80F8-58300099758E}">
      <dgm:prSet/>
      <dgm:spPr/>
      <dgm:t>
        <a:bodyPr/>
        <a:lstStyle/>
        <a:p>
          <a:endParaRPr lang="en-US"/>
        </a:p>
      </dgm:t>
    </dgm:pt>
    <dgm:pt modelId="{0047EEB6-5EE8-48A0-853F-4D3E57141180}" type="sibTrans" cxnId="{5A4616F6-46C4-4284-80F8-58300099758E}">
      <dgm:prSet/>
      <dgm:spPr/>
      <dgm:t>
        <a:bodyPr/>
        <a:lstStyle/>
        <a:p>
          <a:endParaRPr lang="en-US"/>
        </a:p>
      </dgm:t>
    </dgm:pt>
    <dgm:pt modelId="{D1D53D03-D9BC-466D-8028-1F1176388C7E}">
      <dgm:prSet/>
      <dgm:spPr/>
      <dgm:t>
        <a:bodyPr/>
        <a:lstStyle/>
        <a:p>
          <a:pPr>
            <a:defRPr cap="all"/>
          </a:pPr>
          <a:r>
            <a:rPr lang="en-MY"/>
            <a:t>Ask questions</a:t>
          </a:r>
          <a:endParaRPr lang="en-US"/>
        </a:p>
      </dgm:t>
    </dgm:pt>
    <dgm:pt modelId="{035227E4-EE74-4B2D-A1F2-8217A7769CE8}" type="parTrans" cxnId="{2F2E0DCB-D63C-49C0-9929-463151BA06C8}">
      <dgm:prSet/>
      <dgm:spPr/>
      <dgm:t>
        <a:bodyPr/>
        <a:lstStyle/>
        <a:p>
          <a:endParaRPr lang="en-US"/>
        </a:p>
      </dgm:t>
    </dgm:pt>
    <dgm:pt modelId="{A7050D8D-CF8B-4880-ADE6-639DA352E209}" type="sibTrans" cxnId="{2F2E0DCB-D63C-49C0-9929-463151BA06C8}">
      <dgm:prSet/>
      <dgm:spPr/>
      <dgm:t>
        <a:bodyPr/>
        <a:lstStyle/>
        <a:p>
          <a:endParaRPr lang="en-US"/>
        </a:p>
      </dgm:t>
    </dgm:pt>
    <dgm:pt modelId="{D2176DA4-9E5E-4AD9-B6BD-F50580F90B7C}">
      <dgm:prSet/>
      <dgm:spPr/>
      <dgm:t>
        <a:bodyPr/>
        <a:lstStyle/>
        <a:p>
          <a:pPr>
            <a:defRPr cap="all"/>
          </a:pPr>
          <a:r>
            <a:rPr lang="en-MY"/>
            <a:t>Encourage discussion </a:t>
          </a:r>
          <a:endParaRPr lang="en-US"/>
        </a:p>
      </dgm:t>
    </dgm:pt>
    <dgm:pt modelId="{CADC090E-98EF-4FA3-BA9F-731527FCC593}" type="parTrans" cxnId="{C85A8134-92C1-4788-A3A1-349AA494B6A0}">
      <dgm:prSet/>
      <dgm:spPr/>
      <dgm:t>
        <a:bodyPr/>
        <a:lstStyle/>
        <a:p>
          <a:endParaRPr lang="en-US"/>
        </a:p>
      </dgm:t>
    </dgm:pt>
    <dgm:pt modelId="{35D4E95F-31C0-4E6B-A0CC-B636DB119566}" type="sibTrans" cxnId="{C85A8134-92C1-4788-A3A1-349AA494B6A0}">
      <dgm:prSet/>
      <dgm:spPr/>
      <dgm:t>
        <a:bodyPr/>
        <a:lstStyle/>
        <a:p>
          <a:endParaRPr lang="en-US"/>
        </a:p>
      </dgm:t>
    </dgm:pt>
    <dgm:pt modelId="{CB262E12-8DF4-4137-8599-9512894BADC5}">
      <dgm:prSet/>
      <dgm:spPr/>
      <dgm:t>
        <a:bodyPr/>
        <a:lstStyle/>
        <a:p>
          <a:pPr>
            <a:defRPr cap="all"/>
          </a:pPr>
          <a:r>
            <a:rPr lang="en-MY"/>
            <a:t>Record responses for later analysis.</a:t>
          </a:r>
          <a:endParaRPr lang="en-US"/>
        </a:p>
      </dgm:t>
    </dgm:pt>
    <dgm:pt modelId="{A4923A1E-FD39-4738-BD3E-F592F4B21337}" type="parTrans" cxnId="{BFAE0457-5C42-4D5E-A8EE-7C017AE1B5D3}">
      <dgm:prSet/>
      <dgm:spPr/>
      <dgm:t>
        <a:bodyPr/>
        <a:lstStyle/>
        <a:p>
          <a:endParaRPr lang="en-US"/>
        </a:p>
      </dgm:t>
    </dgm:pt>
    <dgm:pt modelId="{60579B68-EC3E-4429-8B3E-917948BF520E}" type="sibTrans" cxnId="{BFAE0457-5C42-4D5E-A8EE-7C017AE1B5D3}">
      <dgm:prSet/>
      <dgm:spPr/>
      <dgm:t>
        <a:bodyPr/>
        <a:lstStyle/>
        <a:p>
          <a:endParaRPr lang="en-US"/>
        </a:p>
      </dgm:t>
    </dgm:pt>
    <dgm:pt modelId="{12B6101A-3396-43E4-BE83-E282BB347ECA}" type="pres">
      <dgm:prSet presAssocID="{6C3A5680-B1B3-49CF-A5AC-EE8BFCCB64D0}" presName="root" presStyleCnt="0">
        <dgm:presLayoutVars>
          <dgm:dir/>
          <dgm:resizeHandles val="exact"/>
        </dgm:presLayoutVars>
      </dgm:prSet>
      <dgm:spPr/>
    </dgm:pt>
    <dgm:pt modelId="{D4708A0A-C9A8-4608-8F86-51D4AD3038D7}" type="pres">
      <dgm:prSet presAssocID="{17B929A5-F86A-4D37-83E3-346D96A16993}" presName="compNode" presStyleCnt="0"/>
      <dgm:spPr/>
    </dgm:pt>
    <dgm:pt modelId="{29383198-7FB0-4F46-B963-09F05BE68A6E}" type="pres">
      <dgm:prSet presAssocID="{17B929A5-F86A-4D37-83E3-346D96A1699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9765DB5-ADC1-48F3-A552-CF15F31CF021}" type="pres">
      <dgm:prSet presAssocID="{17B929A5-F86A-4D37-83E3-346D96A169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89DC43D-96E4-4736-A1E3-FD2EAE717BF1}" type="pres">
      <dgm:prSet presAssocID="{17B929A5-F86A-4D37-83E3-346D96A16993}" presName="spaceRect" presStyleCnt="0"/>
      <dgm:spPr/>
    </dgm:pt>
    <dgm:pt modelId="{33EF9F04-EC0B-4328-AD91-767CABA00130}" type="pres">
      <dgm:prSet presAssocID="{17B929A5-F86A-4D37-83E3-346D96A16993}" presName="textRect" presStyleLbl="revTx" presStyleIdx="0" presStyleCnt="4">
        <dgm:presLayoutVars>
          <dgm:chMax val="1"/>
          <dgm:chPref val="1"/>
        </dgm:presLayoutVars>
      </dgm:prSet>
      <dgm:spPr/>
    </dgm:pt>
    <dgm:pt modelId="{F7FA4E11-F4AA-4648-B32D-26C2ABE11243}" type="pres">
      <dgm:prSet presAssocID="{0047EEB6-5EE8-48A0-853F-4D3E57141180}" presName="sibTrans" presStyleCnt="0"/>
      <dgm:spPr/>
    </dgm:pt>
    <dgm:pt modelId="{C4888588-DAA0-4DA9-BC1E-CBE32F9BE76F}" type="pres">
      <dgm:prSet presAssocID="{D1D53D03-D9BC-466D-8028-1F1176388C7E}" presName="compNode" presStyleCnt="0"/>
      <dgm:spPr/>
    </dgm:pt>
    <dgm:pt modelId="{E3439A22-7C64-477B-95BE-1F3CA29E1065}" type="pres">
      <dgm:prSet presAssocID="{D1D53D03-D9BC-466D-8028-1F1176388C7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572AF91-E9F1-4E4C-A6DE-9E01CF1E6166}" type="pres">
      <dgm:prSet presAssocID="{D1D53D03-D9BC-466D-8028-1F1176388C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533C536-13CA-481D-BB96-6A4EA1EEC575}" type="pres">
      <dgm:prSet presAssocID="{D1D53D03-D9BC-466D-8028-1F1176388C7E}" presName="spaceRect" presStyleCnt="0"/>
      <dgm:spPr/>
    </dgm:pt>
    <dgm:pt modelId="{8CBA4D62-2575-4029-BED8-BFFEE651BFB4}" type="pres">
      <dgm:prSet presAssocID="{D1D53D03-D9BC-466D-8028-1F1176388C7E}" presName="textRect" presStyleLbl="revTx" presStyleIdx="1" presStyleCnt="4">
        <dgm:presLayoutVars>
          <dgm:chMax val="1"/>
          <dgm:chPref val="1"/>
        </dgm:presLayoutVars>
      </dgm:prSet>
      <dgm:spPr/>
    </dgm:pt>
    <dgm:pt modelId="{0EC5BFFB-8C5F-4165-8FC4-935837805FA8}" type="pres">
      <dgm:prSet presAssocID="{A7050D8D-CF8B-4880-ADE6-639DA352E209}" presName="sibTrans" presStyleCnt="0"/>
      <dgm:spPr/>
    </dgm:pt>
    <dgm:pt modelId="{F9266548-602D-4746-A9B9-627E8F09F579}" type="pres">
      <dgm:prSet presAssocID="{D2176DA4-9E5E-4AD9-B6BD-F50580F90B7C}" presName="compNode" presStyleCnt="0"/>
      <dgm:spPr/>
    </dgm:pt>
    <dgm:pt modelId="{F34067D6-E74F-4CC1-AC36-207593C302D7}" type="pres">
      <dgm:prSet presAssocID="{D2176DA4-9E5E-4AD9-B6BD-F50580F90B7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67364A-8B88-43E0-9118-8A14DF3D3788}" type="pres">
      <dgm:prSet presAssocID="{D2176DA4-9E5E-4AD9-B6BD-F50580F90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38F8C05-FFFD-4CF1-9763-47D3F6932251}" type="pres">
      <dgm:prSet presAssocID="{D2176DA4-9E5E-4AD9-B6BD-F50580F90B7C}" presName="spaceRect" presStyleCnt="0"/>
      <dgm:spPr/>
    </dgm:pt>
    <dgm:pt modelId="{1E8E5E61-AF61-4096-A3AF-85252D372415}" type="pres">
      <dgm:prSet presAssocID="{D2176DA4-9E5E-4AD9-B6BD-F50580F90B7C}" presName="textRect" presStyleLbl="revTx" presStyleIdx="2" presStyleCnt="4">
        <dgm:presLayoutVars>
          <dgm:chMax val="1"/>
          <dgm:chPref val="1"/>
        </dgm:presLayoutVars>
      </dgm:prSet>
      <dgm:spPr/>
    </dgm:pt>
    <dgm:pt modelId="{44435365-C22E-4085-B574-8C3E2EB06DCA}" type="pres">
      <dgm:prSet presAssocID="{35D4E95F-31C0-4E6B-A0CC-B636DB119566}" presName="sibTrans" presStyleCnt="0"/>
      <dgm:spPr/>
    </dgm:pt>
    <dgm:pt modelId="{7A23470E-A330-4807-AFA2-97AE4AE9130E}" type="pres">
      <dgm:prSet presAssocID="{CB262E12-8DF4-4137-8599-9512894BADC5}" presName="compNode" presStyleCnt="0"/>
      <dgm:spPr/>
    </dgm:pt>
    <dgm:pt modelId="{8D956DE1-9562-4648-9725-4269CA4BA978}" type="pres">
      <dgm:prSet presAssocID="{CB262E12-8DF4-4137-8599-9512894BADC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33B442-953C-495E-8C56-3905EEAE1297}" type="pres">
      <dgm:prSet presAssocID="{CB262E12-8DF4-4137-8599-9512894BAD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E220C0-2A03-43B5-AD6F-FDF50EEA48DC}" type="pres">
      <dgm:prSet presAssocID="{CB262E12-8DF4-4137-8599-9512894BADC5}" presName="spaceRect" presStyleCnt="0"/>
      <dgm:spPr/>
    </dgm:pt>
    <dgm:pt modelId="{0F176A36-E552-418C-81F7-BF2A4C57BE1E}" type="pres">
      <dgm:prSet presAssocID="{CB262E12-8DF4-4137-8599-9512894BAD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5A8134-92C1-4788-A3A1-349AA494B6A0}" srcId="{6C3A5680-B1B3-49CF-A5AC-EE8BFCCB64D0}" destId="{D2176DA4-9E5E-4AD9-B6BD-F50580F90B7C}" srcOrd="2" destOrd="0" parTransId="{CADC090E-98EF-4FA3-BA9F-731527FCC593}" sibTransId="{35D4E95F-31C0-4E6B-A0CC-B636DB119566}"/>
    <dgm:cxn modelId="{BFAE0457-5C42-4D5E-A8EE-7C017AE1B5D3}" srcId="{6C3A5680-B1B3-49CF-A5AC-EE8BFCCB64D0}" destId="{CB262E12-8DF4-4137-8599-9512894BADC5}" srcOrd="3" destOrd="0" parTransId="{A4923A1E-FD39-4738-BD3E-F592F4B21337}" sibTransId="{60579B68-EC3E-4429-8B3E-917948BF520E}"/>
    <dgm:cxn modelId="{84E7BC8F-DB64-4C93-9D69-A92FF1E97C81}" type="presOf" srcId="{6C3A5680-B1B3-49CF-A5AC-EE8BFCCB64D0}" destId="{12B6101A-3396-43E4-BE83-E282BB347ECA}" srcOrd="0" destOrd="0" presId="urn:microsoft.com/office/officeart/2018/5/layout/IconLeafLabelList"/>
    <dgm:cxn modelId="{02E6C399-B248-4634-880A-4624DF3634B0}" type="presOf" srcId="{D2176DA4-9E5E-4AD9-B6BD-F50580F90B7C}" destId="{1E8E5E61-AF61-4096-A3AF-85252D372415}" srcOrd="0" destOrd="0" presId="urn:microsoft.com/office/officeart/2018/5/layout/IconLeafLabelList"/>
    <dgm:cxn modelId="{AAEBAFB0-F19C-4528-8308-547E9582C6AB}" type="presOf" srcId="{CB262E12-8DF4-4137-8599-9512894BADC5}" destId="{0F176A36-E552-418C-81F7-BF2A4C57BE1E}" srcOrd="0" destOrd="0" presId="urn:microsoft.com/office/officeart/2018/5/layout/IconLeafLabelList"/>
    <dgm:cxn modelId="{2F2E0DCB-D63C-49C0-9929-463151BA06C8}" srcId="{6C3A5680-B1B3-49CF-A5AC-EE8BFCCB64D0}" destId="{D1D53D03-D9BC-466D-8028-1F1176388C7E}" srcOrd="1" destOrd="0" parTransId="{035227E4-EE74-4B2D-A1F2-8217A7769CE8}" sibTransId="{A7050D8D-CF8B-4880-ADE6-639DA352E209}"/>
    <dgm:cxn modelId="{22C0F3CE-0339-4E4C-B183-BE836E67629E}" type="presOf" srcId="{D1D53D03-D9BC-466D-8028-1F1176388C7E}" destId="{8CBA4D62-2575-4029-BED8-BFFEE651BFB4}" srcOrd="0" destOrd="0" presId="urn:microsoft.com/office/officeart/2018/5/layout/IconLeafLabelList"/>
    <dgm:cxn modelId="{84EADEEE-C37B-4DCC-B336-A47284C14BE1}" type="presOf" srcId="{17B929A5-F86A-4D37-83E3-346D96A16993}" destId="{33EF9F04-EC0B-4328-AD91-767CABA00130}" srcOrd="0" destOrd="0" presId="urn:microsoft.com/office/officeart/2018/5/layout/IconLeafLabelList"/>
    <dgm:cxn modelId="{5A4616F6-46C4-4284-80F8-58300099758E}" srcId="{6C3A5680-B1B3-49CF-A5AC-EE8BFCCB64D0}" destId="{17B929A5-F86A-4D37-83E3-346D96A16993}" srcOrd="0" destOrd="0" parTransId="{F7B21B91-4B2E-4849-8B8E-351BD4C65C96}" sibTransId="{0047EEB6-5EE8-48A0-853F-4D3E57141180}"/>
    <dgm:cxn modelId="{63CB80DA-CB76-4426-9D58-F2571A3BE23B}" type="presParOf" srcId="{12B6101A-3396-43E4-BE83-E282BB347ECA}" destId="{D4708A0A-C9A8-4608-8F86-51D4AD3038D7}" srcOrd="0" destOrd="0" presId="urn:microsoft.com/office/officeart/2018/5/layout/IconLeafLabelList"/>
    <dgm:cxn modelId="{47DD1707-283F-48B9-8827-6404553B0471}" type="presParOf" srcId="{D4708A0A-C9A8-4608-8F86-51D4AD3038D7}" destId="{29383198-7FB0-4F46-B963-09F05BE68A6E}" srcOrd="0" destOrd="0" presId="urn:microsoft.com/office/officeart/2018/5/layout/IconLeafLabelList"/>
    <dgm:cxn modelId="{8F18F0D9-D709-4B22-B6CF-57F65B2989C9}" type="presParOf" srcId="{D4708A0A-C9A8-4608-8F86-51D4AD3038D7}" destId="{69765DB5-ADC1-48F3-A552-CF15F31CF021}" srcOrd="1" destOrd="0" presId="urn:microsoft.com/office/officeart/2018/5/layout/IconLeafLabelList"/>
    <dgm:cxn modelId="{7E552C9B-C84C-44C8-8B52-7F22941DBE34}" type="presParOf" srcId="{D4708A0A-C9A8-4608-8F86-51D4AD3038D7}" destId="{489DC43D-96E4-4736-A1E3-FD2EAE717BF1}" srcOrd="2" destOrd="0" presId="urn:microsoft.com/office/officeart/2018/5/layout/IconLeafLabelList"/>
    <dgm:cxn modelId="{DF875F6D-23EC-43F5-B598-375A9F15CB38}" type="presParOf" srcId="{D4708A0A-C9A8-4608-8F86-51D4AD3038D7}" destId="{33EF9F04-EC0B-4328-AD91-767CABA00130}" srcOrd="3" destOrd="0" presId="urn:microsoft.com/office/officeart/2018/5/layout/IconLeafLabelList"/>
    <dgm:cxn modelId="{44B3BD1D-883B-4403-83C6-357598D5C16C}" type="presParOf" srcId="{12B6101A-3396-43E4-BE83-E282BB347ECA}" destId="{F7FA4E11-F4AA-4648-B32D-26C2ABE11243}" srcOrd="1" destOrd="0" presId="urn:microsoft.com/office/officeart/2018/5/layout/IconLeafLabelList"/>
    <dgm:cxn modelId="{688D9B63-0E6A-4228-8372-FC32849A7B16}" type="presParOf" srcId="{12B6101A-3396-43E4-BE83-E282BB347ECA}" destId="{C4888588-DAA0-4DA9-BC1E-CBE32F9BE76F}" srcOrd="2" destOrd="0" presId="urn:microsoft.com/office/officeart/2018/5/layout/IconLeafLabelList"/>
    <dgm:cxn modelId="{1A0318E2-CDAD-4EA0-99B7-5A813A36686A}" type="presParOf" srcId="{C4888588-DAA0-4DA9-BC1E-CBE32F9BE76F}" destId="{E3439A22-7C64-477B-95BE-1F3CA29E1065}" srcOrd="0" destOrd="0" presId="urn:microsoft.com/office/officeart/2018/5/layout/IconLeafLabelList"/>
    <dgm:cxn modelId="{27B86606-4CE0-4DB3-AC43-6443271E5CEB}" type="presParOf" srcId="{C4888588-DAA0-4DA9-BC1E-CBE32F9BE76F}" destId="{8572AF91-E9F1-4E4C-A6DE-9E01CF1E6166}" srcOrd="1" destOrd="0" presId="urn:microsoft.com/office/officeart/2018/5/layout/IconLeafLabelList"/>
    <dgm:cxn modelId="{F2C4B855-41D2-42C4-89CE-1FFC1E1B36C2}" type="presParOf" srcId="{C4888588-DAA0-4DA9-BC1E-CBE32F9BE76F}" destId="{9533C536-13CA-481D-BB96-6A4EA1EEC575}" srcOrd="2" destOrd="0" presId="urn:microsoft.com/office/officeart/2018/5/layout/IconLeafLabelList"/>
    <dgm:cxn modelId="{B6EEE52D-0192-4270-9EE1-E992809437A8}" type="presParOf" srcId="{C4888588-DAA0-4DA9-BC1E-CBE32F9BE76F}" destId="{8CBA4D62-2575-4029-BED8-BFFEE651BFB4}" srcOrd="3" destOrd="0" presId="urn:microsoft.com/office/officeart/2018/5/layout/IconLeafLabelList"/>
    <dgm:cxn modelId="{4FBFB082-866C-4A5E-A4DE-882610011168}" type="presParOf" srcId="{12B6101A-3396-43E4-BE83-E282BB347ECA}" destId="{0EC5BFFB-8C5F-4165-8FC4-935837805FA8}" srcOrd="3" destOrd="0" presId="urn:microsoft.com/office/officeart/2018/5/layout/IconLeafLabelList"/>
    <dgm:cxn modelId="{ADD5AA1B-EF10-46A4-8819-AA813EF36010}" type="presParOf" srcId="{12B6101A-3396-43E4-BE83-E282BB347ECA}" destId="{F9266548-602D-4746-A9B9-627E8F09F579}" srcOrd="4" destOrd="0" presId="urn:microsoft.com/office/officeart/2018/5/layout/IconLeafLabelList"/>
    <dgm:cxn modelId="{A9998CA1-293A-44A0-88FC-B50943F68BF5}" type="presParOf" srcId="{F9266548-602D-4746-A9B9-627E8F09F579}" destId="{F34067D6-E74F-4CC1-AC36-207593C302D7}" srcOrd="0" destOrd="0" presId="urn:microsoft.com/office/officeart/2018/5/layout/IconLeafLabelList"/>
    <dgm:cxn modelId="{FA863A52-FBAD-41D3-92DD-FAF4B65C52D6}" type="presParOf" srcId="{F9266548-602D-4746-A9B9-627E8F09F579}" destId="{2667364A-8B88-43E0-9118-8A14DF3D3788}" srcOrd="1" destOrd="0" presId="urn:microsoft.com/office/officeart/2018/5/layout/IconLeafLabelList"/>
    <dgm:cxn modelId="{EC3C71FF-767B-440A-BF18-92C535D62D07}" type="presParOf" srcId="{F9266548-602D-4746-A9B9-627E8F09F579}" destId="{D38F8C05-FFFD-4CF1-9763-47D3F6932251}" srcOrd="2" destOrd="0" presId="urn:microsoft.com/office/officeart/2018/5/layout/IconLeafLabelList"/>
    <dgm:cxn modelId="{313E171B-F272-4D7B-82E5-95681E1DFD40}" type="presParOf" srcId="{F9266548-602D-4746-A9B9-627E8F09F579}" destId="{1E8E5E61-AF61-4096-A3AF-85252D372415}" srcOrd="3" destOrd="0" presId="urn:microsoft.com/office/officeart/2018/5/layout/IconLeafLabelList"/>
    <dgm:cxn modelId="{84563ED5-731E-42C2-9B79-7B45ED972F19}" type="presParOf" srcId="{12B6101A-3396-43E4-BE83-E282BB347ECA}" destId="{44435365-C22E-4085-B574-8C3E2EB06DCA}" srcOrd="5" destOrd="0" presId="urn:microsoft.com/office/officeart/2018/5/layout/IconLeafLabelList"/>
    <dgm:cxn modelId="{549B00AA-C16D-4250-A608-571B74487BB6}" type="presParOf" srcId="{12B6101A-3396-43E4-BE83-E282BB347ECA}" destId="{7A23470E-A330-4807-AFA2-97AE4AE9130E}" srcOrd="6" destOrd="0" presId="urn:microsoft.com/office/officeart/2018/5/layout/IconLeafLabelList"/>
    <dgm:cxn modelId="{791D3C06-A284-40CB-BA66-37F91ED189D4}" type="presParOf" srcId="{7A23470E-A330-4807-AFA2-97AE4AE9130E}" destId="{8D956DE1-9562-4648-9725-4269CA4BA978}" srcOrd="0" destOrd="0" presId="urn:microsoft.com/office/officeart/2018/5/layout/IconLeafLabelList"/>
    <dgm:cxn modelId="{C2AA43A8-303D-42B8-9898-A2502DECB900}" type="presParOf" srcId="{7A23470E-A330-4807-AFA2-97AE4AE9130E}" destId="{1833B442-953C-495E-8C56-3905EEAE1297}" srcOrd="1" destOrd="0" presId="urn:microsoft.com/office/officeart/2018/5/layout/IconLeafLabelList"/>
    <dgm:cxn modelId="{FD04EBB4-32EE-46DD-BCAF-BE63E40EE59A}" type="presParOf" srcId="{7A23470E-A330-4807-AFA2-97AE4AE9130E}" destId="{75E220C0-2A03-43B5-AD6F-FDF50EEA48DC}" srcOrd="2" destOrd="0" presId="urn:microsoft.com/office/officeart/2018/5/layout/IconLeafLabelList"/>
    <dgm:cxn modelId="{E27580F9-E832-4F81-9977-C4A5C711F5C9}" type="presParOf" srcId="{7A23470E-A330-4807-AFA2-97AE4AE9130E}" destId="{0F176A36-E552-418C-81F7-BF2A4C57BE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181CB-3B81-4BB3-87D1-74E656697F7A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F6A28-37D2-4933-8370-DF41164FBE58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E785C-F2F4-41A0-B392-4BC62ABE63C0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800" kern="1200"/>
            <a:t>Define interview objectives</a:t>
          </a:r>
          <a:endParaRPr lang="en-US" sz="1800" kern="1200"/>
        </a:p>
      </dsp:txBody>
      <dsp:txXfrm>
        <a:off x="93445" y="3018902"/>
        <a:ext cx="3206250" cy="720000"/>
      </dsp:txXfrm>
    </dsp:sp>
    <dsp:sp modelId="{BB692D75-0A5C-4088-957F-6D28D8EF5A1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BAC90-1CF4-4BFF-A751-E6EA5D692E5A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D1211-120A-4F29-920A-5871DF06A5E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800" kern="1200"/>
            <a:t>Identify interviewees</a:t>
          </a:r>
          <a:endParaRPr lang="en-US" sz="1800" kern="1200"/>
        </a:p>
      </dsp:txBody>
      <dsp:txXfrm>
        <a:off x="3860789" y="3018902"/>
        <a:ext cx="3206250" cy="720000"/>
      </dsp:txXfrm>
    </dsp:sp>
    <dsp:sp modelId="{9C7FCBAD-CF09-4077-880C-70024609B71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206F2-AC73-49C2-8E9F-50023475133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5FA1F-9880-4674-A900-EF8B5034F80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800" kern="1200"/>
            <a:t>Prepare questions to cover key areas of inquiry.</a:t>
          </a:r>
          <a:endParaRPr lang="en-US" sz="1800" kern="1200" dirty="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83198-7FB0-4F46-B963-09F05BE68A6E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65DB5-ADC1-48F3-A552-CF15F31CF021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F9F04-EC0B-4328-AD91-767CABA00130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900" kern="1200"/>
            <a:t>Begin with an introduction</a:t>
          </a:r>
          <a:endParaRPr lang="en-US" sz="1900" kern="1200"/>
        </a:p>
      </dsp:txBody>
      <dsp:txXfrm>
        <a:off x="100682" y="2684598"/>
        <a:ext cx="2370489" cy="720000"/>
      </dsp:txXfrm>
    </dsp:sp>
    <dsp:sp modelId="{E3439A22-7C64-477B-95BE-1F3CA29E1065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2AF91-E9F1-4E4C-A6DE-9E01CF1E6166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A4D62-2575-4029-BED8-BFFEE651BFB4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900" kern="1200"/>
            <a:t>Ask questions</a:t>
          </a:r>
          <a:endParaRPr lang="en-US" sz="1900" kern="1200"/>
        </a:p>
      </dsp:txBody>
      <dsp:txXfrm>
        <a:off x="2886007" y="2684598"/>
        <a:ext cx="2370489" cy="720000"/>
      </dsp:txXfrm>
    </dsp:sp>
    <dsp:sp modelId="{F34067D6-E74F-4CC1-AC36-207593C302D7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7364A-8B88-43E0-9118-8A14DF3D378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E5E61-AF61-4096-A3AF-85252D372415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900" kern="1200"/>
            <a:t>Encourage discussion </a:t>
          </a:r>
          <a:endParaRPr lang="en-US" sz="1900" kern="1200"/>
        </a:p>
      </dsp:txBody>
      <dsp:txXfrm>
        <a:off x="5671332" y="2684598"/>
        <a:ext cx="2370489" cy="720000"/>
      </dsp:txXfrm>
    </dsp:sp>
    <dsp:sp modelId="{8D956DE1-9562-4648-9725-4269CA4BA978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3B442-953C-495E-8C56-3905EEAE129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76A36-E552-418C-81F7-BF2A4C57BE1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900" kern="1200"/>
            <a:t>Record responses for later analysis.</a:t>
          </a:r>
          <a:endParaRPr lang="en-US" sz="19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CD02-4727-3C62-E41A-E635C7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C760B-3ABF-956B-767D-8FD08C31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14FE-44E9-774A-B434-AB905B20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48D2-D414-C6B2-7D3A-FC77C033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CD53-9002-21A1-5B09-326489F7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AA21-9D6E-BC33-13FE-B31C016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8E8F-2233-7E1B-1BF7-F790FBE9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E879-FB51-CB52-3291-D9DF111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922-3105-3CA7-BDA3-EF81C7A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CFD5-2CFD-DE52-AE25-4DDF922E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34D38-6B73-BF69-9EF1-47BBBEBA7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57A7-E466-52FD-B3A4-D72E84F0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37AF-C1AD-C915-3929-0843E3F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BE05-A930-F98E-0D36-953B26D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53C8-A458-43B1-BDB5-9DEBCD0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1D4-E982-4091-3828-66BCE76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0FF4-4DE0-2FC0-9A90-DAD970E3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B138-94AD-BCFF-67F6-8675772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CDEC-43A5-193B-9E35-CE1284C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9CD0-FB42-9893-4331-BF9A7C26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2D3-61CC-EC6F-6555-7BF77565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DEF9-97F3-CF09-4FDB-08EC3BC7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53BC-8176-0C0C-FDCE-D8F0ECCC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A552-B071-F04F-C9B0-26B7257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13BD-BA10-B53E-DF7A-55ACA085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019-844C-6E35-3AE6-EE433DD8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492A-2E09-5D7A-0934-2CC2B000F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AA295-14A2-9B1A-3502-49E89185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D62A5-B36A-251F-9481-9D4FEE55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6D0A-CCB1-8BA6-3CE4-E15DCA96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9642-88D1-E5F5-A990-3B3FDF90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197-5734-CB18-DB13-CFC2F21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8FE9-D2D8-44CD-4E1E-6BFB3A00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D5CA-EAD3-5231-34BC-AA8DE6F0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A7858-04A2-D3D3-DE28-8FD29A38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2693-B930-1958-C454-76E975B4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1C36A-11CC-DC28-EB85-019589A2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525A-1B97-1D25-B084-D6739C4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3EB04-097E-FC85-8CD3-FD21B99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22F-5B6A-3BFD-FFD4-DD5CAD1F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A704-EC27-9907-F006-63A7D8C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A68F6-7187-7F30-A7FB-1BE6199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1F51-36F1-44E3-7FE7-8F596712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A5F2-82FB-AA1F-CA8D-D3992674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7DC-1B1F-7E5B-0310-D8C04CC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2110-5C40-F1C3-C98A-6FA5CA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1CA-2B3E-A7D4-600C-67964385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4EB0-F6DE-8B06-B248-BEC7D286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FD7F-1362-CA68-9DCB-F4C44CEB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A290-7697-B5DD-6331-ABFC594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FD13-2043-8406-AEF3-1601292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1B86-6490-3BCF-A8B1-4D4FB8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5E-F634-3068-7DDB-56E61D59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FED9-1386-7345-8FFD-A62AD60CE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EB44-7AF2-E82E-8E66-C7EC10BF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C659-08AE-76EE-1B46-C5465232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E3AA-E33E-13D1-F4FE-604DEBF4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2B9-C2CD-176A-50F2-EE62D59C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5C190-AE91-C542-C4CF-3D95B1ED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61D2-0499-C51B-7D93-17065E44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A4B4-5E15-3704-0AAB-FD7A682E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88DBC-5224-F543-B2C9-102A40BEBD0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80A5-C8F0-F366-AE5C-D6B189F1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D4F0-EA82-2292-7B22-9340751F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5E7-508F-1EA8-0A07-3BC82B75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53" y="1122363"/>
            <a:ext cx="12011247" cy="2387600"/>
          </a:xfrm>
        </p:spPr>
        <p:txBody>
          <a:bodyPr/>
          <a:lstStyle/>
          <a:p>
            <a:r>
              <a:rPr lang="en-US" dirty="0"/>
              <a:t>EC3290 – Software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ABDB-95C3-5663-AD26-89954274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Topic 1 – </a:t>
            </a:r>
            <a:r>
              <a:rPr lang="en-MY" b="1" u="sng" dirty="0"/>
              <a:t>Understanding, Eliciting, and Documenting Software Requirements</a:t>
            </a:r>
          </a:p>
          <a:p>
            <a:pPr algn="l"/>
            <a:r>
              <a:rPr lang="en-US" sz="1600" dirty="0"/>
              <a:t>CLO 1</a:t>
            </a:r>
          </a:p>
          <a:p>
            <a:pPr algn="l"/>
            <a:r>
              <a:rPr lang="en-US" sz="1600" dirty="0"/>
              <a:t>4 Hours</a:t>
            </a:r>
          </a:p>
        </p:txBody>
      </p:sp>
    </p:spTree>
    <p:extLst>
      <p:ext uri="{BB962C8B-B14F-4D97-AF65-F5344CB8AC3E}">
        <p14:creationId xmlns:p14="http://schemas.microsoft.com/office/powerpoint/2010/main" val="347731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13AC-681A-C45D-74B1-640AB86E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Unstructured Interview: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3118-A440-EB0C-B90C-8F45B62A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 unstructured interviews, the conversation is open-ended, with no strict questions or order. The interviewer may have a few topics in mind but lets the conversation flow naturally.</a:t>
            </a:r>
          </a:p>
          <a:p>
            <a:r>
              <a:rPr lang="en-MY" dirty="0"/>
              <a:t>This approach provides the most flexibility and is ideal for gaining detailed insights and exploring topics in depth.</a:t>
            </a:r>
          </a:p>
          <a:p>
            <a:r>
              <a:rPr lang="en-MY" dirty="0"/>
              <a:t>However, it’s harder to compare responses across participants since the conversation varies widely from one person to another.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55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B965-F4F8-EC4D-444A-4C8D4696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66EA-6818-2979-58E0-51AC3D6E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b="1" dirty="0"/>
              <a:t>Structured</a:t>
            </a:r>
            <a:r>
              <a:rPr lang="en-MY" dirty="0"/>
              <a:t> is best for consistency and comparison.</a:t>
            </a:r>
          </a:p>
          <a:p>
            <a:pPr algn="just"/>
            <a:r>
              <a:rPr lang="en-MY" b="1" dirty="0"/>
              <a:t>Semi-structured</a:t>
            </a:r>
            <a:r>
              <a:rPr lang="en-MY" dirty="0"/>
              <a:t> works well when a balance of structure and flexibility is needed.</a:t>
            </a:r>
          </a:p>
          <a:p>
            <a:pPr algn="just"/>
            <a:r>
              <a:rPr lang="en-MY" b="1" dirty="0"/>
              <a:t>Unstructured</a:t>
            </a:r>
            <a:r>
              <a:rPr lang="en-MY" dirty="0"/>
              <a:t> is ideal for in-depth exploration but requires skilled interviewers to keep the conversation productive.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38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2C7B5-AB30-C8F3-2644-6B63770E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F07A-95D7-3A9A-9B67-80687473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Preparing for an Interview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236F831-41B8-6920-6DE7-B88B9AED2799}"/>
              </a:ext>
            </a:extLst>
          </p:cNvPr>
          <p:cNvGraphicFramePr>
            <a:graphicFrameLocks/>
          </p:cNvGraphicFramePr>
          <p:nvPr/>
        </p:nvGraphicFramePr>
        <p:xfrm>
          <a:off x="632085" y="169068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84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F8E1-12DF-5C77-9D33-E31ACD4C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Conducting an Interview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219901-4102-D49E-0ECA-EE7A98D2EB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2085" y="151207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75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0F96-B9EE-AC09-8C1E-C4F42700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E134-95D5-9B66-856F-A178FDC1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Benefits: </a:t>
            </a:r>
          </a:p>
          <a:p>
            <a:pPr marL="0" indent="0">
              <a:buNone/>
            </a:pPr>
            <a:r>
              <a:rPr lang="en-MY" dirty="0"/>
              <a:t>	Gathers in-depth information, clarifies expectations.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Limitations: </a:t>
            </a:r>
          </a:p>
          <a:p>
            <a:pPr marL="0" indent="0">
              <a:buNone/>
            </a:pPr>
            <a:r>
              <a:rPr lang="en-MY" dirty="0"/>
              <a:t>	Time-consuming, may introduce interviewer 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06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C3F0-2822-19A1-2A0B-5836B213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Questionnaire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F2F7-7E3F-77BF-141E-5EC2EC67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A questionnaire is a structured form that stakeholders fill out to provide input on their needs and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Types of Questionnaires:</a:t>
            </a:r>
          </a:p>
          <a:p>
            <a:pPr lvl="1"/>
            <a:r>
              <a:rPr lang="en-MY" dirty="0"/>
              <a:t>Open-ended: Allows respondents to provide detailed feedback.</a:t>
            </a:r>
          </a:p>
          <a:p>
            <a:pPr lvl="1"/>
            <a:r>
              <a:rPr lang="en-MY" dirty="0"/>
              <a:t>Close-ended: Limits answers to specific choices for easier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Designing Effective Questionnaires:</a:t>
            </a:r>
          </a:p>
          <a:p>
            <a:pPr lvl="1"/>
            <a:r>
              <a:rPr lang="en-MY" dirty="0"/>
              <a:t>Use clear, concise questions, include a mix of question types, and avoid leading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Distributing and Collecting Responses:</a:t>
            </a:r>
          </a:p>
          <a:p>
            <a:pPr lvl="1"/>
            <a:r>
              <a:rPr lang="en-MY" dirty="0"/>
              <a:t>Send via email, post on an online survey tool, or distribute in person to gather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6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DAD9-00B9-473E-93C8-22D974FE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ED8348-58C2-B12C-DF39-49A0139051E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867983"/>
          <a:ext cx="812800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88891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36867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Ended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Ended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44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"What challenges do you face when using this system, and how do you think it could be improved?"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"How satisfied are you with the system’s ease of use?”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Very Satisfied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Satisfied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Neutral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Dissatisfied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dirty="0"/>
                        <a:t>Very Dissatisfied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6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1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1B05-6668-CAFE-F81D-D3315A8D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160DA-B18F-BED7-24CB-4A72C5F6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Benefits: </a:t>
            </a:r>
          </a:p>
          <a:p>
            <a:pPr marL="0" indent="0">
              <a:buNone/>
            </a:pPr>
            <a:r>
              <a:rPr lang="en-MY" dirty="0"/>
              <a:t>	Efficient for large groups, anonymous feedback.</a:t>
            </a:r>
          </a:p>
          <a:p>
            <a:pPr marL="0" indent="0">
              <a:buNone/>
            </a:pPr>
            <a:r>
              <a:rPr lang="en-MY" dirty="0"/>
              <a:t>Limitations: </a:t>
            </a:r>
          </a:p>
          <a:p>
            <a:pPr marL="0" indent="0">
              <a:buNone/>
            </a:pPr>
            <a:r>
              <a:rPr lang="en-MY" dirty="0"/>
              <a:t>	Limited depth, may lack clarity.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4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963B-7A43-3C46-9DEC-CC42868B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Observation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9941-0176-B4AA-9253-9C06F55B6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Observation involves watching users interact with the system or perform tasks to gain insights into their </a:t>
            </a:r>
            <a:r>
              <a:rPr lang="en-MY" dirty="0" err="1"/>
              <a:t>behaviors</a:t>
            </a:r>
            <a:r>
              <a:rPr lang="en-MY" dirty="0"/>
              <a:t> and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Types of Observation:</a:t>
            </a:r>
          </a:p>
          <a:p>
            <a:pPr lvl="1"/>
            <a:r>
              <a:rPr lang="en-MY" dirty="0"/>
              <a:t>Direct: Observer is present but does not interact.</a:t>
            </a:r>
          </a:p>
          <a:p>
            <a:pPr lvl="1"/>
            <a:r>
              <a:rPr lang="en-MY" dirty="0"/>
              <a:t>Participant: Observer interacts with the subjects and environment.</a:t>
            </a:r>
          </a:p>
          <a:p>
            <a:r>
              <a:rPr lang="en-MY" dirty="0"/>
              <a:t>Steps for Effective Observation:</a:t>
            </a:r>
          </a:p>
          <a:p>
            <a:pPr lvl="1"/>
            <a:r>
              <a:rPr lang="en-MY" dirty="0"/>
              <a:t>Plan objectives, define scope, and record observations systematically.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4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FF1F2-45A9-352F-7DB1-C464AA754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3A02-4125-F415-1D85-E30131F6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Direct Observation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4832-AE2D-152C-72D0-6752B839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In direct observation, the observer watches the users but does not engage or interact with them.</a:t>
            </a:r>
          </a:p>
          <a:p>
            <a:pPr algn="just"/>
            <a:r>
              <a:rPr lang="en-MY" dirty="0"/>
              <a:t>The goal is to see how users naturally interact with the system or perform tasks without influencing their </a:t>
            </a:r>
            <a:r>
              <a:rPr lang="en-MY" dirty="0" err="1"/>
              <a:t>behavior</a:t>
            </a:r>
            <a:r>
              <a:rPr lang="en-MY" dirty="0"/>
              <a:t>.</a:t>
            </a:r>
          </a:p>
          <a:p>
            <a:pPr algn="just"/>
            <a:r>
              <a:rPr lang="en-MY" dirty="0"/>
              <a:t>This approach is helpful for identifying typical user </a:t>
            </a:r>
            <a:r>
              <a:rPr lang="en-MY" dirty="0" err="1"/>
              <a:t>behavior</a:t>
            </a:r>
            <a:r>
              <a:rPr lang="en-MY" dirty="0"/>
              <a:t> and any issues that might not be obvious in interviews or questionnaires.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39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FB1-A553-B996-518D-36B053B1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Requirements Inception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55F2-D72F-C2AA-A4A8-6BAFB23AD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initial phase of gathering high-level requirements and understanding the problem domain.</a:t>
            </a:r>
          </a:p>
          <a:p>
            <a:r>
              <a:rPr lang="en-MY" dirty="0"/>
              <a:t>Understand business needs and goals</a:t>
            </a:r>
          </a:p>
          <a:p>
            <a:r>
              <a:rPr lang="en-MY" dirty="0"/>
              <a:t>Identify key stakeholders</a:t>
            </a:r>
          </a:p>
          <a:p>
            <a:r>
              <a:rPr lang="en-MY" dirty="0"/>
              <a:t>Define high-level system scope</a:t>
            </a:r>
          </a:p>
          <a:p>
            <a:r>
              <a:rPr lang="en-US" dirty="0"/>
              <a:t>Outcome is </a:t>
            </a:r>
            <a:r>
              <a:rPr lang="en-MY" dirty="0"/>
              <a:t>a clear understanding of the problem to be solved.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73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94E-14F6-2143-E88A-D219B69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3300-313B-188F-DACE-26D29DD3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In participant observation, the observer actively engages in the environment, working alongside the users and sometimes even performing the same tasks.</a:t>
            </a:r>
          </a:p>
          <a:p>
            <a:pPr algn="just"/>
            <a:r>
              <a:rPr lang="en-MY" dirty="0"/>
              <a:t>This method allows the observer to gain a deeper, firsthand understanding of user challenges, needs, and the context in which tasks are performed.</a:t>
            </a:r>
          </a:p>
          <a:p>
            <a:pPr algn="just"/>
            <a:r>
              <a:rPr lang="en-MY" dirty="0"/>
              <a:t>It’s useful for uncovering insights that might only come from experiencing the work environment directly.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7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9189-C083-8CB4-705B-20A00C42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6AD9A-6045-1A23-BE80-9423636A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Benefits: </a:t>
            </a:r>
          </a:p>
          <a:p>
            <a:pPr marL="0" indent="0">
              <a:buNone/>
            </a:pPr>
            <a:r>
              <a:rPr lang="en-MY" dirty="0"/>
              <a:t>	Captures real user </a:t>
            </a:r>
            <a:r>
              <a:rPr lang="en-MY" dirty="0" err="1"/>
              <a:t>behavior</a:t>
            </a:r>
            <a:r>
              <a:rPr lang="en-MY" dirty="0"/>
              <a:t>, identifies hidden needs.</a:t>
            </a:r>
          </a:p>
          <a:p>
            <a:pPr marL="0" indent="0">
              <a:buNone/>
            </a:pPr>
            <a:r>
              <a:rPr lang="en-MY" dirty="0"/>
              <a:t>Limitations: </a:t>
            </a:r>
          </a:p>
          <a:p>
            <a:pPr marL="0" indent="0">
              <a:buNone/>
            </a:pPr>
            <a:r>
              <a:rPr lang="en-MY" dirty="0"/>
              <a:t>	Observer bias, limited to observable actions.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750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6C03-82DE-3BAE-0CC7-B17D3860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Document Reading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F7E0-B485-7F3C-9AB3-9284120D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Document reading involves reviewing existing documents (manuals, reports, and records) to understand system requirements.</a:t>
            </a:r>
          </a:p>
          <a:p>
            <a:r>
              <a:rPr lang="en-MY" b="1" dirty="0"/>
              <a:t>Types of Documents Used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Manuals, technical specifications, historical records, policy documents.</a:t>
            </a:r>
          </a:p>
          <a:p>
            <a:r>
              <a:rPr lang="en-MY" b="1" dirty="0"/>
              <a:t>Process of Document Analysis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Identify relevant documents, review contents, and note key information for requirements.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29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9774-1697-F616-751E-352FEFB1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D99D-DD9B-52CA-E0C1-AD422989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Benefits: </a:t>
            </a:r>
          </a:p>
          <a:p>
            <a:pPr lvl="1"/>
            <a:r>
              <a:rPr lang="en-MY" dirty="0"/>
              <a:t>Provides historical context, no stakeholder availability needed.</a:t>
            </a:r>
          </a:p>
          <a:p>
            <a:pPr lvl="1"/>
            <a:endParaRPr lang="en-MY" dirty="0"/>
          </a:p>
          <a:p>
            <a:r>
              <a:rPr lang="en-MY" dirty="0"/>
              <a:t>Limitations: </a:t>
            </a:r>
          </a:p>
          <a:p>
            <a:pPr lvl="1"/>
            <a:r>
              <a:rPr lang="en-MY" dirty="0"/>
              <a:t>May be outdated, lacks interactive clarification.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5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E4D5-8DD9-D877-C0AB-4B7BF4A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Requirements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476E-3EE4-A478-B548-1A9869F11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Acts as a reference for development and testing.</a:t>
            </a:r>
          </a:p>
          <a:p>
            <a:r>
              <a:rPr lang="en-MY" dirty="0"/>
              <a:t>Prevents miscommunication.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Types of Requirement Documents:</a:t>
            </a:r>
          </a:p>
          <a:p>
            <a:pPr lvl="1"/>
            <a:r>
              <a:rPr lang="en-MY" dirty="0"/>
              <a:t>Software Requirements Specification (SRS)</a:t>
            </a:r>
          </a:p>
          <a:p>
            <a:pPr lvl="1"/>
            <a:r>
              <a:rPr lang="en-MY" dirty="0"/>
              <a:t>Use Case Descriptions</a:t>
            </a:r>
          </a:p>
          <a:p>
            <a:pPr lvl="1"/>
            <a:r>
              <a:rPr lang="en-MY" dirty="0"/>
              <a:t>User Stories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A90F-FE26-F2A2-7137-52B903FC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6349-16EB-32AB-728A-02333367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Characteristics of Good Requirements:</a:t>
            </a:r>
          </a:p>
          <a:p>
            <a:pPr lvl="1"/>
            <a:r>
              <a:rPr lang="en-MY" dirty="0"/>
              <a:t>Clear</a:t>
            </a:r>
          </a:p>
          <a:p>
            <a:pPr lvl="1"/>
            <a:r>
              <a:rPr lang="en-MY" dirty="0"/>
              <a:t>Complete</a:t>
            </a:r>
          </a:p>
          <a:p>
            <a:pPr lvl="1"/>
            <a:r>
              <a:rPr lang="en-MY" dirty="0"/>
              <a:t>Consistent</a:t>
            </a:r>
          </a:p>
          <a:p>
            <a:pPr lvl="1"/>
            <a:r>
              <a:rPr lang="en-MY" dirty="0"/>
              <a:t>Feasible</a:t>
            </a:r>
          </a:p>
          <a:p>
            <a:pPr marL="457200" lvl="1" indent="0">
              <a:buNone/>
            </a:pPr>
            <a:endParaRPr lang="en-MY" dirty="0"/>
          </a:p>
          <a:p>
            <a:pPr marL="0" indent="0" algn="ctr">
              <a:buNone/>
            </a:pPr>
            <a:r>
              <a:rPr lang="en-MY" dirty="0"/>
              <a:t>"The system shall allow users to reset their passwords via email verification."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4F1D-11ED-522A-637D-3DDF633F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Chapter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8432-7148-C7D0-3D3E-245184BB0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7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013C-B206-D55E-9963-D7FF0FCF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Domain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9613-33F4-8B05-FE22-232A1F40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Learning about the industry, business processes, and challenges.</a:t>
            </a:r>
          </a:p>
          <a:p>
            <a:r>
              <a:rPr lang="en-MY" dirty="0"/>
              <a:t>Understanding domain-specific terminology.</a:t>
            </a:r>
          </a:p>
          <a:p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How to Achieve It?</a:t>
            </a:r>
          </a:p>
          <a:p>
            <a:pPr lvl="1"/>
            <a:r>
              <a:rPr lang="en-MY" dirty="0"/>
              <a:t>Studying existing systems and documentation.</a:t>
            </a:r>
          </a:p>
          <a:p>
            <a:pPr lvl="1"/>
            <a:r>
              <a:rPr lang="en-MY" dirty="0"/>
              <a:t>Interviewing domain experts.</a:t>
            </a:r>
          </a:p>
          <a:p>
            <a:pPr lvl="1"/>
            <a:r>
              <a:rPr lang="en-MY" dirty="0"/>
              <a:t>Observing real-world business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9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60F0-7B9E-9F1E-8061-3C98128C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Product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7C63-518F-1730-617C-16688E41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high-level statement that describes what the product will achieve.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Key Elements of Product Vision:</a:t>
            </a:r>
          </a:p>
          <a:p>
            <a:pPr lvl="1"/>
            <a:r>
              <a:rPr lang="en-MY" dirty="0"/>
              <a:t>Target Users</a:t>
            </a:r>
          </a:p>
          <a:p>
            <a:pPr lvl="1"/>
            <a:r>
              <a:rPr lang="en-MY" dirty="0"/>
              <a:t>Business Value</a:t>
            </a:r>
          </a:p>
          <a:p>
            <a:pPr lvl="1"/>
            <a:r>
              <a:rPr lang="en-MY" dirty="0"/>
              <a:t>Competitive Advantage</a:t>
            </a:r>
          </a:p>
          <a:p>
            <a:pPr lvl="1"/>
            <a:endParaRPr lang="en-MY" dirty="0"/>
          </a:p>
          <a:p>
            <a:pPr marL="457200" lvl="1" indent="0" algn="ctr">
              <a:buNone/>
            </a:pPr>
            <a:r>
              <a:rPr lang="en-MY" dirty="0"/>
              <a:t>"An AI-powered chatbot to automate customer service and reduce response time by 50%."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82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165D-1F40-989B-3E45-65120D5C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Defining the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C1DBA-AEC9-895F-5FAF-430611F5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Defines what is included (and excluded) in the system.</a:t>
            </a:r>
          </a:p>
          <a:p>
            <a:r>
              <a:rPr lang="en-MY" dirty="0"/>
              <a:t>Helps avoid </a:t>
            </a:r>
            <a:r>
              <a:rPr lang="en-MY" b="1" u="sng" dirty="0">
                <a:highlight>
                  <a:srgbClr val="FFFF00"/>
                </a:highlight>
              </a:rPr>
              <a:t>scope creep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Scope Statement Components:</a:t>
            </a:r>
          </a:p>
          <a:p>
            <a:pPr lvl="1"/>
            <a:r>
              <a:rPr lang="en-MY" dirty="0"/>
              <a:t>System Features</a:t>
            </a:r>
          </a:p>
          <a:p>
            <a:pPr lvl="1"/>
            <a:r>
              <a:rPr lang="en-MY" dirty="0"/>
              <a:t>Boundaries &amp; Constraints</a:t>
            </a:r>
          </a:p>
          <a:p>
            <a:pPr lvl="1"/>
            <a:r>
              <a:rPr lang="en-MY" dirty="0"/>
              <a:t>Assumptions</a:t>
            </a:r>
          </a:p>
          <a:p>
            <a:pPr lvl="1"/>
            <a:endParaRPr lang="en-MY" dirty="0"/>
          </a:p>
          <a:p>
            <a:pPr marL="457200" lvl="1" indent="0" algn="ctr">
              <a:buNone/>
            </a:pPr>
            <a:r>
              <a:rPr lang="en-MY" dirty="0"/>
              <a:t>"The system will allow users to register, log in, and make purchases, but will not handle inventory management."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3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F61C-426A-EF26-5EA2-C7C02397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Requirements Elicitation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CFCD-BA05-B8C4-9A61-8DF46E23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process of gathering requirements from stakeholders.</a:t>
            </a:r>
          </a:p>
          <a:p>
            <a:endParaRPr lang="en-MY" dirty="0"/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Challenges in Elicitation:</a:t>
            </a:r>
          </a:p>
          <a:p>
            <a:pPr lvl="1"/>
            <a:r>
              <a:rPr lang="en-MY" dirty="0"/>
              <a:t>Unclear business needs</a:t>
            </a:r>
          </a:p>
          <a:p>
            <a:pPr lvl="1"/>
            <a:r>
              <a:rPr lang="en-MY" dirty="0"/>
              <a:t>Conflicting stakeholder interests</a:t>
            </a:r>
          </a:p>
          <a:p>
            <a:pPr lvl="1"/>
            <a:r>
              <a:rPr lang="en-MY" dirty="0"/>
              <a:t>Difficulty in expressing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0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34D1-B575-E465-AD00-82B6BD77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Interview Technique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129E-DEDA-39BF-7A39-DA0C84509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An interview is a conversational method where stakeholders provide insights into their needs and expectations for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Types of Interviews:</a:t>
            </a:r>
          </a:p>
          <a:p>
            <a:pPr lvl="1"/>
            <a:r>
              <a:rPr lang="en-MY" dirty="0"/>
              <a:t>Structured: Predefined questions for consistency.</a:t>
            </a:r>
          </a:p>
          <a:p>
            <a:pPr lvl="1"/>
            <a:r>
              <a:rPr lang="en-MY" dirty="0"/>
              <a:t>Semi-Structured: Combination of standard questions with some flexibility.</a:t>
            </a:r>
          </a:p>
          <a:p>
            <a:pPr lvl="1"/>
            <a:r>
              <a:rPr lang="en-MY" dirty="0"/>
              <a:t>Unstructured: Open-ended conversation for in-depth exploration.</a:t>
            </a:r>
          </a:p>
          <a:p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4538-9360-8DA5-CBF2-538763C0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FA20-09FA-1D62-52FA-0148252E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In a structured interview, the interviewer follows a set of predefined questions. Every participant answers the same questions, making the process standardized.</a:t>
            </a:r>
          </a:p>
          <a:p>
            <a:pPr algn="just"/>
            <a:r>
              <a:rPr lang="en-MY" dirty="0"/>
              <a:t>This format ensures consistency and makes it easier to compare responses. However, it may limit in-depth exploration since the questions are fixed.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36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5F50-93B6-1ECB-8334-C43A0285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Semi-Structured Interview: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2A56-88E9-24A8-91FD-4284F9F8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Semi-structured interviews use a combination of standard questions and allow some flexibility.</a:t>
            </a:r>
          </a:p>
          <a:p>
            <a:r>
              <a:rPr lang="en-MY" dirty="0"/>
              <a:t>The interviewer follows a basic framework of questions but can probe further or ask follow-up questions based on the respondent’s answers.</a:t>
            </a:r>
          </a:p>
          <a:p>
            <a:r>
              <a:rPr lang="en-MY" dirty="0"/>
              <a:t>This approach balances consistency with flexibility, allowing deeper insights while maintaining some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9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1063</Words>
  <Application>Microsoft Macintosh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EC3290 – Software Requirements Engineering</vt:lpstr>
      <vt:lpstr>Requirements Inception</vt:lpstr>
      <vt:lpstr>Domain Understanding</vt:lpstr>
      <vt:lpstr>Product Vision</vt:lpstr>
      <vt:lpstr>Defining the Scope</vt:lpstr>
      <vt:lpstr>Requirements Elicitation</vt:lpstr>
      <vt:lpstr>Interview Technique</vt:lpstr>
      <vt:lpstr>Structured Interview</vt:lpstr>
      <vt:lpstr>Semi-Structured Interview:</vt:lpstr>
      <vt:lpstr>Unstructured Interview:</vt:lpstr>
      <vt:lpstr>Benefits of each:</vt:lpstr>
      <vt:lpstr>Preparing for an Interview</vt:lpstr>
      <vt:lpstr>Conducting an Interview</vt:lpstr>
      <vt:lpstr>Benefits and Limitations</vt:lpstr>
      <vt:lpstr>Questionnaire Technique</vt:lpstr>
      <vt:lpstr>Examples</vt:lpstr>
      <vt:lpstr>Benefits and Limitations</vt:lpstr>
      <vt:lpstr>Observation Technique</vt:lpstr>
      <vt:lpstr>Direct Observation</vt:lpstr>
      <vt:lpstr>Participants Observations</vt:lpstr>
      <vt:lpstr>Benefits and Limitations</vt:lpstr>
      <vt:lpstr>Document Reading Technique</vt:lpstr>
      <vt:lpstr>Benefits and Limitations</vt:lpstr>
      <vt:lpstr>Requirements Documentation</vt:lpstr>
      <vt:lpstr>Requirements Documentation</vt:lpstr>
      <vt:lpstr>End of Chapter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102</cp:revision>
  <dcterms:created xsi:type="dcterms:W3CDTF">2024-10-29T01:28:20Z</dcterms:created>
  <dcterms:modified xsi:type="dcterms:W3CDTF">2025-02-12T01:47:26Z</dcterms:modified>
</cp:coreProperties>
</file>