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682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64.png"/><Relationship Id="rId7" Type="http://schemas.openxmlformats.org/officeDocument/2006/relationships/image" Target="../media/image46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26.png"/><Relationship Id="rId7" Type="http://schemas.openxmlformats.org/officeDocument/2006/relationships/image" Target="../media/image72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2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64.png"/><Relationship Id="rId7" Type="http://schemas.openxmlformats.org/officeDocument/2006/relationships/image" Target="../media/image46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26.png"/><Relationship Id="rId7" Type="http://schemas.openxmlformats.org/officeDocument/2006/relationships/image" Target="../media/image72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0640-CAFA-4274-8B64-C0BF106790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E74189-3DBF-4193-9DD4-576625AA29E0}">
      <dgm:prSet/>
      <dgm:spPr/>
      <dgm:t>
        <a:bodyPr/>
        <a:lstStyle/>
        <a:p>
          <a:r>
            <a:rPr lang="en-MY" b="1"/>
            <a:t>Vertical Scalability:</a:t>
          </a:r>
          <a:r>
            <a:rPr lang="en-MY"/>
            <a:t> Enhancing existing resources, such as adding more CPU, RAM, or storage.</a:t>
          </a:r>
          <a:endParaRPr lang="en-US"/>
        </a:p>
      </dgm:t>
    </dgm:pt>
    <dgm:pt modelId="{2BB7B6DA-BE2B-4AA2-8889-568F9BC440A4}" type="parTrans" cxnId="{2EC23A09-EBFA-439A-BA49-BF7BB061D86D}">
      <dgm:prSet/>
      <dgm:spPr/>
      <dgm:t>
        <a:bodyPr/>
        <a:lstStyle/>
        <a:p>
          <a:endParaRPr lang="en-US"/>
        </a:p>
      </dgm:t>
    </dgm:pt>
    <dgm:pt modelId="{D296ADA5-C944-428B-AEDA-AA81B73C792D}" type="sibTrans" cxnId="{2EC23A09-EBFA-439A-BA49-BF7BB061D86D}">
      <dgm:prSet/>
      <dgm:spPr/>
      <dgm:t>
        <a:bodyPr/>
        <a:lstStyle/>
        <a:p>
          <a:endParaRPr lang="en-US"/>
        </a:p>
      </dgm:t>
    </dgm:pt>
    <dgm:pt modelId="{BC1C1BE7-8D86-416B-B894-856F9D4D20A0}">
      <dgm:prSet/>
      <dgm:spPr/>
      <dgm:t>
        <a:bodyPr/>
        <a:lstStyle/>
        <a:p>
          <a:r>
            <a:rPr lang="en-MY" b="1"/>
            <a:t>Horizontal Scalability:</a:t>
          </a:r>
          <a:r>
            <a:rPr lang="en-MY"/>
            <a:t> Expanding by adding more servers or devices.</a:t>
          </a:r>
          <a:endParaRPr lang="en-US"/>
        </a:p>
      </dgm:t>
    </dgm:pt>
    <dgm:pt modelId="{02CA7D58-3CA2-442D-B4AB-BFB2AE24A4C4}" type="parTrans" cxnId="{47F4C758-D216-443C-8356-4ADFCAB2C014}">
      <dgm:prSet/>
      <dgm:spPr/>
      <dgm:t>
        <a:bodyPr/>
        <a:lstStyle/>
        <a:p>
          <a:endParaRPr lang="en-US"/>
        </a:p>
      </dgm:t>
    </dgm:pt>
    <dgm:pt modelId="{D1D84FED-977F-4DF7-A8D8-07FE4919A015}" type="sibTrans" cxnId="{47F4C758-D216-443C-8356-4ADFCAB2C014}">
      <dgm:prSet/>
      <dgm:spPr/>
      <dgm:t>
        <a:bodyPr/>
        <a:lstStyle/>
        <a:p>
          <a:endParaRPr lang="en-US"/>
        </a:p>
      </dgm:t>
    </dgm:pt>
    <dgm:pt modelId="{C612BAB9-E6F1-45EB-8438-19D33B2C7FB4}">
      <dgm:prSet/>
      <dgm:spPr/>
      <dgm:t>
        <a:bodyPr/>
        <a:lstStyle/>
        <a:p>
          <a:r>
            <a:rPr lang="en-MY" b="1"/>
            <a:t>Elastic Scalability:</a:t>
          </a:r>
          <a:r>
            <a:rPr lang="en-MY"/>
            <a:t> Automatically adjusting resources in response to demand.</a:t>
          </a:r>
          <a:endParaRPr lang="en-US"/>
        </a:p>
      </dgm:t>
    </dgm:pt>
    <dgm:pt modelId="{AF4D597D-2A9C-4100-9566-59D6E74A4169}" type="parTrans" cxnId="{FD55C730-F6B4-4791-9C36-540FD780C266}">
      <dgm:prSet/>
      <dgm:spPr/>
      <dgm:t>
        <a:bodyPr/>
        <a:lstStyle/>
        <a:p>
          <a:endParaRPr lang="en-US"/>
        </a:p>
      </dgm:t>
    </dgm:pt>
    <dgm:pt modelId="{37ABC219-62EE-423A-BE57-5B131B1EB8B4}" type="sibTrans" cxnId="{FD55C730-F6B4-4791-9C36-540FD780C266}">
      <dgm:prSet/>
      <dgm:spPr/>
      <dgm:t>
        <a:bodyPr/>
        <a:lstStyle/>
        <a:p>
          <a:endParaRPr lang="en-US"/>
        </a:p>
      </dgm:t>
    </dgm:pt>
    <dgm:pt modelId="{EBEFCC49-F635-4E61-A664-2F22392383C0}" type="pres">
      <dgm:prSet presAssocID="{92DE0640-CAFA-4274-8B64-C0BF106790CA}" presName="root" presStyleCnt="0">
        <dgm:presLayoutVars>
          <dgm:dir/>
          <dgm:resizeHandles val="exact"/>
        </dgm:presLayoutVars>
      </dgm:prSet>
      <dgm:spPr/>
    </dgm:pt>
    <dgm:pt modelId="{410E4F7C-7377-470B-8D34-36B16F0E2EAB}" type="pres">
      <dgm:prSet presAssocID="{65E74189-3DBF-4193-9DD4-576625AA29E0}" presName="compNode" presStyleCnt="0"/>
      <dgm:spPr/>
    </dgm:pt>
    <dgm:pt modelId="{5C5CC16F-0714-44A8-B4B8-95F7859EC2C3}" type="pres">
      <dgm:prSet presAssocID="{65E74189-3DBF-4193-9DD4-576625AA29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17E18E-1B76-4B92-93B7-0D0DDA8D4DA4}" type="pres">
      <dgm:prSet presAssocID="{65E74189-3DBF-4193-9DD4-576625AA29E0}" presName="spaceRect" presStyleCnt="0"/>
      <dgm:spPr/>
    </dgm:pt>
    <dgm:pt modelId="{7E6E732D-5F9B-48CE-9E35-D0E08E7A16D6}" type="pres">
      <dgm:prSet presAssocID="{65E74189-3DBF-4193-9DD4-576625AA29E0}" presName="textRect" presStyleLbl="revTx" presStyleIdx="0" presStyleCnt="3">
        <dgm:presLayoutVars>
          <dgm:chMax val="1"/>
          <dgm:chPref val="1"/>
        </dgm:presLayoutVars>
      </dgm:prSet>
      <dgm:spPr/>
    </dgm:pt>
    <dgm:pt modelId="{AAEDA01B-3BA6-4272-865F-AB7070542F0C}" type="pres">
      <dgm:prSet presAssocID="{D296ADA5-C944-428B-AEDA-AA81B73C792D}" presName="sibTrans" presStyleCnt="0"/>
      <dgm:spPr/>
    </dgm:pt>
    <dgm:pt modelId="{F489D0B9-A546-4668-B8D2-4B389810D1F6}" type="pres">
      <dgm:prSet presAssocID="{BC1C1BE7-8D86-416B-B894-856F9D4D20A0}" presName="compNode" presStyleCnt="0"/>
      <dgm:spPr/>
    </dgm:pt>
    <dgm:pt modelId="{E2D20B40-81CB-4542-9775-F68318BE57DD}" type="pres">
      <dgm:prSet presAssocID="{BC1C1BE7-8D86-416B-B894-856F9D4D20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8F4CFC-E938-403A-9387-579C0B948229}" type="pres">
      <dgm:prSet presAssocID="{BC1C1BE7-8D86-416B-B894-856F9D4D20A0}" presName="spaceRect" presStyleCnt="0"/>
      <dgm:spPr/>
    </dgm:pt>
    <dgm:pt modelId="{7A8A6B92-DEAB-4334-A6AB-577CCEE6DF62}" type="pres">
      <dgm:prSet presAssocID="{BC1C1BE7-8D86-416B-B894-856F9D4D20A0}" presName="textRect" presStyleLbl="revTx" presStyleIdx="1" presStyleCnt="3">
        <dgm:presLayoutVars>
          <dgm:chMax val="1"/>
          <dgm:chPref val="1"/>
        </dgm:presLayoutVars>
      </dgm:prSet>
      <dgm:spPr/>
    </dgm:pt>
    <dgm:pt modelId="{C97CD5C1-522B-4855-ABD5-403B2453140E}" type="pres">
      <dgm:prSet presAssocID="{D1D84FED-977F-4DF7-A8D8-07FE4919A015}" presName="sibTrans" presStyleCnt="0"/>
      <dgm:spPr/>
    </dgm:pt>
    <dgm:pt modelId="{351442E1-77DB-483E-809C-3EC599C08BA1}" type="pres">
      <dgm:prSet presAssocID="{C612BAB9-E6F1-45EB-8438-19D33B2C7FB4}" presName="compNode" presStyleCnt="0"/>
      <dgm:spPr/>
    </dgm:pt>
    <dgm:pt modelId="{C3B5A6F0-EE01-4028-BD1D-93A7348E20D2}" type="pres">
      <dgm:prSet presAssocID="{C612BAB9-E6F1-45EB-8438-19D33B2C7F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CC1C020-8DE3-4F65-91CB-EE210658E05E}" type="pres">
      <dgm:prSet presAssocID="{C612BAB9-E6F1-45EB-8438-19D33B2C7FB4}" presName="spaceRect" presStyleCnt="0"/>
      <dgm:spPr/>
    </dgm:pt>
    <dgm:pt modelId="{3747911C-436B-4365-A8F6-4C78509338DF}" type="pres">
      <dgm:prSet presAssocID="{C612BAB9-E6F1-45EB-8438-19D33B2C7F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C23A09-EBFA-439A-BA49-BF7BB061D86D}" srcId="{92DE0640-CAFA-4274-8B64-C0BF106790CA}" destId="{65E74189-3DBF-4193-9DD4-576625AA29E0}" srcOrd="0" destOrd="0" parTransId="{2BB7B6DA-BE2B-4AA2-8889-568F9BC440A4}" sibTransId="{D296ADA5-C944-428B-AEDA-AA81B73C792D}"/>
    <dgm:cxn modelId="{FD55C730-F6B4-4791-9C36-540FD780C266}" srcId="{92DE0640-CAFA-4274-8B64-C0BF106790CA}" destId="{C612BAB9-E6F1-45EB-8438-19D33B2C7FB4}" srcOrd="2" destOrd="0" parTransId="{AF4D597D-2A9C-4100-9566-59D6E74A4169}" sibTransId="{37ABC219-62EE-423A-BE57-5B131B1EB8B4}"/>
    <dgm:cxn modelId="{40243B4C-1A61-478F-8FAB-7FC38050CA31}" type="presOf" srcId="{92DE0640-CAFA-4274-8B64-C0BF106790CA}" destId="{EBEFCC49-F635-4E61-A664-2F22392383C0}" srcOrd="0" destOrd="0" presId="urn:microsoft.com/office/officeart/2018/2/layout/IconLabelList"/>
    <dgm:cxn modelId="{47F4C758-D216-443C-8356-4ADFCAB2C014}" srcId="{92DE0640-CAFA-4274-8B64-C0BF106790CA}" destId="{BC1C1BE7-8D86-416B-B894-856F9D4D20A0}" srcOrd="1" destOrd="0" parTransId="{02CA7D58-3CA2-442D-B4AB-BFB2AE24A4C4}" sibTransId="{D1D84FED-977F-4DF7-A8D8-07FE4919A015}"/>
    <dgm:cxn modelId="{B3BB1F6A-0AD8-4FC6-BC3A-8386D1DA6223}" type="presOf" srcId="{65E74189-3DBF-4193-9DD4-576625AA29E0}" destId="{7E6E732D-5F9B-48CE-9E35-D0E08E7A16D6}" srcOrd="0" destOrd="0" presId="urn:microsoft.com/office/officeart/2018/2/layout/IconLabelList"/>
    <dgm:cxn modelId="{EE96B26D-7A88-4EF4-BE36-B304396F6D4C}" type="presOf" srcId="{BC1C1BE7-8D86-416B-B894-856F9D4D20A0}" destId="{7A8A6B92-DEAB-4334-A6AB-577CCEE6DF62}" srcOrd="0" destOrd="0" presId="urn:microsoft.com/office/officeart/2018/2/layout/IconLabelList"/>
    <dgm:cxn modelId="{2B60F6F6-149E-4FC4-8F04-7E8445CBB82B}" type="presOf" srcId="{C612BAB9-E6F1-45EB-8438-19D33B2C7FB4}" destId="{3747911C-436B-4365-A8F6-4C78509338DF}" srcOrd="0" destOrd="0" presId="urn:microsoft.com/office/officeart/2018/2/layout/IconLabelList"/>
    <dgm:cxn modelId="{F51EE32E-FEA3-4BFD-A363-8075C3116642}" type="presParOf" srcId="{EBEFCC49-F635-4E61-A664-2F22392383C0}" destId="{410E4F7C-7377-470B-8D34-36B16F0E2EAB}" srcOrd="0" destOrd="0" presId="urn:microsoft.com/office/officeart/2018/2/layout/IconLabelList"/>
    <dgm:cxn modelId="{74295B90-6E86-4AD8-B2D3-52DEFB7122BA}" type="presParOf" srcId="{410E4F7C-7377-470B-8D34-36B16F0E2EAB}" destId="{5C5CC16F-0714-44A8-B4B8-95F7859EC2C3}" srcOrd="0" destOrd="0" presId="urn:microsoft.com/office/officeart/2018/2/layout/IconLabelList"/>
    <dgm:cxn modelId="{D904E71F-C34D-4683-93C0-F62588BFC3A2}" type="presParOf" srcId="{410E4F7C-7377-470B-8D34-36B16F0E2EAB}" destId="{F417E18E-1B76-4B92-93B7-0D0DDA8D4DA4}" srcOrd="1" destOrd="0" presId="urn:microsoft.com/office/officeart/2018/2/layout/IconLabelList"/>
    <dgm:cxn modelId="{A3025C1A-3FB9-4E6F-A6D8-F32AC37D9FA4}" type="presParOf" srcId="{410E4F7C-7377-470B-8D34-36B16F0E2EAB}" destId="{7E6E732D-5F9B-48CE-9E35-D0E08E7A16D6}" srcOrd="2" destOrd="0" presId="urn:microsoft.com/office/officeart/2018/2/layout/IconLabelList"/>
    <dgm:cxn modelId="{FA7CC80B-7ED3-4F95-A5D3-DEB7C91722DE}" type="presParOf" srcId="{EBEFCC49-F635-4E61-A664-2F22392383C0}" destId="{AAEDA01B-3BA6-4272-865F-AB7070542F0C}" srcOrd="1" destOrd="0" presId="urn:microsoft.com/office/officeart/2018/2/layout/IconLabelList"/>
    <dgm:cxn modelId="{FB11003C-B4BC-44F8-B129-69A856E0EDB8}" type="presParOf" srcId="{EBEFCC49-F635-4E61-A664-2F22392383C0}" destId="{F489D0B9-A546-4668-B8D2-4B389810D1F6}" srcOrd="2" destOrd="0" presId="urn:microsoft.com/office/officeart/2018/2/layout/IconLabelList"/>
    <dgm:cxn modelId="{241ABE4F-C746-4DC8-9FC8-BE4C95570B4F}" type="presParOf" srcId="{F489D0B9-A546-4668-B8D2-4B389810D1F6}" destId="{E2D20B40-81CB-4542-9775-F68318BE57DD}" srcOrd="0" destOrd="0" presId="urn:microsoft.com/office/officeart/2018/2/layout/IconLabelList"/>
    <dgm:cxn modelId="{A03102B7-6CEC-443E-B511-A4063BCA7384}" type="presParOf" srcId="{F489D0B9-A546-4668-B8D2-4B389810D1F6}" destId="{488F4CFC-E938-403A-9387-579C0B948229}" srcOrd="1" destOrd="0" presId="urn:microsoft.com/office/officeart/2018/2/layout/IconLabelList"/>
    <dgm:cxn modelId="{7E1D4594-5018-433D-A763-8B92066E045A}" type="presParOf" srcId="{F489D0B9-A546-4668-B8D2-4B389810D1F6}" destId="{7A8A6B92-DEAB-4334-A6AB-577CCEE6DF62}" srcOrd="2" destOrd="0" presId="urn:microsoft.com/office/officeart/2018/2/layout/IconLabelList"/>
    <dgm:cxn modelId="{5FA2E90A-9597-463F-B0AE-BB3BCD97FCCF}" type="presParOf" srcId="{EBEFCC49-F635-4E61-A664-2F22392383C0}" destId="{C97CD5C1-522B-4855-ABD5-403B2453140E}" srcOrd="3" destOrd="0" presId="urn:microsoft.com/office/officeart/2018/2/layout/IconLabelList"/>
    <dgm:cxn modelId="{7E9EFAAB-06B6-44D4-8A86-E91E3BC54A07}" type="presParOf" srcId="{EBEFCC49-F635-4E61-A664-2F22392383C0}" destId="{351442E1-77DB-483E-809C-3EC599C08BA1}" srcOrd="4" destOrd="0" presId="urn:microsoft.com/office/officeart/2018/2/layout/IconLabelList"/>
    <dgm:cxn modelId="{855D1198-5561-4D65-B01D-E104D74B0DF2}" type="presParOf" srcId="{351442E1-77DB-483E-809C-3EC599C08BA1}" destId="{C3B5A6F0-EE01-4028-BD1D-93A7348E20D2}" srcOrd="0" destOrd="0" presId="urn:microsoft.com/office/officeart/2018/2/layout/IconLabelList"/>
    <dgm:cxn modelId="{1406CD07-7229-4175-8F8A-48D0400793F0}" type="presParOf" srcId="{351442E1-77DB-483E-809C-3EC599C08BA1}" destId="{9CC1C020-8DE3-4F65-91CB-EE210658E05E}" srcOrd="1" destOrd="0" presId="urn:microsoft.com/office/officeart/2018/2/layout/IconLabelList"/>
    <dgm:cxn modelId="{B4F0E8F1-2055-4071-9590-4392F500C654}" type="presParOf" srcId="{351442E1-77DB-483E-809C-3EC599C08BA1}" destId="{3747911C-436B-4365-A8F6-4C78509338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E0FD0E-A7CC-4561-AA76-A5EEC2312B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F0FCC0-F08E-4624-8B38-A2DDA5C358E7}">
      <dgm:prSet/>
      <dgm:spPr/>
      <dgm:t>
        <a:bodyPr/>
        <a:lstStyle/>
        <a:p>
          <a:r>
            <a:rPr lang="en-MY" b="1"/>
            <a:t>Unauthorized Access:</a:t>
          </a:r>
          <a:r>
            <a:rPr lang="en-MY"/>
            <a:t> Gaining entry without permission</a:t>
          </a:r>
          <a:endParaRPr lang="en-US"/>
        </a:p>
      </dgm:t>
    </dgm:pt>
    <dgm:pt modelId="{944E5740-21D3-46E0-A657-BEF30B767876}" type="parTrans" cxnId="{216CD414-B4C6-47FA-B5C3-649FAFE2EC13}">
      <dgm:prSet/>
      <dgm:spPr/>
      <dgm:t>
        <a:bodyPr/>
        <a:lstStyle/>
        <a:p>
          <a:endParaRPr lang="en-US"/>
        </a:p>
      </dgm:t>
    </dgm:pt>
    <dgm:pt modelId="{9FD3B7EA-03B7-4F40-A78E-78E480DA62DF}" type="sibTrans" cxnId="{216CD414-B4C6-47FA-B5C3-649FAFE2EC13}">
      <dgm:prSet/>
      <dgm:spPr/>
      <dgm:t>
        <a:bodyPr/>
        <a:lstStyle/>
        <a:p>
          <a:endParaRPr lang="en-US"/>
        </a:p>
      </dgm:t>
    </dgm:pt>
    <dgm:pt modelId="{FECB5AB8-2E90-4171-811A-D44AFF05F2BF}">
      <dgm:prSet/>
      <dgm:spPr/>
      <dgm:t>
        <a:bodyPr/>
        <a:lstStyle/>
        <a:p>
          <a:r>
            <a:rPr lang="en-MY" b="1"/>
            <a:t>Privilege Escalation:</a:t>
          </a:r>
          <a:r>
            <a:rPr lang="en-MY"/>
            <a:t> Increasing access to sensitive areas</a:t>
          </a:r>
          <a:endParaRPr lang="en-US"/>
        </a:p>
      </dgm:t>
    </dgm:pt>
    <dgm:pt modelId="{7EA24901-B179-4F27-B4C4-9329CEC0E96D}" type="parTrans" cxnId="{FC4F85E9-1140-4CA3-A2CF-32C13434DCAB}">
      <dgm:prSet/>
      <dgm:spPr/>
      <dgm:t>
        <a:bodyPr/>
        <a:lstStyle/>
        <a:p>
          <a:endParaRPr lang="en-US"/>
        </a:p>
      </dgm:t>
    </dgm:pt>
    <dgm:pt modelId="{6273BAF0-946E-47EB-9C6C-AEA98E2A4BCB}" type="sibTrans" cxnId="{FC4F85E9-1140-4CA3-A2CF-32C13434DCAB}">
      <dgm:prSet/>
      <dgm:spPr/>
      <dgm:t>
        <a:bodyPr/>
        <a:lstStyle/>
        <a:p>
          <a:endParaRPr lang="en-US"/>
        </a:p>
      </dgm:t>
    </dgm:pt>
    <dgm:pt modelId="{D9375D88-5F58-4174-B727-95077A292957}">
      <dgm:prSet/>
      <dgm:spPr/>
      <dgm:t>
        <a:bodyPr/>
        <a:lstStyle/>
        <a:p>
          <a:r>
            <a:rPr lang="en-MY" b="1"/>
            <a:t>Insider Threats:</a:t>
          </a:r>
          <a:r>
            <a:rPr lang="en-MY"/>
            <a:t> Employees misusing access</a:t>
          </a:r>
          <a:endParaRPr lang="en-US"/>
        </a:p>
      </dgm:t>
    </dgm:pt>
    <dgm:pt modelId="{7ECF86ED-15B9-4167-BA8F-D90F3A1DE6F3}" type="parTrans" cxnId="{078F418A-77A2-4D64-B202-26FA83D3D402}">
      <dgm:prSet/>
      <dgm:spPr/>
      <dgm:t>
        <a:bodyPr/>
        <a:lstStyle/>
        <a:p>
          <a:endParaRPr lang="en-US"/>
        </a:p>
      </dgm:t>
    </dgm:pt>
    <dgm:pt modelId="{82C28119-67C9-45E4-8271-0B83E3003815}" type="sibTrans" cxnId="{078F418A-77A2-4D64-B202-26FA83D3D402}">
      <dgm:prSet/>
      <dgm:spPr/>
      <dgm:t>
        <a:bodyPr/>
        <a:lstStyle/>
        <a:p>
          <a:endParaRPr lang="en-US"/>
        </a:p>
      </dgm:t>
    </dgm:pt>
    <dgm:pt modelId="{44D8B8A1-324F-4DC3-B793-78DC41E67DD8}">
      <dgm:prSet/>
      <dgm:spPr/>
      <dgm:t>
        <a:bodyPr/>
        <a:lstStyle/>
        <a:p>
          <a:r>
            <a:rPr lang="en-MY" b="1"/>
            <a:t>Application Vulnerabilities:</a:t>
          </a:r>
          <a:r>
            <a:rPr lang="en-MY"/>
            <a:t> Exploiting bugs in software</a:t>
          </a:r>
          <a:endParaRPr lang="en-US"/>
        </a:p>
      </dgm:t>
    </dgm:pt>
    <dgm:pt modelId="{F9BE7360-02F1-4C9B-8BFE-C828D8A4EE83}" type="parTrans" cxnId="{0E50ECC3-1DA2-4F29-AC13-6B401EC774C4}">
      <dgm:prSet/>
      <dgm:spPr/>
      <dgm:t>
        <a:bodyPr/>
        <a:lstStyle/>
        <a:p>
          <a:endParaRPr lang="en-US"/>
        </a:p>
      </dgm:t>
    </dgm:pt>
    <dgm:pt modelId="{345C1D9A-0B00-4BEA-9175-E4595DDA93C6}" type="sibTrans" cxnId="{0E50ECC3-1DA2-4F29-AC13-6B401EC774C4}">
      <dgm:prSet/>
      <dgm:spPr/>
      <dgm:t>
        <a:bodyPr/>
        <a:lstStyle/>
        <a:p>
          <a:endParaRPr lang="en-US"/>
        </a:p>
      </dgm:t>
    </dgm:pt>
    <dgm:pt modelId="{8410326D-3094-45FA-8AF8-27B7ED0D7C5D}" type="pres">
      <dgm:prSet presAssocID="{1FE0FD0E-A7CC-4561-AA76-A5EEC2312BEC}" presName="root" presStyleCnt="0">
        <dgm:presLayoutVars>
          <dgm:dir/>
          <dgm:resizeHandles val="exact"/>
        </dgm:presLayoutVars>
      </dgm:prSet>
      <dgm:spPr/>
    </dgm:pt>
    <dgm:pt modelId="{844E996D-AEC6-4D71-BCC8-A1107B941247}" type="pres">
      <dgm:prSet presAssocID="{05F0FCC0-F08E-4624-8B38-A2DDA5C358E7}" presName="compNode" presStyleCnt="0"/>
      <dgm:spPr/>
    </dgm:pt>
    <dgm:pt modelId="{5B244078-A7E2-4624-BBD7-55570A34C5BA}" type="pres">
      <dgm:prSet presAssocID="{05F0FCC0-F08E-4624-8B38-A2DDA5C358E7}" presName="bgRect" presStyleLbl="bgShp" presStyleIdx="0" presStyleCnt="4"/>
      <dgm:spPr/>
    </dgm:pt>
    <dgm:pt modelId="{9456F3CD-A824-42D9-B7E8-89AC7AB882D7}" type="pres">
      <dgm:prSet presAssocID="{05F0FCC0-F08E-4624-8B38-A2DDA5C358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28F9B38E-44B4-4915-BF20-C3E5230F0023}" type="pres">
      <dgm:prSet presAssocID="{05F0FCC0-F08E-4624-8B38-A2DDA5C358E7}" presName="spaceRect" presStyleCnt="0"/>
      <dgm:spPr/>
    </dgm:pt>
    <dgm:pt modelId="{7C312466-D339-45D2-9045-7D7EB676D1B3}" type="pres">
      <dgm:prSet presAssocID="{05F0FCC0-F08E-4624-8B38-A2DDA5C358E7}" presName="parTx" presStyleLbl="revTx" presStyleIdx="0" presStyleCnt="4">
        <dgm:presLayoutVars>
          <dgm:chMax val="0"/>
          <dgm:chPref val="0"/>
        </dgm:presLayoutVars>
      </dgm:prSet>
      <dgm:spPr/>
    </dgm:pt>
    <dgm:pt modelId="{180A5F03-9765-4123-A2DB-7AF18A02FD42}" type="pres">
      <dgm:prSet presAssocID="{9FD3B7EA-03B7-4F40-A78E-78E480DA62DF}" presName="sibTrans" presStyleCnt="0"/>
      <dgm:spPr/>
    </dgm:pt>
    <dgm:pt modelId="{0BC1C8E8-06D2-46C6-97DE-40D7B20699CC}" type="pres">
      <dgm:prSet presAssocID="{FECB5AB8-2E90-4171-811A-D44AFF05F2BF}" presName="compNode" presStyleCnt="0"/>
      <dgm:spPr/>
    </dgm:pt>
    <dgm:pt modelId="{94018048-B0ED-4026-9C2E-6BCE44D875E9}" type="pres">
      <dgm:prSet presAssocID="{FECB5AB8-2E90-4171-811A-D44AFF05F2BF}" presName="bgRect" presStyleLbl="bgShp" presStyleIdx="1" presStyleCnt="4"/>
      <dgm:spPr/>
    </dgm:pt>
    <dgm:pt modelId="{ADF44719-191B-4FFC-98C7-C955A4BBB5EB}" type="pres">
      <dgm:prSet presAssocID="{FECB5AB8-2E90-4171-811A-D44AFF05F2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D3CB225-DAF6-432F-B2D0-5CD0AD9DC8C5}" type="pres">
      <dgm:prSet presAssocID="{FECB5AB8-2E90-4171-811A-D44AFF05F2BF}" presName="spaceRect" presStyleCnt="0"/>
      <dgm:spPr/>
    </dgm:pt>
    <dgm:pt modelId="{69721082-6D49-40E4-A062-6AC03D420022}" type="pres">
      <dgm:prSet presAssocID="{FECB5AB8-2E90-4171-811A-D44AFF05F2BF}" presName="parTx" presStyleLbl="revTx" presStyleIdx="1" presStyleCnt="4">
        <dgm:presLayoutVars>
          <dgm:chMax val="0"/>
          <dgm:chPref val="0"/>
        </dgm:presLayoutVars>
      </dgm:prSet>
      <dgm:spPr/>
    </dgm:pt>
    <dgm:pt modelId="{5ABEF657-EEAE-41F0-B1A8-0F827B470209}" type="pres">
      <dgm:prSet presAssocID="{6273BAF0-946E-47EB-9C6C-AEA98E2A4BCB}" presName="sibTrans" presStyleCnt="0"/>
      <dgm:spPr/>
    </dgm:pt>
    <dgm:pt modelId="{3C632B45-871A-4D99-9130-5EAB420D2813}" type="pres">
      <dgm:prSet presAssocID="{D9375D88-5F58-4174-B727-95077A292957}" presName="compNode" presStyleCnt="0"/>
      <dgm:spPr/>
    </dgm:pt>
    <dgm:pt modelId="{2CE90FAD-34E9-494F-AFD7-8F4AF8D3478B}" type="pres">
      <dgm:prSet presAssocID="{D9375D88-5F58-4174-B727-95077A292957}" presName="bgRect" presStyleLbl="bgShp" presStyleIdx="2" presStyleCnt="4"/>
      <dgm:spPr/>
    </dgm:pt>
    <dgm:pt modelId="{F9A5E59D-2474-4B1C-862D-05D9DD7438F0}" type="pres">
      <dgm:prSet presAssocID="{D9375D88-5F58-4174-B727-95077A2929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2CBFFAF-2768-4D6B-9DC0-86660AF6515D}" type="pres">
      <dgm:prSet presAssocID="{D9375D88-5F58-4174-B727-95077A292957}" presName="spaceRect" presStyleCnt="0"/>
      <dgm:spPr/>
    </dgm:pt>
    <dgm:pt modelId="{1CE69565-14AA-4FC6-8ABB-04817787DC00}" type="pres">
      <dgm:prSet presAssocID="{D9375D88-5F58-4174-B727-95077A292957}" presName="parTx" presStyleLbl="revTx" presStyleIdx="2" presStyleCnt="4">
        <dgm:presLayoutVars>
          <dgm:chMax val="0"/>
          <dgm:chPref val="0"/>
        </dgm:presLayoutVars>
      </dgm:prSet>
      <dgm:spPr/>
    </dgm:pt>
    <dgm:pt modelId="{8695AD1D-4EFB-4800-8CEE-6F6F6A945C17}" type="pres">
      <dgm:prSet presAssocID="{82C28119-67C9-45E4-8271-0B83E3003815}" presName="sibTrans" presStyleCnt="0"/>
      <dgm:spPr/>
    </dgm:pt>
    <dgm:pt modelId="{F6289EB6-E732-4F17-B0BF-A35C2103F83B}" type="pres">
      <dgm:prSet presAssocID="{44D8B8A1-324F-4DC3-B793-78DC41E67DD8}" presName="compNode" presStyleCnt="0"/>
      <dgm:spPr/>
    </dgm:pt>
    <dgm:pt modelId="{9BD4F6F3-377A-4C8F-9DB7-83AA342E2AFE}" type="pres">
      <dgm:prSet presAssocID="{44D8B8A1-324F-4DC3-B793-78DC41E67DD8}" presName="bgRect" presStyleLbl="bgShp" presStyleIdx="3" presStyleCnt="4"/>
      <dgm:spPr/>
    </dgm:pt>
    <dgm:pt modelId="{EB63DC8F-6224-42E2-B822-C8A1601620CA}" type="pres">
      <dgm:prSet presAssocID="{44D8B8A1-324F-4DC3-B793-78DC41E67D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42C75ED-6F34-459B-AAE4-E06768A80C27}" type="pres">
      <dgm:prSet presAssocID="{44D8B8A1-324F-4DC3-B793-78DC41E67DD8}" presName="spaceRect" presStyleCnt="0"/>
      <dgm:spPr/>
    </dgm:pt>
    <dgm:pt modelId="{81596512-8C8E-43B7-BD53-4A8E9C1DF3F8}" type="pres">
      <dgm:prSet presAssocID="{44D8B8A1-324F-4DC3-B793-78DC41E67D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F6EE0B-774D-46EA-B0BA-169676B24CC1}" type="presOf" srcId="{44D8B8A1-324F-4DC3-B793-78DC41E67DD8}" destId="{81596512-8C8E-43B7-BD53-4A8E9C1DF3F8}" srcOrd="0" destOrd="0" presId="urn:microsoft.com/office/officeart/2018/2/layout/IconVerticalSolidList"/>
    <dgm:cxn modelId="{216CD414-B4C6-47FA-B5C3-649FAFE2EC13}" srcId="{1FE0FD0E-A7CC-4561-AA76-A5EEC2312BEC}" destId="{05F0FCC0-F08E-4624-8B38-A2DDA5C358E7}" srcOrd="0" destOrd="0" parTransId="{944E5740-21D3-46E0-A657-BEF30B767876}" sibTransId="{9FD3B7EA-03B7-4F40-A78E-78E480DA62DF}"/>
    <dgm:cxn modelId="{89175353-2CB5-4DAC-AFFE-D1D7D0677C95}" type="presOf" srcId="{05F0FCC0-F08E-4624-8B38-A2DDA5C358E7}" destId="{7C312466-D339-45D2-9045-7D7EB676D1B3}" srcOrd="0" destOrd="0" presId="urn:microsoft.com/office/officeart/2018/2/layout/IconVerticalSolidList"/>
    <dgm:cxn modelId="{078F418A-77A2-4D64-B202-26FA83D3D402}" srcId="{1FE0FD0E-A7CC-4561-AA76-A5EEC2312BEC}" destId="{D9375D88-5F58-4174-B727-95077A292957}" srcOrd="2" destOrd="0" parTransId="{7ECF86ED-15B9-4167-BA8F-D90F3A1DE6F3}" sibTransId="{82C28119-67C9-45E4-8271-0B83E3003815}"/>
    <dgm:cxn modelId="{A5CE0CA2-20FC-4373-B36B-6A5B8C402F74}" type="presOf" srcId="{D9375D88-5F58-4174-B727-95077A292957}" destId="{1CE69565-14AA-4FC6-8ABB-04817787DC00}" srcOrd="0" destOrd="0" presId="urn:microsoft.com/office/officeart/2018/2/layout/IconVerticalSolidList"/>
    <dgm:cxn modelId="{56AFD1B1-BF87-4525-BD8E-3BC1884756E1}" type="presOf" srcId="{FECB5AB8-2E90-4171-811A-D44AFF05F2BF}" destId="{69721082-6D49-40E4-A062-6AC03D420022}" srcOrd="0" destOrd="0" presId="urn:microsoft.com/office/officeart/2018/2/layout/IconVerticalSolidList"/>
    <dgm:cxn modelId="{0E50ECC3-1DA2-4F29-AC13-6B401EC774C4}" srcId="{1FE0FD0E-A7CC-4561-AA76-A5EEC2312BEC}" destId="{44D8B8A1-324F-4DC3-B793-78DC41E67DD8}" srcOrd="3" destOrd="0" parTransId="{F9BE7360-02F1-4C9B-8BFE-C828D8A4EE83}" sibTransId="{345C1D9A-0B00-4BEA-9175-E4595DDA93C6}"/>
    <dgm:cxn modelId="{FC4F85E9-1140-4CA3-A2CF-32C13434DCAB}" srcId="{1FE0FD0E-A7CC-4561-AA76-A5EEC2312BEC}" destId="{FECB5AB8-2E90-4171-811A-D44AFF05F2BF}" srcOrd="1" destOrd="0" parTransId="{7EA24901-B179-4F27-B4C4-9329CEC0E96D}" sibTransId="{6273BAF0-946E-47EB-9C6C-AEA98E2A4BCB}"/>
    <dgm:cxn modelId="{C3E44DEB-C426-4930-8617-F3154450B620}" type="presOf" srcId="{1FE0FD0E-A7CC-4561-AA76-A5EEC2312BEC}" destId="{8410326D-3094-45FA-8AF8-27B7ED0D7C5D}" srcOrd="0" destOrd="0" presId="urn:microsoft.com/office/officeart/2018/2/layout/IconVerticalSolidList"/>
    <dgm:cxn modelId="{FF9C5EAC-7EB1-4964-8247-B595FA9D04AA}" type="presParOf" srcId="{8410326D-3094-45FA-8AF8-27B7ED0D7C5D}" destId="{844E996D-AEC6-4D71-BCC8-A1107B941247}" srcOrd="0" destOrd="0" presId="urn:microsoft.com/office/officeart/2018/2/layout/IconVerticalSolidList"/>
    <dgm:cxn modelId="{9CCCB638-F49E-45CA-8702-48A7D842EB1B}" type="presParOf" srcId="{844E996D-AEC6-4D71-BCC8-A1107B941247}" destId="{5B244078-A7E2-4624-BBD7-55570A34C5BA}" srcOrd="0" destOrd="0" presId="urn:microsoft.com/office/officeart/2018/2/layout/IconVerticalSolidList"/>
    <dgm:cxn modelId="{D5CBC5C5-59C8-4C21-B6E1-354764415147}" type="presParOf" srcId="{844E996D-AEC6-4D71-BCC8-A1107B941247}" destId="{9456F3CD-A824-42D9-B7E8-89AC7AB882D7}" srcOrd="1" destOrd="0" presId="urn:microsoft.com/office/officeart/2018/2/layout/IconVerticalSolidList"/>
    <dgm:cxn modelId="{64464C45-CD04-44ED-B226-1ABED2FAC829}" type="presParOf" srcId="{844E996D-AEC6-4D71-BCC8-A1107B941247}" destId="{28F9B38E-44B4-4915-BF20-C3E5230F0023}" srcOrd="2" destOrd="0" presId="urn:microsoft.com/office/officeart/2018/2/layout/IconVerticalSolidList"/>
    <dgm:cxn modelId="{6A5062B9-BC57-4EE0-A71A-C2D327E661E7}" type="presParOf" srcId="{844E996D-AEC6-4D71-BCC8-A1107B941247}" destId="{7C312466-D339-45D2-9045-7D7EB676D1B3}" srcOrd="3" destOrd="0" presId="urn:microsoft.com/office/officeart/2018/2/layout/IconVerticalSolidList"/>
    <dgm:cxn modelId="{FC491B65-A50B-46A7-A3E9-028C1ED1CFE5}" type="presParOf" srcId="{8410326D-3094-45FA-8AF8-27B7ED0D7C5D}" destId="{180A5F03-9765-4123-A2DB-7AF18A02FD42}" srcOrd="1" destOrd="0" presId="urn:microsoft.com/office/officeart/2018/2/layout/IconVerticalSolidList"/>
    <dgm:cxn modelId="{A03836A1-E3D2-4ECE-B1CF-7573BBD1B5AD}" type="presParOf" srcId="{8410326D-3094-45FA-8AF8-27B7ED0D7C5D}" destId="{0BC1C8E8-06D2-46C6-97DE-40D7B20699CC}" srcOrd="2" destOrd="0" presId="urn:microsoft.com/office/officeart/2018/2/layout/IconVerticalSolidList"/>
    <dgm:cxn modelId="{3D889853-8EDF-452D-B153-E8FD8B68AC08}" type="presParOf" srcId="{0BC1C8E8-06D2-46C6-97DE-40D7B20699CC}" destId="{94018048-B0ED-4026-9C2E-6BCE44D875E9}" srcOrd="0" destOrd="0" presId="urn:microsoft.com/office/officeart/2018/2/layout/IconVerticalSolidList"/>
    <dgm:cxn modelId="{00448ED9-69A5-4905-94E7-232C4A12051E}" type="presParOf" srcId="{0BC1C8E8-06D2-46C6-97DE-40D7B20699CC}" destId="{ADF44719-191B-4FFC-98C7-C955A4BBB5EB}" srcOrd="1" destOrd="0" presId="urn:microsoft.com/office/officeart/2018/2/layout/IconVerticalSolidList"/>
    <dgm:cxn modelId="{2EA8A856-B909-4B0A-94E2-EFEDAB23E0EE}" type="presParOf" srcId="{0BC1C8E8-06D2-46C6-97DE-40D7B20699CC}" destId="{ED3CB225-DAF6-432F-B2D0-5CD0AD9DC8C5}" srcOrd="2" destOrd="0" presId="urn:microsoft.com/office/officeart/2018/2/layout/IconVerticalSolidList"/>
    <dgm:cxn modelId="{AB9C7A54-C8B7-4CDD-8B72-1C6DB713A693}" type="presParOf" srcId="{0BC1C8E8-06D2-46C6-97DE-40D7B20699CC}" destId="{69721082-6D49-40E4-A062-6AC03D420022}" srcOrd="3" destOrd="0" presId="urn:microsoft.com/office/officeart/2018/2/layout/IconVerticalSolidList"/>
    <dgm:cxn modelId="{4B1C220A-2BC2-419A-BA6D-5C16D7889B40}" type="presParOf" srcId="{8410326D-3094-45FA-8AF8-27B7ED0D7C5D}" destId="{5ABEF657-EEAE-41F0-B1A8-0F827B470209}" srcOrd="3" destOrd="0" presId="urn:microsoft.com/office/officeart/2018/2/layout/IconVerticalSolidList"/>
    <dgm:cxn modelId="{B6690CCE-EEF7-446F-B325-554B8A7443CA}" type="presParOf" srcId="{8410326D-3094-45FA-8AF8-27B7ED0D7C5D}" destId="{3C632B45-871A-4D99-9130-5EAB420D2813}" srcOrd="4" destOrd="0" presId="urn:microsoft.com/office/officeart/2018/2/layout/IconVerticalSolidList"/>
    <dgm:cxn modelId="{90DFA14B-9C46-4213-B84B-B23BB6D2D050}" type="presParOf" srcId="{3C632B45-871A-4D99-9130-5EAB420D2813}" destId="{2CE90FAD-34E9-494F-AFD7-8F4AF8D3478B}" srcOrd="0" destOrd="0" presId="urn:microsoft.com/office/officeart/2018/2/layout/IconVerticalSolidList"/>
    <dgm:cxn modelId="{53F0E806-11E9-4718-9A63-F4DEB763C3BD}" type="presParOf" srcId="{3C632B45-871A-4D99-9130-5EAB420D2813}" destId="{F9A5E59D-2474-4B1C-862D-05D9DD7438F0}" srcOrd="1" destOrd="0" presId="urn:microsoft.com/office/officeart/2018/2/layout/IconVerticalSolidList"/>
    <dgm:cxn modelId="{A92937DD-AF62-47A6-AFD7-4A5FA45D0F1A}" type="presParOf" srcId="{3C632B45-871A-4D99-9130-5EAB420D2813}" destId="{02CBFFAF-2768-4D6B-9DC0-86660AF6515D}" srcOrd="2" destOrd="0" presId="urn:microsoft.com/office/officeart/2018/2/layout/IconVerticalSolidList"/>
    <dgm:cxn modelId="{A360A936-8279-459B-BAAF-76C9B434B706}" type="presParOf" srcId="{3C632B45-871A-4D99-9130-5EAB420D2813}" destId="{1CE69565-14AA-4FC6-8ABB-04817787DC00}" srcOrd="3" destOrd="0" presId="urn:microsoft.com/office/officeart/2018/2/layout/IconVerticalSolidList"/>
    <dgm:cxn modelId="{8856A18B-C393-40EE-A960-3C73BE38EC03}" type="presParOf" srcId="{8410326D-3094-45FA-8AF8-27B7ED0D7C5D}" destId="{8695AD1D-4EFB-4800-8CEE-6F6F6A945C17}" srcOrd="5" destOrd="0" presId="urn:microsoft.com/office/officeart/2018/2/layout/IconVerticalSolidList"/>
    <dgm:cxn modelId="{D7F2B023-F1E6-4034-81A8-74DD7F887423}" type="presParOf" srcId="{8410326D-3094-45FA-8AF8-27B7ED0D7C5D}" destId="{F6289EB6-E732-4F17-B0BF-A35C2103F83B}" srcOrd="6" destOrd="0" presId="urn:microsoft.com/office/officeart/2018/2/layout/IconVerticalSolidList"/>
    <dgm:cxn modelId="{9625C23A-628E-4217-9325-E45674B3D990}" type="presParOf" srcId="{F6289EB6-E732-4F17-B0BF-A35C2103F83B}" destId="{9BD4F6F3-377A-4C8F-9DB7-83AA342E2AFE}" srcOrd="0" destOrd="0" presId="urn:microsoft.com/office/officeart/2018/2/layout/IconVerticalSolidList"/>
    <dgm:cxn modelId="{DA5E1FE7-A45F-4D3B-AF1D-B4A2E344C1F7}" type="presParOf" srcId="{F6289EB6-E732-4F17-B0BF-A35C2103F83B}" destId="{EB63DC8F-6224-42E2-B822-C8A1601620CA}" srcOrd="1" destOrd="0" presId="urn:microsoft.com/office/officeart/2018/2/layout/IconVerticalSolidList"/>
    <dgm:cxn modelId="{BCE0A9D5-7A6F-43F9-9725-0DAC0C654828}" type="presParOf" srcId="{F6289EB6-E732-4F17-B0BF-A35C2103F83B}" destId="{B42C75ED-6F34-459B-AAE4-E06768A80C27}" srcOrd="2" destOrd="0" presId="urn:microsoft.com/office/officeart/2018/2/layout/IconVerticalSolidList"/>
    <dgm:cxn modelId="{2D956612-AA25-4BAF-9F6E-FD1CF4D30282}" type="presParOf" srcId="{F6289EB6-E732-4F17-B0BF-A35C2103F83B}" destId="{81596512-8C8E-43B7-BD53-4A8E9C1DF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F3F544-0865-4987-AE13-3398F6F60D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D81777-CB18-4BE2-BD7B-18ADE025BCAB}">
      <dgm:prSet/>
      <dgm:spPr/>
      <dgm:t>
        <a:bodyPr/>
        <a:lstStyle/>
        <a:p>
          <a:pPr>
            <a:defRPr cap="all"/>
          </a:pPr>
          <a:r>
            <a:rPr lang="en-MY" b="1"/>
            <a:t>Packet Sniffing:</a:t>
          </a:r>
          <a:r>
            <a:rPr lang="en-MY"/>
            <a:t> Capturing data packets during transmission</a:t>
          </a:r>
          <a:endParaRPr lang="en-US"/>
        </a:p>
      </dgm:t>
    </dgm:pt>
    <dgm:pt modelId="{16DDE15C-4F67-4CAE-B6CF-74309F0809C6}" type="parTrans" cxnId="{6C73B694-C3DE-43AC-905C-DEDEAE31599C}">
      <dgm:prSet/>
      <dgm:spPr/>
      <dgm:t>
        <a:bodyPr/>
        <a:lstStyle/>
        <a:p>
          <a:endParaRPr lang="en-US"/>
        </a:p>
      </dgm:t>
    </dgm:pt>
    <dgm:pt modelId="{74BF96C0-9BB3-4D7D-B2F6-7B27E83FE9DB}" type="sibTrans" cxnId="{6C73B694-C3DE-43AC-905C-DEDEAE31599C}">
      <dgm:prSet/>
      <dgm:spPr/>
      <dgm:t>
        <a:bodyPr/>
        <a:lstStyle/>
        <a:p>
          <a:endParaRPr lang="en-US"/>
        </a:p>
      </dgm:t>
    </dgm:pt>
    <dgm:pt modelId="{187A9B5E-308B-42F9-8524-B08F9B11DC42}">
      <dgm:prSet/>
      <dgm:spPr/>
      <dgm:t>
        <a:bodyPr/>
        <a:lstStyle/>
        <a:p>
          <a:pPr>
            <a:defRPr cap="all"/>
          </a:pPr>
          <a:r>
            <a:rPr lang="en-MY" b="1"/>
            <a:t>IP Spoofing:</a:t>
          </a:r>
          <a:r>
            <a:rPr lang="en-MY"/>
            <a:t> Impersonating trusted devices</a:t>
          </a:r>
          <a:endParaRPr lang="en-US"/>
        </a:p>
      </dgm:t>
    </dgm:pt>
    <dgm:pt modelId="{33BBFF5A-89F7-445C-85B5-D9889E7AF0CA}" type="parTrans" cxnId="{E9ADAAD5-72AF-47CD-B543-BC128FA0BEB5}">
      <dgm:prSet/>
      <dgm:spPr/>
      <dgm:t>
        <a:bodyPr/>
        <a:lstStyle/>
        <a:p>
          <a:endParaRPr lang="en-US"/>
        </a:p>
      </dgm:t>
    </dgm:pt>
    <dgm:pt modelId="{659C8643-E3D4-40EE-85BA-000074F581CF}" type="sibTrans" cxnId="{E9ADAAD5-72AF-47CD-B543-BC128FA0BEB5}">
      <dgm:prSet/>
      <dgm:spPr/>
      <dgm:t>
        <a:bodyPr/>
        <a:lstStyle/>
        <a:p>
          <a:endParaRPr lang="en-US"/>
        </a:p>
      </dgm:t>
    </dgm:pt>
    <dgm:pt modelId="{F6371075-4080-4A1C-A361-4FF893974020}">
      <dgm:prSet/>
      <dgm:spPr/>
      <dgm:t>
        <a:bodyPr/>
        <a:lstStyle/>
        <a:p>
          <a:pPr>
            <a:defRPr cap="all"/>
          </a:pPr>
          <a:r>
            <a:rPr lang="en-MY" b="1"/>
            <a:t>DNS Poisoning:</a:t>
          </a:r>
          <a:r>
            <a:rPr lang="en-MY"/>
            <a:t> Redirecting traffic to malicious sites</a:t>
          </a:r>
          <a:endParaRPr lang="en-US"/>
        </a:p>
      </dgm:t>
    </dgm:pt>
    <dgm:pt modelId="{B03C80B1-65A0-438C-9053-F4C3F8435572}" type="parTrans" cxnId="{ACBDDDAA-5BA4-4B66-83A4-E542D537AD8E}">
      <dgm:prSet/>
      <dgm:spPr/>
      <dgm:t>
        <a:bodyPr/>
        <a:lstStyle/>
        <a:p>
          <a:endParaRPr lang="en-US"/>
        </a:p>
      </dgm:t>
    </dgm:pt>
    <dgm:pt modelId="{9F240282-530A-4C86-BB89-266ABAD86F9E}" type="sibTrans" cxnId="{ACBDDDAA-5BA4-4B66-83A4-E542D537AD8E}">
      <dgm:prSet/>
      <dgm:spPr/>
      <dgm:t>
        <a:bodyPr/>
        <a:lstStyle/>
        <a:p>
          <a:endParaRPr lang="en-US"/>
        </a:p>
      </dgm:t>
    </dgm:pt>
    <dgm:pt modelId="{CF54148D-C1AC-4E12-B1A9-9DD4B6AB7CA1}">
      <dgm:prSet/>
      <dgm:spPr/>
      <dgm:t>
        <a:bodyPr/>
        <a:lstStyle/>
        <a:p>
          <a:pPr>
            <a:defRPr cap="all"/>
          </a:pPr>
          <a:r>
            <a:rPr lang="en-MY" b="1"/>
            <a:t>Zero-Day Exploits:</a:t>
          </a:r>
          <a:r>
            <a:rPr lang="en-MY"/>
            <a:t> Attacks exploiting undisclosed vulnerabilities</a:t>
          </a:r>
          <a:endParaRPr lang="en-US"/>
        </a:p>
      </dgm:t>
    </dgm:pt>
    <dgm:pt modelId="{7607CA72-8AEA-40FE-A4EF-00167CD18CD1}" type="parTrans" cxnId="{DDC75F29-424C-4AB5-BD78-6D99E63F2AD7}">
      <dgm:prSet/>
      <dgm:spPr/>
      <dgm:t>
        <a:bodyPr/>
        <a:lstStyle/>
        <a:p>
          <a:endParaRPr lang="en-US"/>
        </a:p>
      </dgm:t>
    </dgm:pt>
    <dgm:pt modelId="{F208C1FC-778D-4FC9-B051-015630D0A653}" type="sibTrans" cxnId="{DDC75F29-424C-4AB5-BD78-6D99E63F2AD7}">
      <dgm:prSet/>
      <dgm:spPr/>
      <dgm:t>
        <a:bodyPr/>
        <a:lstStyle/>
        <a:p>
          <a:endParaRPr lang="en-US"/>
        </a:p>
      </dgm:t>
    </dgm:pt>
    <dgm:pt modelId="{A7E2CE30-7BA3-4840-A4A8-5BC60CB7319A}" type="pres">
      <dgm:prSet presAssocID="{8BF3F544-0865-4987-AE13-3398F6F60DC4}" presName="root" presStyleCnt="0">
        <dgm:presLayoutVars>
          <dgm:dir/>
          <dgm:resizeHandles val="exact"/>
        </dgm:presLayoutVars>
      </dgm:prSet>
      <dgm:spPr/>
    </dgm:pt>
    <dgm:pt modelId="{A1332090-CA64-4FF8-A122-4FE42BD84CEC}" type="pres">
      <dgm:prSet presAssocID="{06D81777-CB18-4BE2-BD7B-18ADE025BCAB}" presName="compNode" presStyleCnt="0"/>
      <dgm:spPr/>
    </dgm:pt>
    <dgm:pt modelId="{74314D12-7A03-44DE-AF85-32DBB50C8BD1}" type="pres">
      <dgm:prSet presAssocID="{06D81777-CB18-4BE2-BD7B-18ADE025BCA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314C4D-32FF-4A09-B443-1B6623C0667E}" type="pres">
      <dgm:prSet presAssocID="{06D81777-CB18-4BE2-BD7B-18ADE025BC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E983575-5480-4091-AA34-0D2A2E698BC7}" type="pres">
      <dgm:prSet presAssocID="{06D81777-CB18-4BE2-BD7B-18ADE025BCAB}" presName="spaceRect" presStyleCnt="0"/>
      <dgm:spPr/>
    </dgm:pt>
    <dgm:pt modelId="{561D270E-57D6-4937-BFEB-0E06EE50F2F0}" type="pres">
      <dgm:prSet presAssocID="{06D81777-CB18-4BE2-BD7B-18ADE025BCAB}" presName="textRect" presStyleLbl="revTx" presStyleIdx="0" presStyleCnt="4">
        <dgm:presLayoutVars>
          <dgm:chMax val="1"/>
          <dgm:chPref val="1"/>
        </dgm:presLayoutVars>
      </dgm:prSet>
      <dgm:spPr/>
    </dgm:pt>
    <dgm:pt modelId="{2A3E5E74-7A69-42C8-BF79-F2A60514F4D3}" type="pres">
      <dgm:prSet presAssocID="{74BF96C0-9BB3-4D7D-B2F6-7B27E83FE9DB}" presName="sibTrans" presStyleCnt="0"/>
      <dgm:spPr/>
    </dgm:pt>
    <dgm:pt modelId="{953FC3BF-1856-4C1D-A4C1-536802014938}" type="pres">
      <dgm:prSet presAssocID="{187A9B5E-308B-42F9-8524-B08F9B11DC42}" presName="compNode" presStyleCnt="0"/>
      <dgm:spPr/>
    </dgm:pt>
    <dgm:pt modelId="{BC40B852-994F-4AD5-B723-11FFEC974810}" type="pres">
      <dgm:prSet presAssocID="{187A9B5E-308B-42F9-8524-B08F9B11DC4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390B74-AEA8-438A-9C7A-B39FF0A1A6D5}" type="pres">
      <dgm:prSet presAssocID="{187A9B5E-308B-42F9-8524-B08F9B11DC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94204B3-EE18-47C6-8F4C-553D845DFFE8}" type="pres">
      <dgm:prSet presAssocID="{187A9B5E-308B-42F9-8524-B08F9B11DC42}" presName="spaceRect" presStyleCnt="0"/>
      <dgm:spPr/>
    </dgm:pt>
    <dgm:pt modelId="{D9D8555D-4250-430F-A580-B778B3776DDE}" type="pres">
      <dgm:prSet presAssocID="{187A9B5E-308B-42F9-8524-B08F9B11DC42}" presName="textRect" presStyleLbl="revTx" presStyleIdx="1" presStyleCnt="4">
        <dgm:presLayoutVars>
          <dgm:chMax val="1"/>
          <dgm:chPref val="1"/>
        </dgm:presLayoutVars>
      </dgm:prSet>
      <dgm:spPr/>
    </dgm:pt>
    <dgm:pt modelId="{C739B5EC-9C49-4932-A358-645222302CBC}" type="pres">
      <dgm:prSet presAssocID="{659C8643-E3D4-40EE-85BA-000074F581CF}" presName="sibTrans" presStyleCnt="0"/>
      <dgm:spPr/>
    </dgm:pt>
    <dgm:pt modelId="{8F5B1855-D3A2-48BD-A6FE-0449BCF69B1F}" type="pres">
      <dgm:prSet presAssocID="{F6371075-4080-4A1C-A361-4FF893974020}" presName="compNode" presStyleCnt="0"/>
      <dgm:spPr/>
    </dgm:pt>
    <dgm:pt modelId="{4CD55AEE-E094-416D-BCA8-8FF9B27DAD43}" type="pres">
      <dgm:prSet presAssocID="{F6371075-4080-4A1C-A361-4FF89397402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A66476C-10FF-4F0A-8E46-6E7AA21D51A5}" type="pres">
      <dgm:prSet presAssocID="{F6371075-4080-4A1C-A361-4FF8939740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71DC1E76-1A22-4777-8566-1C18350F7EBB}" type="pres">
      <dgm:prSet presAssocID="{F6371075-4080-4A1C-A361-4FF893974020}" presName="spaceRect" presStyleCnt="0"/>
      <dgm:spPr/>
    </dgm:pt>
    <dgm:pt modelId="{AA62A3B1-2396-42FB-A669-315D3F202190}" type="pres">
      <dgm:prSet presAssocID="{F6371075-4080-4A1C-A361-4FF893974020}" presName="textRect" presStyleLbl="revTx" presStyleIdx="2" presStyleCnt="4">
        <dgm:presLayoutVars>
          <dgm:chMax val="1"/>
          <dgm:chPref val="1"/>
        </dgm:presLayoutVars>
      </dgm:prSet>
      <dgm:spPr/>
    </dgm:pt>
    <dgm:pt modelId="{243A31F3-3C29-4B5B-83D5-81C8FDC882B4}" type="pres">
      <dgm:prSet presAssocID="{9F240282-530A-4C86-BB89-266ABAD86F9E}" presName="sibTrans" presStyleCnt="0"/>
      <dgm:spPr/>
    </dgm:pt>
    <dgm:pt modelId="{CE716129-F3BD-4B80-8F19-6B9986FCCE84}" type="pres">
      <dgm:prSet presAssocID="{CF54148D-C1AC-4E12-B1A9-9DD4B6AB7CA1}" presName="compNode" presStyleCnt="0"/>
      <dgm:spPr/>
    </dgm:pt>
    <dgm:pt modelId="{AE12FBC1-EC52-42FC-86BE-FDA3EA9B4A49}" type="pres">
      <dgm:prSet presAssocID="{CF54148D-C1AC-4E12-B1A9-9DD4B6AB7CA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6A7FAEC-3EB7-4E83-B7B4-3BB236E2BAE5}" type="pres">
      <dgm:prSet presAssocID="{CF54148D-C1AC-4E12-B1A9-9DD4B6AB7C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BB2259F-055C-4E76-91C7-69DE86B014FB}" type="pres">
      <dgm:prSet presAssocID="{CF54148D-C1AC-4E12-B1A9-9DD4B6AB7CA1}" presName="spaceRect" presStyleCnt="0"/>
      <dgm:spPr/>
    </dgm:pt>
    <dgm:pt modelId="{4EE40147-CB29-42D1-A509-9DBA294249E4}" type="pres">
      <dgm:prSet presAssocID="{CF54148D-C1AC-4E12-B1A9-9DD4B6AB7C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7F1D1A-8777-46FC-9C92-2AB731C53CE7}" type="presOf" srcId="{CF54148D-C1AC-4E12-B1A9-9DD4B6AB7CA1}" destId="{4EE40147-CB29-42D1-A509-9DBA294249E4}" srcOrd="0" destOrd="0" presId="urn:microsoft.com/office/officeart/2018/5/layout/IconLeafLabelList"/>
    <dgm:cxn modelId="{DDC75F29-424C-4AB5-BD78-6D99E63F2AD7}" srcId="{8BF3F544-0865-4987-AE13-3398F6F60DC4}" destId="{CF54148D-C1AC-4E12-B1A9-9DD4B6AB7CA1}" srcOrd="3" destOrd="0" parTransId="{7607CA72-8AEA-40FE-A4EF-00167CD18CD1}" sibTransId="{F208C1FC-778D-4FC9-B051-015630D0A653}"/>
    <dgm:cxn modelId="{0C936165-81FB-4F89-912F-CE481A0CEA2F}" type="presOf" srcId="{F6371075-4080-4A1C-A361-4FF893974020}" destId="{AA62A3B1-2396-42FB-A669-315D3F202190}" srcOrd="0" destOrd="0" presId="urn:microsoft.com/office/officeart/2018/5/layout/IconLeafLabelList"/>
    <dgm:cxn modelId="{F5CA8C74-B0E5-411B-BD24-6A7D3F82BEEF}" type="presOf" srcId="{8BF3F544-0865-4987-AE13-3398F6F60DC4}" destId="{A7E2CE30-7BA3-4840-A4A8-5BC60CB7319A}" srcOrd="0" destOrd="0" presId="urn:microsoft.com/office/officeart/2018/5/layout/IconLeafLabelList"/>
    <dgm:cxn modelId="{6C73B694-C3DE-43AC-905C-DEDEAE31599C}" srcId="{8BF3F544-0865-4987-AE13-3398F6F60DC4}" destId="{06D81777-CB18-4BE2-BD7B-18ADE025BCAB}" srcOrd="0" destOrd="0" parTransId="{16DDE15C-4F67-4CAE-B6CF-74309F0809C6}" sibTransId="{74BF96C0-9BB3-4D7D-B2F6-7B27E83FE9DB}"/>
    <dgm:cxn modelId="{ACBDDDAA-5BA4-4B66-83A4-E542D537AD8E}" srcId="{8BF3F544-0865-4987-AE13-3398F6F60DC4}" destId="{F6371075-4080-4A1C-A361-4FF893974020}" srcOrd="2" destOrd="0" parTransId="{B03C80B1-65A0-438C-9053-F4C3F8435572}" sibTransId="{9F240282-530A-4C86-BB89-266ABAD86F9E}"/>
    <dgm:cxn modelId="{1F9886C0-FE5D-48D2-B784-DEC3F1A050F4}" type="presOf" srcId="{187A9B5E-308B-42F9-8524-B08F9B11DC42}" destId="{D9D8555D-4250-430F-A580-B778B3776DDE}" srcOrd="0" destOrd="0" presId="urn:microsoft.com/office/officeart/2018/5/layout/IconLeafLabelList"/>
    <dgm:cxn modelId="{82387FCB-E177-4245-836B-88076421AB8E}" type="presOf" srcId="{06D81777-CB18-4BE2-BD7B-18ADE025BCAB}" destId="{561D270E-57D6-4937-BFEB-0E06EE50F2F0}" srcOrd="0" destOrd="0" presId="urn:microsoft.com/office/officeart/2018/5/layout/IconLeafLabelList"/>
    <dgm:cxn modelId="{E9ADAAD5-72AF-47CD-B543-BC128FA0BEB5}" srcId="{8BF3F544-0865-4987-AE13-3398F6F60DC4}" destId="{187A9B5E-308B-42F9-8524-B08F9B11DC42}" srcOrd="1" destOrd="0" parTransId="{33BBFF5A-89F7-445C-85B5-D9889E7AF0CA}" sibTransId="{659C8643-E3D4-40EE-85BA-000074F581CF}"/>
    <dgm:cxn modelId="{54336DA5-CD4F-4603-B54A-0684C0B98374}" type="presParOf" srcId="{A7E2CE30-7BA3-4840-A4A8-5BC60CB7319A}" destId="{A1332090-CA64-4FF8-A122-4FE42BD84CEC}" srcOrd="0" destOrd="0" presId="urn:microsoft.com/office/officeart/2018/5/layout/IconLeafLabelList"/>
    <dgm:cxn modelId="{7EE42735-540D-452A-92F6-6DB3DF2C81AE}" type="presParOf" srcId="{A1332090-CA64-4FF8-A122-4FE42BD84CEC}" destId="{74314D12-7A03-44DE-AF85-32DBB50C8BD1}" srcOrd="0" destOrd="0" presId="urn:microsoft.com/office/officeart/2018/5/layout/IconLeafLabelList"/>
    <dgm:cxn modelId="{E9593965-B6DC-4976-ACB0-80852A344A2C}" type="presParOf" srcId="{A1332090-CA64-4FF8-A122-4FE42BD84CEC}" destId="{CC314C4D-32FF-4A09-B443-1B6623C0667E}" srcOrd="1" destOrd="0" presId="urn:microsoft.com/office/officeart/2018/5/layout/IconLeafLabelList"/>
    <dgm:cxn modelId="{27401B5E-EFB7-4C9C-A604-F0A45AD5354A}" type="presParOf" srcId="{A1332090-CA64-4FF8-A122-4FE42BD84CEC}" destId="{3E983575-5480-4091-AA34-0D2A2E698BC7}" srcOrd="2" destOrd="0" presId="urn:microsoft.com/office/officeart/2018/5/layout/IconLeafLabelList"/>
    <dgm:cxn modelId="{24DCB74B-28C5-44F2-9ABD-3EC3AB1C876B}" type="presParOf" srcId="{A1332090-CA64-4FF8-A122-4FE42BD84CEC}" destId="{561D270E-57D6-4937-BFEB-0E06EE50F2F0}" srcOrd="3" destOrd="0" presId="urn:microsoft.com/office/officeart/2018/5/layout/IconLeafLabelList"/>
    <dgm:cxn modelId="{CBC155B9-3E84-440A-AF82-3371E9FC8171}" type="presParOf" srcId="{A7E2CE30-7BA3-4840-A4A8-5BC60CB7319A}" destId="{2A3E5E74-7A69-42C8-BF79-F2A60514F4D3}" srcOrd="1" destOrd="0" presId="urn:microsoft.com/office/officeart/2018/5/layout/IconLeafLabelList"/>
    <dgm:cxn modelId="{8CB7ECE4-315C-49BF-A214-CE574DB94C4F}" type="presParOf" srcId="{A7E2CE30-7BA3-4840-A4A8-5BC60CB7319A}" destId="{953FC3BF-1856-4C1D-A4C1-536802014938}" srcOrd="2" destOrd="0" presId="urn:microsoft.com/office/officeart/2018/5/layout/IconLeafLabelList"/>
    <dgm:cxn modelId="{6B161508-6460-431F-BC0C-F7CCA3921DB6}" type="presParOf" srcId="{953FC3BF-1856-4C1D-A4C1-536802014938}" destId="{BC40B852-994F-4AD5-B723-11FFEC974810}" srcOrd="0" destOrd="0" presId="urn:microsoft.com/office/officeart/2018/5/layout/IconLeafLabelList"/>
    <dgm:cxn modelId="{5CA1E8F0-54FE-4262-B192-4A8E7AC61D10}" type="presParOf" srcId="{953FC3BF-1856-4C1D-A4C1-536802014938}" destId="{8C390B74-AEA8-438A-9C7A-B39FF0A1A6D5}" srcOrd="1" destOrd="0" presId="urn:microsoft.com/office/officeart/2018/5/layout/IconLeafLabelList"/>
    <dgm:cxn modelId="{D028B51D-A097-43B7-942B-9ACE9E0838A1}" type="presParOf" srcId="{953FC3BF-1856-4C1D-A4C1-536802014938}" destId="{694204B3-EE18-47C6-8F4C-553D845DFFE8}" srcOrd="2" destOrd="0" presId="urn:microsoft.com/office/officeart/2018/5/layout/IconLeafLabelList"/>
    <dgm:cxn modelId="{875DCC73-DC99-4B1E-AA61-835036DDABAC}" type="presParOf" srcId="{953FC3BF-1856-4C1D-A4C1-536802014938}" destId="{D9D8555D-4250-430F-A580-B778B3776DDE}" srcOrd="3" destOrd="0" presId="urn:microsoft.com/office/officeart/2018/5/layout/IconLeafLabelList"/>
    <dgm:cxn modelId="{111E04D4-765F-4180-9CFE-94E14EEBF431}" type="presParOf" srcId="{A7E2CE30-7BA3-4840-A4A8-5BC60CB7319A}" destId="{C739B5EC-9C49-4932-A358-645222302CBC}" srcOrd="3" destOrd="0" presId="urn:microsoft.com/office/officeart/2018/5/layout/IconLeafLabelList"/>
    <dgm:cxn modelId="{899061E8-1964-4D55-8288-AB13265F3D50}" type="presParOf" srcId="{A7E2CE30-7BA3-4840-A4A8-5BC60CB7319A}" destId="{8F5B1855-D3A2-48BD-A6FE-0449BCF69B1F}" srcOrd="4" destOrd="0" presId="urn:microsoft.com/office/officeart/2018/5/layout/IconLeafLabelList"/>
    <dgm:cxn modelId="{942A55F6-940D-4724-854C-A21B8671C131}" type="presParOf" srcId="{8F5B1855-D3A2-48BD-A6FE-0449BCF69B1F}" destId="{4CD55AEE-E094-416D-BCA8-8FF9B27DAD43}" srcOrd="0" destOrd="0" presId="urn:microsoft.com/office/officeart/2018/5/layout/IconLeafLabelList"/>
    <dgm:cxn modelId="{9DDCFFA4-303B-4C6C-AB0A-FB29A9C4F247}" type="presParOf" srcId="{8F5B1855-D3A2-48BD-A6FE-0449BCF69B1F}" destId="{CA66476C-10FF-4F0A-8E46-6E7AA21D51A5}" srcOrd="1" destOrd="0" presId="urn:microsoft.com/office/officeart/2018/5/layout/IconLeafLabelList"/>
    <dgm:cxn modelId="{563F43A2-A625-4F42-9465-34535C7E0CF9}" type="presParOf" srcId="{8F5B1855-D3A2-48BD-A6FE-0449BCF69B1F}" destId="{71DC1E76-1A22-4777-8566-1C18350F7EBB}" srcOrd="2" destOrd="0" presId="urn:microsoft.com/office/officeart/2018/5/layout/IconLeafLabelList"/>
    <dgm:cxn modelId="{CC41C295-AC16-44E3-B68C-E7EB63F4A684}" type="presParOf" srcId="{8F5B1855-D3A2-48BD-A6FE-0449BCF69B1F}" destId="{AA62A3B1-2396-42FB-A669-315D3F202190}" srcOrd="3" destOrd="0" presId="urn:microsoft.com/office/officeart/2018/5/layout/IconLeafLabelList"/>
    <dgm:cxn modelId="{D36D5C02-182B-4091-B020-2FEB42EFA6A5}" type="presParOf" srcId="{A7E2CE30-7BA3-4840-A4A8-5BC60CB7319A}" destId="{243A31F3-3C29-4B5B-83D5-81C8FDC882B4}" srcOrd="5" destOrd="0" presId="urn:microsoft.com/office/officeart/2018/5/layout/IconLeafLabelList"/>
    <dgm:cxn modelId="{8ADA4660-4EE7-40E7-AA31-17C33F3A7726}" type="presParOf" srcId="{A7E2CE30-7BA3-4840-A4A8-5BC60CB7319A}" destId="{CE716129-F3BD-4B80-8F19-6B9986FCCE84}" srcOrd="6" destOrd="0" presId="urn:microsoft.com/office/officeart/2018/5/layout/IconLeafLabelList"/>
    <dgm:cxn modelId="{8F0A4AE3-7D19-4369-817E-340287E35055}" type="presParOf" srcId="{CE716129-F3BD-4B80-8F19-6B9986FCCE84}" destId="{AE12FBC1-EC52-42FC-86BE-FDA3EA9B4A49}" srcOrd="0" destOrd="0" presId="urn:microsoft.com/office/officeart/2018/5/layout/IconLeafLabelList"/>
    <dgm:cxn modelId="{CAF0F65D-5ABB-4FAE-841B-062F3C25B4B8}" type="presParOf" srcId="{CE716129-F3BD-4B80-8F19-6B9986FCCE84}" destId="{96A7FAEC-3EB7-4E83-B7B4-3BB236E2BAE5}" srcOrd="1" destOrd="0" presId="urn:microsoft.com/office/officeart/2018/5/layout/IconLeafLabelList"/>
    <dgm:cxn modelId="{01668CCD-1A2F-4F3B-9C4E-77D84FF70E3C}" type="presParOf" srcId="{CE716129-F3BD-4B80-8F19-6B9986FCCE84}" destId="{2BB2259F-055C-4E76-91C7-69DE86B014FB}" srcOrd="2" destOrd="0" presId="urn:microsoft.com/office/officeart/2018/5/layout/IconLeafLabelList"/>
    <dgm:cxn modelId="{10FF8670-E2AC-4C1D-A362-AB474B564946}" type="presParOf" srcId="{CE716129-F3BD-4B80-8F19-6B9986FCCE84}" destId="{4EE40147-CB29-42D1-A509-9DBA294249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E3EA84-ADE8-4E7F-95F3-1AE2991A8A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002895-36FC-454F-A48D-D3C478C82871}">
      <dgm:prSet/>
      <dgm:spPr/>
      <dgm:t>
        <a:bodyPr/>
        <a:lstStyle/>
        <a:p>
          <a:pPr>
            <a:defRPr cap="all"/>
          </a:pPr>
          <a:r>
            <a:rPr lang="en-MY" b="1"/>
            <a:t>Secure Protocols:</a:t>
          </a:r>
          <a:r>
            <a:rPr lang="en-MY"/>
            <a:t> Use HTTPS and VPNs for encryption</a:t>
          </a:r>
          <a:endParaRPr lang="en-US"/>
        </a:p>
      </dgm:t>
    </dgm:pt>
    <dgm:pt modelId="{48F13F9A-D8DF-4F59-ACC1-2BA589BC00D2}" type="parTrans" cxnId="{626D2032-D178-4F47-8F46-D6708318FAAB}">
      <dgm:prSet/>
      <dgm:spPr/>
      <dgm:t>
        <a:bodyPr/>
        <a:lstStyle/>
        <a:p>
          <a:endParaRPr lang="en-US"/>
        </a:p>
      </dgm:t>
    </dgm:pt>
    <dgm:pt modelId="{46F2DE38-5E8D-4206-9AAC-98B44F1EC67C}" type="sibTrans" cxnId="{626D2032-D178-4F47-8F46-D6708318FAAB}">
      <dgm:prSet/>
      <dgm:spPr/>
      <dgm:t>
        <a:bodyPr/>
        <a:lstStyle/>
        <a:p>
          <a:endParaRPr lang="en-US"/>
        </a:p>
      </dgm:t>
    </dgm:pt>
    <dgm:pt modelId="{DE783A1D-457E-4D68-8743-AB9010619281}">
      <dgm:prSet/>
      <dgm:spPr/>
      <dgm:t>
        <a:bodyPr/>
        <a:lstStyle/>
        <a:p>
          <a:pPr>
            <a:defRPr cap="all"/>
          </a:pPr>
          <a:r>
            <a:rPr lang="en-MY" b="1"/>
            <a:t>Network Segmentation:</a:t>
          </a:r>
          <a:r>
            <a:rPr lang="en-MY"/>
            <a:t> Isolate sensitive systems</a:t>
          </a:r>
          <a:endParaRPr lang="en-US"/>
        </a:p>
      </dgm:t>
    </dgm:pt>
    <dgm:pt modelId="{DB0F172C-8092-46DF-BD5C-B36B65B25A01}" type="parTrans" cxnId="{32B083B3-5EBA-4B61-A0ED-D7CDE9DF597F}">
      <dgm:prSet/>
      <dgm:spPr/>
      <dgm:t>
        <a:bodyPr/>
        <a:lstStyle/>
        <a:p>
          <a:endParaRPr lang="en-US"/>
        </a:p>
      </dgm:t>
    </dgm:pt>
    <dgm:pt modelId="{6DD94807-6187-4304-8345-E4B9EDB6503A}" type="sibTrans" cxnId="{32B083B3-5EBA-4B61-A0ED-D7CDE9DF597F}">
      <dgm:prSet/>
      <dgm:spPr/>
      <dgm:t>
        <a:bodyPr/>
        <a:lstStyle/>
        <a:p>
          <a:endParaRPr lang="en-US"/>
        </a:p>
      </dgm:t>
    </dgm:pt>
    <dgm:pt modelId="{0E2EFD44-BD98-4A78-870A-859693F3F09E}">
      <dgm:prSet/>
      <dgm:spPr/>
      <dgm:t>
        <a:bodyPr/>
        <a:lstStyle/>
        <a:p>
          <a:pPr>
            <a:defRPr cap="all"/>
          </a:pPr>
          <a:r>
            <a:rPr lang="en-MY" b="1"/>
            <a:t>Firewalls and IPS:</a:t>
          </a:r>
          <a:r>
            <a:rPr lang="en-MY"/>
            <a:t> Block unauthorized traffic</a:t>
          </a:r>
          <a:endParaRPr lang="en-US"/>
        </a:p>
      </dgm:t>
    </dgm:pt>
    <dgm:pt modelId="{A8F7D1C3-9D6F-47AA-B309-B5B28F7356BC}" type="parTrans" cxnId="{98D64EAB-12A6-4D3F-879D-D8465196A154}">
      <dgm:prSet/>
      <dgm:spPr/>
      <dgm:t>
        <a:bodyPr/>
        <a:lstStyle/>
        <a:p>
          <a:endParaRPr lang="en-US"/>
        </a:p>
      </dgm:t>
    </dgm:pt>
    <dgm:pt modelId="{6FFC1855-2719-47DB-8423-1ACDD22DEE5B}" type="sibTrans" cxnId="{98D64EAB-12A6-4D3F-879D-D8465196A154}">
      <dgm:prSet/>
      <dgm:spPr/>
      <dgm:t>
        <a:bodyPr/>
        <a:lstStyle/>
        <a:p>
          <a:endParaRPr lang="en-US"/>
        </a:p>
      </dgm:t>
    </dgm:pt>
    <dgm:pt modelId="{F248AD93-24AE-48BA-A680-30B3380FE9B3}">
      <dgm:prSet/>
      <dgm:spPr/>
      <dgm:t>
        <a:bodyPr/>
        <a:lstStyle/>
        <a:p>
          <a:pPr>
            <a:defRPr cap="all"/>
          </a:pPr>
          <a:r>
            <a:rPr lang="en-MY" b="1"/>
            <a:t>Patch Management:</a:t>
          </a:r>
          <a:r>
            <a:rPr lang="en-MY"/>
            <a:t> Regular software updates</a:t>
          </a:r>
          <a:endParaRPr lang="en-US"/>
        </a:p>
      </dgm:t>
    </dgm:pt>
    <dgm:pt modelId="{B62B31BE-B63D-4E96-A015-AB4D0239EBE9}" type="parTrans" cxnId="{BB3CC93E-87C2-44F6-9335-28E4D04429DD}">
      <dgm:prSet/>
      <dgm:spPr/>
      <dgm:t>
        <a:bodyPr/>
        <a:lstStyle/>
        <a:p>
          <a:endParaRPr lang="en-US"/>
        </a:p>
      </dgm:t>
    </dgm:pt>
    <dgm:pt modelId="{90A64427-6F18-4B0D-92E5-074056193E89}" type="sibTrans" cxnId="{BB3CC93E-87C2-44F6-9335-28E4D04429DD}">
      <dgm:prSet/>
      <dgm:spPr/>
      <dgm:t>
        <a:bodyPr/>
        <a:lstStyle/>
        <a:p>
          <a:endParaRPr lang="en-US"/>
        </a:p>
      </dgm:t>
    </dgm:pt>
    <dgm:pt modelId="{96DA0BE0-BA04-49EA-A3F0-6B8B826A1D0E}" type="pres">
      <dgm:prSet presAssocID="{A5E3EA84-ADE8-4E7F-95F3-1AE2991A8A82}" presName="root" presStyleCnt="0">
        <dgm:presLayoutVars>
          <dgm:dir/>
          <dgm:resizeHandles val="exact"/>
        </dgm:presLayoutVars>
      </dgm:prSet>
      <dgm:spPr/>
    </dgm:pt>
    <dgm:pt modelId="{8A989656-C3B7-421B-8B83-04F05D43F7BE}" type="pres">
      <dgm:prSet presAssocID="{C1002895-36FC-454F-A48D-D3C478C82871}" presName="compNode" presStyleCnt="0"/>
      <dgm:spPr/>
    </dgm:pt>
    <dgm:pt modelId="{3DB59742-D566-4740-91E5-B5F198A3F1E0}" type="pres">
      <dgm:prSet presAssocID="{C1002895-36FC-454F-A48D-D3C478C82871}" presName="iconBgRect" presStyleLbl="bgShp" presStyleIdx="0" presStyleCnt="4"/>
      <dgm:spPr/>
    </dgm:pt>
    <dgm:pt modelId="{E202F6C2-9AD4-4684-85EA-56FE906ECBF1}" type="pres">
      <dgm:prSet presAssocID="{C1002895-36FC-454F-A48D-D3C478C828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E770DF9-2785-427A-9BCB-743D788D89C5}" type="pres">
      <dgm:prSet presAssocID="{C1002895-36FC-454F-A48D-D3C478C82871}" presName="spaceRect" presStyleCnt="0"/>
      <dgm:spPr/>
    </dgm:pt>
    <dgm:pt modelId="{81F15B7C-72C5-44C7-8CF5-C096839ACDFE}" type="pres">
      <dgm:prSet presAssocID="{C1002895-36FC-454F-A48D-D3C478C82871}" presName="textRect" presStyleLbl="revTx" presStyleIdx="0" presStyleCnt="4">
        <dgm:presLayoutVars>
          <dgm:chMax val="1"/>
          <dgm:chPref val="1"/>
        </dgm:presLayoutVars>
      </dgm:prSet>
      <dgm:spPr/>
    </dgm:pt>
    <dgm:pt modelId="{38682C91-D685-4718-B58B-7FA7503B5D45}" type="pres">
      <dgm:prSet presAssocID="{46F2DE38-5E8D-4206-9AAC-98B44F1EC67C}" presName="sibTrans" presStyleCnt="0"/>
      <dgm:spPr/>
    </dgm:pt>
    <dgm:pt modelId="{11E8EA21-F612-4EB9-A25F-CB4B643AEFE6}" type="pres">
      <dgm:prSet presAssocID="{DE783A1D-457E-4D68-8743-AB9010619281}" presName="compNode" presStyleCnt="0"/>
      <dgm:spPr/>
    </dgm:pt>
    <dgm:pt modelId="{90A6E4F6-688D-4644-AFE7-6F8E3710DFA5}" type="pres">
      <dgm:prSet presAssocID="{DE783A1D-457E-4D68-8743-AB9010619281}" presName="iconBgRect" presStyleLbl="bgShp" presStyleIdx="1" presStyleCnt="4"/>
      <dgm:spPr/>
    </dgm:pt>
    <dgm:pt modelId="{F259BE81-998B-4ECB-AA64-04AA43B9BC6C}" type="pres">
      <dgm:prSet presAssocID="{DE783A1D-457E-4D68-8743-AB90106192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45BB519-E0C1-4FA5-A634-8F88836119DA}" type="pres">
      <dgm:prSet presAssocID="{DE783A1D-457E-4D68-8743-AB9010619281}" presName="spaceRect" presStyleCnt="0"/>
      <dgm:spPr/>
    </dgm:pt>
    <dgm:pt modelId="{C47F8A87-0530-4FD7-926F-7EBF8679FD50}" type="pres">
      <dgm:prSet presAssocID="{DE783A1D-457E-4D68-8743-AB9010619281}" presName="textRect" presStyleLbl="revTx" presStyleIdx="1" presStyleCnt="4">
        <dgm:presLayoutVars>
          <dgm:chMax val="1"/>
          <dgm:chPref val="1"/>
        </dgm:presLayoutVars>
      </dgm:prSet>
      <dgm:spPr/>
    </dgm:pt>
    <dgm:pt modelId="{45401665-1149-4848-8445-0590601FEDEF}" type="pres">
      <dgm:prSet presAssocID="{6DD94807-6187-4304-8345-E4B9EDB6503A}" presName="sibTrans" presStyleCnt="0"/>
      <dgm:spPr/>
    </dgm:pt>
    <dgm:pt modelId="{FDC777A0-4307-4F30-A30A-87EE53456974}" type="pres">
      <dgm:prSet presAssocID="{0E2EFD44-BD98-4A78-870A-859693F3F09E}" presName="compNode" presStyleCnt="0"/>
      <dgm:spPr/>
    </dgm:pt>
    <dgm:pt modelId="{370B8C2A-8DAA-4E18-A9A1-E58A640AFB44}" type="pres">
      <dgm:prSet presAssocID="{0E2EFD44-BD98-4A78-870A-859693F3F09E}" presName="iconBgRect" presStyleLbl="bgShp" presStyleIdx="2" presStyleCnt="4"/>
      <dgm:spPr/>
    </dgm:pt>
    <dgm:pt modelId="{C87D13B4-4858-4C38-955F-0A8DFBD8A950}" type="pres">
      <dgm:prSet presAssocID="{0E2EFD44-BD98-4A78-870A-859693F3F0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C25BD8E-B040-47D6-9F3D-3E067615BEC5}" type="pres">
      <dgm:prSet presAssocID="{0E2EFD44-BD98-4A78-870A-859693F3F09E}" presName="spaceRect" presStyleCnt="0"/>
      <dgm:spPr/>
    </dgm:pt>
    <dgm:pt modelId="{F44B0926-ACA4-4310-82AE-20DFEEE9FB87}" type="pres">
      <dgm:prSet presAssocID="{0E2EFD44-BD98-4A78-870A-859693F3F09E}" presName="textRect" presStyleLbl="revTx" presStyleIdx="2" presStyleCnt="4">
        <dgm:presLayoutVars>
          <dgm:chMax val="1"/>
          <dgm:chPref val="1"/>
        </dgm:presLayoutVars>
      </dgm:prSet>
      <dgm:spPr/>
    </dgm:pt>
    <dgm:pt modelId="{C1EF7A6A-839A-4759-B0AD-095734822C65}" type="pres">
      <dgm:prSet presAssocID="{6FFC1855-2719-47DB-8423-1ACDD22DEE5B}" presName="sibTrans" presStyleCnt="0"/>
      <dgm:spPr/>
    </dgm:pt>
    <dgm:pt modelId="{A652D1A6-6E21-444B-9863-3C2E7B04FCEC}" type="pres">
      <dgm:prSet presAssocID="{F248AD93-24AE-48BA-A680-30B3380FE9B3}" presName="compNode" presStyleCnt="0"/>
      <dgm:spPr/>
    </dgm:pt>
    <dgm:pt modelId="{27F50494-4459-43FF-94C5-9ED93F84CFDA}" type="pres">
      <dgm:prSet presAssocID="{F248AD93-24AE-48BA-A680-30B3380FE9B3}" presName="iconBgRect" presStyleLbl="bgShp" presStyleIdx="3" presStyleCnt="4"/>
      <dgm:spPr/>
    </dgm:pt>
    <dgm:pt modelId="{B3C48642-A5A3-4D7F-B992-FB5634D74907}" type="pres">
      <dgm:prSet presAssocID="{F248AD93-24AE-48BA-A680-30B3380FE9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6F8E3B3-BCDF-4751-A22F-DA01800D044F}" type="pres">
      <dgm:prSet presAssocID="{F248AD93-24AE-48BA-A680-30B3380FE9B3}" presName="spaceRect" presStyleCnt="0"/>
      <dgm:spPr/>
    </dgm:pt>
    <dgm:pt modelId="{CA7246B2-BEB6-4D37-92C1-CCBA61704313}" type="pres">
      <dgm:prSet presAssocID="{F248AD93-24AE-48BA-A680-30B3380FE9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386117-CFDB-4CBC-AB5D-D30BBBDB5C09}" type="presOf" srcId="{C1002895-36FC-454F-A48D-D3C478C82871}" destId="{81F15B7C-72C5-44C7-8CF5-C096839ACDFE}" srcOrd="0" destOrd="0" presId="urn:microsoft.com/office/officeart/2018/5/layout/IconCircleLabelList"/>
    <dgm:cxn modelId="{626D2032-D178-4F47-8F46-D6708318FAAB}" srcId="{A5E3EA84-ADE8-4E7F-95F3-1AE2991A8A82}" destId="{C1002895-36FC-454F-A48D-D3C478C82871}" srcOrd="0" destOrd="0" parTransId="{48F13F9A-D8DF-4F59-ACC1-2BA589BC00D2}" sibTransId="{46F2DE38-5E8D-4206-9AAC-98B44F1EC67C}"/>
    <dgm:cxn modelId="{E30C5F34-FEDA-4239-8972-445A578018DE}" type="presOf" srcId="{A5E3EA84-ADE8-4E7F-95F3-1AE2991A8A82}" destId="{96DA0BE0-BA04-49EA-A3F0-6B8B826A1D0E}" srcOrd="0" destOrd="0" presId="urn:microsoft.com/office/officeart/2018/5/layout/IconCircleLabelList"/>
    <dgm:cxn modelId="{BB3CC93E-87C2-44F6-9335-28E4D04429DD}" srcId="{A5E3EA84-ADE8-4E7F-95F3-1AE2991A8A82}" destId="{F248AD93-24AE-48BA-A680-30B3380FE9B3}" srcOrd="3" destOrd="0" parTransId="{B62B31BE-B63D-4E96-A015-AB4D0239EBE9}" sibTransId="{90A64427-6F18-4B0D-92E5-074056193E89}"/>
    <dgm:cxn modelId="{D66D636D-99B7-452F-99F5-C863DA3D81F5}" type="presOf" srcId="{DE783A1D-457E-4D68-8743-AB9010619281}" destId="{C47F8A87-0530-4FD7-926F-7EBF8679FD50}" srcOrd="0" destOrd="0" presId="urn:microsoft.com/office/officeart/2018/5/layout/IconCircleLabelList"/>
    <dgm:cxn modelId="{48BC5377-3294-42AB-B639-9682B4DF18B3}" type="presOf" srcId="{F248AD93-24AE-48BA-A680-30B3380FE9B3}" destId="{CA7246B2-BEB6-4D37-92C1-CCBA61704313}" srcOrd="0" destOrd="0" presId="urn:microsoft.com/office/officeart/2018/5/layout/IconCircleLabelList"/>
    <dgm:cxn modelId="{3588F098-04C4-412A-B30A-3A1AA39BD72B}" type="presOf" srcId="{0E2EFD44-BD98-4A78-870A-859693F3F09E}" destId="{F44B0926-ACA4-4310-82AE-20DFEEE9FB87}" srcOrd="0" destOrd="0" presId="urn:microsoft.com/office/officeart/2018/5/layout/IconCircleLabelList"/>
    <dgm:cxn modelId="{98D64EAB-12A6-4D3F-879D-D8465196A154}" srcId="{A5E3EA84-ADE8-4E7F-95F3-1AE2991A8A82}" destId="{0E2EFD44-BD98-4A78-870A-859693F3F09E}" srcOrd="2" destOrd="0" parTransId="{A8F7D1C3-9D6F-47AA-B309-B5B28F7356BC}" sibTransId="{6FFC1855-2719-47DB-8423-1ACDD22DEE5B}"/>
    <dgm:cxn modelId="{32B083B3-5EBA-4B61-A0ED-D7CDE9DF597F}" srcId="{A5E3EA84-ADE8-4E7F-95F3-1AE2991A8A82}" destId="{DE783A1D-457E-4D68-8743-AB9010619281}" srcOrd="1" destOrd="0" parTransId="{DB0F172C-8092-46DF-BD5C-B36B65B25A01}" sibTransId="{6DD94807-6187-4304-8345-E4B9EDB6503A}"/>
    <dgm:cxn modelId="{405277A2-6462-43E9-BDC7-49AA6D660695}" type="presParOf" srcId="{96DA0BE0-BA04-49EA-A3F0-6B8B826A1D0E}" destId="{8A989656-C3B7-421B-8B83-04F05D43F7BE}" srcOrd="0" destOrd="0" presId="urn:microsoft.com/office/officeart/2018/5/layout/IconCircleLabelList"/>
    <dgm:cxn modelId="{6073A3A1-D5DD-464F-86A5-E19961172ADD}" type="presParOf" srcId="{8A989656-C3B7-421B-8B83-04F05D43F7BE}" destId="{3DB59742-D566-4740-91E5-B5F198A3F1E0}" srcOrd="0" destOrd="0" presId="urn:microsoft.com/office/officeart/2018/5/layout/IconCircleLabelList"/>
    <dgm:cxn modelId="{03F5CD7C-9D26-4E1C-8D9C-89DF5BB9E9C4}" type="presParOf" srcId="{8A989656-C3B7-421B-8B83-04F05D43F7BE}" destId="{E202F6C2-9AD4-4684-85EA-56FE906ECBF1}" srcOrd="1" destOrd="0" presId="urn:microsoft.com/office/officeart/2018/5/layout/IconCircleLabelList"/>
    <dgm:cxn modelId="{6B239683-5360-4E1B-9318-060C56FC1AA8}" type="presParOf" srcId="{8A989656-C3B7-421B-8B83-04F05D43F7BE}" destId="{8E770DF9-2785-427A-9BCB-743D788D89C5}" srcOrd="2" destOrd="0" presId="urn:microsoft.com/office/officeart/2018/5/layout/IconCircleLabelList"/>
    <dgm:cxn modelId="{A7D48836-0FB5-4D6C-B2FA-9A72DAB925EF}" type="presParOf" srcId="{8A989656-C3B7-421B-8B83-04F05D43F7BE}" destId="{81F15B7C-72C5-44C7-8CF5-C096839ACDFE}" srcOrd="3" destOrd="0" presId="urn:microsoft.com/office/officeart/2018/5/layout/IconCircleLabelList"/>
    <dgm:cxn modelId="{5A7D0051-1E7E-465C-9CF8-D0C25704A107}" type="presParOf" srcId="{96DA0BE0-BA04-49EA-A3F0-6B8B826A1D0E}" destId="{38682C91-D685-4718-B58B-7FA7503B5D45}" srcOrd="1" destOrd="0" presId="urn:microsoft.com/office/officeart/2018/5/layout/IconCircleLabelList"/>
    <dgm:cxn modelId="{50BC6DAA-9B5F-4B1A-9247-04FFF59B45D6}" type="presParOf" srcId="{96DA0BE0-BA04-49EA-A3F0-6B8B826A1D0E}" destId="{11E8EA21-F612-4EB9-A25F-CB4B643AEFE6}" srcOrd="2" destOrd="0" presId="urn:microsoft.com/office/officeart/2018/5/layout/IconCircleLabelList"/>
    <dgm:cxn modelId="{DF8CBCDA-B2F3-4EBF-93B1-010240CE5F99}" type="presParOf" srcId="{11E8EA21-F612-4EB9-A25F-CB4B643AEFE6}" destId="{90A6E4F6-688D-4644-AFE7-6F8E3710DFA5}" srcOrd="0" destOrd="0" presId="urn:microsoft.com/office/officeart/2018/5/layout/IconCircleLabelList"/>
    <dgm:cxn modelId="{E8264E12-E7F8-4E0C-B42F-134FA073EA17}" type="presParOf" srcId="{11E8EA21-F612-4EB9-A25F-CB4B643AEFE6}" destId="{F259BE81-998B-4ECB-AA64-04AA43B9BC6C}" srcOrd="1" destOrd="0" presId="urn:microsoft.com/office/officeart/2018/5/layout/IconCircleLabelList"/>
    <dgm:cxn modelId="{B0A69085-A76C-4419-BC04-72CA43533801}" type="presParOf" srcId="{11E8EA21-F612-4EB9-A25F-CB4B643AEFE6}" destId="{645BB519-E0C1-4FA5-A634-8F88836119DA}" srcOrd="2" destOrd="0" presId="urn:microsoft.com/office/officeart/2018/5/layout/IconCircleLabelList"/>
    <dgm:cxn modelId="{16023C38-92CD-42A8-B792-AA1E482D34F3}" type="presParOf" srcId="{11E8EA21-F612-4EB9-A25F-CB4B643AEFE6}" destId="{C47F8A87-0530-4FD7-926F-7EBF8679FD50}" srcOrd="3" destOrd="0" presId="urn:microsoft.com/office/officeart/2018/5/layout/IconCircleLabelList"/>
    <dgm:cxn modelId="{8E6AC434-45DA-4335-A704-21A38D108681}" type="presParOf" srcId="{96DA0BE0-BA04-49EA-A3F0-6B8B826A1D0E}" destId="{45401665-1149-4848-8445-0590601FEDEF}" srcOrd="3" destOrd="0" presId="urn:microsoft.com/office/officeart/2018/5/layout/IconCircleLabelList"/>
    <dgm:cxn modelId="{AB260518-B544-48CE-BF58-6D77F1425396}" type="presParOf" srcId="{96DA0BE0-BA04-49EA-A3F0-6B8B826A1D0E}" destId="{FDC777A0-4307-4F30-A30A-87EE53456974}" srcOrd="4" destOrd="0" presId="urn:microsoft.com/office/officeart/2018/5/layout/IconCircleLabelList"/>
    <dgm:cxn modelId="{845308FC-7BB2-4590-BB4A-D87F8D11C9B7}" type="presParOf" srcId="{FDC777A0-4307-4F30-A30A-87EE53456974}" destId="{370B8C2A-8DAA-4E18-A9A1-E58A640AFB44}" srcOrd="0" destOrd="0" presId="urn:microsoft.com/office/officeart/2018/5/layout/IconCircleLabelList"/>
    <dgm:cxn modelId="{B27806F6-4579-492F-A617-6C957C218B72}" type="presParOf" srcId="{FDC777A0-4307-4F30-A30A-87EE53456974}" destId="{C87D13B4-4858-4C38-955F-0A8DFBD8A950}" srcOrd="1" destOrd="0" presId="urn:microsoft.com/office/officeart/2018/5/layout/IconCircleLabelList"/>
    <dgm:cxn modelId="{F6F43B76-734D-4F26-9273-8CBAC7C23CCB}" type="presParOf" srcId="{FDC777A0-4307-4F30-A30A-87EE53456974}" destId="{4C25BD8E-B040-47D6-9F3D-3E067615BEC5}" srcOrd="2" destOrd="0" presId="urn:microsoft.com/office/officeart/2018/5/layout/IconCircleLabelList"/>
    <dgm:cxn modelId="{8BFE6701-C723-4396-99F5-881A3EBFFECC}" type="presParOf" srcId="{FDC777A0-4307-4F30-A30A-87EE53456974}" destId="{F44B0926-ACA4-4310-82AE-20DFEEE9FB87}" srcOrd="3" destOrd="0" presId="urn:microsoft.com/office/officeart/2018/5/layout/IconCircleLabelList"/>
    <dgm:cxn modelId="{587BF7F1-CD0E-4A3C-9CD1-F99884179750}" type="presParOf" srcId="{96DA0BE0-BA04-49EA-A3F0-6B8B826A1D0E}" destId="{C1EF7A6A-839A-4759-B0AD-095734822C65}" srcOrd="5" destOrd="0" presId="urn:microsoft.com/office/officeart/2018/5/layout/IconCircleLabelList"/>
    <dgm:cxn modelId="{9181C3BF-416D-402E-87AE-EA2E2C1A0BBA}" type="presParOf" srcId="{96DA0BE0-BA04-49EA-A3F0-6B8B826A1D0E}" destId="{A652D1A6-6E21-444B-9863-3C2E7B04FCEC}" srcOrd="6" destOrd="0" presId="urn:microsoft.com/office/officeart/2018/5/layout/IconCircleLabelList"/>
    <dgm:cxn modelId="{E4B5BB5D-BCBE-4348-9BD0-FEB0C56287F5}" type="presParOf" srcId="{A652D1A6-6E21-444B-9863-3C2E7B04FCEC}" destId="{27F50494-4459-43FF-94C5-9ED93F84CFDA}" srcOrd="0" destOrd="0" presId="urn:microsoft.com/office/officeart/2018/5/layout/IconCircleLabelList"/>
    <dgm:cxn modelId="{5A660557-CE33-4E44-940E-80A941B29F55}" type="presParOf" srcId="{A652D1A6-6E21-444B-9863-3C2E7B04FCEC}" destId="{B3C48642-A5A3-4D7F-B992-FB5634D74907}" srcOrd="1" destOrd="0" presId="urn:microsoft.com/office/officeart/2018/5/layout/IconCircleLabelList"/>
    <dgm:cxn modelId="{464B544F-5F00-4C6E-9A8E-C4B9648E72C1}" type="presParOf" srcId="{A652D1A6-6E21-444B-9863-3C2E7B04FCEC}" destId="{D6F8E3B3-BCDF-4751-A22F-DA01800D044F}" srcOrd="2" destOrd="0" presId="urn:microsoft.com/office/officeart/2018/5/layout/IconCircleLabelList"/>
    <dgm:cxn modelId="{FE59CA7E-55B9-4883-91EE-E19E9EC5F331}" type="presParOf" srcId="{A652D1A6-6E21-444B-9863-3C2E7B04FCEC}" destId="{CA7246B2-BEB6-4D37-92C1-CCBA617043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93A525-07C7-463A-98B1-6710A21CF7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21543E-D68D-4F14-919F-AE5280B9B56C}">
      <dgm:prSet/>
      <dgm:spPr/>
      <dgm:t>
        <a:bodyPr/>
        <a:lstStyle/>
        <a:p>
          <a:r>
            <a:rPr lang="en-MY"/>
            <a:t>Ensures consistent performance during peak loads.</a:t>
          </a:r>
          <a:endParaRPr lang="en-US"/>
        </a:p>
      </dgm:t>
    </dgm:pt>
    <dgm:pt modelId="{DA4D81DF-033B-41AB-A0BE-4DC0771F86D4}" type="parTrans" cxnId="{BBD7344D-21C8-402E-8581-F7145ABE4C74}">
      <dgm:prSet/>
      <dgm:spPr/>
      <dgm:t>
        <a:bodyPr/>
        <a:lstStyle/>
        <a:p>
          <a:endParaRPr lang="en-US"/>
        </a:p>
      </dgm:t>
    </dgm:pt>
    <dgm:pt modelId="{6DD38EB5-4EBB-4D1A-9D64-7F06F0A22176}" type="sibTrans" cxnId="{BBD7344D-21C8-402E-8581-F7145ABE4C74}">
      <dgm:prSet/>
      <dgm:spPr/>
      <dgm:t>
        <a:bodyPr/>
        <a:lstStyle/>
        <a:p>
          <a:endParaRPr lang="en-US"/>
        </a:p>
      </dgm:t>
    </dgm:pt>
    <dgm:pt modelId="{D1A0645F-4B62-496B-8F4F-C99EF850C039}">
      <dgm:prSet/>
      <dgm:spPr/>
      <dgm:t>
        <a:bodyPr/>
        <a:lstStyle/>
        <a:p>
          <a:r>
            <a:rPr lang="en-MY"/>
            <a:t>Reduces system downtime and service disruptions.</a:t>
          </a:r>
          <a:endParaRPr lang="en-US"/>
        </a:p>
      </dgm:t>
    </dgm:pt>
    <dgm:pt modelId="{67F2C209-1735-476B-8666-EACFF22F301C}" type="parTrans" cxnId="{A94443E4-778C-402E-9BAC-354F7AC0B280}">
      <dgm:prSet/>
      <dgm:spPr/>
      <dgm:t>
        <a:bodyPr/>
        <a:lstStyle/>
        <a:p>
          <a:endParaRPr lang="en-US"/>
        </a:p>
      </dgm:t>
    </dgm:pt>
    <dgm:pt modelId="{2D90524F-F0AC-431F-B960-518BA290A241}" type="sibTrans" cxnId="{A94443E4-778C-402E-9BAC-354F7AC0B280}">
      <dgm:prSet/>
      <dgm:spPr/>
      <dgm:t>
        <a:bodyPr/>
        <a:lstStyle/>
        <a:p>
          <a:endParaRPr lang="en-US"/>
        </a:p>
      </dgm:t>
    </dgm:pt>
    <dgm:pt modelId="{C10C9CAC-B07F-4C28-84B4-CF1E45DD2CF3}">
      <dgm:prSet/>
      <dgm:spPr/>
      <dgm:t>
        <a:bodyPr/>
        <a:lstStyle/>
        <a:p>
          <a:r>
            <a:rPr lang="en-MY"/>
            <a:t>Optimizes operational costs by scaling resources as needed.</a:t>
          </a:r>
          <a:endParaRPr lang="en-US"/>
        </a:p>
      </dgm:t>
    </dgm:pt>
    <dgm:pt modelId="{D21A2D61-2E74-4468-B158-502E483A0518}" type="parTrans" cxnId="{119A9576-60AB-4F37-AA71-E3E11DB16C6D}">
      <dgm:prSet/>
      <dgm:spPr/>
      <dgm:t>
        <a:bodyPr/>
        <a:lstStyle/>
        <a:p>
          <a:endParaRPr lang="en-US"/>
        </a:p>
      </dgm:t>
    </dgm:pt>
    <dgm:pt modelId="{5D4F6F00-09F9-4B57-A760-47AE119B078A}" type="sibTrans" cxnId="{119A9576-60AB-4F37-AA71-E3E11DB16C6D}">
      <dgm:prSet/>
      <dgm:spPr/>
      <dgm:t>
        <a:bodyPr/>
        <a:lstStyle/>
        <a:p>
          <a:endParaRPr lang="en-US"/>
        </a:p>
      </dgm:t>
    </dgm:pt>
    <dgm:pt modelId="{45954853-8461-4305-9371-A48698920D2C}">
      <dgm:prSet/>
      <dgm:spPr/>
      <dgm:t>
        <a:bodyPr/>
        <a:lstStyle/>
        <a:p>
          <a:r>
            <a:rPr lang="en-MY"/>
            <a:t>Supports business growth and user demand.</a:t>
          </a:r>
          <a:endParaRPr lang="en-US"/>
        </a:p>
      </dgm:t>
    </dgm:pt>
    <dgm:pt modelId="{A1D0808D-778D-4E1F-8838-C7959BEAC262}" type="parTrans" cxnId="{7EE1F476-05AD-4763-8334-EC8FC89BA7CB}">
      <dgm:prSet/>
      <dgm:spPr/>
      <dgm:t>
        <a:bodyPr/>
        <a:lstStyle/>
        <a:p>
          <a:endParaRPr lang="en-US"/>
        </a:p>
      </dgm:t>
    </dgm:pt>
    <dgm:pt modelId="{3BDCEEE5-D015-4D0A-B27A-6CDD9EF4FCBA}" type="sibTrans" cxnId="{7EE1F476-05AD-4763-8334-EC8FC89BA7CB}">
      <dgm:prSet/>
      <dgm:spPr/>
      <dgm:t>
        <a:bodyPr/>
        <a:lstStyle/>
        <a:p>
          <a:endParaRPr lang="en-US"/>
        </a:p>
      </dgm:t>
    </dgm:pt>
    <dgm:pt modelId="{3F1A6DC1-370F-43D4-9935-824B6D10CD63}" type="pres">
      <dgm:prSet presAssocID="{4B93A525-07C7-463A-98B1-6710A21CF7F8}" presName="root" presStyleCnt="0">
        <dgm:presLayoutVars>
          <dgm:dir/>
          <dgm:resizeHandles val="exact"/>
        </dgm:presLayoutVars>
      </dgm:prSet>
      <dgm:spPr/>
    </dgm:pt>
    <dgm:pt modelId="{72D955AF-04F2-48AB-AAF4-C7BE623610FF}" type="pres">
      <dgm:prSet presAssocID="{4B93A525-07C7-463A-98B1-6710A21CF7F8}" presName="container" presStyleCnt="0">
        <dgm:presLayoutVars>
          <dgm:dir/>
          <dgm:resizeHandles val="exact"/>
        </dgm:presLayoutVars>
      </dgm:prSet>
      <dgm:spPr/>
    </dgm:pt>
    <dgm:pt modelId="{C7904042-EA3E-48A0-A1E7-DFBB43544367}" type="pres">
      <dgm:prSet presAssocID="{E721543E-D68D-4F14-919F-AE5280B9B56C}" presName="compNode" presStyleCnt="0"/>
      <dgm:spPr/>
    </dgm:pt>
    <dgm:pt modelId="{CB9C9F87-998B-4095-AAB3-94AD5291BEE4}" type="pres">
      <dgm:prSet presAssocID="{E721543E-D68D-4F14-919F-AE5280B9B56C}" presName="iconBgRect" presStyleLbl="bgShp" presStyleIdx="0" presStyleCnt="4"/>
      <dgm:spPr/>
    </dgm:pt>
    <dgm:pt modelId="{8931F6AE-4724-4D71-8189-45D7821C5D4E}" type="pres">
      <dgm:prSet presAssocID="{E721543E-D68D-4F14-919F-AE5280B9B5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EB3D27C-0647-4B08-8C3B-5F02FCE08DDF}" type="pres">
      <dgm:prSet presAssocID="{E721543E-D68D-4F14-919F-AE5280B9B56C}" presName="spaceRect" presStyleCnt="0"/>
      <dgm:spPr/>
    </dgm:pt>
    <dgm:pt modelId="{C9FD8FFA-6229-4EA9-81E8-28E38E42A802}" type="pres">
      <dgm:prSet presAssocID="{E721543E-D68D-4F14-919F-AE5280B9B56C}" presName="textRect" presStyleLbl="revTx" presStyleIdx="0" presStyleCnt="4">
        <dgm:presLayoutVars>
          <dgm:chMax val="1"/>
          <dgm:chPref val="1"/>
        </dgm:presLayoutVars>
      </dgm:prSet>
      <dgm:spPr/>
    </dgm:pt>
    <dgm:pt modelId="{7EBAF96D-4AB6-4A5D-B22C-BAFA56F43407}" type="pres">
      <dgm:prSet presAssocID="{6DD38EB5-4EBB-4D1A-9D64-7F06F0A22176}" presName="sibTrans" presStyleLbl="sibTrans2D1" presStyleIdx="0" presStyleCnt="0"/>
      <dgm:spPr/>
    </dgm:pt>
    <dgm:pt modelId="{A649084E-5D3A-4946-B560-DFA9DDE0049A}" type="pres">
      <dgm:prSet presAssocID="{D1A0645F-4B62-496B-8F4F-C99EF850C039}" presName="compNode" presStyleCnt="0"/>
      <dgm:spPr/>
    </dgm:pt>
    <dgm:pt modelId="{1186EA55-A09B-448D-9A6A-71B4A4679FB9}" type="pres">
      <dgm:prSet presAssocID="{D1A0645F-4B62-496B-8F4F-C99EF850C039}" presName="iconBgRect" presStyleLbl="bgShp" presStyleIdx="1" presStyleCnt="4"/>
      <dgm:spPr/>
    </dgm:pt>
    <dgm:pt modelId="{ABEF51E5-D1CC-4E73-8A80-44CD830E947B}" type="pres">
      <dgm:prSet presAssocID="{D1A0645F-4B62-496B-8F4F-C99EF850C0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162B263E-9803-450F-A37A-4FE14239B0E7}" type="pres">
      <dgm:prSet presAssocID="{D1A0645F-4B62-496B-8F4F-C99EF850C039}" presName="spaceRect" presStyleCnt="0"/>
      <dgm:spPr/>
    </dgm:pt>
    <dgm:pt modelId="{38AE4D31-77D2-407B-9ED6-072091C89476}" type="pres">
      <dgm:prSet presAssocID="{D1A0645F-4B62-496B-8F4F-C99EF850C039}" presName="textRect" presStyleLbl="revTx" presStyleIdx="1" presStyleCnt="4">
        <dgm:presLayoutVars>
          <dgm:chMax val="1"/>
          <dgm:chPref val="1"/>
        </dgm:presLayoutVars>
      </dgm:prSet>
      <dgm:spPr/>
    </dgm:pt>
    <dgm:pt modelId="{BFAFC66B-B365-42B7-8EB6-3DAB328FF4F5}" type="pres">
      <dgm:prSet presAssocID="{2D90524F-F0AC-431F-B960-518BA290A241}" presName="sibTrans" presStyleLbl="sibTrans2D1" presStyleIdx="0" presStyleCnt="0"/>
      <dgm:spPr/>
    </dgm:pt>
    <dgm:pt modelId="{F64F8725-CC3C-438A-8C92-BA174D7454B0}" type="pres">
      <dgm:prSet presAssocID="{C10C9CAC-B07F-4C28-84B4-CF1E45DD2CF3}" presName="compNode" presStyleCnt="0"/>
      <dgm:spPr/>
    </dgm:pt>
    <dgm:pt modelId="{537132D9-8D46-494A-9533-95334B5D531C}" type="pres">
      <dgm:prSet presAssocID="{C10C9CAC-B07F-4C28-84B4-CF1E45DD2CF3}" presName="iconBgRect" presStyleLbl="bgShp" presStyleIdx="2" presStyleCnt="4"/>
      <dgm:spPr/>
    </dgm:pt>
    <dgm:pt modelId="{9030CC22-75EB-420E-85F0-4A1EA0CAE482}" type="pres">
      <dgm:prSet presAssocID="{C10C9CAC-B07F-4C28-84B4-CF1E45DD2C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E3349F-3FFC-4FD0-AF66-C936CBF58814}" type="pres">
      <dgm:prSet presAssocID="{C10C9CAC-B07F-4C28-84B4-CF1E45DD2CF3}" presName="spaceRect" presStyleCnt="0"/>
      <dgm:spPr/>
    </dgm:pt>
    <dgm:pt modelId="{37593E7A-5660-4F58-9A7A-CD86C9965830}" type="pres">
      <dgm:prSet presAssocID="{C10C9CAC-B07F-4C28-84B4-CF1E45DD2CF3}" presName="textRect" presStyleLbl="revTx" presStyleIdx="2" presStyleCnt="4">
        <dgm:presLayoutVars>
          <dgm:chMax val="1"/>
          <dgm:chPref val="1"/>
        </dgm:presLayoutVars>
      </dgm:prSet>
      <dgm:spPr/>
    </dgm:pt>
    <dgm:pt modelId="{9C864E1A-C7A0-44E3-8628-4FC8EF453B8D}" type="pres">
      <dgm:prSet presAssocID="{5D4F6F00-09F9-4B57-A760-47AE119B078A}" presName="sibTrans" presStyleLbl="sibTrans2D1" presStyleIdx="0" presStyleCnt="0"/>
      <dgm:spPr/>
    </dgm:pt>
    <dgm:pt modelId="{EFBD933F-F57E-4369-8FB2-ED8294FB7AD8}" type="pres">
      <dgm:prSet presAssocID="{45954853-8461-4305-9371-A48698920D2C}" presName="compNode" presStyleCnt="0"/>
      <dgm:spPr/>
    </dgm:pt>
    <dgm:pt modelId="{25C0C6DB-FA6A-4A4D-A1E3-9F863AFB3BDE}" type="pres">
      <dgm:prSet presAssocID="{45954853-8461-4305-9371-A48698920D2C}" presName="iconBgRect" presStyleLbl="bgShp" presStyleIdx="3" presStyleCnt="4"/>
      <dgm:spPr/>
    </dgm:pt>
    <dgm:pt modelId="{B5403504-FA21-408D-8751-90865DBE340D}" type="pres">
      <dgm:prSet presAssocID="{45954853-8461-4305-9371-A48698920D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2F6C6BB-3CBA-46D9-9767-35D11E1F5C6A}" type="pres">
      <dgm:prSet presAssocID="{45954853-8461-4305-9371-A48698920D2C}" presName="spaceRect" presStyleCnt="0"/>
      <dgm:spPr/>
    </dgm:pt>
    <dgm:pt modelId="{A8CE838D-897E-4048-A839-813AA4A5D51C}" type="pres">
      <dgm:prSet presAssocID="{45954853-8461-4305-9371-A48698920D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D7344D-21C8-402E-8581-F7145ABE4C74}" srcId="{4B93A525-07C7-463A-98B1-6710A21CF7F8}" destId="{E721543E-D68D-4F14-919F-AE5280B9B56C}" srcOrd="0" destOrd="0" parTransId="{DA4D81DF-033B-41AB-A0BE-4DC0771F86D4}" sibTransId="{6DD38EB5-4EBB-4D1A-9D64-7F06F0A22176}"/>
    <dgm:cxn modelId="{85855668-05EC-4246-A961-A8C990FA0F8D}" type="presOf" srcId="{E721543E-D68D-4F14-919F-AE5280B9B56C}" destId="{C9FD8FFA-6229-4EA9-81E8-28E38E42A802}" srcOrd="0" destOrd="0" presId="urn:microsoft.com/office/officeart/2018/2/layout/IconCircleList"/>
    <dgm:cxn modelId="{7B4B5B6B-B15D-40C0-BA6D-9341D613967A}" type="presOf" srcId="{5D4F6F00-09F9-4B57-A760-47AE119B078A}" destId="{9C864E1A-C7A0-44E3-8628-4FC8EF453B8D}" srcOrd="0" destOrd="0" presId="urn:microsoft.com/office/officeart/2018/2/layout/IconCircleList"/>
    <dgm:cxn modelId="{119A9576-60AB-4F37-AA71-E3E11DB16C6D}" srcId="{4B93A525-07C7-463A-98B1-6710A21CF7F8}" destId="{C10C9CAC-B07F-4C28-84B4-CF1E45DD2CF3}" srcOrd="2" destOrd="0" parTransId="{D21A2D61-2E74-4468-B158-502E483A0518}" sibTransId="{5D4F6F00-09F9-4B57-A760-47AE119B078A}"/>
    <dgm:cxn modelId="{7EE1F476-05AD-4763-8334-EC8FC89BA7CB}" srcId="{4B93A525-07C7-463A-98B1-6710A21CF7F8}" destId="{45954853-8461-4305-9371-A48698920D2C}" srcOrd="3" destOrd="0" parTransId="{A1D0808D-778D-4E1F-8838-C7959BEAC262}" sibTransId="{3BDCEEE5-D015-4D0A-B27A-6CDD9EF4FCBA}"/>
    <dgm:cxn modelId="{79F50B86-9349-4C1B-AAAB-D1496790B5FA}" type="presOf" srcId="{4B93A525-07C7-463A-98B1-6710A21CF7F8}" destId="{3F1A6DC1-370F-43D4-9935-824B6D10CD63}" srcOrd="0" destOrd="0" presId="urn:microsoft.com/office/officeart/2018/2/layout/IconCircleList"/>
    <dgm:cxn modelId="{A7D1F18E-74E8-4AB3-B91A-549FBD5F9AED}" type="presOf" srcId="{D1A0645F-4B62-496B-8F4F-C99EF850C039}" destId="{38AE4D31-77D2-407B-9ED6-072091C89476}" srcOrd="0" destOrd="0" presId="urn:microsoft.com/office/officeart/2018/2/layout/IconCircleList"/>
    <dgm:cxn modelId="{310FB698-27A0-437F-850B-FE06BC39BEE5}" type="presOf" srcId="{6DD38EB5-4EBB-4D1A-9D64-7F06F0A22176}" destId="{7EBAF96D-4AB6-4A5D-B22C-BAFA56F43407}" srcOrd="0" destOrd="0" presId="urn:microsoft.com/office/officeart/2018/2/layout/IconCircleList"/>
    <dgm:cxn modelId="{BCB99C9A-99C1-471A-B708-9335BB5B69C6}" type="presOf" srcId="{45954853-8461-4305-9371-A48698920D2C}" destId="{A8CE838D-897E-4048-A839-813AA4A5D51C}" srcOrd="0" destOrd="0" presId="urn:microsoft.com/office/officeart/2018/2/layout/IconCircleList"/>
    <dgm:cxn modelId="{A94443E4-778C-402E-9BAC-354F7AC0B280}" srcId="{4B93A525-07C7-463A-98B1-6710A21CF7F8}" destId="{D1A0645F-4B62-496B-8F4F-C99EF850C039}" srcOrd="1" destOrd="0" parTransId="{67F2C209-1735-476B-8666-EACFF22F301C}" sibTransId="{2D90524F-F0AC-431F-B960-518BA290A241}"/>
    <dgm:cxn modelId="{A752CAED-173F-4DCD-8A3E-55893A85C856}" type="presOf" srcId="{C10C9CAC-B07F-4C28-84B4-CF1E45DD2CF3}" destId="{37593E7A-5660-4F58-9A7A-CD86C9965830}" srcOrd="0" destOrd="0" presId="urn:microsoft.com/office/officeart/2018/2/layout/IconCircleList"/>
    <dgm:cxn modelId="{DC7706F7-112F-405C-8DBC-65F42DEBFBCD}" type="presOf" srcId="{2D90524F-F0AC-431F-B960-518BA290A241}" destId="{BFAFC66B-B365-42B7-8EB6-3DAB328FF4F5}" srcOrd="0" destOrd="0" presId="urn:microsoft.com/office/officeart/2018/2/layout/IconCircleList"/>
    <dgm:cxn modelId="{30FBB1CF-77F1-4E60-95E4-22BC4A8BCEC2}" type="presParOf" srcId="{3F1A6DC1-370F-43D4-9935-824B6D10CD63}" destId="{72D955AF-04F2-48AB-AAF4-C7BE623610FF}" srcOrd="0" destOrd="0" presId="urn:microsoft.com/office/officeart/2018/2/layout/IconCircleList"/>
    <dgm:cxn modelId="{B801F110-8C38-4F48-8D44-F20E1ADD6DB2}" type="presParOf" srcId="{72D955AF-04F2-48AB-AAF4-C7BE623610FF}" destId="{C7904042-EA3E-48A0-A1E7-DFBB43544367}" srcOrd="0" destOrd="0" presId="urn:microsoft.com/office/officeart/2018/2/layout/IconCircleList"/>
    <dgm:cxn modelId="{913AC04E-54D9-4B82-8679-80C85D419D6C}" type="presParOf" srcId="{C7904042-EA3E-48A0-A1E7-DFBB43544367}" destId="{CB9C9F87-998B-4095-AAB3-94AD5291BEE4}" srcOrd="0" destOrd="0" presId="urn:microsoft.com/office/officeart/2018/2/layout/IconCircleList"/>
    <dgm:cxn modelId="{31666ECC-9CEF-481D-8CA2-A9123D9F1345}" type="presParOf" srcId="{C7904042-EA3E-48A0-A1E7-DFBB43544367}" destId="{8931F6AE-4724-4D71-8189-45D7821C5D4E}" srcOrd="1" destOrd="0" presId="urn:microsoft.com/office/officeart/2018/2/layout/IconCircleList"/>
    <dgm:cxn modelId="{0517086E-0305-47AF-BC4A-9539B673C747}" type="presParOf" srcId="{C7904042-EA3E-48A0-A1E7-DFBB43544367}" destId="{FEB3D27C-0647-4B08-8C3B-5F02FCE08DDF}" srcOrd="2" destOrd="0" presId="urn:microsoft.com/office/officeart/2018/2/layout/IconCircleList"/>
    <dgm:cxn modelId="{BEBF2271-3D1A-4598-B41F-1A6BEC7EDFB9}" type="presParOf" srcId="{C7904042-EA3E-48A0-A1E7-DFBB43544367}" destId="{C9FD8FFA-6229-4EA9-81E8-28E38E42A802}" srcOrd="3" destOrd="0" presId="urn:microsoft.com/office/officeart/2018/2/layout/IconCircleList"/>
    <dgm:cxn modelId="{580F0CE2-18CA-45B0-92AD-6DD0AED08E7B}" type="presParOf" srcId="{72D955AF-04F2-48AB-AAF4-C7BE623610FF}" destId="{7EBAF96D-4AB6-4A5D-B22C-BAFA56F43407}" srcOrd="1" destOrd="0" presId="urn:microsoft.com/office/officeart/2018/2/layout/IconCircleList"/>
    <dgm:cxn modelId="{6AA9929C-CFB5-431B-B415-B301B9506E87}" type="presParOf" srcId="{72D955AF-04F2-48AB-AAF4-C7BE623610FF}" destId="{A649084E-5D3A-4946-B560-DFA9DDE0049A}" srcOrd="2" destOrd="0" presId="urn:microsoft.com/office/officeart/2018/2/layout/IconCircleList"/>
    <dgm:cxn modelId="{E5E2B6E0-54DB-4D14-8113-016AEBAB9895}" type="presParOf" srcId="{A649084E-5D3A-4946-B560-DFA9DDE0049A}" destId="{1186EA55-A09B-448D-9A6A-71B4A4679FB9}" srcOrd="0" destOrd="0" presId="urn:microsoft.com/office/officeart/2018/2/layout/IconCircleList"/>
    <dgm:cxn modelId="{230D073B-DA84-4F35-A2F3-D867CE018282}" type="presParOf" srcId="{A649084E-5D3A-4946-B560-DFA9DDE0049A}" destId="{ABEF51E5-D1CC-4E73-8A80-44CD830E947B}" srcOrd="1" destOrd="0" presId="urn:microsoft.com/office/officeart/2018/2/layout/IconCircleList"/>
    <dgm:cxn modelId="{25B8ACEB-D16C-4A73-89A6-19301EDBE77B}" type="presParOf" srcId="{A649084E-5D3A-4946-B560-DFA9DDE0049A}" destId="{162B263E-9803-450F-A37A-4FE14239B0E7}" srcOrd="2" destOrd="0" presId="urn:microsoft.com/office/officeart/2018/2/layout/IconCircleList"/>
    <dgm:cxn modelId="{2EE9E8AB-2C1E-4BC0-A8C8-B008439FE6DC}" type="presParOf" srcId="{A649084E-5D3A-4946-B560-DFA9DDE0049A}" destId="{38AE4D31-77D2-407B-9ED6-072091C89476}" srcOrd="3" destOrd="0" presId="urn:microsoft.com/office/officeart/2018/2/layout/IconCircleList"/>
    <dgm:cxn modelId="{F1027526-6F7C-4F88-ADBC-DC8A5C86FE51}" type="presParOf" srcId="{72D955AF-04F2-48AB-AAF4-C7BE623610FF}" destId="{BFAFC66B-B365-42B7-8EB6-3DAB328FF4F5}" srcOrd="3" destOrd="0" presId="urn:microsoft.com/office/officeart/2018/2/layout/IconCircleList"/>
    <dgm:cxn modelId="{5EACBCE1-3530-4037-9F46-343A0D6A6AF2}" type="presParOf" srcId="{72D955AF-04F2-48AB-AAF4-C7BE623610FF}" destId="{F64F8725-CC3C-438A-8C92-BA174D7454B0}" srcOrd="4" destOrd="0" presId="urn:microsoft.com/office/officeart/2018/2/layout/IconCircleList"/>
    <dgm:cxn modelId="{7E989487-430D-46DB-88E2-D65532875D25}" type="presParOf" srcId="{F64F8725-CC3C-438A-8C92-BA174D7454B0}" destId="{537132D9-8D46-494A-9533-95334B5D531C}" srcOrd="0" destOrd="0" presId="urn:microsoft.com/office/officeart/2018/2/layout/IconCircleList"/>
    <dgm:cxn modelId="{030DB217-8214-4D04-9DA0-F685BF2FBC9E}" type="presParOf" srcId="{F64F8725-CC3C-438A-8C92-BA174D7454B0}" destId="{9030CC22-75EB-420E-85F0-4A1EA0CAE482}" srcOrd="1" destOrd="0" presId="urn:microsoft.com/office/officeart/2018/2/layout/IconCircleList"/>
    <dgm:cxn modelId="{BC3F0FA7-2F73-4AA4-9F23-DD55E079F335}" type="presParOf" srcId="{F64F8725-CC3C-438A-8C92-BA174D7454B0}" destId="{0BE3349F-3FFC-4FD0-AF66-C936CBF58814}" srcOrd="2" destOrd="0" presId="urn:microsoft.com/office/officeart/2018/2/layout/IconCircleList"/>
    <dgm:cxn modelId="{359EB504-5926-44E3-839D-710FC97C393A}" type="presParOf" srcId="{F64F8725-CC3C-438A-8C92-BA174D7454B0}" destId="{37593E7A-5660-4F58-9A7A-CD86C9965830}" srcOrd="3" destOrd="0" presId="urn:microsoft.com/office/officeart/2018/2/layout/IconCircleList"/>
    <dgm:cxn modelId="{972DABA6-39A2-46F9-84C0-FEE6B51ADA45}" type="presParOf" srcId="{72D955AF-04F2-48AB-AAF4-C7BE623610FF}" destId="{9C864E1A-C7A0-44E3-8628-4FC8EF453B8D}" srcOrd="5" destOrd="0" presId="urn:microsoft.com/office/officeart/2018/2/layout/IconCircleList"/>
    <dgm:cxn modelId="{D66B09F8-D459-468B-9D28-47F448800F82}" type="presParOf" srcId="{72D955AF-04F2-48AB-AAF4-C7BE623610FF}" destId="{EFBD933F-F57E-4369-8FB2-ED8294FB7AD8}" srcOrd="6" destOrd="0" presId="urn:microsoft.com/office/officeart/2018/2/layout/IconCircleList"/>
    <dgm:cxn modelId="{A4B38DC1-2343-46EB-B3B7-0BFE47D3EFC8}" type="presParOf" srcId="{EFBD933F-F57E-4369-8FB2-ED8294FB7AD8}" destId="{25C0C6DB-FA6A-4A4D-A1E3-9F863AFB3BDE}" srcOrd="0" destOrd="0" presId="urn:microsoft.com/office/officeart/2018/2/layout/IconCircleList"/>
    <dgm:cxn modelId="{7C097E86-C084-4206-BF28-9F2B7FC25200}" type="presParOf" srcId="{EFBD933F-F57E-4369-8FB2-ED8294FB7AD8}" destId="{B5403504-FA21-408D-8751-90865DBE340D}" srcOrd="1" destOrd="0" presId="urn:microsoft.com/office/officeart/2018/2/layout/IconCircleList"/>
    <dgm:cxn modelId="{6145D1A0-3FDD-4B33-999C-1CBD8CFB715E}" type="presParOf" srcId="{EFBD933F-F57E-4369-8FB2-ED8294FB7AD8}" destId="{42F6C6BB-3CBA-46D9-9767-35D11E1F5C6A}" srcOrd="2" destOrd="0" presId="urn:microsoft.com/office/officeart/2018/2/layout/IconCircleList"/>
    <dgm:cxn modelId="{6F7E68F9-B809-4C8F-BBC6-35312B358B2E}" type="presParOf" srcId="{EFBD933F-F57E-4369-8FB2-ED8294FB7AD8}" destId="{A8CE838D-897E-4048-A839-813AA4A5D5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F5416-31B3-467F-8249-212CDE0C98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059E1CA-3231-4B89-8046-37777E8D9804}">
      <dgm:prSet/>
      <dgm:spPr/>
      <dgm:t>
        <a:bodyPr/>
        <a:lstStyle/>
        <a:p>
          <a:r>
            <a:rPr lang="en-MY"/>
            <a:t>Hardware failures</a:t>
          </a:r>
          <a:endParaRPr lang="en-US"/>
        </a:p>
      </dgm:t>
    </dgm:pt>
    <dgm:pt modelId="{668B7A7C-AAE5-4187-862D-34E133EBE6AB}" type="parTrans" cxnId="{95FDF880-1A0B-41F1-9DA7-FD095CCC348A}">
      <dgm:prSet/>
      <dgm:spPr/>
      <dgm:t>
        <a:bodyPr/>
        <a:lstStyle/>
        <a:p>
          <a:endParaRPr lang="en-US"/>
        </a:p>
      </dgm:t>
    </dgm:pt>
    <dgm:pt modelId="{51DACC7F-EBAB-468E-B06C-8D4FA3B76E79}" type="sibTrans" cxnId="{95FDF880-1A0B-41F1-9DA7-FD095CCC348A}">
      <dgm:prSet/>
      <dgm:spPr/>
      <dgm:t>
        <a:bodyPr/>
        <a:lstStyle/>
        <a:p>
          <a:endParaRPr lang="en-US"/>
        </a:p>
      </dgm:t>
    </dgm:pt>
    <dgm:pt modelId="{42772FDB-9D17-4E65-AD79-B0579A527260}">
      <dgm:prSet/>
      <dgm:spPr/>
      <dgm:t>
        <a:bodyPr/>
        <a:lstStyle/>
        <a:p>
          <a:r>
            <a:rPr lang="en-MY"/>
            <a:t>Software bugs and crashes</a:t>
          </a:r>
          <a:endParaRPr lang="en-US"/>
        </a:p>
      </dgm:t>
    </dgm:pt>
    <dgm:pt modelId="{B68D5E6C-AAC8-4AE5-830C-0E24E1E2F652}" type="parTrans" cxnId="{D0A13877-869D-46F5-9D29-C96B707C3AEF}">
      <dgm:prSet/>
      <dgm:spPr/>
      <dgm:t>
        <a:bodyPr/>
        <a:lstStyle/>
        <a:p>
          <a:endParaRPr lang="en-US"/>
        </a:p>
      </dgm:t>
    </dgm:pt>
    <dgm:pt modelId="{E68F781C-221A-4B2D-BA90-D9C4ACFE6F4B}" type="sibTrans" cxnId="{D0A13877-869D-46F5-9D29-C96B707C3AEF}">
      <dgm:prSet/>
      <dgm:spPr/>
      <dgm:t>
        <a:bodyPr/>
        <a:lstStyle/>
        <a:p>
          <a:endParaRPr lang="en-US"/>
        </a:p>
      </dgm:t>
    </dgm:pt>
    <dgm:pt modelId="{1F30136A-2A88-4039-BD3C-AFCF1C24C382}">
      <dgm:prSet/>
      <dgm:spPr/>
      <dgm:t>
        <a:bodyPr/>
        <a:lstStyle/>
        <a:p>
          <a:r>
            <a:rPr lang="en-MY"/>
            <a:t>Network disruptions</a:t>
          </a:r>
          <a:endParaRPr lang="en-US"/>
        </a:p>
      </dgm:t>
    </dgm:pt>
    <dgm:pt modelId="{AFFC0331-0F4E-4301-95C6-84D9FADDC93B}" type="parTrans" cxnId="{05001117-BC92-44F8-A6D5-C54D6DF7E371}">
      <dgm:prSet/>
      <dgm:spPr/>
      <dgm:t>
        <a:bodyPr/>
        <a:lstStyle/>
        <a:p>
          <a:endParaRPr lang="en-US"/>
        </a:p>
      </dgm:t>
    </dgm:pt>
    <dgm:pt modelId="{2526AFD1-58AE-4577-BCBD-C0E48B1FA7DE}" type="sibTrans" cxnId="{05001117-BC92-44F8-A6D5-C54D6DF7E371}">
      <dgm:prSet/>
      <dgm:spPr/>
      <dgm:t>
        <a:bodyPr/>
        <a:lstStyle/>
        <a:p>
          <a:endParaRPr lang="en-US"/>
        </a:p>
      </dgm:t>
    </dgm:pt>
    <dgm:pt modelId="{330EF27B-F171-44DD-BA44-701C32007F78}">
      <dgm:prSet/>
      <dgm:spPr/>
      <dgm:t>
        <a:bodyPr/>
        <a:lstStyle/>
        <a:p>
          <a:r>
            <a:rPr lang="en-MY"/>
            <a:t>Maintenance and upgrades</a:t>
          </a:r>
          <a:endParaRPr lang="en-US"/>
        </a:p>
      </dgm:t>
    </dgm:pt>
    <dgm:pt modelId="{11FA7042-5AAE-4028-80CA-0F04C0DA5CC1}" type="parTrans" cxnId="{407A93E6-FDFC-4282-B0A9-E2DFF0F00322}">
      <dgm:prSet/>
      <dgm:spPr/>
      <dgm:t>
        <a:bodyPr/>
        <a:lstStyle/>
        <a:p>
          <a:endParaRPr lang="en-US"/>
        </a:p>
      </dgm:t>
    </dgm:pt>
    <dgm:pt modelId="{CB2DC00E-0456-4BAD-89E7-2A0D0A41284D}" type="sibTrans" cxnId="{407A93E6-FDFC-4282-B0A9-E2DFF0F00322}">
      <dgm:prSet/>
      <dgm:spPr/>
      <dgm:t>
        <a:bodyPr/>
        <a:lstStyle/>
        <a:p>
          <a:endParaRPr lang="en-US"/>
        </a:p>
      </dgm:t>
    </dgm:pt>
    <dgm:pt modelId="{B4188596-9C60-4855-A22A-83550A88B6CB}">
      <dgm:prSet/>
      <dgm:spPr/>
      <dgm:t>
        <a:bodyPr/>
        <a:lstStyle/>
        <a:p>
          <a:r>
            <a:rPr lang="en-MY"/>
            <a:t>Disaster events (natural disasters, cyberattacks)</a:t>
          </a:r>
          <a:endParaRPr lang="en-US"/>
        </a:p>
      </dgm:t>
    </dgm:pt>
    <dgm:pt modelId="{A0D5D9A3-7E9B-4B34-A90C-35636B97FEB9}" type="parTrans" cxnId="{54F74CDC-1B62-4F64-90B9-732D38CCAA4B}">
      <dgm:prSet/>
      <dgm:spPr/>
      <dgm:t>
        <a:bodyPr/>
        <a:lstStyle/>
        <a:p>
          <a:endParaRPr lang="en-US"/>
        </a:p>
      </dgm:t>
    </dgm:pt>
    <dgm:pt modelId="{93562BBA-A38E-4998-ACD8-9B1D715365D1}" type="sibTrans" cxnId="{54F74CDC-1B62-4F64-90B9-732D38CCAA4B}">
      <dgm:prSet/>
      <dgm:spPr/>
      <dgm:t>
        <a:bodyPr/>
        <a:lstStyle/>
        <a:p>
          <a:endParaRPr lang="en-US"/>
        </a:p>
      </dgm:t>
    </dgm:pt>
    <dgm:pt modelId="{5827B4EA-A026-4F1D-B134-748F2AFD8F91}" type="pres">
      <dgm:prSet presAssocID="{F25F5416-31B3-467F-8249-212CDE0C98E6}" presName="root" presStyleCnt="0">
        <dgm:presLayoutVars>
          <dgm:dir/>
          <dgm:resizeHandles val="exact"/>
        </dgm:presLayoutVars>
      </dgm:prSet>
      <dgm:spPr/>
    </dgm:pt>
    <dgm:pt modelId="{5286EFEA-C074-40C4-8F92-E04113B91ED3}" type="pres">
      <dgm:prSet presAssocID="{E059E1CA-3231-4B89-8046-37777E8D9804}" presName="compNode" presStyleCnt="0"/>
      <dgm:spPr/>
    </dgm:pt>
    <dgm:pt modelId="{AAC3D93A-D0AB-46DE-8935-A4CC69073C39}" type="pres">
      <dgm:prSet presAssocID="{E059E1CA-3231-4B89-8046-37777E8D98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F4866D9-4A32-4571-82CB-E511D14C768B}" type="pres">
      <dgm:prSet presAssocID="{E059E1CA-3231-4B89-8046-37777E8D9804}" presName="spaceRect" presStyleCnt="0"/>
      <dgm:spPr/>
    </dgm:pt>
    <dgm:pt modelId="{C72CF0A2-038A-4ECA-B4BD-1B1E55661C9D}" type="pres">
      <dgm:prSet presAssocID="{E059E1CA-3231-4B89-8046-37777E8D9804}" presName="textRect" presStyleLbl="revTx" presStyleIdx="0" presStyleCnt="5">
        <dgm:presLayoutVars>
          <dgm:chMax val="1"/>
          <dgm:chPref val="1"/>
        </dgm:presLayoutVars>
      </dgm:prSet>
      <dgm:spPr/>
    </dgm:pt>
    <dgm:pt modelId="{41DB9A0F-B853-46C4-9CCB-3A03EF666118}" type="pres">
      <dgm:prSet presAssocID="{51DACC7F-EBAB-468E-B06C-8D4FA3B76E79}" presName="sibTrans" presStyleCnt="0"/>
      <dgm:spPr/>
    </dgm:pt>
    <dgm:pt modelId="{B0441CEA-AB8B-46A0-9A1B-ADA8AFEFE920}" type="pres">
      <dgm:prSet presAssocID="{42772FDB-9D17-4E65-AD79-B0579A527260}" presName="compNode" presStyleCnt="0"/>
      <dgm:spPr/>
    </dgm:pt>
    <dgm:pt modelId="{F881F710-EAB1-4653-AC0B-ED19A11C4D38}" type="pres">
      <dgm:prSet presAssocID="{42772FDB-9D17-4E65-AD79-B0579A5272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5C68F54-7769-49FC-8A33-1F44A9AA82D5}" type="pres">
      <dgm:prSet presAssocID="{42772FDB-9D17-4E65-AD79-B0579A527260}" presName="spaceRect" presStyleCnt="0"/>
      <dgm:spPr/>
    </dgm:pt>
    <dgm:pt modelId="{4723988D-EC9E-4752-8B4F-F1F6563BC72E}" type="pres">
      <dgm:prSet presAssocID="{42772FDB-9D17-4E65-AD79-B0579A527260}" presName="textRect" presStyleLbl="revTx" presStyleIdx="1" presStyleCnt="5">
        <dgm:presLayoutVars>
          <dgm:chMax val="1"/>
          <dgm:chPref val="1"/>
        </dgm:presLayoutVars>
      </dgm:prSet>
      <dgm:spPr/>
    </dgm:pt>
    <dgm:pt modelId="{24118977-1C1D-404D-BCF5-6C113A68055B}" type="pres">
      <dgm:prSet presAssocID="{E68F781C-221A-4B2D-BA90-D9C4ACFE6F4B}" presName="sibTrans" presStyleCnt="0"/>
      <dgm:spPr/>
    </dgm:pt>
    <dgm:pt modelId="{7089DB87-6825-42B1-94F9-6FC64292E47F}" type="pres">
      <dgm:prSet presAssocID="{1F30136A-2A88-4039-BD3C-AFCF1C24C382}" presName="compNode" presStyleCnt="0"/>
      <dgm:spPr/>
    </dgm:pt>
    <dgm:pt modelId="{FECC9945-887B-4B2F-9BC4-29272170327C}" type="pres">
      <dgm:prSet presAssocID="{1F30136A-2A88-4039-BD3C-AFCF1C24C3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F57B529-5060-42C6-B0E4-71B20DFF2495}" type="pres">
      <dgm:prSet presAssocID="{1F30136A-2A88-4039-BD3C-AFCF1C24C382}" presName="spaceRect" presStyleCnt="0"/>
      <dgm:spPr/>
    </dgm:pt>
    <dgm:pt modelId="{BAAF4977-749C-45FD-893C-F9FA9E7CB816}" type="pres">
      <dgm:prSet presAssocID="{1F30136A-2A88-4039-BD3C-AFCF1C24C382}" presName="textRect" presStyleLbl="revTx" presStyleIdx="2" presStyleCnt="5">
        <dgm:presLayoutVars>
          <dgm:chMax val="1"/>
          <dgm:chPref val="1"/>
        </dgm:presLayoutVars>
      </dgm:prSet>
      <dgm:spPr/>
    </dgm:pt>
    <dgm:pt modelId="{77AA32F6-5446-41CA-B9CF-D98B51925C2A}" type="pres">
      <dgm:prSet presAssocID="{2526AFD1-58AE-4577-BCBD-C0E48B1FA7DE}" presName="sibTrans" presStyleCnt="0"/>
      <dgm:spPr/>
    </dgm:pt>
    <dgm:pt modelId="{6A06D8B9-57EB-41F5-8472-C15B521AC2AE}" type="pres">
      <dgm:prSet presAssocID="{330EF27B-F171-44DD-BA44-701C32007F78}" presName="compNode" presStyleCnt="0"/>
      <dgm:spPr/>
    </dgm:pt>
    <dgm:pt modelId="{C6329B0D-1365-4502-A206-2478AB02939D}" type="pres">
      <dgm:prSet presAssocID="{330EF27B-F171-44DD-BA44-701C32007F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DBC4A5-BAF3-44FD-9251-701A60663ABF}" type="pres">
      <dgm:prSet presAssocID="{330EF27B-F171-44DD-BA44-701C32007F78}" presName="spaceRect" presStyleCnt="0"/>
      <dgm:spPr/>
    </dgm:pt>
    <dgm:pt modelId="{DE4DB51C-E66B-4FDC-B25A-547242B6FF9C}" type="pres">
      <dgm:prSet presAssocID="{330EF27B-F171-44DD-BA44-701C32007F78}" presName="textRect" presStyleLbl="revTx" presStyleIdx="3" presStyleCnt="5">
        <dgm:presLayoutVars>
          <dgm:chMax val="1"/>
          <dgm:chPref val="1"/>
        </dgm:presLayoutVars>
      </dgm:prSet>
      <dgm:spPr/>
    </dgm:pt>
    <dgm:pt modelId="{B0A4D01A-9B9E-4130-8163-F0DA6FC29BB8}" type="pres">
      <dgm:prSet presAssocID="{CB2DC00E-0456-4BAD-89E7-2A0D0A41284D}" presName="sibTrans" presStyleCnt="0"/>
      <dgm:spPr/>
    </dgm:pt>
    <dgm:pt modelId="{575A361D-0AA6-421C-8204-48A31B4CFCDB}" type="pres">
      <dgm:prSet presAssocID="{B4188596-9C60-4855-A22A-83550A88B6CB}" presName="compNode" presStyleCnt="0"/>
      <dgm:spPr/>
    </dgm:pt>
    <dgm:pt modelId="{8D7C4483-D7B4-4964-91E9-1817E9DEA0C7}" type="pres">
      <dgm:prSet presAssocID="{B4188596-9C60-4855-A22A-83550A88B6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A22A0C9F-D168-4D32-81AF-BF921D45C3D0}" type="pres">
      <dgm:prSet presAssocID="{B4188596-9C60-4855-A22A-83550A88B6CB}" presName="spaceRect" presStyleCnt="0"/>
      <dgm:spPr/>
    </dgm:pt>
    <dgm:pt modelId="{15914539-6D21-4BF9-9501-E67051B3449A}" type="pres">
      <dgm:prSet presAssocID="{B4188596-9C60-4855-A22A-83550A88B6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D53A03-ED39-4BDE-A711-62B8D334CCC2}" type="presOf" srcId="{1F30136A-2A88-4039-BD3C-AFCF1C24C382}" destId="{BAAF4977-749C-45FD-893C-F9FA9E7CB816}" srcOrd="0" destOrd="0" presId="urn:microsoft.com/office/officeart/2018/2/layout/IconLabelList"/>
    <dgm:cxn modelId="{50654E0F-B31A-443C-950E-6C6F1CC00C3E}" type="presOf" srcId="{42772FDB-9D17-4E65-AD79-B0579A527260}" destId="{4723988D-EC9E-4752-8B4F-F1F6563BC72E}" srcOrd="0" destOrd="0" presId="urn:microsoft.com/office/officeart/2018/2/layout/IconLabelList"/>
    <dgm:cxn modelId="{05001117-BC92-44F8-A6D5-C54D6DF7E371}" srcId="{F25F5416-31B3-467F-8249-212CDE0C98E6}" destId="{1F30136A-2A88-4039-BD3C-AFCF1C24C382}" srcOrd="2" destOrd="0" parTransId="{AFFC0331-0F4E-4301-95C6-84D9FADDC93B}" sibTransId="{2526AFD1-58AE-4577-BCBD-C0E48B1FA7DE}"/>
    <dgm:cxn modelId="{FBE82042-417C-4A60-8679-1598BF56BCC4}" type="presOf" srcId="{E059E1CA-3231-4B89-8046-37777E8D9804}" destId="{C72CF0A2-038A-4ECA-B4BD-1B1E55661C9D}" srcOrd="0" destOrd="0" presId="urn:microsoft.com/office/officeart/2018/2/layout/IconLabelList"/>
    <dgm:cxn modelId="{7CC75647-F158-4AB2-8466-7ADDCAF7A45D}" type="presOf" srcId="{B4188596-9C60-4855-A22A-83550A88B6CB}" destId="{15914539-6D21-4BF9-9501-E67051B3449A}" srcOrd="0" destOrd="0" presId="urn:microsoft.com/office/officeart/2018/2/layout/IconLabelList"/>
    <dgm:cxn modelId="{D0A13877-869D-46F5-9D29-C96B707C3AEF}" srcId="{F25F5416-31B3-467F-8249-212CDE0C98E6}" destId="{42772FDB-9D17-4E65-AD79-B0579A527260}" srcOrd="1" destOrd="0" parTransId="{B68D5E6C-AAC8-4AE5-830C-0E24E1E2F652}" sibTransId="{E68F781C-221A-4B2D-BA90-D9C4ACFE6F4B}"/>
    <dgm:cxn modelId="{95FDF880-1A0B-41F1-9DA7-FD095CCC348A}" srcId="{F25F5416-31B3-467F-8249-212CDE0C98E6}" destId="{E059E1CA-3231-4B89-8046-37777E8D9804}" srcOrd="0" destOrd="0" parTransId="{668B7A7C-AAE5-4187-862D-34E133EBE6AB}" sibTransId="{51DACC7F-EBAB-468E-B06C-8D4FA3B76E79}"/>
    <dgm:cxn modelId="{859ABD93-C55D-4A4A-BCC0-2EEFB34C86C1}" type="presOf" srcId="{330EF27B-F171-44DD-BA44-701C32007F78}" destId="{DE4DB51C-E66B-4FDC-B25A-547242B6FF9C}" srcOrd="0" destOrd="0" presId="urn:microsoft.com/office/officeart/2018/2/layout/IconLabelList"/>
    <dgm:cxn modelId="{54F74CDC-1B62-4F64-90B9-732D38CCAA4B}" srcId="{F25F5416-31B3-467F-8249-212CDE0C98E6}" destId="{B4188596-9C60-4855-A22A-83550A88B6CB}" srcOrd="4" destOrd="0" parTransId="{A0D5D9A3-7E9B-4B34-A90C-35636B97FEB9}" sibTransId="{93562BBA-A38E-4998-ACD8-9B1D715365D1}"/>
    <dgm:cxn modelId="{407A93E6-FDFC-4282-B0A9-E2DFF0F00322}" srcId="{F25F5416-31B3-467F-8249-212CDE0C98E6}" destId="{330EF27B-F171-44DD-BA44-701C32007F78}" srcOrd="3" destOrd="0" parTransId="{11FA7042-5AAE-4028-80CA-0F04C0DA5CC1}" sibTransId="{CB2DC00E-0456-4BAD-89E7-2A0D0A41284D}"/>
    <dgm:cxn modelId="{8C5BE4F9-0CA9-4EE6-BDB1-88A209C63AC5}" type="presOf" srcId="{F25F5416-31B3-467F-8249-212CDE0C98E6}" destId="{5827B4EA-A026-4F1D-B134-748F2AFD8F91}" srcOrd="0" destOrd="0" presId="urn:microsoft.com/office/officeart/2018/2/layout/IconLabelList"/>
    <dgm:cxn modelId="{B6F74916-6F13-47BF-9FA0-45B9FB6A2B43}" type="presParOf" srcId="{5827B4EA-A026-4F1D-B134-748F2AFD8F91}" destId="{5286EFEA-C074-40C4-8F92-E04113B91ED3}" srcOrd="0" destOrd="0" presId="urn:microsoft.com/office/officeart/2018/2/layout/IconLabelList"/>
    <dgm:cxn modelId="{7138F2B0-32EB-4E9B-BEBE-465894D82700}" type="presParOf" srcId="{5286EFEA-C074-40C4-8F92-E04113B91ED3}" destId="{AAC3D93A-D0AB-46DE-8935-A4CC69073C39}" srcOrd="0" destOrd="0" presId="urn:microsoft.com/office/officeart/2018/2/layout/IconLabelList"/>
    <dgm:cxn modelId="{270E039D-A853-4FFC-A639-6CF77A5121F4}" type="presParOf" srcId="{5286EFEA-C074-40C4-8F92-E04113B91ED3}" destId="{1F4866D9-4A32-4571-82CB-E511D14C768B}" srcOrd="1" destOrd="0" presId="urn:microsoft.com/office/officeart/2018/2/layout/IconLabelList"/>
    <dgm:cxn modelId="{4BCE429A-1E6A-4891-A97B-CFBB24D26440}" type="presParOf" srcId="{5286EFEA-C074-40C4-8F92-E04113B91ED3}" destId="{C72CF0A2-038A-4ECA-B4BD-1B1E55661C9D}" srcOrd="2" destOrd="0" presId="urn:microsoft.com/office/officeart/2018/2/layout/IconLabelList"/>
    <dgm:cxn modelId="{A5304F5A-68C3-47D3-81CC-444204E1252B}" type="presParOf" srcId="{5827B4EA-A026-4F1D-B134-748F2AFD8F91}" destId="{41DB9A0F-B853-46C4-9CCB-3A03EF666118}" srcOrd="1" destOrd="0" presId="urn:microsoft.com/office/officeart/2018/2/layout/IconLabelList"/>
    <dgm:cxn modelId="{36430132-2CB2-45A1-85C6-FEA254A4B888}" type="presParOf" srcId="{5827B4EA-A026-4F1D-B134-748F2AFD8F91}" destId="{B0441CEA-AB8B-46A0-9A1B-ADA8AFEFE920}" srcOrd="2" destOrd="0" presId="urn:microsoft.com/office/officeart/2018/2/layout/IconLabelList"/>
    <dgm:cxn modelId="{36BC32AA-3C2C-487E-8604-76A97AAEB799}" type="presParOf" srcId="{B0441CEA-AB8B-46A0-9A1B-ADA8AFEFE920}" destId="{F881F710-EAB1-4653-AC0B-ED19A11C4D38}" srcOrd="0" destOrd="0" presId="urn:microsoft.com/office/officeart/2018/2/layout/IconLabelList"/>
    <dgm:cxn modelId="{C3AAD34F-45FA-46F7-9DA3-0233AA2D9D98}" type="presParOf" srcId="{B0441CEA-AB8B-46A0-9A1B-ADA8AFEFE920}" destId="{05C68F54-7769-49FC-8A33-1F44A9AA82D5}" srcOrd="1" destOrd="0" presId="urn:microsoft.com/office/officeart/2018/2/layout/IconLabelList"/>
    <dgm:cxn modelId="{3E32BDBB-3ECC-49CB-A3EC-2A86375329E0}" type="presParOf" srcId="{B0441CEA-AB8B-46A0-9A1B-ADA8AFEFE920}" destId="{4723988D-EC9E-4752-8B4F-F1F6563BC72E}" srcOrd="2" destOrd="0" presId="urn:microsoft.com/office/officeart/2018/2/layout/IconLabelList"/>
    <dgm:cxn modelId="{FD0197E8-BFB1-4438-AE29-774678749809}" type="presParOf" srcId="{5827B4EA-A026-4F1D-B134-748F2AFD8F91}" destId="{24118977-1C1D-404D-BCF5-6C113A68055B}" srcOrd="3" destOrd="0" presId="urn:microsoft.com/office/officeart/2018/2/layout/IconLabelList"/>
    <dgm:cxn modelId="{CBE03F8F-4430-4459-9E3B-D13F6B2005C8}" type="presParOf" srcId="{5827B4EA-A026-4F1D-B134-748F2AFD8F91}" destId="{7089DB87-6825-42B1-94F9-6FC64292E47F}" srcOrd="4" destOrd="0" presId="urn:microsoft.com/office/officeart/2018/2/layout/IconLabelList"/>
    <dgm:cxn modelId="{721C2E97-B7B3-4CC7-9EF9-BED35019EE95}" type="presParOf" srcId="{7089DB87-6825-42B1-94F9-6FC64292E47F}" destId="{FECC9945-887B-4B2F-9BC4-29272170327C}" srcOrd="0" destOrd="0" presId="urn:microsoft.com/office/officeart/2018/2/layout/IconLabelList"/>
    <dgm:cxn modelId="{9B16EA15-A699-4FE0-8089-4EF4B7C4415B}" type="presParOf" srcId="{7089DB87-6825-42B1-94F9-6FC64292E47F}" destId="{6F57B529-5060-42C6-B0E4-71B20DFF2495}" srcOrd="1" destOrd="0" presId="urn:microsoft.com/office/officeart/2018/2/layout/IconLabelList"/>
    <dgm:cxn modelId="{FDA3C6E4-FFD5-481F-AA3A-CD7C32CC58BD}" type="presParOf" srcId="{7089DB87-6825-42B1-94F9-6FC64292E47F}" destId="{BAAF4977-749C-45FD-893C-F9FA9E7CB816}" srcOrd="2" destOrd="0" presId="urn:microsoft.com/office/officeart/2018/2/layout/IconLabelList"/>
    <dgm:cxn modelId="{6031EACB-830C-4372-B213-E273A77C1B28}" type="presParOf" srcId="{5827B4EA-A026-4F1D-B134-748F2AFD8F91}" destId="{77AA32F6-5446-41CA-B9CF-D98B51925C2A}" srcOrd="5" destOrd="0" presId="urn:microsoft.com/office/officeart/2018/2/layout/IconLabelList"/>
    <dgm:cxn modelId="{F626B42F-03BB-48D6-9742-6EDDC1AF8A5C}" type="presParOf" srcId="{5827B4EA-A026-4F1D-B134-748F2AFD8F91}" destId="{6A06D8B9-57EB-41F5-8472-C15B521AC2AE}" srcOrd="6" destOrd="0" presId="urn:microsoft.com/office/officeart/2018/2/layout/IconLabelList"/>
    <dgm:cxn modelId="{C3D9BCAD-1E38-4D1F-80A5-2EC4B5F9685C}" type="presParOf" srcId="{6A06D8B9-57EB-41F5-8472-C15B521AC2AE}" destId="{C6329B0D-1365-4502-A206-2478AB02939D}" srcOrd="0" destOrd="0" presId="urn:microsoft.com/office/officeart/2018/2/layout/IconLabelList"/>
    <dgm:cxn modelId="{D4D4B5B8-7900-4AF4-836F-DAA7A1B9DC98}" type="presParOf" srcId="{6A06D8B9-57EB-41F5-8472-C15B521AC2AE}" destId="{87DBC4A5-BAF3-44FD-9251-701A60663ABF}" srcOrd="1" destOrd="0" presId="urn:microsoft.com/office/officeart/2018/2/layout/IconLabelList"/>
    <dgm:cxn modelId="{CCA21331-68F9-4B39-8AB5-923FFA2644B4}" type="presParOf" srcId="{6A06D8B9-57EB-41F5-8472-C15B521AC2AE}" destId="{DE4DB51C-E66B-4FDC-B25A-547242B6FF9C}" srcOrd="2" destOrd="0" presId="urn:microsoft.com/office/officeart/2018/2/layout/IconLabelList"/>
    <dgm:cxn modelId="{E2890402-98BF-4376-8C04-6173BDAFCDA8}" type="presParOf" srcId="{5827B4EA-A026-4F1D-B134-748F2AFD8F91}" destId="{B0A4D01A-9B9E-4130-8163-F0DA6FC29BB8}" srcOrd="7" destOrd="0" presId="urn:microsoft.com/office/officeart/2018/2/layout/IconLabelList"/>
    <dgm:cxn modelId="{B5345C01-EC18-47B3-B2E8-D97BA68823EC}" type="presParOf" srcId="{5827B4EA-A026-4F1D-B134-748F2AFD8F91}" destId="{575A361D-0AA6-421C-8204-48A31B4CFCDB}" srcOrd="8" destOrd="0" presId="urn:microsoft.com/office/officeart/2018/2/layout/IconLabelList"/>
    <dgm:cxn modelId="{C57FF537-8779-4F2E-8C64-D8A52FC61A08}" type="presParOf" srcId="{575A361D-0AA6-421C-8204-48A31B4CFCDB}" destId="{8D7C4483-D7B4-4964-91E9-1817E9DEA0C7}" srcOrd="0" destOrd="0" presId="urn:microsoft.com/office/officeart/2018/2/layout/IconLabelList"/>
    <dgm:cxn modelId="{95DE0386-BAE7-460E-9838-521753F8AA4F}" type="presParOf" srcId="{575A361D-0AA6-421C-8204-48A31B4CFCDB}" destId="{A22A0C9F-D168-4D32-81AF-BF921D45C3D0}" srcOrd="1" destOrd="0" presId="urn:microsoft.com/office/officeart/2018/2/layout/IconLabelList"/>
    <dgm:cxn modelId="{AD2728AF-D1FA-406E-9043-2EEC5BCE1F55}" type="presParOf" srcId="{575A361D-0AA6-421C-8204-48A31B4CFCDB}" destId="{15914539-6D21-4BF9-9501-E67051B344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65A68-55C5-47BB-817E-7621F8DE9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FBCB0E-8122-4C17-8332-15BD85C784C5}">
      <dgm:prSet/>
      <dgm:spPr/>
      <dgm:t>
        <a:bodyPr/>
        <a:lstStyle/>
        <a:p>
          <a:r>
            <a:rPr lang="en-MY" b="1"/>
            <a:t>Redundancy:</a:t>
          </a:r>
          <a:r>
            <a:rPr lang="en-MY"/>
            <a:t> Use backup components and systems.</a:t>
          </a:r>
          <a:endParaRPr lang="en-US"/>
        </a:p>
      </dgm:t>
    </dgm:pt>
    <dgm:pt modelId="{4D993C3B-27D7-4A1C-8C57-48C8C93A6355}" type="parTrans" cxnId="{7AA7DEC3-FC00-4653-8742-168FE05F9B13}">
      <dgm:prSet/>
      <dgm:spPr/>
      <dgm:t>
        <a:bodyPr/>
        <a:lstStyle/>
        <a:p>
          <a:endParaRPr lang="en-US"/>
        </a:p>
      </dgm:t>
    </dgm:pt>
    <dgm:pt modelId="{D5228635-0295-4141-97A2-35C815B1AEBF}" type="sibTrans" cxnId="{7AA7DEC3-FC00-4653-8742-168FE05F9B13}">
      <dgm:prSet/>
      <dgm:spPr/>
      <dgm:t>
        <a:bodyPr/>
        <a:lstStyle/>
        <a:p>
          <a:endParaRPr lang="en-US"/>
        </a:p>
      </dgm:t>
    </dgm:pt>
    <dgm:pt modelId="{8E55DAF5-A0F3-4D3E-B980-263921FD0FA5}">
      <dgm:prSet/>
      <dgm:spPr/>
      <dgm:t>
        <a:bodyPr/>
        <a:lstStyle/>
        <a:p>
          <a:r>
            <a:rPr lang="en-MY" b="1"/>
            <a:t>Load Balancing:</a:t>
          </a:r>
          <a:r>
            <a:rPr lang="en-MY"/>
            <a:t> Distribute traffic to avoid overloading servers.</a:t>
          </a:r>
          <a:endParaRPr lang="en-US"/>
        </a:p>
      </dgm:t>
    </dgm:pt>
    <dgm:pt modelId="{7678A64E-143D-4025-8165-91D84AC63F4C}" type="parTrans" cxnId="{9D082EB1-DA2C-4F81-8479-3382C8A4C28E}">
      <dgm:prSet/>
      <dgm:spPr/>
      <dgm:t>
        <a:bodyPr/>
        <a:lstStyle/>
        <a:p>
          <a:endParaRPr lang="en-US"/>
        </a:p>
      </dgm:t>
    </dgm:pt>
    <dgm:pt modelId="{65EADCF6-97AF-4E08-99F5-D3E990796A61}" type="sibTrans" cxnId="{9D082EB1-DA2C-4F81-8479-3382C8A4C28E}">
      <dgm:prSet/>
      <dgm:spPr/>
      <dgm:t>
        <a:bodyPr/>
        <a:lstStyle/>
        <a:p>
          <a:endParaRPr lang="en-US"/>
        </a:p>
      </dgm:t>
    </dgm:pt>
    <dgm:pt modelId="{7B1C861E-67BE-41A2-A9F9-B06CCA60239C}">
      <dgm:prSet/>
      <dgm:spPr/>
      <dgm:t>
        <a:bodyPr/>
        <a:lstStyle/>
        <a:p>
          <a:r>
            <a:rPr lang="en-MY" b="1"/>
            <a:t>Failover Mechanisms:</a:t>
          </a:r>
          <a:r>
            <a:rPr lang="en-MY"/>
            <a:t> Automatically switch to standby systems during failures.</a:t>
          </a:r>
          <a:endParaRPr lang="en-US"/>
        </a:p>
      </dgm:t>
    </dgm:pt>
    <dgm:pt modelId="{28902B90-3240-4CC0-A028-BF042BA46260}" type="parTrans" cxnId="{113A3AFE-8145-44D6-A378-C2F001845332}">
      <dgm:prSet/>
      <dgm:spPr/>
      <dgm:t>
        <a:bodyPr/>
        <a:lstStyle/>
        <a:p>
          <a:endParaRPr lang="en-US"/>
        </a:p>
      </dgm:t>
    </dgm:pt>
    <dgm:pt modelId="{C5241449-CBF1-40F1-9106-7906188121C4}" type="sibTrans" cxnId="{113A3AFE-8145-44D6-A378-C2F001845332}">
      <dgm:prSet/>
      <dgm:spPr/>
      <dgm:t>
        <a:bodyPr/>
        <a:lstStyle/>
        <a:p>
          <a:endParaRPr lang="en-US"/>
        </a:p>
      </dgm:t>
    </dgm:pt>
    <dgm:pt modelId="{598C2D80-84AB-4E4B-86C7-E45054CF8BB3}">
      <dgm:prSet/>
      <dgm:spPr/>
      <dgm:t>
        <a:bodyPr/>
        <a:lstStyle/>
        <a:p>
          <a:r>
            <a:rPr lang="en-MY" b="1"/>
            <a:t>Monitoring:</a:t>
          </a:r>
          <a:r>
            <a:rPr lang="en-MY"/>
            <a:t> Continuous monitoring for quick issue detection.</a:t>
          </a:r>
          <a:endParaRPr lang="en-US"/>
        </a:p>
      </dgm:t>
    </dgm:pt>
    <dgm:pt modelId="{9E697293-49D4-44AC-9ADA-B3C6FB598F93}" type="parTrans" cxnId="{D6DE35C9-8697-43F5-8F6F-17ACBD540DA6}">
      <dgm:prSet/>
      <dgm:spPr/>
      <dgm:t>
        <a:bodyPr/>
        <a:lstStyle/>
        <a:p>
          <a:endParaRPr lang="en-US"/>
        </a:p>
      </dgm:t>
    </dgm:pt>
    <dgm:pt modelId="{97BC83D6-39F0-4830-8D7B-AADA2E03AE40}" type="sibTrans" cxnId="{D6DE35C9-8697-43F5-8F6F-17ACBD540DA6}">
      <dgm:prSet/>
      <dgm:spPr/>
      <dgm:t>
        <a:bodyPr/>
        <a:lstStyle/>
        <a:p>
          <a:endParaRPr lang="en-US"/>
        </a:p>
      </dgm:t>
    </dgm:pt>
    <dgm:pt modelId="{1B1BC565-ED4E-411B-8ABF-6F4762E068BC}" type="pres">
      <dgm:prSet presAssocID="{C0E65A68-55C5-47BB-817E-7621F8DE90AB}" presName="root" presStyleCnt="0">
        <dgm:presLayoutVars>
          <dgm:dir/>
          <dgm:resizeHandles val="exact"/>
        </dgm:presLayoutVars>
      </dgm:prSet>
      <dgm:spPr/>
    </dgm:pt>
    <dgm:pt modelId="{5BBB8D9A-A647-4EF5-BC11-9DBD4F94DBD6}" type="pres">
      <dgm:prSet presAssocID="{90FBCB0E-8122-4C17-8332-15BD85C784C5}" presName="compNode" presStyleCnt="0"/>
      <dgm:spPr/>
    </dgm:pt>
    <dgm:pt modelId="{BF97D7C1-E071-427C-A77E-0C91943DB450}" type="pres">
      <dgm:prSet presAssocID="{90FBCB0E-8122-4C17-8332-15BD85C784C5}" presName="bgRect" presStyleLbl="bgShp" presStyleIdx="0" presStyleCnt="4"/>
      <dgm:spPr/>
    </dgm:pt>
    <dgm:pt modelId="{71560D82-491F-40EB-AD0A-A793133B3908}" type="pres">
      <dgm:prSet presAssocID="{90FBCB0E-8122-4C17-8332-15BD85C784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BE779D1-DD71-4D11-A850-224EBE95F9E6}" type="pres">
      <dgm:prSet presAssocID="{90FBCB0E-8122-4C17-8332-15BD85C784C5}" presName="spaceRect" presStyleCnt="0"/>
      <dgm:spPr/>
    </dgm:pt>
    <dgm:pt modelId="{C0A1118D-28AE-461B-B666-5BFA4E4C11A4}" type="pres">
      <dgm:prSet presAssocID="{90FBCB0E-8122-4C17-8332-15BD85C784C5}" presName="parTx" presStyleLbl="revTx" presStyleIdx="0" presStyleCnt="4">
        <dgm:presLayoutVars>
          <dgm:chMax val="0"/>
          <dgm:chPref val="0"/>
        </dgm:presLayoutVars>
      </dgm:prSet>
      <dgm:spPr/>
    </dgm:pt>
    <dgm:pt modelId="{4AA93707-59B2-43C1-AA50-CC57B9839AC8}" type="pres">
      <dgm:prSet presAssocID="{D5228635-0295-4141-97A2-35C815B1AEBF}" presName="sibTrans" presStyleCnt="0"/>
      <dgm:spPr/>
    </dgm:pt>
    <dgm:pt modelId="{F48B3B1E-53C6-426D-9DF9-DE7746636A0B}" type="pres">
      <dgm:prSet presAssocID="{8E55DAF5-A0F3-4D3E-B980-263921FD0FA5}" presName="compNode" presStyleCnt="0"/>
      <dgm:spPr/>
    </dgm:pt>
    <dgm:pt modelId="{68E0F4A1-DAE2-43BA-A8A8-5DE50E63BE96}" type="pres">
      <dgm:prSet presAssocID="{8E55DAF5-A0F3-4D3E-B980-263921FD0FA5}" presName="bgRect" presStyleLbl="bgShp" presStyleIdx="1" presStyleCnt="4"/>
      <dgm:spPr/>
    </dgm:pt>
    <dgm:pt modelId="{11F60DF6-7F5F-4139-A7A3-AA75BD92BBA6}" type="pres">
      <dgm:prSet presAssocID="{8E55DAF5-A0F3-4D3E-B980-263921FD0F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5C8339F-1E43-4C8A-8D59-43ABBDF523B0}" type="pres">
      <dgm:prSet presAssocID="{8E55DAF5-A0F3-4D3E-B980-263921FD0FA5}" presName="spaceRect" presStyleCnt="0"/>
      <dgm:spPr/>
    </dgm:pt>
    <dgm:pt modelId="{F3E08A55-67AF-4B9D-878D-4EEEF4E48D83}" type="pres">
      <dgm:prSet presAssocID="{8E55DAF5-A0F3-4D3E-B980-263921FD0FA5}" presName="parTx" presStyleLbl="revTx" presStyleIdx="1" presStyleCnt="4">
        <dgm:presLayoutVars>
          <dgm:chMax val="0"/>
          <dgm:chPref val="0"/>
        </dgm:presLayoutVars>
      </dgm:prSet>
      <dgm:spPr/>
    </dgm:pt>
    <dgm:pt modelId="{435EC896-5894-4169-8599-1961ACF8B829}" type="pres">
      <dgm:prSet presAssocID="{65EADCF6-97AF-4E08-99F5-D3E990796A61}" presName="sibTrans" presStyleCnt="0"/>
      <dgm:spPr/>
    </dgm:pt>
    <dgm:pt modelId="{06A3EC65-CB11-418D-9CE5-D8E9A4D7AA38}" type="pres">
      <dgm:prSet presAssocID="{7B1C861E-67BE-41A2-A9F9-B06CCA60239C}" presName="compNode" presStyleCnt="0"/>
      <dgm:spPr/>
    </dgm:pt>
    <dgm:pt modelId="{310E1037-2758-4885-BCA7-7BB1F43C49BF}" type="pres">
      <dgm:prSet presAssocID="{7B1C861E-67BE-41A2-A9F9-B06CCA60239C}" presName="bgRect" presStyleLbl="bgShp" presStyleIdx="2" presStyleCnt="4"/>
      <dgm:spPr/>
    </dgm:pt>
    <dgm:pt modelId="{72EEF211-A763-4D0D-B1FA-3395508F6680}" type="pres">
      <dgm:prSet presAssocID="{7B1C861E-67BE-41A2-A9F9-B06CCA6023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A455C4FA-81FD-43CE-B15C-DA9AB6CC17C2}" type="pres">
      <dgm:prSet presAssocID="{7B1C861E-67BE-41A2-A9F9-B06CCA60239C}" presName="spaceRect" presStyleCnt="0"/>
      <dgm:spPr/>
    </dgm:pt>
    <dgm:pt modelId="{C5733417-07A0-4674-88D5-2209D52585D1}" type="pres">
      <dgm:prSet presAssocID="{7B1C861E-67BE-41A2-A9F9-B06CCA60239C}" presName="parTx" presStyleLbl="revTx" presStyleIdx="2" presStyleCnt="4">
        <dgm:presLayoutVars>
          <dgm:chMax val="0"/>
          <dgm:chPref val="0"/>
        </dgm:presLayoutVars>
      </dgm:prSet>
      <dgm:spPr/>
    </dgm:pt>
    <dgm:pt modelId="{DAABD8E4-9266-4AEB-A8A6-A527CD871550}" type="pres">
      <dgm:prSet presAssocID="{C5241449-CBF1-40F1-9106-7906188121C4}" presName="sibTrans" presStyleCnt="0"/>
      <dgm:spPr/>
    </dgm:pt>
    <dgm:pt modelId="{E63C2B7E-704B-49B2-A4B5-1B1CCB381786}" type="pres">
      <dgm:prSet presAssocID="{598C2D80-84AB-4E4B-86C7-E45054CF8BB3}" presName="compNode" presStyleCnt="0"/>
      <dgm:spPr/>
    </dgm:pt>
    <dgm:pt modelId="{9DCFC25C-8889-42DA-B3C6-39D715DED7EA}" type="pres">
      <dgm:prSet presAssocID="{598C2D80-84AB-4E4B-86C7-E45054CF8BB3}" presName="bgRect" presStyleLbl="bgShp" presStyleIdx="3" presStyleCnt="4"/>
      <dgm:spPr/>
    </dgm:pt>
    <dgm:pt modelId="{9059CFB5-B07D-49F4-8F72-6A21F6CB9D0D}" type="pres">
      <dgm:prSet presAssocID="{598C2D80-84AB-4E4B-86C7-E45054CF8B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1871B57B-2189-413F-860D-D5A69AA96505}" type="pres">
      <dgm:prSet presAssocID="{598C2D80-84AB-4E4B-86C7-E45054CF8BB3}" presName="spaceRect" presStyleCnt="0"/>
      <dgm:spPr/>
    </dgm:pt>
    <dgm:pt modelId="{CFD6B043-0AAB-49E3-BA15-9D96CE0D944E}" type="pres">
      <dgm:prSet presAssocID="{598C2D80-84AB-4E4B-86C7-E45054CF8B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36A315-FE99-4337-964B-939D0909C5C9}" type="presOf" srcId="{8E55DAF5-A0F3-4D3E-B980-263921FD0FA5}" destId="{F3E08A55-67AF-4B9D-878D-4EEEF4E48D83}" srcOrd="0" destOrd="0" presId="urn:microsoft.com/office/officeart/2018/2/layout/IconVerticalSolidList"/>
    <dgm:cxn modelId="{E3E4931B-FCD3-42B7-999F-6349696C6E17}" type="presOf" srcId="{C0E65A68-55C5-47BB-817E-7621F8DE90AB}" destId="{1B1BC565-ED4E-411B-8ABF-6F4762E068BC}" srcOrd="0" destOrd="0" presId="urn:microsoft.com/office/officeart/2018/2/layout/IconVerticalSolidList"/>
    <dgm:cxn modelId="{76ADE07F-742F-4BA1-B39A-034263914F3C}" type="presOf" srcId="{598C2D80-84AB-4E4B-86C7-E45054CF8BB3}" destId="{CFD6B043-0AAB-49E3-BA15-9D96CE0D944E}" srcOrd="0" destOrd="0" presId="urn:microsoft.com/office/officeart/2018/2/layout/IconVerticalSolidList"/>
    <dgm:cxn modelId="{225EBB83-FCE5-460D-8850-732C04620766}" type="presOf" srcId="{90FBCB0E-8122-4C17-8332-15BD85C784C5}" destId="{C0A1118D-28AE-461B-B666-5BFA4E4C11A4}" srcOrd="0" destOrd="0" presId="urn:microsoft.com/office/officeart/2018/2/layout/IconVerticalSolidList"/>
    <dgm:cxn modelId="{9D082EB1-DA2C-4F81-8479-3382C8A4C28E}" srcId="{C0E65A68-55C5-47BB-817E-7621F8DE90AB}" destId="{8E55DAF5-A0F3-4D3E-B980-263921FD0FA5}" srcOrd="1" destOrd="0" parTransId="{7678A64E-143D-4025-8165-91D84AC63F4C}" sibTransId="{65EADCF6-97AF-4E08-99F5-D3E990796A61}"/>
    <dgm:cxn modelId="{7AA7DEC3-FC00-4653-8742-168FE05F9B13}" srcId="{C0E65A68-55C5-47BB-817E-7621F8DE90AB}" destId="{90FBCB0E-8122-4C17-8332-15BD85C784C5}" srcOrd="0" destOrd="0" parTransId="{4D993C3B-27D7-4A1C-8C57-48C8C93A6355}" sibTransId="{D5228635-0295-4141-97A2-35C815B1AEBF}"/>
    <dgm:cxn modelId="{D6DE35C9-8697-43F5-8F6F-17ACBD540DA6}" srcId="{C0E65A68-55C5-47BB-817E-7621F8DE90AB}" destId="{598C2D80-84AB-4E4B-86C7-E45054CF8BB3}" srcOrd="3" destOrd="0" parTransId="{9E697293-49D4-44AC-9ADA-B3C6FB598F93}" sibTransId="{97BC83D6-39F0-4830-8D7B-AADA2E03AE40}"/>
    <dgm:cxn modelId="{EAD073CB-F8F8-4990-BCAF-395E2C357EFC}" type="presOf" srcId="{7B1C861E-67BE-41A2-A9F9-B06CCA60239C}" destId="{C5733417-07A0-4674-88D5-2209D52585D1}" srcOrd="0" destOrd="0" presId="urn:microsoft.com/office/officeart/2018/2/layout/IconVerticalSolidList"/>
    <dgm:cxn modelId="{113A3AFE-8145-44D6-A378-C2F001845332}" srcId="{C0E65A68-55C5-47BB-817E-7621F8DE90AB}" destId="{7B1C861E-67BE-41A2-A9F9-B06CCA60239C}" srcOrd="2" destOrd="0" parTransId="{28902B90-3240-4CC0-A028-BF042BA46260}" sibTransId="{C5241449-CBF1-40F1-9106-7906188121C4}"/>
    <dgm:cxn modelId="{BB9AB7D6-4825-47AB-A924-0353FE8ACB6E}" type="presParOf" srcId="{1B1BC565-ED4E-411B-8ABF-6F4762E068BC}" destId="{5BBB8D9A-A647-4EF5-BC11-9DBD4F94DBD6}" srcOrd="0" destOrd="0" presId="urn:microsoft.com/office/officeart/2018/2/layout/IconVerticalSolidList"/>
    <dgm:cxn modelId="{0AF16019-7F2E-43AF-A978-B16DCF812D2A}" type="presParOf" srcId="{5BBB8D9A-A647-4EF5-BC11-9DBD4F94DBD6}" destId="{BF97D7C1-E071-427C-A77E-0C91943DB450}" srcOrd="0" destOrd="0" presId="urn:microsoft.com/office/officeart/2018/2/layout/IconVerticalSolidList"/>
    <dgm:cxn modelId="{2CF4F79A-BB4C-44C9-8CF9-AD5E1B234A00}" type="presParOf" srcId="{5BBB8D9A-A647-4EF5-BC11-9DBD4F94DBD6}" destId="{71560D82-491F-40EB-AD0A-A793133B3908}" srcOrd="1" destOrd="0" presId="urn:microsoft.com/office/officeart/2018/2/layout/IconVerticalSolidList"/>
    <dgm:cxn modelId="{5DD251A7-B07D-4D62-B5B0-1EBE272051A0}" type="presParOf" srcId="{5BBB8D9A-A647-4EF5-BC11-9DBD4F94DBD6}" destId="{ABE779D1-DD71-4D11-A850-224EBE95F9E6}" srcOrd="2" destOrd="0" presId="urn:microsoft.com/office/officeart/2018/2/layout/IconVerticalSolidList"/>
    <dgm:cxn modelId="{B729A305-FF3B-4A2C-AE04-A0238E70481E}" type="presParOf" srcId="{5BBB8D9A-A647-4EF5-BC11-9DBD4F94DBD6}" destId="{C0A1118D-28AE-461B-B666-5BFA4E4C11A4}" srcOrd="3" destOrd="0" presId="urn:microsoft.com/office/officeart/2018/2/layout/IconVerticalSolidList"/>
    <dgm:cxn modelId="{8C50CCFC-99B7-4BF4-BAE9-257A39AB40B0}" type="presParOf" srcId="{1B1BC565-ED4E-411B-8ABF-6F4762E068BC}" destId="{4AA93707-59B2-43C1-AA50-CC57B9839AC8}" srcOrd="1" destOrd="0" presId="urn:microsoft.com/office/officeart/2018/2/layout/IconVerticalSolidList"/>
    <dgm:cxn modelId="{5637490F-BC48-4CBB-A121-CBF740F11AAC}" type="presParOf" srcId="{1B1BC565-ED4E-411B-8ABF-6F4762E068BC}" destId="{F48B3B1E-53C6-426D-9DF9-DE7746636A0B}" srcOrd="2" destOrd="0" presId="urn:microsoft.com/office/officeart/2018/2/layout/IconVerticalSolidList"/>
    <dgm:cxn modelId="{359D36D0-F2B2-40D0-84D6-2A25FC5BED5D}" type="presParOf" srcId="{F48B3B1E-53C6-426D-9DF9-DE7746636A0B}" destId="{68E0F4A1-DAE2-43BA-A8A8-5DE50E63BE96}" srcOrd="0" destOrd="0" presId="urn:microsoft.com/office/officeart/2018/2/layout/IconVerticalSolidList"/>
    <dgm:cxn modelId="{D57A1F16-B773-45CE-82FC-63F85935B477}" type="presParOf" srcId="{F48B3B1E-53C6-426D-9DF9-DE7746636A0B}" destId="{11F60DF6-7F5F-4139-A7A3-AA75BD92BBA6}" srcOrd="1" destOrd="0" presId="urn:microsoft.com/office/officeart/2018/2/layout/IconVerticalSolidList"/>
    <dgm:cxn modelId="{D62F4AE1-DB14-4C34-B71A-D9FDEA4056C6}" type="presParOf" srcId="{F48B3B1E-53C6-426D-9DF9-DE7746636A0B}" destId="{65C8339F-1E43-4C8A-8D59-43ABBDF523B0}" srcOrd="2" destOrd="0" presId="urn:microsoft.com/office/officeart/2018/2/layout/IconVerticalSolidList"/>
    <dgm:cxn modelId="{B4E72500-74A6-4718-AEEA-57F8FB252488}" type="presParOf" srcId="{F48B3B1E-53C6-426D-9DF9-DE7746636A0B}" destId="{F3E08A55-67AF-4B9D-878D-4EEEF4E48D83}" srcOrd="3" destOrd="0" presId="urn:microsoft.com/office/officeart/2018/2/layout/IconVerticalSolidList"/>
    <dgm:cxn modelId="{2C2EB7E9-E681-4B6A-89F9-A75D6A7F9E2A}" type="presParOf" srcId="{1B1BC565-ED4E-411B-8ABF-6F4762E068BC}" destId="{435EC896-5894-4169-8599-1961ACF8B829}" srcOrd="3" destOrd="0" presId="urn:microsoft.com/office/officeart/2018/2/layout/IconVerticalSolidList"/>
    <dgm:cxn modelId="{1A9184F0-4703-45BE-BAF8-90F2132C1751}" type="presParOf" srcId="{1B1BC565-ED4E-411B-8ABF-6F4762E068BC}" destId="{06A3EC65-CB11-418D-9CE5-D8E9A4D7AA38}" srcOrd="4" destOrd="0" presId="urn:microsoft.com/office/officeart/2018/2/layout/IconVerticalSolidList"/>
    <dgm:cxn modelId="{747C30B3-EF2C-451B-BFAA-2377D38C95EC}" type="presParOf" srcId="{06A3EC65-CB11-418D-9CE5-D8E9A4D7AA38}" destId="{310E1037-2758-4885-BCA7-7BB1F43C49BF}" srcOrd="0" destOrd="0" presId="urn:microsoft.com/office/officeart/2018/2/layout/IconVerticalSolidList"/>
    <dgm:cxn modelId="{36580F7E-611C-40DA-B89D-BC382D1BDB67}" type="presParOf" srcId="{06A3EC65-CB11-418D-9CE5-D8E9A4D7AA38}" destId="{72EEF211-A763-4D0D-B1FA-3395508F6680}" srcOrd="1" destOrd="0" presId="urn:microsoft.com/office/officeart/2018/2/layout/IconVerticalSolidList"/>
    <dgm:cxn modelId="{FC3CD269-5A30-4460-838A-614C2952F305}" type="presParOf" srcId="{06A3EC65-CB11-418D-9CE5-D8E9A4D7AA38}" destId="{A455C4FA-81FD-43CE-B15C-DA9AB6CC17C2}" srcOrd="2" destOrd="0" presId="urn:microsoft.com/office/officeart/2018/2/layout/IconVerticalSolidList"/>
    <dgm:cxn modelId="{607AF810-A85A-43AE-B5FE-35FD2787F42A}" type="presParOf" srcId="{06A3EC65-CB11-418D-9CE5-D8E9A4D7AA38}" destId="{C5733417-07A0-4674-88D5-2209D52585D1}" srcOrd="3" destOrd="0" presId="urn:microsoft.com/office/officeart/2018/2/layout/IconVerticalSolidList"/>
    <dgm:cxn modelId="{032B4F20-BE27-4342-BF2F-B8B9265408FC}" type="presParOf" srcId="{1B1BC565-ED4E-411B-8ABF-6F4762E068BC}" destId="{DAABD8E4-9266-4AEB-A8A6-A527CD871550}" srcOrd="5" destOrd="0" presId="urn:microsoft.com/office/officeart/2018/2/layout/IconVerticalSolidList"/>
    <dgm:cxn modelId="{489ACC97-009B-4B46-8D5E-2A6A0C824F18}" type="presParOf" srcId="{1B1BC565-ED4E-411B-8ABF-6F4762E068BC}" destId="{E63C2B7E-704B-49B2-A4B5-1B1CCB381786}" srcOrd="6" destOrd="0" presId="urn:microsoft.com/office/officeart/2018/2/layout/IconVerticalSolidList"/>
    <dgm:cxn modelId="{7F18E265-9061-47FC-95AB-4FF33B1BDDBD}" type="presParOf" srcId="{E63C2B7E-704B-49B2-A4B5-1B1CCB381786}" destId="{9DCFC25C-8889-42DA-B3C6-39D715DED7EA}" srcOrd="0" destOrd="0" presId="urn:microsoft.com/office/officeart/2018/2/layout/IconVerticalSolidList"/>
    <dgm:cxn modelId="{C1F2BE2F-641E-4E01-92CC-F1D236D2A8E5}" type="presParOf" srcId="{E63C2B7E-704B-49B2-A4B5-1B1CCB381786}" destId="{9059CFB5-B07D-49F4-8F72-6A21F6CB9D0D}" srcOrd="1" destOrd="0" presId="urn:microsoft.com/office/officeart/2018/2/layout/IconVerticalSolidList"/>
    <dgm:cxn modelId="{A229619E-AC04-4C4A-930C-6D3676C1EFAA}" type="presParOf" srcId="{E63C2B7E-704B-49B2-A4B5-1B1CCB381786}" destId="{1871B57B-2189-413F-860D-D5A69AA96505}" srcOrd="2" destOrd="0" presId="urn:microsoft.com/office/officeart/2018/2/layout/IconVerticalSolidList"/>
    <dgm:cxn modelId="{6CD6650B-C82C-44CA-BF1B-F4FD1132D667}" type="presParOf" srcId="{E63C2B7E-704B-49B2-A4B5-1B1CCB381786}" destId="{CFD6B043-0AAB-49E3-BA15-9D96CE0D94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6B6C1-6299-4E10-A48B-9B8D43DEB8C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EE8476-428E-48A2-84B0-70FAEF343A89}">
      <dgm:prSet/>
      <dgm:spPr/>
      <dgm:t>
        <a:bodyPr/>
        <a:lstStyle/>
        <a:p>
          <a:r>
            <a:rPr lang="en-MY"/>
            <a:t>A component whose failure leads to total system shutdown.</a:t>
          </a:r>
          <a:endParaRPr lang="en-US"/>
        </a:p>
      </dgm:t>
    </dgm:pt>
    <dgm:pt modelId="{0CEC2BB6-8A2D-434B-8DEF-046607366EA3}" type="parTrans" cxnId="{8C3ABE35-2317-4AB5-802F-1AEFB3B6B6AD}">
      <dgm:prSet/>
      <dgm:spPr/>
      <dgm:t>
        <a:bodyPr/>
        <a:lstStyle/>
        <a:p>
          <a:endParaRPr lang="en-US"/>
        </a:p>
      </dgm:t>
    </dgm:pt>
    <dgm:pt modelId="{682627EC-2B2B-46CE-8EE2-74550B48D633}" type="sibTrans" cxnId="{8C3ABE35-2317-4AB5-802F-1AEFB3B6B6AD}">
      <dgm:prSet/>
      <dgm:spPr/>
      <dgm:t>
        <a:bodyPr/>
        <a:lstStyle/>
        <a:p>
          <a:endParaRPr lang="en-US"/>
        </a:p>
      </dgm:t>
    </dgm:pt>
    <dgm:pt modelId="{AF60822D-38BC-497E-A889-76F13F0D8D8B}">
      <dgm:prSet/>
      <dgm:spPr/>
      <dgm:t>
        <a:bodyPr/>
        <a:lstStyle/>
        <a:p>
          <a:r>
            <a:rPr lang="en-MY"/>
            <a:t>Examples:</a:t>
          </a:r>
          <a:endParaRPr lang="en-US"/>
        </a:p>
      </dgm:t>
    </dgm:pt>
    <dgm:pt modelId="{945669E7-8B83-48D1-A4DC-6922F912DA70}" type="parTrans" cxnId="{64A67D0B-4179-48D3-BFBB-9A6DF7F8A469}">
      <dgm:prSet/>
      <dgm:spPr/>
      <dgm:t>
        <a:bodyPr/>
        <a:lstStyle/>
        <a:p>
          <a:endParaRPr lang="en-US"/>
        </a:p>
      </dgm:t>
    </dgm:pt>
    <dgm:pt modelId="{AD71E16D-A22F-4040-B602-19EA3CA1ACB1}" type="sibTrans" cxnId="{64A67D0B-4179-48D3-BFBB-9A6DF7F8A469}">
      <dgm:prSet/>
      <dgm:spPr/>
      <dgm:t>
        <a:bodyPr/>
        <a:lstStyle/>
        <a:p>
          <a:endParaRPr lang="en-US"/>
        </a:p>
      </dgm:t>
    </dgm:pt>
    <dgm:pt modelId="{F979B4AB-E3E1-4F36-B04F-01AFC9327106}">
      <dgm:prSet/>
      <dgm:spPr/>
      <dgm:t>
        <a:bodyPr/>
        <a:lstStyle/>
        <a:p>
          <a:r>
            <a:rPr lang="en-MY"/>
            <a:t>Single database server</a:t>
          </a:r>
          <a:endParaRPr lang="en-US"/>
        </a:p>
      </dgm:t>
    </dgm:pt>
    <dgm:pt modelId="{C4815B01-03D3-4B7D-864A-D2EB59F926DD}" type="parTrans" cxnId="{BAC04E6E-7466-4E33-A405-1146F161CC51}">
      <dgm:prSet/>
      <dgm:spPr/>
      <dgm:t>
        <a:bodyPr/>
        <a:lstStyle/>
        <a:p>
          <a:endParaRPr lang="en-US"/>
        </a:p>
      </dgm:t>
    </dgm:pt>
    <dgm:pt modelId="{8B864AA4-9218-4601-AD85-B5B589380277}" type="sibTrans" cxnId="{BAC04E6E-7466-4E33-A405-1146F161CC51}">
      <dgm:prSet/>
      <dgm:spPr/>
      <dgm:t>
        <a:bodyPr/>
        <a:lstStyle/>
        <a:p>
          <a:endParaRPr lang="en-US"/>
        </a:p>
      </dgm:t>
    </dgm:pt>
    <dgm:pt modelId="{C05A136B-0F45-4ED9-9024-9388D0CD77B8}">
      <dgm:prSet/>
      <dgm:spPr/>
      <dgm:t>
        <a:bodyPr/>
        <a:lstStyle/>
        <a:p>
          <a:r>
            <a:rPr lang="en-MY"/>
            <a:t>Central router in a network</a:t>
          </a:r>
          <a:endParaRPr lang="en-US"/>
        </a:p>
      </dgm:t>
    </dgm:pt>
    <dgm:pt modelId="{908C5D12-DB14-4C94-9DEC-144D82593DA1}" type="parTrans" cxnId="{00260672-9458-4D59-951E-354444C54BA5}">
      <dgm:prSet/>
      <dgm:spPr/>
      <dgm:t>
        <a:bodyPr/>
        <a:lstStyle/>
        <a:p>
          <a:endParaRPr lang="en-US"/>
        </a:p>
      </dgm:t>
    </dgm:pt>
    <dgm:pt modelId="{E369AAC6-1A1B-4727-AB4F-FB2CDC1DAFC4}" type="sibTrans" cxnId="{00260672-9458-4D59-951E-354444C54BA5}">
      <dgm:prSet/>
      <dgm:spPr/>
      <dgm:t>
        <a:bodyPr/>
        <a:lstStyle/>
        <a:p>
          <a:endParaRPr lang="en-US"/>
        </a:p>
      </dgm:t>
    </dgm:pt>
    <dgm:pt modelId="{29506B3F-5187-427C-9A5C-3F43E39F6A5F}">
      <dgm:prSet/>
      <dgm:spPr/>
      <dgm:t>
        <a:bodyPr/>
        <a:lstStyle/>
        <a:p>
          <a:r>
            <a:rPr lang="en-MY"/>
            <a:t>Power supply without backup</a:t>
          </a:r>
          <a:endParaRPr lang="en-US"/>
        </a:p>
      </dgm:t>
    </dgm:pt>
    <dgm:pt modelId="{92C98111-20A2-47F4-9902-BCC66C9B62E3}" type="parTrans" cxnId="{4D86215B-2DE4-4AB3-A63E-5F307722E5A9}">
      <dgm:prSet/>
      <dgm:spPr/>
      <dgm:t>
        <a:bodyPr/>
        <a:lstStyle/>
        <a:p>
          <a:endParaRPr lang="en-US"/>
        </a:p>
      </dgm:t>
    </dgm:pt>
    <dgm:pt modelId="{21F73F70-7279-401C-947A-E568C30A928F}" type="sibTrans" cxnId="{4D86215B-2DE4-4AB3-A63E-5F307722E5A9}">
      <dgm:prSet/>
      <dgm:spPr/>
      <dgm:t>
        <a:bodyPr/>
        <a:lstStyle/>
        <a:p>
          <a:endParaRPr lang="en-US"/>
        </a:p>
      </dgm:t>
    </dgm:pt>
    <dgm:pt modelId="{23AE8C6C-6388-CA49-8A05-9EA636F91DF5}" type="pres">
      <dgm:prSet presAssocID="{1016B6C1-6299-4E10-A48B-9B8D43DEB8CE}" presName="Name0" presStyleCnt="0">
        <dgm:presLayoutVars>
          <dgm:dir/>
          <dgm:animLvl val="lvl"/>
          <dgm:resizeHandles val="exact"/>
        </dgm:presLayoutVars>
      </dgm:prSet>
      <dgm:spPr/>
    </dgm:pt>
    <dgm:pt modelId="{316E8685-11D8-9645-A535-CB299C27ADB7}" type="pres">
      <dgm:prSet presAssocID="{AF60822D-38BC-497E-A889-76F13F0D8D8B}" presName="boxAndChildren" presStyleCnt="0"/>
      <dgm:spPr/>
    </dgm:pt>
    <dgm:pt modelId="{C082FAFA-3AAD-9147-86B5-8B7A28904508}" type="pres">
      <dgm:prSet presAssocID="{AF60822D-38BC-497E-A889-76F13F0D8D8B}" presName="parentTextBox" presStyleLbl="node1" presStyleIdx="0" presStyleCnt="2"/>
      <dgm:spPr/>
    </dgm:pt>
    <dgm:pt modelId="{63CECA1C-C5B5-6F42-BF06-90F168ACE01B}" type="pres">
      <dgm:prSet presAssocID="{AF60822D-38BC-497E-A889-76F13F0D8D8B}" presName="entireBox" presStyleLbl="node1" presStyleIdx="0" presStyleCnt="2"/>
      <dgm:spPr/>
    </dgm:pt>
    <dgm:pt modelId="{AE65F2C7-DEBA-9B40-B8ED-01C374CBE1E6}" type="pres">
      <dgm:prSet presAssocID="{AF60822D-38BC-497E-A889-76F13F0D8D8B}" presName="descendantBox" presStyleCnt="0"/>
      <dgm:spPr/>
    </dgm:pt>
    <dgm:pt modelId="{DE7EED98-4FD7-644E-8346-4AAD2933988B}" type="pres">
      <dgm:prSet presAssocID="{F979B4AB-E3E1-4F36-B04F-01AFC9327106}" presName="childTextBox" presStyleLbl="fgAccFollowNode1" presStyleIdx="0" presStyleCnt="3">
        <dgm:presLayoutVars>
          <dgm:bulletEnabled val="1"/>
        </dgm:presLayoutVars>
      </dgm:prSet>
      <dgm:spPr/>
    </dgm:pt>
    <dgm:pt modelId="{9574B47D-8781-7447-8923-69129DB09FA9}" type="pres">
      <dgm:prSet presAssocID="{C05A136B-0F45-4ED9-9024-9388D0CD77B8}" presName="childTextBox" presStyleLbl="fgAccFollowNode1" presStyleIdx="1" presStyleCnt="3">
        <dgm:presLayoutVars>
          <dgm:bulletEnabled val="1"/>
        </dgm:presLayoutVars>
      </dgm:prSet>
      <dgm:spPr/>
    </dgm:pt>
    <dgm:pt modelId="{B75FDBCC-E56D-3543-AF2E-898EDAEE4ACF}" type="pres">
      <dgm:prSet presAssocID="{29506B3F-5187-427C-9A5C-3F43E39F6A5F}" presName="childTextBox" presStyleLbl="fgAccFollowNode1" presStyleIdx="2" presStyleCnt="3">
        <dgm:presLayoutVars>
          <dgm:bulletEnabled val="1"/>
        </dgm:presLayoutVars>
      </dgm:prSet>
      <dgm:spPr/>
    </dgm:pt>
    <dgm:pt modelId="{BF9B4767-DA4C-F043-A4BF-02FF0668E5C3}" type="pres">
      <dgm:prSet presAssocID="{682627EC-2B2B-46CE-8EE2-74550B48D633}" presName="sp" presStyleCnt="0"/>
      <dgm:spPr/>
    </dgm:pt>
    <dgm:pt modelId="{BF01AC3E-9CC0-4642-8FA9-E5A78B96CE67}" type="pres">
      <dgm:prSet presAssocID="{EEEE8476-428E-48A2-84B0-70FAEF343A89}" presName="arrowAndChildren" presStyleCnt="0"/>
      <dgm:spPr/>
    </dgm:pt>
    <dgm:pt modelId="{353AA615-B032-094A-81EC-6C66DA1BA9E0}" type="pres">
      <dgm:prSet presAssocID="{EEEE8476-428E-48A2-84B0-70FAEF343A89}" presName="parentTextArrow" presStyleLbl="node1" presStyleIdx="1" presStyleCnt="2"/>
      <dgm:spPr/>
    </dgm:pt>
  </dgm:ptLst>
  <dgm:cxnLst>
    <dgm:cxn modelId="{F7E3C603-9B78-3F43-8244-ACD270CEA245}" type="presOf" srcId="{1016B6C1-6299-4E10-A48B-9B8D43DEB8CE}" destId="{23AE8C6C-6388-CA49-8A05-9EA636F91DF5}" srcOrd="0" destOrd="0" presId="urn:microsoft.com/office/officeart/2005/8/layout/process4"/>
    <dgm:cxn modelId="{64A67D0B-4179-48D3-BFBB-9A6DF7F8A469}" srcId="{1016B6C1-6299-4E10-A48B-9B8D43DEB8CE}" destId="{AF60822D-38BC-497E-A889-76F13F0D8D8B}" srcOrd="1" destOrd="0" parTransId="{945669E7-8B83-48D1-A4DC-6922F912DA70}" sibTransId="{AD71E16D-A22F-4040-B602-19EA3CA1ACB1}"/>
    <dgm:cxn modelId="{DE42F21F-6BAF-9B4C-9A5C-0BC92376815C}" type="presOf" srcId="{29506B3F-5187-427C-9A5C-3F43E39F6A5F}" destId="{B75FDBCC-E56D-3543-AF2E-898EDAEE4ACF}" srcOrd="0" destOrd="0" presId="urn:microsoft.com/office/officeart/2005/8/layout/process4"/>
    <dgm:cxn modelId="{8C3ABE35-2317-4AB5-802F-1AEFB3B6B6AD}" srcId="{1016B6C1-6299-4E10-A48B-9B8D43DEB8CE}" destId="{EEEE8476-428E-48A2-84B0-70FAEF343A89}" srcOrd="0" destOrd="0" parTransId="{0CEC2BB6-8A2D-434B-8DEF-046607366EA3}" sibTransId="{682627EC-2B2B-46CE-8EE2-74550B48D633}"/>
    <dgm:cxn modelId="{54A91546-A25C-8E4B-B355-A3817A49B4FF}" type="presOf" srcId="{C05A136B-0F45-4ED9-9024-9388D0CD77B8}" destId="{9574B47D-8781-7447-8923-69129DB09FA9}" srcOrd="0" destOrd="0" presId="urn:microsoft.com/office/officeart/2005/8/layout/process4"/>
    <dgm:cxn modelId="{D35BB153-3831-2041-A0DF-02272ADD8ED7}" type="presOf" srcId="{AF60822D-38BC-497E-A889-76F13F0D8D8B}" destId="{C082FAFA-3AAD-9147-86B5-8B7A28904508}" srcOrd="0" destOrd="0" presId="urn:microsoft.com/office/officeart/2005/8/layout/process4"/>
    <dgm:cxn modelId="{4D86215B-2DE4-4AB3-A63E-5F307722E5A9}" srcId="{AF60822D-38BC-497E-A889-76F13F0D8D8B}" destId="{29506B3F-5187-427C-9A5C-3F43E39F6A5F}" srcOrd="2" destOrd="0" parTransId="{92C98111-20A2-47F4-9902-BCC66C9B62E3}" sibTransId="{21F73F70-7279-401C-947A-E568C30A928F}"/>
    <dgm:cxn modelId="{4E17ED5B-E1FE-FD42-B855-CA3AB926BBC3}" type="presOf" srcId="{AF60822D-38BC-497E-A889-76F13F0D8D8B}" destId="{63CECA1C-C5B5-6F42-BF06-90F168ACE01B}" srcOrd="1" destOrd="0" presId="urn:microsoft.com/office/officeart/2005/8/layout/process4"/>
    <dgm:cxn modelId="{BAC04E6E-7466-4E33-A405-1146F161CC51}" srcId="{AF60822D-38BC-497E-A889-76F13F0D8D8B}" destId="{F979B4AB-E3E1-4F36-B04F-01AFC9327106}" srcOrd="0" destOrd="0" parTransId="{C4815B01-03D3-4B7D-864A-D2EB59F926DD}" sibTransId="{8B864AA4-9218-4601-AD85-B5B589380277}"/>
    <dgm:cxn modelId="{00260672-9458-4D59-951E-354444C54BA5}" srcId="{AF60822D-38BC-497E-A889-76F13F0D8D8B}" destId="{C05A136B-0F45-4ED9-9024-9388D0CD77B8}" srcOrd="1" destOrd="0" parTransId="{908C5D12-DB14-4C94-9DEC-144D82593DA1}" sibTransId="{E369AAC6-1A1B-4727-AB4F-FB2CDC1DAFC4}"/>
    <dgm:cxn modelId="{80D38572-44AD-E247-8C23-8657CED43BDD}" type="presOf" srcId="{EEEE8476-428E-48A2-84B0-70FAEF343A89}" destId="{353AA615-B032-094A-81EC-6C66DA1BA9E0}" srcOrd="0" destOrd="0" presId="urn:microsoft.com/office/officeart/2005/8/layout/process4"/>
    <dgm:cxn modelId="{DED5C1DA-2DF5-174B-A006-AA0F7D011964}" type="presOf" srcId="{F979B4AB-E3E1-4F36-B04F-01AFC9327106}" destId="{DE7EED98-4FD7-644E-8346-4AAD2933988B}" srcOrd="0" destOrd="0" presId="urn:microsoft.com/office/officeart/2005/8/layout/process4"/>
    <dgm:cxn modelId="{8281C7F0-8B79-9D49-8BFD-25A0973D9C1B}" type="presParOf" srcId="{23AE8C6C-6388-CA49-8A05-9EA636F91DF5}" destId="{316E8685-11D8-9645-A535-CB299C27ADB7}" srcOrd="0" destOrd="0" presId="urn:microsoft.com/office/officeart/2005/8/layout/process4"/>
    <dgm:cxn modelId="{10723360-A58C-EF45-ACD2-7768F3CEE578}" type="presParOf" srcId="{316E8685-11D8-9645-A535-CB299C27ADB7}" destId="{C082FAFA-3AAD-9147-86B5-8B7A28904508}" srcOrd="0" destOrd="0" presId="urn:microsoft.com/office/officeart/2005/8/layout/process4"/>
    <dgm:cxn modelId="{AE3F0011-2C85-8A4E-A56A-C7703C2DF38D}" type="presParOf" srcId="{316E8685-11D8-9645-A535-CB299C27ADB7}" destId="{63CECA1C-C5B5-6F42-BF06-90F168ACE01B}" srcOrd="1" destOrd="0" presId="urn:microsoft.com/office/officeart/2005/8/layout/process4"/>
    <dgm:cxn modelId="{EF9C48A4-8152-5243-9133-71B5EEB4765B}" type="presParOf" srcId="{316E8685-11D8-9645-A535-CB299C27ADB7}" destId="{AE65F2C7-DEBA-9B40-B8ED-01C374CBE1E6}" srcOrd="2" destOrd="0" presId="urn:microsoft.com/office/officeart/2005/8/layout/process4"/>
    <dgm:cxn modelId="{88A1037C-F32F-5D46-B578-24675E9A099E}" type="presParOf" srcId="{AE65F2C7-DEBA-9B40-B8ED-01C374CBE1E6}" destId="{DE7EED98-4FD7-644E-8346-4AAD2933988B}" srcOrd="0" destOrd="0" presId="urn:microsoft.com/office/officeart/2005/8/layout/process4"/>
    <dgm:cxn modelId="{D032386A-AD44-D74D-90E7-06CA6BD8DCC5}" type="presParOf" srcId="{AE65F2C7-DEBA-9B40-B8ED-01C374CBE1E6}" destId="{9574B47D-8781-7447-8923-69129DB09FA9}" srcOrd="1" destOrd="0" presId="urn:microsoft.com/office/officeart/2005/8/layout/process4"/>
    <dgm:cxn modelId="{5E11557C-456E-D642-86C7-104CAF5F8AD8}" type="presParOf" srcId="{AE65F2C7-DEBA-9B40-B8ED-01C374CBE1E6}" destId="{B75FDBCC-E56D-3543-AF2E-898EDAEE4ACF}" srcOrd="2" destOrd="0" presId="urn:microsoft.com/office/officeart/2005/8/layout/process4"/>
    <dgm:cxn modelId="{2D5F9F91-59DD-4C46-9E47-E870B19810F1}" type="presParOf" srcId="{23AE8C6C-6388-CA49-8A05-9EA636F91DF5}" destId="{BF9B4767-DA4C-F043-A4BF-02FF0668E5C3}" srcOrd="1" destOrd="0" presId="urn:microsoft.com/office/officeart/2005/8/layout/process4"/>
    <dgm:cxn modelId="{85AD7256-7514-9746-9FB1-271CA4B8C1AD}" type="presParOf" srcId="{23AE8C6C-6388-CA49-8A05-9EA636F91DF5}" destId="{BF01AC3E-9CC0-4642-8FA9-E5A78B96CE67}" srcOrd="2" destOrd="0" presId="urn:microsoft.com/office/officeart/2005/8/layout/process4"/>
    <dgm:cxn modelId="{6191E47E-4B3D-FE41-BD47-0BB5CD131B53}" type="presParOf" srcId="{BF01AC3E-9CC0-4642-8FA9-E5A78B96CE67}" destId="{353AA615-B032-094A-81EC-6C66DA1BA9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4390FE-D355-41B3-96C3-B046771AEA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F6B5B9-EE00-47AA-9C3F-37300DDB8F59}">
      <dgm:prSet/>
      <dgm:spPr/>
      <dgm:t>
        <a:bodyPr/>
        <a:lstStyle/>
        <a:p>
          <a:r>
            <a:rPr lang="en-MY"/>
            <a:t>Use redundant components and backup systems.</a:t>
          </a:r>
          <a:endParaRPr lang="en-US"/>
        </a:p>
      </dgm:t>
    </dgm:pt>
    <dgm:pt modelId="{8F65DA74-0025-4994-82D7-2E178DF5FEF5}" type="parTrans" cxnId="{29108F1F-30A5-45DF-BE7E-E1DD3B09662A}">
      <dgm:prSet/>
      <dgm:spPr/>
      <dgm:t>
        <a:bodyPr/>
        <a:lstStyle/>
        <a:p>
          <a:endParaRPr lang="en-US"/>
        </a:p>
      </dgm:t>
    </dgm:pt>
    <dgm:pt modelId="{7D7619F1-CF88-47A9-990A-45C93BFE5EBB}" type="sibTrans" cxnId="{29108F1F-30A5-45DF-BE7E-E1DD3B09662A}">
      <dgm:prSet/>
      <dgm:spPr/>
      <dgm:t>
        <a:bodyPr/>
        <a:lstStyle/>
        <a:p>
          <a:endParaRPr lang="en-US"/>
        </a:p>
      </dgm:t>
    </dgm:pt>
    <dgm:pt modelId="{D5E31BBE-B9C6-4DB3-A1BF-AC504B88E9C6}">
      <dgm:prSet/>
      <dgm:spPr/>
      <dgm:t>
        <a:bodyPr/>
        <a:lstStyle/>
        <a:p>
          <a:r>
            <a:rPr lang="en-MY"/>
            <a:t>Implement clustering and failover solutions.</a:t>
          </a:r>
          <a:endParaRPr lang="en-US"/>
        </a:p>
      </dgm:t>
    </dgm:pt>
    <dgm:pt modelId="{4ECE89E0-E8BC-45B5-9DD5-4A0EEB206E9C}" type="parTrans" cxnId="{83748D50-7C2B-4E2E-84C9-85B136357C62}">
      <dgm:prSet/>
      <dgm:spPr/>
      <dgm:t>
        <a:bodyPr/>
        <a:lstStyle/>
        <a:p>
          <a:endParaRPr lang="en-US"/>
        </a:p>
      </dgm:t>
    </dgm:pt>
    <dgm:pt modelId="{C757E1AC-B2B3-401D-8107-CD8F61327039}" type="sibTrans" cxnId="{83748D50-7C2B-4E2E-84C9-85B136357C62}">
      <dgm:prSet/>
      <dgm:spPr/>
      <dgm:t>
        <a:bodyPr/>
        <a:lstStyle/>
        <a:p>
          <a:endParaRPr lang="en-US"/>
        </a:p>
      </dgm:t>
    </dgm:pt>
    <dgm:pt modelId="{6DCF6E01-C002-4234-8B35-E73BB6BD6C63}">
      <dgm:prSet/>
      <dgm:spPr/>
      <dgm:t>
        <a:bodyPr/>
        <a:lstStyle/>
        <a:p>
          <a:r>
            <a:rPr lang="en-MY"/>
            <a:t>Distribute services across multiple data centers.</a:t>
          </a:r>
          <a:endParaRPr lang="en-US"/>
        </a:p>
      </dgm:t>
    </dgm:pt>
    <dgm:pt modelId="{EFCFD3C7-3FD8-461D-A770-0F776DAD2D62}" type="parTrans" cxnId="{23F99693-EC08-4CFF-8038-D7DC0E76DC3A}">
      <dgm:prSet/>
      <dgm:spPr/>
      <dgm:t>
        <a:bodyPr/>
        <a:lstStyle/>
        <a:p>
          <a:endParaRPr lang="en-US"/>
        </a:p>
      </dgm:t>
    </dgm:pt>
    <dgm:pt modelId="{FE9442ED-1AEA-4B7B-90EE-0EDE0B82DD00}" type="sibTrans" cxnId="{23F99693-EC08-4CFF-8038-D7DC0E76DC3A}">
      <dgm:prSet/>
      <dgm:spPr/>
      <dgm:t>
        <a:bodyPr/>
        <a:lstStyle/>
        <a:p>
          <a:endParaRPr lang="en-US"/>
        </a:p>
      </dgm:t>
    </dgm:pt>
    <dgm:pt modelId="{794BC49F-A0EC-4711-9070-19B6FDE50F08}" type="pres">
      <dgm:prSet presAssocID="{424390FE-D355-41B3-96C3-B046771AEAC2}" presName="root" presStyleCnt="0">
        <dgm:presLayoutVars>
          <dgm:dir/>
          <dgm:resizeHandles val="exact"/>
        </dgm:presLayoutVars>
      </dgm:prSet>
      <dgm:spPr/>
    </dgm:pt>
    <dgm:pt modelId="{892114C5-F85A-477A-8872-1BBF29D79F90}" type="pres">
      <dgm:prSet presAssocID="{31F6B5B9-EE00-47AA-9C3F-37300DDB8F59}" presName="compNode" presStyleCnt="0"/>
      <dgm:spPr/>
    </dgm:pt>
    <dgm:pt modelId="{83FF1EE2-91DC-43E7-949F-6572DBE0B1ED}" type="pres">
      <dgm:prSet presAssocID="{31F6B5B9-EE00-47AA-9C3F-37300DDB8F59}" presName="bgRect" presStyleLbl="bgShp" presStyleIdx="0" presStyleCnt="3"/>
      <dgm:spPr/>
    </dgm:pt>
    <dgm:pt modelId="{C0FA01DC-9FFC-44CB-B6B3-93EEB816CBFB}" type="pres">
      <dgm:prSet presAssocID="{31F6B5B9-EE00-47AA-9C3F-37300DDB8F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68332F6-89CF-4338-8743-F312B594BD92}" type="pres">
      <dgm:prSet presAssocID="{31F6B5B9-EE00-47AA-9C3F-37300DDB8F59}" presName="spaceRect" presStyleCnt="0"/>
      <dgm:spPr/>
    </dgm:pt>
    <dgm:pt modelId="{AAAD2C59-4C14-4C39-899F-88CB60B83F0E}" type="pres">
      <dgm:prSet presAssocID="{31F6B5B9-EE00-47AA-9C3F-37300DDB8F59}" presName="parTx" presStyleLbl="revTx" presStyleIdx="0" presStyleCnt="3">
        <dgm:presLayoutVars>
          <dgm:chMax val="0"/>
          <dgm:chPref val="0"/>
        </dgm:presLayoutVars>
      </dgm:prSet>
      <dgm:spPr/>
    </dgm:pt>
    <dgm:pt modelId="{635B3EB9-27A8-48C6-8955-7D797B2FBA2D}" type="pres">
      <dgm:prSet presAssocID="{7D7619F1-CF88-47A9-990A-45C93BFE5EBB}" presName="sibTrans" presStyleCnt="0"/>
      <dgm:spPr/>
    </dgm:pt>
    <dgm:pt modelId="{0AF3517D-CDD0-415C-8405-DD06BBE5D981}" type="pres">
      <dgm:prSet presAssocID="{D5E31BBE-B9C6-4DB3-A1BF-AC504B88E9C6}" presName="compNode" presStyleCnt="0"/>
      <dgm:spPr/>
    </dgm:pt>
    <dgm:pt modelId="{99D8C0DC-DC45-4595-834C-F8E1B45472E2}" type="pres">
      <dgm:prSet presAssocID="{D5E31BBE-B9C6-4DB3-A1BF-AC504B88E9C6}" presName="bgRect" presStyleLbl="bgShp" presStyleIdx="1" presStyleCnt="3"/>
      <dgm:spPr/>
    </dgm:pt>
    <dgm:pt modelId="{1FE99296-1488-423E-8968-C8F902C04FE5}" type="pres">
      <dgm:prSet presAssocID="{D5E31BBE-B9C6-4DB3-A1BF-AC504B88E9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5266FC-DC71-4C25-A346-1CE239D38AE9}" type="pres">
      <dgm:prSet presAssocID="{D5E31BBE-B9C6-4DB3-A1BF-AC504B88E9C6}" presName="spaceRect" presStyleCnt="0"/>
      <dgm:spPr/>
    </dgm:pt>
    <dgm:pt modelId="{5ED801EC-260A-4A61-8F39-51EECCB337C6}" type="pres">
      <dgm:prSet presAssocID="{D5E31BBE-B9C6-4DB3-A1BF-AC504B88E9C6}" presName="parTx" presStyleLbl="revTx" presStyleIdx="1" presStyleCnt="3">
        <dgm:presLayoutVars>
          <dgm:chMax val="0"/>
          <dgm:chPref val="0"/>
        </dgm:presLayoutVars>
      </dgm:prSet>
      <dgm:spPr/>
    </dgm:pt>
    <dgm:pt modelId="{8C15CF1B-98AE-4299-9334-736BF9C21639}" type="pres">
      <dgm:prSet presAssocID="{C757E1AC-B2B3-401D-8107-CD8F61327039}" presName="sibTrans" presStyleCnt="0"/>
      <dgm:spPr/>
    </dgm:pt>
    <dgm:pt modelId="{25EF82DB-BE62-449D-B6A0-5ACA3BC593A2}" type="pres">
      <dgm:prSet presAssocID="{6DCF6E01-C002-4234-8B35-E73BB6BD6C63}" presName="compNode" presStyleCnt="0"/>
      <dgm:spPr/>
    </dgm:pt>
    <dgm:pt modelId="{66A9570D-7446-44F4-AA61-D97F0C62A843}" type="pres">
      <dgm:prSet presAssocID="{6DCF6E01-C002-4234-8B35-E73BB6BD6C63}" presName="bgRect" presStyleLbl="bgShp" presStyleIdx="2" presStyleCnt="3"/>
      <dgm:spPr/>
    </dgm:pt>
    <dgm:pt modelId="{BEBEA346-147D-4711-A5E2-D1B63A5E696C}" type="pres">
      <dgm:prSet presAssocID="{6DCF6E01-C002-4234-8B35-E73BB6BD6C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8E7788C2-05D6-444E-A87C-260E37B8C918}" type="pres">
      <dgm:prSet presAssocID="{6DCF6E01-C002-4234-8B35-E73BB6BD6C63}" presName="spaceRect" presStyleCnt="0"/>
      <dgm:spPr/>
    </dgm:pt>
    <dgm:pt modelId="{7EDFB8C2-1E19-4791-81A6-43772BCA018E}" type="pres">
      <dgm:prSet presAssocID="{6DCF6E01-C002-4234-8B35-E73BB6BD6C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661F03-0A77-4036-97F8-50D1DFB591BF}" type="presOf" srcId="{D5E31BBE-B9C6-4DB3-A1BF-AC504B88E9C6}" destId="{5ED801EC-260A-4A61-8F39-51EECCB337C6}" srcOrd="0" destOrd="0" presId="urn:microsoft.com/office/officeart/2018/2/layout/IconVerticalSolidList"/>
    <dgm:cxn modelId="{B9421A05-98B7-4DFA-B2B9-88EC0A2DAD6B}" type="presOf" srcId="{6DCF6E01-C002-4234-8B35-E73BB6BD6C63}" destId="{7EDFB8C2-1E19-4791-81A6-43772BCA018E}" srcOrd="0" destOrd="0" presId="urn:microsoft.com/office/officeart/2018/2/layout/IconVerticalSolidList"/>
    <dgm:cxn modelId="{29108F1F-30A5-45DF-BE7E-E1DD3B09662A}" srcId="{424390FE-D355-41B3-96C3-B046771AEAC2}" destId="{31F6B5B9-EE00-47AA-9C3F-37300DDB8F59}" srcOrd="0" destOrd="0" parTransId="{8F65DA74-0025-4994-82D7-2E178DF5FEF5}" sibTransId="{7D7619F1-CF88-47A9-990A-45C93BFE5EBB}"/>
    <dgm:cxn modelId="{C28E1E40-0D3D-455B-8A13-46652ABD200C}" type="presOf" srcId="{424390FE-D355-41B3-96C3-B046771AEAC2}" destId="{794BC49F-A0EC-4711-9070-19B6FDE50F08}" srcOrd="0" destOrd="0" presId="urn:microsoft.com/office/officeart/2018/2/layout/IconVerticalSolidList"/>
    <dgm:cxn modelId="{83748D50-7C2B-4E2E-84C9-85B136357C62}" srcId="{424390FE-D355-41B3-96C3-B046771AEAC2}" destId="{D5E31BBE-B9C6-4DB3-A1BF-AC504B88E9C6}" srcOrd="1" destOrd="0" parTransId="{4ECE89E0-E8BC-45B5-9DD5-4A0EEB206E9C}" sibTransId="{C757E1AC-B2B3-401D-8107-CD8F61327039}"/>
    <dgm:cxn modelId="{23F99693-EC08-4CFF-8038-D7DC0E76DC3A}" srcId="{424390FE-D355-41B3-96C3-B046771AEAC2}" destId="{6DCF6E01-C002-4234-8B35-E73BB6BD6C63}" srcOrd="2" destOrd="0" parTransId="{EFCFD3C7-3FD8-461D-A770-0F776DAD2D62}" sibTransId="{FE9442ED-1AEA-4B7B-90EE-0EDE0B82DD00}"/>
    <dgm:cxn modelId="{FF7AD69F-8309-4B80-ADE4-836ECC83A2A2}" type="presOf" srcId="{31F6B5B9-EE00-47AA-9C3F-37300DDB8F59}" destId="{AAAD2C59-4C14-4C39-899F-88CB60B83F0E}" srcOrd="0" destOrd="0" presId="urn:microsoft.com/office/officeart/2018/2/layout/IconVerticalSolidList"/>
    <dgm:cxn modelId="{76FFEFEF-932C-48DF-9360-DFC3E1020234}" type="presParOf" srcId="{794BC49F-A0EC-4711-9070-19B6FDE50F08}" destId="{892114C5-F85A-477A-8872-1BBF29D79F90}" srcOrd="0" destOrd="0" presId="urn:microsoft.com/office/officeart/2018/2/layout/IconVerticalSolidList"/>
    <dgm:cxn modelId="{57512DD9-36AD-43CE-92C6-4B93EE1A9EE6}" type="presParOf" srcId="{892114C5-F85A-477A-8872-1BBF29D79F90}" destId="{83FF1EE2-91DC-43E7-949F-6572DBE0B1ED}" srcOrd="0" destOrd="0" presId="urn:microsoft.com/office/officeart/2018/2/layout/IconVerticalSolidList"/>
    <dgm:cxn modelId="{FB19A130-3B82-4A65-B8E4-5D55A483150B}" type="presParOf" srcId="{892114C5-F85A-477A-8872-1BBF29D79F90}" destId="{C0FA01DC-9FFC-44CB-B6B3-93EEB816CBFB}" srcOrd="1" destOrd="0" presId="urn:microsoft.com/office/officeart/2018/2/layout/IconVerticalSolidList"/>
    <dgm:cxn modelId="{6B553FE7-6E18-4F9C-B2BC-431B489E4A43}" type="presParOf" srcId="{892114C5-F85A-477A-8872-1BBF29D79F90}" destId="{A68332F6-89CF-4338-8743-F312B594BD92}" srcOrd="2" destOrd="0" presId="urn:microsoft.com/office/officeart/2018/2/layout/IconVerticalSolidList"/>
    <dgm:cxn modelId="{4AB4B3D7-8D76-4117-9C39-683FF9D632F5}" type="presParOf" srcId="{892114C5-F85A-477A-8872-1BBF29D79F90}" destId="{AAAD2C59-4C14-4C39-899F-88CB60B83F0E}" srcOrd="3" destOrd="0" presId="urn:microsoft.com/office/officeart/2018/2/layout/IconVerticalSolidList"/>
    <dgm:cxn modelId="{6FD50853-8457-4574-A944-4ADD06CFA2DD}" type="presParOf" srcId="{794BC49F-A0EC-4711-9070-19B6FDE50F08}" destId="{635B3EB9-27A8-48C6-8955-7D797B2FBA2D}" srcOrd="1" destOrd="0" presId="urn:microsoft.com/office/officeart/2018/2/layout/IconVerticalSolidList"/>
    <dgm:cxn modelId="{8D82CF2D-A862-4C9A-B05F-4368E3BBAE15}" type="presParOf" srcId="{794BC49F-A0EC-4711-9070-19B6FDE50F08}" destId="{0AF3517D-CDD0-415C-8405-DD06BBE5D981}" srcOrd="2" destOrd="0" presId="urn:microsoft.com/office/officeart/2018/2/layout/IconVerticalSolidList"/>
    <dgm:cxn modelId="{9C8AD384-B817-40DA-A475-8D3B8E14B80E}" type="presParOf" srcId="{0AF3517D-CDD0-415C-8405-DD06BBE5D981}" destId="{99D8C0DC-DC45-4595-834C-F8E1B45472E2}" srcOrd="0" destOrd="0" presId="urn:microsoft.com/office/officeart/2018/2/layout/IconVerticalSolidList"/>
    <dgm:cxn modelId="{DF6D6125-5681-427F-9A6F-1E9F6A12CE70}" type="presParOf" srcId="{0AF3517D-CDD0-415C-8405-DD06BBE5D981}" destId="{1FE99296-1488-423E-8968-C8F902C04FE5}" srcOrd="1" destOrd="0" presId="urn:microsoft.com/office/officeart/2018/2/layout/IconVerticalSolidList"/>
    <dgm:cxn modelId="{BEB6ECEF-4F16-41F3-B894-C3D41C3BD87D}" type="presParOf" srcId="{0AF3517D-CDD0-415C-8405-DD06BBE5D981}" destId="{F65266FC-DC71-4C25-A346-1CE239D38AE9}" srcOrd="2" destOrd="0" presId="urn:microsoft.com/office/officeart/2018/2/layout/IconVerticalSolidList"/>
    <dgm:cxn modelId="{D3797C9C-9A43-41CE-9A54-F704B20F85DE}" type="presParOf" srcId="{0AF3517D-CDD0-415C-8405-DD06BBE5D981}" destId="{5ED801EC-260A-4A61-8F39-51EECCB337C6}" srcOrd="3" destOrd="0" presId="urn:microsoft.com/office/officeart/2018/2/layout/IconVerticalSolidList"/>
    <dgm:cxn modelId="{14F8C347-5054-4BD4-AFE9-B08AC6652F81}" type="presParOf" srcId="{794BC49F-A0EC-4711-9070-19B6FDE50F08}" destId="{8C15CF1B-98AE-4299-9334-736BF9C21639}" srcOrd="3" destOrd="0" presId="urn:microsoft.com/office/officeart/2018/2/layout/IconVerticalSolidList"/>
    <dgm:cxn modelId="{35B7ABC6-4DB8-40FA-A016-C037CA02F05D}" type="presParOf" srcId="{794BC49F-A0EC-4711-9070-19B6FDE50F08}" destId="{25EF82DB-BE62-449D-B6A0-5ACA3BC593A2}" srcOrd="4" destOrd="0" presId="urn:microsoft.com/office/officeart/2018/2/layout/IconVerticalSolidList"/>
    <dgm:cxn modelId="{03F261A5-FF52-43D8-BF9E-EBBA53E158FC}" type="presParOf" srcId="{25EF82DB-BE62-449D-B6A0-5ACA3BC593A2}" destId="{66A9570D-7446-44F4-AA61-D97F0C62A843}" srcOrd="0" destOrd="0" presId="urn:microsoft.com/office/officeart/2018/2/layout/IconVerticalSolidList"/>
    <dgm:cxn modelId="{922545C0-53E5-4D29-B1AC-A4EEE8180302}" type="presParOf" srcId="{25EF82DB-BE62-449D-B6A0-5ACA3BC593A2}" destId="{BEBEA346-147D-4711-A5E2-D1B63A5E696C}" srcOrd="1" destOrd="0" presId="urn:microsoft.com/office/officeart/2018/2/layout/IconVerticalSolidList"/>
    <dgm:cxn modelId="{6793F3DE-68B4-4D22-9C80-DF4BA9727D7F}" type="presParOf" srcId="{25EF82DB-BE62-449D-B6A0-5ACA3BC593A2}" destId="{8E7788C2-05D6-444E-A87C-260E37B8C918}" srcOrd="2" destOrd="0" presId="urn:microsoft.com/office/officeart/2018/2/layout/IconVerticalSolidList"/>
    <dgm:cxn modelId="{C1D75F5B-BD3E-47A1-AC0E-B076C35F81C8}" type="presParOf" srcId="{25EF82DB-BE62-449D-B6A0-5ACA3BC593A2}" destId="{7EDFB8C2-1E19-4791-81A6-43772BCA0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AD582D-3645-40A9-9110-8B6D76525963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5F8F00-3D65-49AD-A555-348532E3F507}">
      <dgm:prSet/>
      <dgm:spPr/>
      <dgm:t>
        <a:bodyPr/>
        <a:lstStyle/>
        <a:p>
          <a:r>
            <a:rPr lang="en-MY" b="1"/>
            <a:t>Threats:</a:t>
          </a:r>
          <a:r>
            <a:rPr lang="en-MY"/>
            <a:t> Actions or events that compromise system integrity, confidentiality, or availability.</a:t>
          </a:r>
          <a:endParaRPr lang="en-US"/>
        </a:p>
      </dgm:t>
    </dgm:pt>
    <dgm:pt modelId="{4D05E44C-D455-43A5-A228-B04421CC7736}" type="parTrans" cxnId="{F05696F2-C3D7-4155-80AC-09962A47A3A9}">
      <dgm:prSet/>
      <dgm:spPr/>
      <dgm:t>
        <a:bodyPr/>
        <a:lstStyle/>
        <a:p>
          <a:endParaRPr lang="en-US"/>
        </a:p>
      </dgm:t>
    </dgm:pt>
    <dgm:pt modelId="{F5E566B9-437E-46E4-BB13-8AE9B668D6B8}" type="sibTrans" cxnId="{F05696F2-C3D7-4155-80AC-09962A47A3A9}">
      <dgm:prSet/>
      <dgm:spPr/>
      <dgm:t>
        <a:bodyPr/>
        <a:lstStyle/>
        <a:p>
          <a:endParaRPr lang="en-US"/>
        </a:p>
      </dgm:t>
    </dgm:pt>
    <dgm:pt modelId="{9539AF33-A5B0-49CF-B2FD-DAEE99038175}">
      <dgm:prSet/>
      <dgm:spPr/>
      <dgm:t>
        <a:bodyPr/>
        <a:lstStyle/>
        <a:p>
          <a:r>
            <a:rPr lang="en-MY" b="1"/>
            <a:t>Defense Technologies:</a:t>
          </a:r>
          <a:endParaRPr lang="en-US"/>
        </a:p>
      </dgm:t>
    </dgm:pt>
    <dgm:pt modelId="{E444F932-D97C-4663-ACA7-4E2E3A891D8C}" type="parTrans" cxnId="{2CC3B956-E46D-43C4-8465-827C9189E6E2}">
      <dgm:prSet/>
      <dgm:spPr/>
      <dgm:t>
        <a:bodyPr/>
        <a:lstStyle/>
        <a:p>
          <a:endParaRPr lang="en-US"/>
        </a:p>
      </dgm:t>
    </dgm:pt>
    <dgm:pt modelId="{C1FC24EE-79EC-47DF-A30B-6B9ADEAE6DE6}" type="sibTrans" cxnId="{2CC3B956-E46D-43C4-8465-827C9189E6E2}">
      <dgm:prSet/>
      <dgm:spPr/>
      <dgm:t>
        <a:bodyPr/>
        <a:lstStyle/>
        <a:p>
          <a:endParaRPr lang="en-US"/>
        </a:p>
      </dgm:t>
    </dgm:pt>
    <dgm:pt modelId="{968D6CF6-0ECD-4FD7-A79A-8ECA26855A20}">
      <dgm:prSet/>
      <dgm:spPr/>
      <dgm:t>
        <a:bodyPr/>
        <a:lstStyle/>
        <a:p>
          <a:r>
            <a:rPr lang="en-MY"/>
            <a:t>Firewalls filter network traffic.</a:t>
          </a:r>
          <a:endParaRPr lang="en-US"/>
        </a:p>
      </dgm:t>
    </dgm:pt>
    <dgm:pt modelId="{B7106A34-B6DD-4406-A1E0-4F1EC9B335C7}" type="parTrans" cxnId="{501AF79C-14DF-45F4-8D68-2239F48DADA4}">
      <dgm:prSet/>
      <dgm:spPr/>
      <dgm:t>
        <a:bodyPr/>
        <a:lstStyle/>
        <a:p>
          <a:endParaRPr lang="en-US"/>
        </a:p>
      </dgm:t>
    </dgm:pt>
    <dgm:pt modelId="{0A2D57BF-416F-40AB-B7E1-05EF7C7058DB}" type="sibTrans" cxnId="{501AF79C-14DF-45F4-8D68-2239F48DADA4}">
      <dgm:prSet/>
      <dgm:spPr/>
      <dgm:t>
        <a:bodyPr/>
        <a:lstStyle/>
        <a:p>
          <a:endParaRPr lang="en-US"/>
        </a:p>
      </dgm:t>
    </dgm:pt>
    <dgm:pt modelId="{04028B99-E005-4400-9267-C19774D3AA7A}">
      <dgm:prSet/>
      <dgm:spPr/>
      <dgm:t>
        <a:bodyPr/>
        <a:lstStyle/>
        <a:p>
          <a:r>
            <a:rPr lang="en-MY"/>
            <a:t>Intrusion Detection Systems (IDS) monitor suspicious activity.</a:t>
          </a:r>
          <a:endParaRPr lang="en-US"/>
        </a:p>
      </dgm:t>
    </dgm:pt>
    <dgm:pt modelId="{42C40EC0-B06B-4A7D-AC7C-0C6A2C40189F}" type="parTrans" cxnId="{5DD07842-B1DC-49C0-8936-16B37A290691}">
      <dgm:prSet/>
      <dgm:spPr/>
      <dgm:t>
        <a:bodyPr/>
        <a:lstStyle/>
        <a:p>
          <a:endParaRPr lang="en-US"/>
        </a:p>
      </dgm:t>
    </dgm:pt>
    <dgm:pt modelId="{9958695F-0F66-45C4-B26E-BF3A22466B9E}" type="sibTrans" cxnId="{5DD07842-B1DC-49C0-8936-16B37A290691}">
      <dgm:prSet/>
      <dgm:spPr/>
      <dgm:t>
        <a:bodyPr/>
        <a:lstStyle/>
        <a:p>
          <a:endParaRPr lang="en-US"/>
        </a:p>
      </dgm:t>
    </dgm:pt>
    <dgm:pt modelId="{4C3701C9-C068-403F-93A3-EB5828E770EC}">
      <dgm:prSet/>
      <dgm:spPr/>
      <dgm:t>
        <a:bodyPr/>
        <a:lstStyle/>
        <a:p>
          <a:r>
            <a:rPr lang="en-MY"/>
            <a:t>Encryption secures data during transmission and storage.</a:t>
          </a:r>
          <a:endParaRPr lang="en-US"/>
        </a:p>
      </dgm:t>
    </dgm:pt>
    <dgm:pt modelId="{1784627F-D8A6-4EA1-B65E-E8FE97921862}" type="parTrans" cxnId="{FA819241-B394-4E1B-9CBC-01BF2BFCB27C}">
      <dgm:prSet/>
      <dgm:spPr/>
      <dgm:t>
        <a:bodyPr/>
        <a:lstStyle/>
        <a:p>
          <a:endParaRPr lang="en-US"/>
        </a:p>
      </dgm:t>
    </dgm:pt>
    <dgm:pt modelId="{D61D9091-9387-4401-82C6-F2E1B3083C91}" type="sibTrans" cxnId="{FA819241-B394-4E1B-9CBC-01BF2BFCB27C}">
      <dgm:prSet/>
      <dgm:spPr/>
      <dgm:t>
        <a:bodyPr/>
        <a:lstStyle/>
        <a:p>
          <a:endParaRPr lang="en-US"/>
        </a:p>
      </dgm:t>
    </dgm:pt>
    <dgm:pt modelId="{6190657F-8C21-9A4F-8195-FB132BF7458C}" type="pres">
      <dgm:prSet presAssocID="{F6AD582D-3645-40A9-9110-8B6D76525963}" presName="Name0" presStyleCnt="0">
        <dgm:presLayoutVars>
          <dgm:dir/>
          <dgm:animLvl val="lvl"/>
          <dgm:resizeHandles val="exact"/>
        </dgm:presLayoutVars>
      </dgm:prSet>
      <dgm:spPr/>
    </dgm:pt>
    <dgm:pt modelId="{03BFCBF1-39C3-D442-9D9C-2201D3FC42F6}" type="pres">
      <dgm:prSet presAssocID="{9539AF33-A5B0-49CF-B2FD-DAEE99038175}" presName="boxAndChildren" presStyleCnt="0"/>
      <dgm:spPr/>
    </dgm:pt>
    <dgm:pt modelId="{205EFC4C-F58B-D446-BE70-6437C59D198A}" type="pres">
      <dgm:prSet presAssocID="{9539AF33-A5B0-49CF-B2FD-DAEE99038175}" presName="parentTextBox" presStyleLbl="node1" presStyleIdx="0" presStyleCnt="2"/>
      <dgm:spPr/>
    </dgm:pt>
    <dgm:pt modelId="{FEDE2045-051C-7047-95EC-732061AD945B}" type="pres">
      <dgm:prSet presAssocID="{9539AF33-A5B0-49CF-B2FD-DAEE99038175}" presName="entireBox" presStyleLbl="node1" presStyleIdx="0" presStyleCnt="2"/>
      <dgm:spPr/>
    </dgm:pt>
    <dgm:pt modelId="{37742757-65E7-D947-9C3E-4C8E454B60D8}" type="pres">
      <dgm:prSet presAssocID="{9539AF33-A5B0-49CF-B2FD-DAEE99038175}" presName="descendantBox" presStyleCnt="0"/>
      <dgm:spPr/>
    </dgm:pt>
    <dgm:pt modelId="{315FF48E-28A5-E642-8DF7-C1E4A717D719}" type="pres">
      <dgm:prSet presAssocID="{968D6CF6-0ECD-4FD7-A79A-8ECA26855A20}" presName="childTextBox" presStyleLbl="fgAccFollowNode1" presStyleIdx="0" presStyleCnt="3">
        <dgm:presLayoutVars>
          <dgm:bulletEnabled val="1"/>
        </dgm:presLayoutVars>
      </dgm:prSet>
      <dgm:spPr/>
    </dgm:pt>
    <dgm:pt modelId="{4E3AF788-9A35-0742-A874-BAD0247CA21F}" type="pres">
      <dgm:prSet presAssocID="{04028B99-E005-4400-9267-C19774D3AA7A}" presName="childTextBox" presStyleLbl="fgAccFollowNode1" presStyleIdx="1" presStyleCnt="3">
        <dgm:presLayoutVars>
          <dgm:bulletEnabled val="1"/>
        </dgm:presLayoutVars>
      </dgm:prSet>
      <dgm:spPr/>
    </dgm:pt>
    <dgm:pt modelId="{C996094C-EF2C-0341-9D5E-42DE160C9815}" type="pres">
      <dgm:prSet presAssocID="{4C3701C9-C068-403F-93A3-EB5828E770EC}" presName="childTextBox" presStyleLbl="fgAccFollowNode1" presStyleIdx="2" presStyleCnt="3">
        <dgm:presLayoutVars>
          <dgm:bulletEnabled val="1"/>
        </dgm:presLayoutVars>
      </dgm:prSet>
      <dgm:spPr/>
    </dgm:pt>
    <dgm:pt modelId="{5D50E2A2-A6E8-3F40-96DA-A30D34BD68F9}" type="pres">
      <dgm:prSet presAssocID="{F5E566B9-437E-46E4-BB13-8AE9B668D6B8}" presName="sp" presStyleCnt="0"/>
      <dgm:spPr/>
    </dgm:pt>
    <dgm:pt modelId="{82C03D1F-0366-4D4C-B1E4-ECCED17E1C44}" type="pres">
      <dgm:prSet presAssocID="{C75F8F00-3D65-49AD-A555-348532E3F507}" presName="arrowAndChildren" presStyleCnt="0"/>
      <dgm:spPr/>
    </dgm:pt>
    <dgm:pt modelId="{49B4612C-4E4A-5742-B66C-D5327D18AB91}" type="pres">
      <dgm:prSet presAssocID="{C75F8F00-3D65-49AD-A555-348532E3F507}" presName="parentTextArrow" presStyleLbl="node1" presStyleIdx="1" presStyleCnt="2"/>
      <dgm:spPr/>
    </dgm:pt>
  </dgm:ptLst>
  <dgm:cxnLst>
    <dgm:cxn modelId="{943A291B-37EB-4F4A-8335-B381A1C3AEFA}" type="presOf" srcId="{9539AF33-A5B0-49CF-B2FD-DAEE99038175}" destId="{205EFC4C-F58B-D446-BE70-6437C59D198A}" srcOrd="0" destOrd="0" presId="urn:microsoft.com/office/officeart/2005/8/layout/process4"/>
    <dgm:cxn modelId="{D2649C39-1E12-6747-9CFF-F1555D5BDCBD}" type="presOf" srcId="{C75F8F00-3D65-49AD-A555-348532E3F507}" destId="{49B4612C-4E4A-5742-B66C-D5327D18AB91}" srcOrd="0" destOrd="0" presId="urn:microsoft.com/office/officeart/2005/8/layout/process4"/>
    <dgm:cxn modelId="{A4477D3E-7254-464F-980C-EACE2D35B827}" type="presOf" srcId="{04028B99-E005-4400-9267-C19774D3AA7A}" destId="{4E3AF788-9A35-0742-A874-BAD0247CA21F}" srcOrd="0" destOrd="0" presId="urn:microsoft.com/office/officeart/2005/8/layout/process4"/>
    <dgm:cxn modelId="{FA819241-B394-4E1B-9CBC-01BF2BFCB27C}" srcId="{9539AF33-A5B0-49CF-B2FD-DAEE99038175}" destId="{4C3701C9-C068-403F-93A3-EB5828E770EC}" srcOrd="2" destOrd="0" parTransId="{1784627F-D8A6-4EA1-B65E-E8FE97921862}" sibTransId="{D61D9091-9387-4401-82C6-F2E1B3083C91}"/>
    <dgm:cxn modelId="{5DD07842-B1DC-49C0-8936-16B37A290691}" srcId="{9539AF33-A5B0-49CF-B2FD-DAEE99038175}" destId="{04028B99-E005-4400-9267-C19774D3AA7A}" srcOrd="1" destOrd="0" parTransId="{42C40EC0-B06B-4A7D-AC7C-0C6A2C40189F}" sibTransId="{9958695F-0F66-45C4-B26E-BF3A22466B9E}"/>
    <dgm:cxn modelId="{CF108A49-BBD1-8B47-8D4F-4E70DB687953}" type="presOf" srcId="{F6AD582D-3645-40A9-9110-8B6D76525963}" destId="{6190657F-8C21-9A4F-8195-FB132BF7458C}" srcOrd="0" destOrd="0" presId="urn:microsoft.com/office/officeart/2005/8/layout/process4"/>
    <dgm:cxn modelId="{C694D34A-0373-8843-8824-E73E24EBF156}" type="presOf" srcId="{968D6CF6-0ECD-4FD7-A79A-8ECA26855A20}" destId="{315FF48E-28A5-E642-8DF7-C1E4A717D719}" srcOrd="0" destOrd="0" presId="urn:microsoft.com/office/officeart/2005/8/layout/process4"/>
    <dgm:cxn modelId="{2CC3B956-E46D-43C4-8465-827C9189E6E2}" srcId="{F6AD582D-3645-40A9-9110-8B6D76525963}" destId="{9539AF33-A5B0-49CF-B2FD-DAEE99038175}" srcOrd="1" destOrd="0" parTransId="{E444F932-D97C-4663-ACA7-4E2E3A891D8C}" sibTransId="{C1FC24EE-79EC-47DF-A30B-6B9ADEAE6DE6}"/>
    <dgm:cxn modelId="{501AF79C-14DF-45F4-8D68-2239F48DADA4}" srcId="{9539AF33-A5B0-49CF-B2FD-DAEE99038175}" destId="{968D6CF6-0ECD-4FD7-A79A-8ECA26855A20}" srcOrd="0" destOrd="0" parTransId="{B7106A34-B6DD-4406-A1E0-4F1EC9B335C7}" sibTransId="{0A2D57BF-416F-40AB-B7E1-05EF7C7058DB}"/>
    <dgm:cxn modelId="{284EF4A5-7825-BC49-B163-D9BF8CBC04F7}" type="presOf" srcId="{9539AF33-A5B0-49CF-B2FD-DAEE99038175}" destId="{FEDE2045-051C-7047-95EC-732061AD945B}" srcOrd="1" destOrd="0" presId="urn:microsoft.com/office/officeart/2005/8/layout/process4"/>
    <dgm:cxn modelId="{2C6342B1-E1A3-3E4D-A3D4-75E28FF59E21}" type="presOf" srcId="{4C3701C9-C068-403F-93A3-EB5828E770EC}" destId="{C996094C-EF2C-0341-9D5E-42DE160C9815}" srcOrd="0" destOrd="0" presId="urn:microsoft.com/office/officeart/2005/8/layout/process4"/>
    <dgm:cxn modelId="{F05696F2-C3D7-4155-80AC-09962A47A3A9}" srcId="{F6AD582D-3645-40A9-9110-8B6D76525963}" destId="{C75F8F00-3D65-49AD-A555-348532E3F507}" srcOrd="0" destOrd="0" parTransId="{4D05E44C-D455-43A5-A228-B04421CC7736}" sibTransId="{F5E566B9-437E-46E4-BB13-8AE9B668D6B8}"/>
    <dgm:cxn modelId="{B2CBC16E-E9FF-1F47-8CC5-A97E4C1B2276}" type="presParOf" srcId="{6190657F-8C21-9A4F-8195-FB132BF7458C}" destId="{03BFCBF1-39C3-D442-9D9C-2201D3FC42F6}" srcOrd="0" destOrd="0" presId="urn:microsoft.com/office/officeart/2005/8/layout/process4"/>
    <dgm:cxn modelId="{7590B777-2E66-CC49-9194-B2E1B0AD1F9B}" type="presParOf" srcId="{03BFCBF1-39C3-D442-9D9C-2201D3FC42F6}" destId="{205EFC4C-F58B-D446-BE70-6437C59D198A}" srcOrd="0" destOrd="0" presId="urn:microsoft.com/office/officeart/2005/8/layout/process4"/>
    <dgm:cxn modelId="{A7E12CBD-905C-CD4D-80F9-9A9D264E3BDD}" type="presParOf" srcId="{03BFCBF1-39C3-D442-9D9C-2201D3FC42F6}" destId="{FEDE2045-051C-7047-95EC-732061AD945B}" srcOrd="1" destOrd="0" presId="urn:microsoft.com/office/officeart/2005/8/layout/process4"/>
    <dgm:cxn modelId="{AE6B6243-5E0C-A246-8A77-235246A1C27D}" type="presParOf" srcId="{03BFCBF1-39C3-D442-9D9C-2201D3FC42F6}" destId="{37742757-65E7-D947-9C3E-4C8E454B60D8}" srcOrd="2" destOrd="0" presId="urn:microsoft.com/office/officeart/2005/8/layout/process4"/>
    <dgm:cxn modelId="{0CDCBF6F-3676-2E4E-A356-B597DC9B8305}" type="presParOf" srcId="{37742757-65E7-D947-9C3E-4C8E454B60D8}" destId="{315FF48E-28A5-E642-8DF7-C1E4A717D719}" srcOrd="0" destOrd="0" presId="urn:microsoft.com/office/officeart/2005/8/layout/process4"/>
    <dgm:cxn modelId="{73F73479-73B9-544A-B8F3-602C360DA1F5}" type="presParOf" srcId="{37742757-65E7-D947-9C3E-4C8E454B60D8}" destId="{4E3AF788-9A35-0742-A874-BAD0247CA21F}" srcOrd="1" destOrd="0" presId="urn:microsoft.com/office/officeart/2005/8/layout/process4"/>
    <dgm:cxn modelId="{51082C4B-5A3B-3A4A-9A8E-AA2DBBF6F8C2}" type="presParOf" srcId="{37742757-65E7-D947-9C3E-4C8E454B60D8}" destId="{C996094C-EF2C-0341-9D5E-42DE160C9815}" srcOrd="2" destOrd="0" presId="urn:microsoft.com/office/officeart/2005/8/layout/process4"/>
    <dgm:cxn modelId="{5C49E90C-ACA6-1C43-A942-2B158C46485D}" type="presParOf" srcId="{6190657F-8C21-9A4F-8195-FB132BF7458C}" destId="{5D50E2A2-A6E8-3F40-96DA-A30D34BD68F9}" srcOrd="1" destOrd="0" presId="urn:microsoft.com/office/officeart/2005/8/layout/process4"/>
    <dgm:cxn modelId="{FFD2C965-CC8E-564F-9B56-15F8ABA82B5F}" type="presParOf" srcId="{6190657F-8C21-9A4F-8195-FB132BF7458C}" destId="{82C03D1F-0366-4D4C-B1E4-ECCED17E1C44}" srcOrd="2" destOrd="0" presId="urn:microsoft.com/office/officeart/2005/8/layout/process4"/>
    <dgm:cxn modelId="{9E16A9FF-E7E0-FA4E-B29A-7539383C7929}" type="presParOf" srcId="{82C03D1F-0366-4D4C-B1E4-ECCED17E1C44}" destId="{49B4612C-4E4A-5742-B66C-D5327D18AB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6D4843-3C5F-4DAE-A5A6-33B090262CF4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AD9DA8-3930-4CB9-8A50-AFDDCDA2BCBB}">
      <dgm:prSet/>
      <dgm:spPr/>
      <dgm:t>
        <a:bodyPr/>
        <a:lstStyle/>
        <a:p>
          <a:r>
            <a:rPr lang="en-MY" b="1"/>
            <a:t>Malware:</a:t>
          </a:r>
          <a:r>
            <a:rPr lang="en-MY"/>
            <a:t> Viruses, worms, ransomware</a:t>
          </a:r>
          <a:endParaRPr lang="en-US"/>
        </a:p>
      </dgm:t>
    </dgm:pt>
    <dgm:pt modelId="{1148318C-AD60-4EDD-9D2E-DD3CE4873B06}" type="parTrans" cxnId="{05CAC251-A1E2-49BE-9BD9-004E6430C683}">
      <dgm:prSet/>
      <dgm:spPr/>
      <dgm:t>
        <a:bodyPr/>
        <a:lstStyle/>
        <a:p>
          <a:endParaRPr lang="en-US"/>
        </a:p>
      </dgm:t>
    </dgm:pt>
    <dgm:pt modelId="{C1309887-DBDE-4EDE-9AE5-62A5AE3EE6C1}" type="sibTrans" cxnId="{05CAC251-A1E2-49BE-9BD9-004E6430C683}">
      <dgm:prSet/>
      <dgm:spPr/>
      <dgm:t>
        <a:bodyPr/>
        <a:lstStyle/>
        <a:p>
          <a:endParaRPr lang="en-US"/>
        </a:p>
      </dgm:t>
    </dgm:pt>
    <dgm:pt modelId="{45C56738-237C-4FBA-99CC-A5FFFB6E04EE}">
      <dgm:prSet/>
      <dgm:spPr/>
      <dgm:t>
        <a:bodyPr/>
        <a:lstStyle/>
        <a:p>
          <a:r>
            <a:rPr lang="en-MY" b="1"/>
            <a:t>Phishing:</a:t>
          </a:r>
          <a:r>
            <a:rPr lang="en-MY"/>
            <a:t> Fraudulent emails to steal information</a:t>
          </a:r>
          <a:endParaRPr lang="en-US"/>
        </a:p>
      </dgm:t>
    </dgm:pt>
    <dgm:pt modelId="{29392753-E9E9-4FE6-9B8A-6235E1876E48}" type="parTrans" cxnId="{006261EA-EBD3-46E1-A789-F8FAAEC31CF2}">
      <dgm:prSet/>
      <dgm:spPr/>
      <dgm:t>
        <a:bodyPr/>
        <a:lstStyle/>
        <a:p>
          <a:endParaRPr lang="en-US"/>
        </a:p>
      </dgm:t>
    </dgm:pt>
    <dgm:pt modelId="{D4D1B61E-96E1-4465-8373-5DD1557A7DD2}" type="sibTrans" cxnId="{006261EA-EBD3-46E1-A789-F8FAAEC31CF2}">
      <dgm:prSet/>
      <dgm:spPr/>
      <dgm:t>
        <a:bodyPr/>
        <a:lstStyle/>
        <a:p>
          <a:endParaRPr lang="en-US"/>
        </a:p>
      </dgm:t>
    </dgm:pt>
    <dgm:pt modelId="{73E8CF2A-A652-4F3E-90E6-D92DC044E446}">
      <dgm:prSet/>
      <dgm:spPr/>
      <dgm:t>
        <a:bodyPr/>
        <a:lstStyle/>
        <a:p>
          <a:r>
            <a:rPr lang="en-MY" b="1"/>
            <a:t>DDoS:</a:t>
          </a:r>
          <a:r>
            <a:rPr lang="en-MY"/>
            <a:t> Overwhelming systems with excessive traffic</a:t>
          </a:r>
          <a:endParaRPr lang="en-US"/>
        </a:p>
      </dgm:t>
    </dgm:pt>
    <dgm:pt modelId="{D0EF0523-CA1B-4D89-83B8-75AA801AC328}" type="parTrans" cxnId="{D1B28326-95F3-4F52-B890-5CE0F7E34BF0}">
      <dgm:prSet/>
      <dgm:spPr/>
      <dgm:t>
        <a:bodyPr/>
        <a:lstStyle/>
        <a:p>
          <a:endParaRPr lang="en-US"/>
        </a:p>
      </dgm:t>
    </dgm:pt>
    <dgm:pt modelId="{623B95DD-0F52-44C4-A64F-ECE020724C8B}" type="sibTrans" cxnId="{D1B28326-95F3-4F52-B890-5CE0F7E34BF0}">
      <dgm:prSet/>
      <dgm:spPr/>
      <dgm:t>
        <a:bodyPr/>
        <a:lstStyle/>
        <a:p>
          <a:endParaRPr lang="en-US"/>
        </a:p>
      </dgm:t>
    </dgm:pt>
    <dgm:pt modelId="{070C9D6D-1506-4E17-9E0B-795594D73D0B}">
      <dgm:prSet/>
      <dgm:spPr/>
      <dgm:t>
        <a:bodyPr/>
        <a:lstStyle/>
        <a:p>
          <a:r>
            <a:rPr lang="en-MY" b="1"/>
            <a:t>Man-in-the-Middle:</a:t>
          </a:r>
          <a:r>
            <a:rPr lang="en-MY"/>
            <a:t> Intercepting communications</a:t>
          </a:r>
          <a:endParaRPr lang="en-US"/>
        </a:p>
      </dgm:t>
    </dgm:pt>
    <dgm:pt modelId="{4265958A-CB84-4EB3-8412-C3449A8454CA}" type="parTrans" cxnId="{58C5688F-DCDC-44B9-95B4-34AFE83D17DD}">
      <dgm:prSet/>
      <dgm:spPr/>
      <dgm:t>
        <a:bodyPr/>
        <a:lstStyle/>
        <a:p>
          <a:endParaRPr lang="en-US"/>
        </a:p>
      </dgm:t>
    </dgm:pt>
    <dgm:pt modelId="{3050C58E-9825-4E2A-9D0C-97823F3D84B0}" type="sibTrans" cxnId="{58C5688F-DCDC-44B9-95B4-34AFE83D17DD}">
      <dgm:prSet/>
      <dgm:spPr/>
      <dgm:t>
        <a:bodyPr/>
        <a:lstStyle/>
        <a:p>
          <a:endParaRPr lang="en-US"/>
        </a:p>
      </dgm:t>
    </dgm:pt>
    <dgm:pt modelId="{EC31D3E0-F4C0-1D41-9922-993CF7E3A558}" type="pres">
      <dgm:prSet presAssocID="{F36D4843-3C5F-4DAE-A5A6-33B090262CF4}" presName="matrix" presStyleCnt="0">
        <dgm:presLayoutVars>
          <dgm:chMax val="1"/>
          <dgm:dir/>
          <dgm:resizeHandles val="exact"/>
        </dgm:presLayoutVars>
      </dgm:prSet>
      <dgm:spPr/>
    </dgm:pt>
    <dgm:pt modelId="{1057524A-56EC-C84E-B8DF-9DA580E8FC2D}" type="pres">
      <dgm:prSet presAssocID="{F36D4843-3C5F-4DAE-A5A6-33B090262CF4}" presName="diamond" presStyleLbl="bgShp" presStyleIdx="0" presStyleCnt="1"/>
      <dgm:spPr/>
    </dgm:pt>
    <dgm:pt modelId="{2F36C714-EEA3-EF41-BD5E-6F27034A9D7D}" type="pres">
      <dgm:prSet presAssocID="{F36D4843-3C5F-4DAE-A5A6-33B090262CF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10682D0-47C5-7E41-9679-223FB869CF37}" type="pres">
      <dgm:prSet presAssocID="{F36D4843-3C5F-4DAE-A5A6-33B090262C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7537C5-F016-BD41-8AB3-8B6B8FF78A09}" type="pres">
      <dgm:prSet presAssocID="{F36D4843-3C5F-4DAE-A5A6-33B090262C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488566-A35A-FE43-9139-2DBD9FE4C3F1}" type="pres">
      <dgm:prSet presAssocID="{F36D4843-3C5F-4DAE-A5A6-33B090262C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046409-986E-384C-8FD5-94E6A779D45C}" type="presOf" srcId="{73E8CF2A-A652-4F3E-90E6-D92DC044E446}" destId="{027537C5-F016-BD41-8AB3-8B6B8FF78A09}" srcOrd="0" destOrd="0" presId="urn:microsoft.com/office/officeart/2005/8/layout/matrix3"/>
    <dgm:cxn modelId="{DEE3A221-9963-8848-9970-198E3499E27A}" type="presOf" srcId="{070C9D6D-1506-4E17-9E0B-795594D73D0B}" destId="{A1488566-A35A-FE43-9139-2DBD9FE4C3F1}" srcOrd="0" destOrd="0" presId="urn:microsoft.com/office/officeart/2005/8/layout/matrix3"/>
    <dgm:cxn modelId="{D1B28326-95F3-4F52-B890-5CE0F7E34BF0}" srcId="{F36D4843-3C5F-4DAE-A5A6-33B090262CF4}" destId="{73E8CF2A-A652-4F3E-90E6-D92DC044E446}" srcOrd="2" destOrd="0" parTransId="{D0EF0523-CA1B-4D89-83B8-75AA801AC328}" sibTransId="{623B95DD-0F52-44C4-A64F-ECE020724C8B}"/>
    <dgm:cxn modelId="{05CAC251-A1E2-49BE-9BD9-004E6430C683}" srcId="{F36D4843-3C5F-4DAE-A5A6-33B090262CF4}" destId="{CDAD9DA8-3930-4CB9-8A50-AFDDCDA2BCBB}" srcOrd="0" destOrd="0" parTransId="{1148318C-AD60-4EDD-9D2E-DD3CE4873B06}" sibTransId="{C1309887-DBDE-4EDE-9AE5-62A5AE3EE6C1}"/>
    <dgm:cxn modelId="{58C5688F-DCDC-44B9-95B4-34AFE83D17DD}" srcId="{F36D4843-3C5F-4DAE-A5A6-33B090262CF4}" destId="{070C9D6D-1506-4E17-9E0B-795594D73D0B}" srcOrd="3" destOrd="0" parTransId="{4265958A-CB84-4EB3-8412-C3449A8454CA}" sibTransId="{3050C58E-9825-4E2A-9D0C-97823F3D84B0}"/>
    <dgm:cxn modelId="{3778D896-C29A-F747-B1CB-0A9C9276942F}" type="presOf" srcId="{F36D4843-3C5F-4DAE-A5A6-33B090262CF4}" destId="{EC31D3E0-F4C0-1D41-9922-993CF7E3A558}" srcOrd="0" destOrd="0" presId="urn:microsoft.com/office/officeart/2005/8/layout/matrix3"/>
    <dgm:cxn modelId="{F24E15E5-7A96-3343-AA8E-F6498A01D8DE}" type="presOf" srcId="{CDAD9DA8-3930-4CB9-8A50-AFDDCDA2BCBB}" destId="{2F36C714-EEA3-EF41-BD5E-6F27034A9D7D}" srcOrd="0" destOrd="0" presId="urn:microsoft.com/office/officeart/2005/8/layout/matrix3"/>
    <dgm:cxn modelId="{006261EA-EBD3-46E1-A789-F8FAAEC31CF2}" srcId="{F36D4843-3C5F-4DAE-A5A6-33B090262CF4}" destId="{45C56738-237C-4FBA-99CC-A5FFFB6E04EE}" srcOrd="1" destOrd="0" parTransId="{29392753-E9E9-4FE6-9B8A-6235E1876E48}" sibTransId="{D4D1B61E-96E1-4465-8373-5DD1557A7DD2}"/>
    <dgm:cxn modelId="{3FE637F6-BFC2-9745-A59B-74BCBC6DC08B}" type="presOf" srcId="{45C56738-237C-4FBA-99CC-A5FFFB6E04EE}" destId="{910682D0-47C5-7E41-9679-223FB869CF37}" srcOrd="0" destOrd="0" presId="urn:microsoft.com/office/officeart/2005/8/layout/matrix3"/>
    <dgm:cxn modelId="{893382DD-A6CC-174F-BD85-EEEEC9A99DFB}" type="presParOf" srcId="{EC31D3E0-F4C0-1D41-9922-993CF7E3A558}" destId="{1057524A-56EC-C84E-B8DF-9DA580E8FC2D}" srcOrd="0" destOrd="0" presId="urn:microsoft.com/office/officeart/2005/8/layout/matrix3"/>
    <dgm:cxn modelId="{01E71A8B-8D92-4446-BBC2-196CF1E43075}" type="presParOf" srcId="{EC31D3E0-F4C0-1D41-9922-993CF7E3A558}" destId="{2F36C714-EEA3-EF41-BD5E-6F27034A9D7D}" srcOrd="1" destOrd="0" presId="urn:microsoft.com/office/officeart/2005/8/layout/matrix3"/>
    <dgm:cxn modelId="{45022343-9317-BA48-A76D-0D4BD88E036A}" type="presParOf" srcId="{EC31D3E0-F4C0-1D41-9922-993CF7E3A558}" destId="{910682D0-47C5-7E41-9679-223FB869CF37}" srcOrd="2" destOrd="0" presId="urn:microsoft.com/office/officeart/2005/8/layout/matrix3"/>
    <dgm:cxn modelId="{4FD50E84-CFDF-174F-8D5A-94679DA3C21A}" type="presParOf" srcId="{EC31D3E0-F4C0-1D41-9922-993CF7E3A558}" destId="{027537C5-F016-BD41-8AB3-8B6B8FF78A09}" srcOrd="3" destOrd="0" presId="urn:microsoft.com/office/officeart/2005/8/layout/matrix3"/>
    <dgm:cxn modelId="{7CB92F59-D9A6-2644-A37A-5CF7B9CA66CE}" type="presParOf" srcId="{EC31D3E0-F4C0-1D41-9922-993CF7E3A558}" destId="{A1488566-A35A-FE43-9139-2DBD9FE4C3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DD8F49-019A-40FA-8797-8C96B6243D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2815590-F852-41BF-A219-5831901BAF33}">
      <dgm:prSet/>
      <dgm:spPr/>
      <dgm:t>
        <a:bodyPr/>
        <a:lstStyle/>
        <a:p>
          <a:r>
            <a:rPr lang="en-MY"/>
            <a:t>Data breaches leading to loss of sensitive information</a:t>
          </a:r>
          <a:endParaRPr lang="en-US"/>
        </a:p>
      </dgm:t>
    </dgm:pt>
    <dgm:pt modelId="{F14963AF-52FE-455E-B009-2AF1D8FDFCD0}" type="parTrans" cxnId="{60B44E0D-9F22-46B1-989E-A7D22FC91C97}">
      <dgm:prSet/>
      <dgm:spPr/>
      <dgm:t>
        <a:bodyPr/>
        <a:lstStyle/>
        <a:p>
          <a:endParaRPr lang="en-US"/>
        </a:p>
      </dgm:t>
    </dgm:pt>
    <dgm:pt modelId="{703F74ED-7E73-41E9-B546-FABDBE9F6117}" type="sibTrans" cxnId="{60B44E0D-9F22-46B1-989E-A7D22FC91C97}">
      <dgm:prSet/>
      <dgm:spPr/>
      <dgm:t>
        <a:bodyPr/>
        <a:lstStyle/>
        <a:p>
          <a:endParaRPr lang="en-US"/>
        </a:p>
      </dgm:t>
    </dgm:pt>
    <dgm:pt modelId="{703FF336-BD58-424E-AB59-86E9C30813A6}">
      <dgm:prSet/>
      <dgm:spPr/>
      <dgm:t>
        <a:bodyPr/>
        <a:lstStyle/>
        <a:p>
          <a:r>
            <a:rPr lang="en-MY"/>
            <a:t>Financial losses due to business disruption</a:t>
          </a:r>
          <a:endParaRPr lang="en-US"/>
        </a:p>
      </dgm:t>
    </dgm:pt>
    <dgm:pt modelId="{8A5E5BB9-6A4C-46D8-80C9-3BE70790C647}" type="parTrans" cxnId="{9A50F90E-C94B-47B9-9930-D75424DCF540}">
      <dgm:prSet/>
      <dgm:spPr/>
      <dgm:t>
        <a:bodyPr/>
        <a:lstStyle/>
        <a:p>
          <a:endParaRPr lang="en-US"/>
        </a:p>
      </dgm:t>
    </dgm:pt>
    <dgm:pt modelId="{FA2E1364-CC9C-4C95-9BC2-DA8A7938758A}" type="sibTrans" cxnId="{9A50F90E-C94B-47B9-9930-D75424DCF540}">
      <dgm:prSet/>
      <dgm:spPr/>
      <dgm:t>
        <a:bodyPr/>
        <a:lstStyle/>
        <a:p>
          <a:endParaRPr lang="en-US"/>
        </a:p>
      </dgm:t>
    </dgm:pt>
    <dgm:pt modelId="{913DFBE6-3C1A-437A-877E-6039C1CA5237}">
      <dgm:prSet/>
      <dgm:spPr/>
      <dgm:t>
        <a:bodyPr/>
        <a:lstStyle/>
        <a:p>
          <a:r>
            <a:rPr lang="en-MY"/>
            <a:t>Reputational damage affecting customer trust</a:t>
          </a:r>
          <a:endParaRPr lang="en-US"/>
        </a:p>
      </dgm:t>
    </dgm:pt>
    <dgm:pt modelId="{A46F45E4-BF25-4DFB-A3E8-84E71DFA49AB}" type="parTrans" cxnId="{FE897933-8B46-4321-B406-E44F8AA98E52}">
      <dgm:prSet/>
      <dgm:spPr/>
      <dgm:t>
        <a:bodyPr/>
        <a:lstStyle/>
        <a:p>
          <a:endParaRPr lang="en-US"/>
        </a:p>
      </dgm:t>
    </dgm:pt>
    <dgm:pt modelId="{48F2641D-317F-4722-8818-B795768913E5}" type="sibTrans" cxnId="{FE897933-8B46-4321-B406-E44F8AA98E52}">
      <dgm:prSet/>
      <dgm:spPr/>
      <dgm:t>
        <a:bodyPr/>
        <a:lstStyle/>
        <a:p>
          <a:endParaRPr lang="en-US"/>
        </a:p>
      </dgm:t>
    </dgm:pt>
    <dgm:pt modelId="{0BDBFA5A-C1EC-4957-9664-EF39237578BB}">
      <dgm:prSet/>
      <dgm:spPr/>
      <dgm:t>
        <a:bodyPr/>
        <a:lstStyle/>
        <a:p>
          <a:r>
            <a:rPr lang="en-MY"/>
            <a:t>Legal consequences from non-compliance</a:t>
          </a:r>
          <a:endParaRPr lang="en-US"/>
        </a:p>
      </dgm:t>
    </dgm:pt>
    <dgm:pt modelId="{CD50E09D-54DA-46E4-A35C-5ADD6044A6E3}" type="parTrans" cxnId="{6945DC8C-F2B5-448D-B19F-F57B61224EBA}">
      <dgm:prSet/>
      <dgm:spPr/>
      <dgm:t>
        <a:bodyPr/>
        <a:lstStyle/>
        <a:p>
          <a:endParaRPr lang="en-US"/>
        </a:p>
      </dgm:t>
    </dgm:pt>
    <dgm:pt modelId="{01B75694-D3EA-4AE9-BE3F-E21E33DF813E}" type="sibTrans" cxnId="{6945DC8C-F2B5-448D-B19F-F57B61224EBA}">
      <dgm:prSet/>
      <dgm:spPr/>
      <dgm:t>
        <a:bodyPr/>
        <a:lstStyle/>
        <a:p>
          <a:endParaRPr lang="en-US"/>
        </a:p>
      </dgm:t>
    </dgm:pt>
    <dgm:pt modelId="{B4F75171-F404-4B57-9295-7FEABE75B8A7}" type="pres">
      <dgm:prSet presAssocID="{B8DD8F49-019A-40FA-8797-8C96B6243D00}" presName="root" presStyleCnt="0">
        <dgm:presLayoutVars>
          <dgm:dir/>
          <dgm:resizeHandles val="exact"/>
        </dgm:presLayoutVars>
      </dgm:prSet>
      <dgm:spPr/>
    </dgm:pt>
    <dgm:pt modelId="{1CABC9B4-D543-4A53-A3F9-E8AB906918F2}" type="pres">
      <dgm:prSet presAssocID="{B8DD8F49-019A-40FA-8797-8C96B6243D00}" presName="container" presStyleCnt="0">
        <dgm:presLayoutVars>
          <dgm:dir/>
          <dgm:resizeHandles val="exact"/>
        </dgm:presLayoutVars>
      </dgm:prSet>
      <dgm:spPr/>
    </dgm:pt>
    <dgm:pt modelId="{3B250013-21AC-4DFC-AEA6-8A43EA403630}" type="pres">
      <dgm:prSet presAssocID="{62815590-F852-41BF-A219-5831901BAF33}" presName="compNode" presStyleCnt="0"/>
      <dgm:spPr/>
    </dgm:pt>
    <dgm:pt modelId="{E26C2449-4269-4F7F-88F9-5F591E0EEF60}" type="pres">
      <dgm:prSet presAssocID="{62815590-F852-41BF-A219-5831901BAF33}" presName="iconBgRect" presStyleLbl="bgShp" presStyleIdx="0" presStyleCnt="4"/>
      <dgm:spPr/>
    </dgm:pt>
    <dgm:pt modelId="{6332E0BE-EF3A-48C0-AB23-80246536351B}" type="pres">
      <dgm:prSet presAssocID="{62815590-F852-41BF-A219-5831901BAF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941F6D4-BB95-472B-AF9F-40205706F14B}" type="pres">
      <dgm:prSet presAssocID="{62815590-F852-41BF-A219-5831901BAF33}" presName="spaceRect" presStyleCnt="0"/>
      <dgm:spPr/>
    </dgm:pt>
    <dgm:pt modelId="{36B73F03-9162-4E7B-AC7C-8A088272DB19}" type="pres">
      <dgm:prSet presAssocID="{62815590-F852-41BF-A219-5831901BAF33}" presName="textRect" presStyleLbl="revTx" presStyleIdx="0" presStyleCnt="4">
        <dgm:presLayoutVars>
          <dgm:chMax val="1"/>
          <dgm:chPref val="1"/>
        </dgm:presLayoutVars>
      </dgm:prSet>
      <dgm:spPr/>
    </dgm:pt>
    <dgm:pt modelId="{D2ED8DB1-FBA3-4F21-B228-C1FA1BACD641}" type="pres">
      <dgm:prSet presAssocID="{703F74ED-7E73-41E9-B546-FABDBE9F6117}" presName="sibTrans" presStyleLbl="sibTrans2D1" presStyleIdx="0" presStyleCnt="0"/>
      <dgm:spPr/>
    </dgm:pt>
    <dgm:pt modelId="{0921A611-9C69-422B-BD59-57A045AE52C8}" type="pres">
      <dgm:prSet presAssocID="{703FF336-BD58-424E-AB59-86E9C30813A6}" presName="compNode" presStyleCnt="0"/>
      <dgm:spPr/>
    </dgm:pt>
    <dgm:pt modelId="{A3ED65EF-698E-4E46-86B6-4B233AD08CA0}" type="pres">
      <dgm:prSet presAssocID="{703FF336-BD58-424E-AB59-86E9C30813A6}" presName="iconBgRect" presStyleLbl="bgShp" presStyleIdx="1" presStyleCnt="4"/>
      <dgm:spPr/>
    </dgm:pt>
    <dgm:pt modelId="{3612110B-D0DC-4F28-881B-D9860202B361}" type="pres">
      <dgm:prSet presAssocID="{703FF336-BD58-424E-AB59-86E9C30813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D84FB95-B299-4E15-A1E2-AB349D5C2236}" type="pres">
      <dgm:prSet presAssocID="{703FF336-BD58-424E-AB59-86E9C30813A6}" presName="spaceRect" presStyleCnt="0"/>
      <dgm:spPr/>
    </dgm:pt>
    <dgm:pt modelId="{B5C2A411-555D-49D0-8CE4-4EDA43544FD0}" type="pres">
      <dgm:prSet presAssocID="{703FF336-BD58-424E-AB59-86E9C30813A6}" presName="textRect" presStyleLbl="revTx" presStyleIdx="1" presStyleCnt="4">
        <dgm:presLayoutVars>
          <dgm:chMax val="1"/>
          <dgm:chPref val="1"/>
        </dgm:presLayoutVars>
      </dgm:prSet>
      <dgm:spPr/>
    </dgm:pt>
    <dgm:pt modelId="{8BE3B69B-61EF-4976-AA43-C74723EB679C}" type="pres">
      <dgm:prSet presAssocID="{FA2E1364-CC9C-4C95-9BC2-DA8A7938758A}" presName="sibTrans" presStyleLbl="sibTrans2D1" presStyleIdx="0" presStyleCnt="0"/>
      <dgm:spPr/>
    </dgm:pt>
    <dgm:pt modelId="{27EF1C0D-8888-4D37-BE53-64327432E251}" type="pres">
      <dgm:prSet presAssocID="{913DFBE6-3C1A-437A-877E-6039C1CA5237}" presName="compNode" presStyleCnt="0"/>
      <dgm:spPr/>
    </dgm:pt>
    <dgm:pt modelId="{6AAED15A-A27D-45FE-B102-A9EFDF484A47}" type="pres">
      <dgm:prSet presAssocID="{913DFBE6-3C1A-437A-877E-6039C1CA5237}" presName="iconBgRect" presStyleLbl="bgShp" presStyleIdx="2" presStyleCnt="4"/>
      <dgm:spPr/>
    </dgm:pt>
    <dgm:pt modelId="{682A0F41-0D04-4308-AEDE-EA260E1B0BCB}" type="pres">
      <dgm:prSet presAssocID="{913DFBE6-3C1A-437A-877E-6039C1CA5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C2701622-446E-4A6C-AEE7-A9B9783CC1BE}" type="pres">
      <dgm:prSet presAssocID="{913DFBE6-3C1A-437A-877E-6039C1CA5237}" presName="spaceRect" presStyleCnt="0"/>
      <dgm:spPr/>
    </dgm:pt>
    <dgm:pt modelId="{289E2642-BD25-4C9A-849F-8F917F639504}" type="pres">
      <dgm:prSet presAssocID="{913DFBE6-3C1A-437A-877E-6039C1CA5237}" presName="textRect" presStyleLbl="revTx" presStyleIdx="2" presStyleCnt="4">
        <dgm:presLayoutVars>
          <dgm:chMax val="1"/>
          <dgm:chPref val="1"/>
        </dgm:presLayoutVars>
      </dgm:prSet>
      <dgm:spPr/>
    </dgm:pt>
    <dgm:pt modelId="{E7D94FAC-AED1-4974-A0E9-42C3E21E620B}" type="pres">
      <dgm:prSet presAssocID="{48F2641D-317F-4722-8818-B795768913E5}" presName="sibTrans" presStyleLbl="sibTrans2D1" presStyleIdx="0" presStyleCnt="0"/>
      <dgm:spPr/>
    </dgm:pt>
    <dgm:pt modelId="{7F074447-6FB6-44BF-97A2-EF0777360E37}" type="pres">
      <dgm:prSet presAssocID="{0BDBFA5A-C1EC-4957-9664-EF39237578BB}" presName="compNode" presStyleCnt="0"/>
      <dgm:spPr/>
    </dgm:pt>
    <dgm:pt modelId="{7D33DC65-DBC5-4BB4-ACF7-51C4D6EC4421}" type="pres">
      <dgm:prSet presAssocID="{0BDBFA5A-C1EC-4957-9664-EF39237578BB}" presName="iconBgRect" presStyleLbl="bgShp" presStyleIdx="3" presStyleCnt="4"/>
      <dgm:spPr/>
    </dgm:pt>
    <dgm:pt modelId="{1A5C84AB-C0D5-4542-9BB1-EC501D96AFD2}" type="pres">
      <dgm:prSet presAssocID="{0BDBFA5A-C1EC-4957-9664-EF39237578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109E766-061C-455A-ABC6-5B8684CF1BE4}" type="pres">
      <dgm:prSet presAssocID="{0BDBFA5A-C1EC-4957-9664-EF39237578BB}" presName="spaceRect" presStyleCnt="0"/>
      <dgm:spPr/>
    </dgm:pt>
    <dgm:pt modelId="{42D55D44-DC2B-43FE-95E7-EDB6412C167D}" type="pres">
      <dgm:prSet presAssocID="{0BDBFA5A-C1EC-4957-9664-EF39237578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B44E0D-9F22-46B1-989E-A7D22FC91C97}" srcId="{B8DD8F49-019A-40FA-8797-8C96B6243D00}" destId="{62815590-F852-41BF-A219-5831901BAF33}" srcOrd="0" destOrd="0" parTransId="{F14963AF-52FE-455E-B009-2AF1D8FDFCD0}" sibTransId="{703F74ED-7E73-41E9-B546-FABDBE9F6117}"/>
    <dgm:cxn modelId="{9A50F90E-C94B-47B9-9930-D75424DCF540}" srcId="{B8DD8F49-019A-40FA-8797-8C96B6243D00}" destId="{703FF336-BD58-424E-AB59-86E9C30813A6}" srcOrd="1" destOrd="0" parTransId="{8A5E5BB9-6A4C-46D8-80C9-3BE70790C647}" sibTransId="{FA2E1364-CC9C-4C95-9BC2-DA8A7938758A}"/>
    <dgm:cxn modelId="{FE897933-8B46-4321-B406-E44F8AA98E52}" srcId="{B8DD8F49-019A-40FA-8797-8C96B6243D00}" destId="{913DFBE6-3C1A-437A-877E-6039C1CA5237}" srcOrd="2" destOrd="0" parTransId="{A46F45E4-BF25-4DFB-A3E8-84E71DFA49AB}" sibTransId="{48F2641D-317F-4722-8818-B795768913E5}"/>
    <dgm:cxn modelId="{D2BF1D59-5595-4187-9E12-6B63A4572FEF}" type="presOf" srcId="{48F2641D-317F-4722-8818-B795768913E5}" destId="{E7D94FAC-AED1-4974-A0E9-42C3E21E620B}" srcOrd="0" destOrd="0" presId="urn:microsoft.com/office/officeart/2018/2/layout/IconCircleList"/>
    <dgm:cxn modelId="{4972715E-6AE9-44CC-A3C6-2E296B4DF8A0}" type="presOf" srcId="{62815590-F852-41BF-A219-5831901BAF33}" destId="{36B73F03-9162-4E7B-AC7C-8A088272DB19}" srcOrd="0" destOrd="0" presId="urn:microsoft.com/office/officeart/2018/2/layout/IconCircleList"/>
    <dgm:cxn modelId="{6945DC8C-F2B5-448D-B19F-F57B61224EBA}" srcId="{B8DD8F49-019A-40FA-8797-8C96B6243D00}" destId="{0BDBFA5A-C1EC-4957-9664-EF39237578BB}" srcOrd="3" destOrd="0" parTransId="{CD50E09D-54DA-46E4-A35C-5ADD6044A6E3}" sibTransId="{01B75694-D3EA-4AE9-BE3F-E21E33DF813E}"/>
    <dgm:cxn modelId="{3E038B8D-B22B-4D89-86F4-3C65D6D0B4D8}" type="presOf" srcId="{703F74ED-7E73-41E9-B546-FABDBE9F6117}" destId="{D2ED8DB1-FBA3-4F21-B228-C1FA1BACD641}" srcOrd="0" destOrd="0" presId="urn:microsoft.com/office/officeart/2018/2/layout/IconCircleList"/>
    <dgm:cxn modelId="{BCA6279C-AD3B-4AC1-BF87-A6AB722B5ABC}" type="presOf" srcId="{913DFBE6-3C1A-437A-877E-6039C1CA5237}" destId="{289E2642-BD25-4C9A-849F-8F917F639504}" srcOrd="0" destOrd="0" presId="urn:microsoft.com/office/officeart/2018/2/layout/IconCircleList"/>
    <dgm:cxn modelId="{91F59BB8-A033-4430-97A3-ECFF8CC16D65}" type="presOf" srcId="{B8DD8F49-019A-40FA-8797-8C96B6243D00}" destId="{B4F75171-F404-4B57-9295-7FEABE75B8A7}" srcOrd="0" destOrd="0" presId="urn:microsoft.com/office/officeart/2018/2/layout/IconCircleList"/>
    <dgm:cxn modelId="{028770C8-9923-4A83-8564-CCF26E088681}" type="presOf" srcId="{703FF336-BD58-424E-AB59-86E9C30813A6}" destId="{B5C2A411-555D-49D0-8CE4-4EDA43544FD0}" srcOrd="0" destOrd="0" presId="urn:microsoft.com/office/officeart/2018/2/layout/IconCircleList"/>
    <dgm:cxn modelId="{2F163FD8-C444-43E2-A92E-0D32DB1C6A7E}" type="presOf" srcId="{FA2E1364-CC9C-4C95-9BC2-DA8A7938758A}" destId="{8BE3B69B-61EF-4976-AA43-C74723EB679C}" srcOrd="0" destOrd="0" presId="urn:microsoft.com/office/officeart/2018/2/layout/IconCircleList"/>
    <dgm:cxn modelId="{87A3CCE4-21DE-4BC1-B65F-B3FC4903D916}" type="presOf" srcId="{0BDBFA5A-C1EC-4957-9664-EF39237578BB}" destId="{42D55D44-DC2B-43FE-95E7-EDB6412C167D}" srcOrd="0" destOrd="0" presId="urn:microsoft.com/office/officeart/2018/2/layout/IconCircleList"/>
    <dgm:cxn modelId="{AE7D1BE1-97E2-4132-96F3-9D165FF20B04}" type="presParOf" srcId="{B4F75171-F404-4B57-9295-7FEABE75B8A7}" destId="{1CABC9B4-D543-4A53-A3F9-E8AB906918F2}" srcOrd="0" destOrd="0" presId="urn:microsoft.com/office/officeart/2018/2/layout/IconCircleList"/>
    <dgm:cxn modelId="{37C9B96E-F4DF-45F7-97EB-9B3FA5E51E2C}" type="presParOf" srcId="{1CABC9B4-D543-4A53-A3F9-E8AB906918F2}" destId="{3B250013-21AC-4DFC-AEA6-8A43EA403630}" srcOrd="0" destOrd="0" presId="urn:microsoft.com/office/officeart/2018/2/layout/IconCircleList"/>
    <dgm:cxn modelId="{371DCD93-B29D-4E7F-B670-1E80AC3C3144}" type="presParOf" srcId="{3B250013-21AC-4DFC-AEA6-8A43EA403630}" destId="{E26C2449-4269-4F7F-88F9-5F591E0EEF60}" srcOrd="0" destOrd="0" presId="urn:microsoft.com/office/officeart/2018/2/layout/IconCircleList"/>
    <dgm:cxn modelId="{96AEBBAE-13F4-4E7C-85E7-34BD4B2DB41D}" type="presParOf" srcId="{3B250013-21AC-4DFC-AEA6-8A43EA403630}" destId="{6332E0BE-EF3A-48C0-AB23-80246536351B}" srcOrd="1" destOrd="0" presId="urn:microsoft.com/office/officeart/2018/2/layout/IconCircleList"/>
    <dgm:cxn modelId="{23CA4A8E-4443-4292-B044-BEF44B5C78A1}" type="presParOf" srcId="{3B250013-21AC-4DFC-AEA6-8A43EA403630}" destId="{D941F6D4-BB95-472B-AF9F-40205706F14B}" srcOrd="2" destOrd="0" presId="urn:microsoft.com/office/officeart/2018/2/layout/IconCircleList"/>
    <dgm:cxn modelId="{5ACCB204-9AED-478D-BDF4-2C218EDD3E59}" type="presParOf" srcId="{3B250013-21AC-4DFC-AEA6-8A43EA403630}" destId="{36B73F03-9162-4E7B-AC7C-8A088272DB19}" srcOrd="3" destOrd="0" presId="urn:microsoft.com/office/officeart/2018/2/layout/IconCircleList"/>
    <dgm:cxn modelId="{E91B2BEA-CF40-4103-9F8F-B27232C9E36E}" type="presParOf" srcId="{1CABC9B4-D543-4A53-A3F9-E8AB906918F2}" destId="{D2ED8DB1-FBA3-4F21-B228-C1FA1BACD641}" srcOrd="1" destOrd="0" presId="urn:microsoft.com/office/officeart/2018/2/layout/IconCircleList"/>
    <dgm:cxn modelId="{32C3218A-8E63-4A84-B7FC-95DC17B223EC}" type="presParOf" srcId="{1CABC9B4-D543-4A53-A3F9-E8AB906918F2}" destId="{0921A611-9C69-422B-BD59-57A045AE52C8}" srcOrd="2" destOrd="0" presId="urn:microsoft.com/office/officeart/2018/2/layout/IconCircleList"/>
    <dgm:cxn modelId="{F5853539-9751-4F67-B4E8-770435010A06}" type="presParOf" srcId="{0921A611-9C69-422B-BD59-57A045AE52C8}" destId="{A3ED65EF-698E-4E46-86B6-4B233AD08CA0}" srcOrd="0" destOrd="0" presId="urn:microsoft.com/office/officeart/2018/2/layout/IconCircleList"/>
    <dgm:cxn modelId="{EF1C9302-2D98-4205-B116-034D230EA01A}" type="presParOf" srcId="{0921A611-9C69-422B-BD59-57A045AE52C8}" destId="{3612110B-D0DC-4F28-881B-D9860202B361}" srcOrd="1" destOrd="0" presId="urn:microsoft.com/office/officeart/2018/2/layout/IconCircleList"/>
    <dgm:cxn modelId="{3508D40A-28F8-4B73-A435-FB87E9A86AB8}" type="presParOf" srcId="{0921A611-9C69-422B-BD59-57A045AE52C8}" destId="{6D84FB95-B299-4E15-A1E2-AB349D5C2236}" srcOrd="2" destOrd="0" presId="urn:microsoft.com/office/officeart/2018/2/layout/IconCircleList"/>
    <dgm:cxn modelId="{BA3F9148-235C-47D1-A073-3D064536E5B1}" type="presParOf" srcId="{0921A611-9C69-422B-BD59-57A045AE52C8}" destId="{B5C2A411-555D-49D0-8CE4-4EDA43544FD0}" srcOrd="3" destOrd="0" presId="urn:microsoft.com/office/officeart/2018/2/layout/IconCircleList"/>
    <dgm:cxn modelId="{5BBDD04F-05C0-45DA-B846-24E8950D39F8}" type="presParOf" srcId="{1CABC9B4-D543-4A53-A3F9-E8AB906918F2}" destId="{8BE3B69B-61EF-4976-AA43-C74723EB679C}" srcOrd="3" destOrd="0" presId="urn:microsoft.com/office/officeart/2018/2/layout/IconCircleList"/>
    <dgm:cxn modelId="{F85AFDF7-DD81-4618-821E-115210B00C6B}" type="presParOf" srcId="{1CABC9B4-D543-4A53-A3F9-E8AB906918F2}" destId="{27EF1C0D-8888-4D37-BE53-64327432E251}" srcOrd="4" destOrd="0" presId="urn:microsoft.com/office/officeart/2018/2/layout/IconCircleList"/>
    <dgm:cxn modelId="{028B4944-F9FE-40F3-AF4C-0F8DC519350A}" type="presParOf" srcId="{27EF1C0D-8888-4D37-BE53-64327432E251}" destId="{6AAED15A-A27D-45FE-B102-A9EFDF484A47}" srcOrd="0" destOrd="0" presId="urn:microsoft.com/office/officeart/2018/2/layout/IconCircleList"/>
    <dgm:cxn modelId="{6C6773E5-67EA-4526-846F-E80587F6AFDE}" type="presParOf" srcId="{27EF1C0D-8888-4D37-BE53-64327432E251}" destId="{682A0F41-0D04-4308-AEDE-EA260E1B0BCB}" srcOrd="1" destOrd="0" presId="urn:microsoft.com/office/officeart/2018/2/layout/IconCircleList"/>
    <dgm:cxn modelId="{2B8CE7B9-C063-47EA-9D50-A0AEF6BD84AD}" type="presParOf" srcId="{27EF1C0D-8888-4D37-BE53-64327432E251}" destId="{C2701622-446E-4A6C-AEE7-A9B9783CC1BE}" srcOrd="2" destOrd="0" presId="urn:microsoft.com/office/officeart/2018/2/layout/IconCircleList"/>
    <dgm:cxn modelId="{DCECF2C6-E4E0-4B18-BC67-6852C2A45AB4}" type="presParOf" srcId="{27EF1C0D-8888-4D37-BE53-64327432E251}" destId="{289E2642-BD25-4C9A-849F-8F917F639504}" srcOrd="3" destOrd="0" presId="urn:microsoft.com/office/officeart/2018/2/layout/IconCircleList"/>
    <dgm:cxn modelId="{CA47C825-63EC-4235-9405-1928F3ABFACA}" type="presParOf" srcId="{1CABC9B4-D543-4A53-A3F9-E8AB906918F2}" destId="{E7D94FAC-AED1-4974-A0E9-42C3E21E620B}" srcOrd="5" destOrd="0" presId="urn:microsoft.com/office/officeart/2018/2/layout/IconCircleList"/>
    <dgm:cxn modelId="{196B1F45-9420-4216-B250-D1F68F091244}" type="presParOf" srcId="{1CABC9B4-D543-4A53-A3F9-E8AB906918F2}" destId="{7F074447-6FB6-44BF-97A2-EF0777360E37}" srcOrd="6" destOrd="0" presId="urn:microsoft.com/office/officeart/2018/2/layout/IconCircleList"/>
    <dgm:cxn modelId="{8336BB3F-6A54-4732-B680-DCF85F7BE798}" type="presParOf" srcId="{7F074447-6FB6-44BF-97A2-EF0777360E37}" destId="{7D33DC65-DBC5-4BB4-ACF7-51C4D6EC4421}" srcOrd="0" destOrd="0" presId="urn:microsoft.com/office/officeart/2018/2/layout/IconCircleList"/>
    <dgm:cxn modelId="{9D29F7CA-A3E1-4586-AA6D-EC020C501308}" type="presParOf" srcId="{7F074447-6FB6-44BF-97A2-EF0777360E37}" destId="{1A5C84AB-C0D5-4542-9BB1-EC501D96AFD2}" srcOrd="1" destOrd="0" presId="urn:microsoft.com/office/officeart/2018/2/layout/IconCircleList"/>
    <dgm:cxn modelId="{E02D96AB-DB80-4517-BF70-60EDBA8159C9}" type="presParOf" srcId="{7F074447-6FB6-44BF-97A2-EF0777360E37}" destId="{B109E766-061C-455A-ABC6-5B8684CF1BE4}" srcOrd="2" destOrd="0" presId="urn:microsoft.com/office/officeart/2018/2/layout/IconCircleList"/>
    <dgm:cxn modelId="{606954F4-86FF-4EC7-99A1-2619CF327AC4}" type="presParOf" srcId="{7F074447-6FB6-44BF-97A2-EF0777360E37}" destId="{42D55D44-DC2B-43FE-95E7-EDB6412C16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C16F-0714-44A8-B4B8-95F7859EC2C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E732D-5F9B-48CE-9E35-D0E08E7A16D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b="1" kern="1200"/>
            <a:t>Vertical Scalability:</a:t>
          </a:r>
          <a:r>
            <a:rPr lang="en-MY" sz="1700" kern="1200"/>
            <a:t> Enhancing existing resources, such as adding more CPU, RAM, or storage.</a:t>
          </a:r>
          <a:endParaRPr lang="en-US" sz="1700" kern="1200"/>
        </a:p>
      </dsp:txBody>
      <dsp:txXfrm>
        <a:off x="59990" y="2654049"/>
        <a:ext cx="3226223" cy="720000"/>
      </dsp:txXfrm>
    </dsp:sp>
    <dsp:sp modelId="{E2D20B40-81CB-4542-9775-F68318BE57D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A6B92-DEAB-4334-A6AB-577CCEE6DF6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b="1" kern="1200"/>
            <a:t>Horizontal Scalability:</a:t>
          </a:r>
          <a:r>
            <a:rPr lang="en-MY" sz="1700" kern="1200"/>
            <a:t> Expanding by adding more servers or devices.</a:t>
          </a:r>
          <a:endParaRPr lang="en-US" sz="1700" kern="1200"/>
        </a:p>
      </dsp:txBody>
      <dsp:txXfrm>
        <a:off x="3850802" y="2654049"/>
        <a:ext cx="3226223" cy="720000"/>
      </dsp:txXfrm>
    </dsp:sp>
    <dsp:sp modelId="{C3B5A6F0-EE01-4028-BD1D-93A7348E20D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7911C-436B-4365-A8F6-4C78509338D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b="1" kern="1200"/>
            <a:t>Elastic Scalability:</a:t>
          </a:r>
          <a:r>
            <a:rPr lang="en-MY" sz="1700" kern="1200"/>
            <a:t> Automatically adjusting resources in response to demand.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4078-A7E2-4624-BBD7-55570A34C5BA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6F3CD-A824-42D9-B7E8-89AC7AB882D7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12466-D339-45D2-9045-7D7EB676D1B3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b="1" kern="1200"/>
            <a:t>Unauthorized Access:</a:t>
          </a:r>
          <a:r>
            <a:rPr lang="en-MY" sz="2200" kern="1200"/>
            <a:t> Gaining entry without permission</a:t>
          </a:r>
          <a:endParaRPr lang="en-US" sz="2200" kern="1200"/>
        </a:p>
      </dsp:txBody>
      <dsp:txXfrm>
        <a:off x="1339618" y="2288"/>
        <a:ext cx="5024605" cy="1159843"/>
      </dsp:txXfrm>
    </dsp:sp>
    <dsp:sp modelId="{94018048-B0ED-4026-9C2E-6BCE44D875E9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44719-191B-4FFC-98C7-C955A4BBB5E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21082-6D49-40E4-A062-6AC03D420022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b="1" kern="1200"/>
            <a:t>Privilege Escalation:</a:t>
          </a:r>
          <a:r>
            <a:rPr lang="en-MY" sz="2200" kern="1200"/>
            <a:t> Increasing access to sensitive areas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2CE90FAD-34E9-494F-AFD7-8F4AF8D3478B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5E59D-2474-4B1C-862D-05D9DD7438F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69565-14AA-4FC6-8ABB-04817787DC0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b="1" kern="1200"/>
            <a:t>Insider Threats:</a:t>
          </a:r>
          <a:r>
            <a:rPr lang="en-MY" sz="2200" kern="1200"/>
            <a:t> Employees misusing access</a:t>
          </a:r>
          <a:endParaRPr lang="en-US" sz="2200" kern="1200"/>
        </a:p>
      </dsp:txBody>
      <dsp:txXfrm>
        <a:off x="1339618" y="2901896"/>
        <a:ext cx="5024605" cy="1159843"/>
      </dsp:txXfrm>
    </dsp:sp>
    <dsp:sp modelId="{9BD4F6F3-377A-4C8F-9DB7-83AA342E2AFE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3DC8F-6224-42E2-B822-C8A1601620CA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6512-8C8E-43B7-BD53-4A8E9C1DF3F8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b="1" kern="1200"/>
            <a:t>Application Vulnerabilities:</a:t>
          </a:r>
          <a:r>
            <a:rPr lang="en-MY" sz="2200" kern="1200"/>
            <a:t> Exploiting bugs in software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14D12-7A03-44DE-AF85-32DBB50C8BD1}">
      <dsp:nvSpPr>
        <dsp:cNvPr id="0" name=""/>
        <dsp:cNvSpPr/>
      </dsp:nvSpPr>
      <dsp:spPr>
        <a:xfrm>
          <a:off x="1448517" y="3918"/>
          <a:ext cx="1282954" cy="12829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14C4D-32FF-4A09-B443-1B6623C0667E}">
      <dsp:nvSpPr>
        <dsp:cNvPr id="0" name=""/>
        <dsp:cNvSpPr/>
      </dsp:nvSpPr>
      <dsp:spPr>
        <a:xfrm>
          <a:off x="1721933" y="277335"/>
          <a:ext cx="736121" cy="736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D270E-57D6-4937-BFEB-0E06EE50F2F0}">
      <dsp:nvSpPr>
        <dsp:cNvPr id="0" name=""/>
        <dsp:cNvSpPr/>
      </dsp:nvSpPr>
      <dsp:spPr>
        <a:xfrm>
          <a:off x="1038392" y="1686481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200" b="1" kern="1200"/>
            <a:t>Packet Sniffing:</a:t>
          </a:r>
          <a:r>
            <a:rPr lang="en-MY" sz="1200" kern="1200"/>
            <a:t> Capturing data packets during transmission</a:t>
          </a:r>
          <a:endParaRPr lang="en-US" sz="1200" kern="1200"/>
        </a:p>
      </dsp:txBody>
      <dsp:txXfrm>
        <a:off x="1038392" y="1686481"/>
        <a:ext cx="2103203" cy="720000"/>
      </dsp:txXfrm>
    </dsp:sp>
    <dsp:sp modelId="{BC40B852-994F-4AD5-B723-11FFEC974810}">
      <dsp:nvSpPr>
        <dsp:cNvPr id="0" name=""/>
        <dsp:cNvSpPr/>
      </dsp:nvSpPr>
      <dsp:spPr>
        <a:xfrm>
          <a:off x="3919781" y="3918"/>
          <a:ext cx="1282954" cy="12829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90B74-AEA8-438A-9C7A-B39FF0A1A6D5}">
      <dsp:nvSpPr>
        <dsp:cNvPr id="0" name=""/>
        <dsp:cNvSpPr/>
      </dsp:nvSpPr>
      <dsp:spPr>
        <a:xfrm>
          <a:off x="4193197" y="277335"/>
          <a:ext cx="736121" cy="736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8555D-4250-430F-A580-B778B3776DDE}">
      <dsp:nvSpPr>
        <dsp:cNvPr id="0" name=""/>
        <dsp:cNvSpPr/>
      </dsp:nvSpPr>
      <dsp:spPr>
        <a:xfrm>
          <a:off x="3509656" y="1686481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200" b="1" kern="1200"/>
            <a:t>IP Spoofing:</a:t>
          </a:r>
          <a:r>
            <a:rPr lang="en-MY" sz="1200" kern="1200"/>
            <a:t> Impersonating trusted devices</a:t>
          </a:r>
          <a:endParaRPr lang="en-US" sz="1200" kern="1200"/>
        </a:p>
      </dsp:txBody>
      <dsp:txXfrm>
        <a:off x="3509656" y="1686481"/>
        <a:ext cx="2103203" cy="720000"/>
      </dsp:txXfrm>
    </dsp:sp>
    <dsp:sp modelId="{4CD55AEE-E094-416D-BCA8-8FF9B27DAD43}">
      <dsp:nvSpPr>
        <dsp:cNvPr id="0" name=""/>
        <dsp:cNvSpPr/>
      </dsp:nvSpPr>
      <dsp:spPr>
        <a:xfrm>
          <a:off x="1448517" y="2932282"/>
          <a:ext cx="1282954" cy="12829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6476C-10FF-4F0A-8E46-6E7AA21D51A5}">
      <dsp:nvSpPr>
        <dsp:cNvPr id="0" name=""/>
        <dsp:cNvSpPr/>
      </dsp:nvSpPr>
      <dsp:spPr>
        <a:xfrm>
          <a:off x="1721933" y="3205698"/>
          <a:ext cx="736121" cy="736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2A3B1-2396-42FB-A669-315D3F202190}">
      <dsp:nvSpPr>
        <dsp:cNvPr id="0" name=""/>
        <dsp:cNvSpPr/>
      </dsp:nvSpPr>
      <dsp:spPr>
        <a:xfrm>
          <a:off x="1038392" y="4614845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200" b="1" kern="1200"/>
            <a:t>DNS Poisoning:</a:t>
          </a:r>
          <a:r>
            <a:rPr lang="en-MY" sz="1200" kern="1200"/>
            <a:t> Redirecting traffic to malicious sites</a:t>
          </a:r>
          <a:endParaRPr lang="en-US" sz="1200" kern="1200"/>
        </a:p>
      </dsp:txBody>
      <dsp:txXfrm>
        <a:off x="1038392" y="4614845"/>
        <a:ext cx="2103203" cy="720000"/>
      </dsp:txXfrm>
    </dsp:sp>
    <dsp:sp modelId="{AE12FBC1-EC52-42FC-86BE-FDA3EA9B4A49}">
      <dsp:nvSpPr>
        <dsp:cNvPr id="0" name=""/>
        <dsp:cNvSpPr/>
      </dsp:nvSpPr>
      <dsp:spPr>
        <a:xfrm>
          <a:off x="3919781" y="2932282"/>
          <a:ext cx="1282954" cy="12829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7FAEC-3EB7-4E83-B7B4-3BB236E2BAE5}">
      <dsp:nvSpPr>
        <dsp:cNvPr id="0" name=""/>
        <dsp:cNvSpPr/>
      </dsp:nvSpPr>
      <dsp:spPr>
        <a:xfrm>
          <a:off x="4193197" y="3205698"/>
          <a:ext cx="736121" cy="736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40147-CB29-42D1-A509-9DBA294249E4}">
      <dsp:nvSpPr>
        <dsp:cNvPr id="0" name=""/>
        <dsp:cNvSpPr/>
      </dsp:nvSpPr>
      <dsp:spPr>
        <a:xfrm>
          <a:off x="3509656" y="4614845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200" b="1" kern="1200"/>
            <a:t>Zero-Day Exploits:</a:t>
          </a:r>
          <a:r>
            <a:rPr lang="en-MY" sz="1200" kern="1200"/>
            <a:t> Attacks exploiting undisclosed vulnerabilities</a:t>
          </a:r>
          <a:endParaRPr lang="en-US" sz="1200" kern="1200"/>
        </a:p>
      </dsp:txBody>
      <dsp:txXfrm>
        <a:off x="3509656" y="4614845"/>
        <a:ext cx="2103203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59742-D566-4740-91E5-B5F198A3F1E0}">
      <dsp:nvSpPr>
        <dsp:cNvPr id="0" name=""/>
        <dsp:cNvSpPr/>
      </dsp:nvSpPr>
      <dsp:spPr>
        <a:xfrm>
          <a:off x="813044" y="25559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2F6C2-9AD4-4684-85EA-56FE906ECBF1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15B7C-72C5-44C7-8CF5-C096839ACDFE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Secure Protocols:</a:t>
          </a:r>
          <a:r>
            <a:rPr lang="en-MY" sz="1700" kern="1200"/>
            <a:t> Use HTTPS and VPNs for encryption</a:t>
          </a:r>
          <a:endParaRPr lang="en-US" sz="1700" kern="1200"/>
        </a:p>
      </dsp:txBody>
      <dsp:txXfrm>
        <a:off x="295030" y="2150746"/>
        <a:ext cx="2656483" cy="720000"/>
      </dsp:txXfrm>
    </dsp:sp>
    <dsp:sp modelId="{90A6E4F6-688D-4644-AFE7-6F8E3710DFA5}">
      <dsp:nvSpPr>
        <dsp:cNvPr id="0" name=""/>
        <dsp:cNvSpPr/>
      </dsp:nvSpPr>
      <dsp:spPr>
        <a:xfrm>
          <a:off x="3934413" y="25559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9BE81-998B-4ECB-AA64-04AA43B9BC6C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F8A87-0530-4FD7-926F-7EBF8679FD50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Network Segmentation:</a:t>
          </a:r>
          <a:r>
            <a:rPr lang="en-MY" sz="1700" kern="1200"/>
            <a:t> Isolate sensitive systems</a:t>
          </a:r>
          <a:endParaRPr lang="en-US" sz="1700" kern="1200"/>
        </a:p>
      </dsp:txBody>
      <dsp:txXfrm>
        <a:off x="3416398" y="2150746"/>
        <a:ext cx="2656483" cy="720000"/>
      </dsp:txXfrm>
    </dsp:sp>
    <dsp:sp modelId="{370B8C2A-8DAA-4E18-A9A1-E58A640AFB44}">
      <dsp:nvSpPr>
        <dsp:cNvPr id="0" name=""/>
        <dsp:cNvSpPr/>
      </dsp:nvSpPr>
      <dsp:spPr>
        <a:xfrm>
          <a:off x="813044" y="3534866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D13B4-4858-4C38-955F-0A8DFBD8A950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B0926-ACA4-4310-82AE-20DFEEE9FB87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Firewalls and IPS:</a:t>
          </a:r>
          <a:r>
            <a:rPr lang="en-MY" sz="1700" kern="1200"/>
            <a:t> Block unauthorized traffic</a:t>
          </a:r>
          <a:endParaRPr lang="en-US" sz="1700" kern="1200"/>
        </a:p>
      </dsp:txBody>
      <dsp:txXfrm>
        <a:off x="295030" y="5660053"/>
        <a:ext cx="2656483" cy="720000"/>
      </dsp:txXfrm>
    </dsp:sp>
    <dsp:sp modelId="{27F50494-4459-43FF-94C5-9ED93F84CFDA}">
      <dsp:nvSpPr>
        <dsp:cNvPr id="0" name=""/>
        <dsp:cNvSpPr/>
      </dsp:nvSpPr>
      <dsp:spPr>
        <a:xfrm>
          <a:off x="3934413" y="3534866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48642-A5A3-4D7F-B992-FB5634D74907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246B2-BEB6-4D37-92C1-CCBA61704313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Patch Management:</a:t>
          </a:r>
          <a:r>
            <a:rPr lang="en-MY" sz="1700" kern="1200"/>
            <a:t> Regular software updates</a:t>
          </a:r>
          <a:endParaRPr lang="en-US" sz="1700" kern="1200"/>
        </a:p>
      </dsp:txBody>
      <dsp:txXfrm>
        <a:off x="3416398" y="5660053"/>
        <a:ext cx="265648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C9F87-998B-4095-AAB3-94AD5291BEE4}">
      <dsp:nvSpPr>
        <dsp:cNvPr id="0" name=""/>
        <dsp:cNvSpPr/>
      </dsp:nvSpPr>
      <dsp:spPr>
        <a:xfrm>
          <a:off x="145160" y="178712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1F6AE-4724-4D71-8189-45D7821C5D4E}">
      <dsp:nvSpPr>
        <dsp:cNvPr id="0" name=""/>
        <dsp:cNvSpPr/>
      </dsp:nvSpPr>
      <dsp:spPr>
        <a:xfrm>
          <a:off x="418421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D8FFA-6229-4EA9-81E8-28E38E42A802}">
      <dsp:nvSpPr>
        <dsp:cNvPr id="0" name=""/>
        <dsp:cNvSpPr/>
      </dsp:nvSpPr>
      <dsp:spPr>
        <a:xfrm>
          <a:off x="1725242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Ensures consistent performance during peak loads.</a:t>
          </a:r>
          <a:endParaRPr lang="en-US" sz="2400" kern="1200"/>
        </a:p>
      </dsp:txBody>
      <dsp:txXfrm>
        <a:off x="1725242" y="178712"/>
        <a:ext cx="3067218" cy="1301244"/>
      </dsp:txXfrm>
    </dsp:sp>
    <dsp:sp modelId="{1186EA55-A09B-448D-9A6A-71B4A4679FB9}">
      <dsp:nvSpPr>
        <dsp:cNvPr id="0" name=""/>
        <dsp:cNvSpPr/>
      </dsp:nvSpPr>
      <dsp:spPr>
        <a:xfrm>
          <a:off x="5326899" y="178712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F51E5-D1CC-4E73-8A80-44CD830E947B}">
      <dsp:nvSpPr>
        <dsp:cNvPr id="0" name=""/>
        <dsp:cNvSpPr/>
      </dsp:nvSpPr>
      <dsp:spPr>
        <a:xfrm>
          <a:off x="5600160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4D31-77D2-407B-9ED6-072091C89476}">
      <dsp:nvSpPr>
        <dsp:cNvPr id="0" name=""/>
        <dsp:cNvSpPr/>
      </dsp:nvSpPr>
      <dsp:spPr>
        <a:xfrm>
          <a:off x="6906981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Reduces system downtime and service disruptions.</a:t>
          </a:r>
          <a:endParaRPr lang="en-US" sz="2400" kern="1200"/>
        </a:p>
      </dsp:txBody>
      <dsp:txXfrm>
        <a:off x="6906981" y="178712"/>
        <a:ext cx="3067218" cy="1301244"/>
      </dsp:txXfrm>
    </dsp:sp>
    <dsp:sp modelId="{537132D9-8D46-494A-9533-95334B5D531C}">
      <dsp:nvSpPr>
        <dsp:cNvPr id="0" name=""/>
        <dsp:cNvSpPr/>
      </dsp:nvSpPr>
      <dsp:spPr>
        <a:xfrm>
          <a:off x="145160" y="2086203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0CC22-75EB-420E-85F0-4A1EA0CAE482}">
      <dsp:nvSpPr>
        <dsp:cNvPr id="0" name=""/>
        <dsp:cNvSpPr/>
      </dsp:nvSpPr>
      <dsp:spPr>
        <a:xfrm>
          <a:off x="418421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93E7A-5660-4F58-9A7A-CD86C9965830}">
      <dsp:nvSpPr>
        <dsp:cNvPr id="0" name=""/>
        <dsp:cNvSpPr/>
      </dsp:nvSpPr>
      <dsp:spPr>
        <a:xfrm>
          <a:off x="1725242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Optimizes operational costs by scaling resources as needed.</a:t>
          </a:r>
          <a:endParaRPr lang="en-US" sz="2400" kern="1200"/>
        </a:p>
      </dsp:txBody>
      <dsp:txXfrm>
        <a:off x="1725242" y="2086203"/>
        <a:ext cx="3067218" cy="1301244"/>
      </dsp:txXfrm>
    </dsp:sp>
    <dsp:sp modelId="{25C0C6DB-FA6A-4A4D-A1E3-9F863AFB3BDE}">
      <dsp:nvSpPr>
        <dsp:cNvPr id="0" name=""/>
        <dsp:cNvSpPr/>
      </dsp:nvSpPr>
      <dsp:spPr>
        <a:xfrm>
          <a:off x="5326899" y="2086203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03504-FA21-408D-8751-90865DBE340D}">
      <dsp:nvSpPr>
        <dsp:cNvPr id="0" name=""/>
        <dsp:cNvSpPr/>
      </dsp:nvSpPr>
      <dsp:spPr>
        <a:xfrm>
          <a:off x="5600160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838D-897E-4048-A839-813AA4A5D51C}">
      <dsp:nvSpPr>
        <dsp:cNvPr id="0" name=""/>
        <dsp:cNvSpPr/>
      </dsp:nvSpPr>
      <dsp:spPr>
        <a:xfrm>
          <a:off x="6906981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Supports business growth and user demand.</a:t>
          </a:r>
          <a:endParaRPr lang="en-US" sz="2400" kern="1200"/>
        </a:p>
      </dsp:txBody>
      <dsp:txXfrm>
        <a:off x="6906981" y="2086203"/>
        <a:ext cx="3067218" cy="1301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D93A-D0AB-46DE-8935-A4CC69073C39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CF0A2-038A-4ECA-B4BD-1B1E55661C9D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Hardware failures</a:t>
          </a:r>
          <a:endParaRPr lang="en-US" sz="1700" kern="1200"/>
        </a:p>
      </dsp:txBody>
      <dsp:txXfrm>
        <a:off x="333914" y="2276522"/>
        <a:ext cx="1800000" cy="720000"/>
      </dsp:txXfrm>
    </dsp:sp>
    <dsp:sp modelId="{F881F710-EAB1-4653-AC0B-ED19A11C4D38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3988D-EC9E-4752-8B4F-F1F6563BC72E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Software bugs and crashes</a:t>
          </a:r>
          <a:endParaRPr lang="en-US" sz="1700" kern="1200"/>
        </a:p>
      </dsp:txBody>
      <dsp:txXfrm>
        <a:off x="2448914" y="2276522"/>
        <a:ext cx="1800000" cy="720000"/>
      </dsp:txXfrm>
    </dsp:sp>
    <dsp:sp modelId="{FECC9945-887B-4B2F-9BC4-29272170327C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4977-749C-45FD-893C-F9FA9E7CB816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Network disruptions</a:t>
          </a:r>
          <a:endParaRPr lang="en-US" sz="1700" kern="1200"/>
        </a:p>
      </dsp:txBody>
      <dsp:txXfrm>
        <a:off x="4563914" y="2276522"/>
        <a:ext cx="1800000" cy="720000"/>
      </dsp:txXfrm>
    </dsp:sp>
    <dsp:sp modelId="{C6329B0D-1365-4502-A206-2478AB02939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B51C-E66B-4FDC-B25A-547242B6FF9C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Maintenance and upgrades</a:t>
          </a:r>
          <a:endParaRPr lang="en-US" sz="1700" kern="1200"/>
        </a:p>
      </dsp:txBody>
      <dsp:txXfrm>
        <a:off x="6678914" y="2276522"/>
        <a:ext cx="1800000" cy="720000"/>
      </dsp:txXfrm>
    </dsp:sp>
    <dsp:sp modelId="{8D7C4483-D7B4-4964-91E9-1817E9DEA0C7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14539-6D21-4BF9-9501-E67051B3449A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Disaster events (natural disasters, cyberattacks)</a:t>
          </a:r>
          <a:endParaRPr lang="en-US" sz="1700" kern="1200"/>
        </a:p>
      </dsp:txBody>
      <dsp:txXfrm>
        <a:off x="8793914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7D7C1-E071-427C-A77E-0C91943DB450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60D82-491F-40EB-AD0A-A793133B3908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1118D-28AE-461B-B666-5BFA4E4C11A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Redundancy:</a:t>
          </a:r>
          <a:r>
            <a:rPr lang="en-MY" sz="2100" kern="1200"/>
            <a:t> Use backup components and systems.</a:t>
          </a:r>
          <a:endParaRPr lang="en-US" sz="2100" kern="1200"/>
        </a:p>
      </dsp:txBody>
      <dsp:txXfrm>
        <a:off x="1339618" y="2288"/>
        <a:ext cx="5024605" cy="1159843"/>
      </dsp:txXfrm>
    </dsp:sp>
    <dsp:sp modelId="{68E0F4A1-DAE2-43BA-A8A8-5DE50E63BE9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60DF6-7F5F-4139-A7A3-AA75BD92BBA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08A55-67AF-4B9D-878D-4EEEF4E48D8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Load Balancing:</a:t>
          </a:r>
          <a:r>
            <a:rPr lang="en-MY" sz="2100" kern="1200"/>
            <a:t> Distribute traffic to avoid overloading servers.</a:t>
          </a:r>
          <a:endParaRPr lang="en-US" sz="2100" kern="1200"/>
        </a:p>
      </dsp:txBody>
      <dsp:txXfrm>
        <a:off x="1339618" y="1452092"/>
        <a:ext cx="5024605" cy="1159843"/>
      </dsp:txXfrm>
    </dsp:sp>
    <dsp:sp modelId="{310E1037-2758-4885-BCA7-7BB1F43C49B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EF211-A763-4D0D-B1FA-3395508F668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33417-07A0-4674-88D5-2209D52585D1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Failover Mechanisms:</a:t>
          </a:r>
          <a:r>
            <a:rPr lang="en-MY" sz="2100" kern="1200"/>
            <a:t> Automatically switch to standby systems during failures.</a:t>
          </a:r>
          <a:endParaRPr lang="en-US" sz="2100" kern="1200"/>
        </a:p>
      </dsp:txBody>
      <dsp:txXfrm>
        <a:off x="1339618" y="2901896"/>
        <a:ext cx="5024605" cy="1159843"/>
      </dsp:txXfrm>
    </dsp:sp>
    <dsp:sp modelId="{9DCFC25C-8889-42DA-B3C6-39D715DED7EA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9CFB5-B07D-49F4-8F72-6A21F6CB9D0D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6B043-0AAB-49E3-BA15-9D96CE0D944E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Monitoring:</a:t>
          </a:r>
          <a:r>
            <a:rPr lang="en-MY" sz="2100" kern="1200"/>
            <a:t> Continuous monitoring for quick issue detection.</a:t>
          </a:r>
          <a:endParaRPr lang="en-US" sz="2100" kern="1200"/>
        </a:p>
      </dsp:txBody>
      <dsp:txXfrm>
        <a:off x="1339618" y="4351700"/>
        <a:ext cx="5024605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CA1C-C5B5-6F42-BF06-90F168ACE01B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800" kern="1200"/>
            <a:t>Examples:</a:t>
          </a:r>
          <a:endParaRPr lang="en-US" sz="3800" kern="1200"/>
        </a:p>
      </dsp:txBody>
      <dsp:txXfrm>
        <a:off x="0" y="3291729"/>
        <a:ext cx="6666833" cy="1166254"/>
      </dsp:txXfrm>
    </dsp:sp>
    <dsp:sp modelId="{DE7EED98-4FD7-644E-8346-4AAD2933988B}">
      <dsp:nvSpPr>
        <dsp:cNvPr id="0" name=""/>
        <dsp:cNvSpPr/>
      </dsp:nvSpPr>
      <dsp:spPr>
        <a:xfrm>
          <a:off x="3255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Single database server</a:t>
          </a:r>
          <a:endParaRPr lang="en-US" sz="2200" kern="1200"/>
        </a:p>
      </dsp:txBody>
      <dsp:txXfrm>
        <a:off x="3255" y="4414789"/>
        <a:ext cx="2220107" cy="993476"/>
      </dsp:txXfrm>
    </dsp:sp>
    <dsp:sp modelId="{9574B47D-8781-7447-8923-69129DB09FA9}">
      <dsp:nvSpPr>
        <dsp:cNvPr id="0" name=""/>
        <dsp:cNvSpPr/>
      </dsp:nvSpPr>
      <dsp:spPr>
        <a:xfrm>
          <a:off x="2223362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Central router in a network</a:t>
          </a:r>
          <a:endParaRPr lang="en-US" sz="2200" kern="1200"/>
        </a:p>
      </dsp:txBody>
      <dsp:txXfrm>
        <a:off x="2223362" y="4414789"/>
        <a:ext cx="2220107" cy="993476"/>
      </dsp:txXfrm>
    </dsp:sp>
    <dsp:sp modelId="{B75FDBCC-E56D-3543-AF2E-898EDAEE4ACF}">
      <dsp:nvSpPr>
        <dsp:cNvPr id="0" name=""/>
        <dsp:cNvSpPr/>
      </dsp:nvSpPr>
      <dsp:spPr>
        <a:xfrm>
          <a:off x="4443470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Power supply without backup</a:t>
          </a:r>
          <a:endParaRPr lang="en-US" sz="2200" kern="1200"/>
        </a:p>
      </dsp:txBody>
      <dsp:txXfrm>
        <a:off x="4443470" y="4414789"/>
        <a:ext cx="2220107" cy="993476"/>
      </dsp:txXfrm>
    </dsp:sp>
    <dsp:sp modelId="{353AA615-B032-094A-81EC-6C66DA1BA9E0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800" kern="1200"/>
            <a:t>A component whose failure leads to total system shutdown.</a:t>
          </a:r>
          <a:endParaRPr lang="en-US" sz="3800" kern="1200"/>
        </a:p>
      </dsp:txBody>
      <dsp:txXfrm rot="10800000">
        <a:off x="0" y="2459"/>
        <a:ext cx="6666833" cy="2158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F1EE2-91DC-43E7-949F-6572DBE0B1ED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A01DC-9FFC-44CB-B6B3-93EEB816CBF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D2C59-4C14-4C39-899F-88CB60B83F0E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Use redundant components and backup systems.</a:t>
          </a:r>
          <a:endParaRPr lang="en-US" sz="2500" kern="1200"/>
        </a:p>
      </dsp:txBody>
      <dsp:txXfrm>
        <a:off x="1939533" y="717"/>
        <a:ext cx="4362067" cy="1679249"/>
      </dsp:txXfrm>
    </dsp:sp>
    <dsp:sp modelId="{99D8C0DC-DC45-4595-834C-F8E1B45472E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99296-1488-423E-8968-C8F902C04FE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801EC-260A-4A61-8F39-51EECCB337C6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Implement clustering and failover solutions.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66A9570D-7446-44F4-AA61-D97F0C62A843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EA346-147D-4711-A5E2-D1B63A5E696C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FB8C2-1E19-4791-81A6-43772BCA018E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Distribute services across multiple data centers.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E2045-051C-7047-95EC-732061AD945B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/>
            <a:t>Defense Technologies:</a:t>
          </a:r>
          <a:endParaRPr lang="en-US" sz="3600" kern="1200"/>
        </a:p>
      </dsp:txBody>
      <dsp:txXfrm>
        <a:off x="0" y="3291729"/>
        <a:ext cx="6666833" cy="1166254"/>
      </dsp:txXfrm>
    </dsp:sp>
    <dsp:sp modelId="{315FF48E-28A5-E642-8DF7-C1E4A717D719}">
      <dsp:nvSpPr>
        <dsp:cNvPr id="0" name=""/>
        <dsp:cNvSpPr/>
      </dsp:nvSpPr>
      <dsp:spPr>
        <a:xfrm>
          <a:off x="3255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Firewalls filter network traffic.</a:t>
          </a:r>
          <a:endParaRPr lang="en-US" sz="1700" kern="1200"/>
        </a:p>
      </dsp:txBody>
      <dsp:txXfrm>
        <a:off x="3255" y="4414789"/>
        <a:ext cx="2220107" cy="993476"/>
      </dsp:txXfrm>
    </dsp:sp>
    <dsp:sp modelId="{4E3AF788-9A35-0742-A874-BAD0247CA21F}">
      <dsp:nvSpPr>
        <dsp:cNvPr id="0" name=""/>
        <dsp:cNvSpPr/>
      </dsp:nvSpPr>
      <dsp:spPr>
        <a:xfrm>
          <a:off x="2223362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Intrusion Detection Systems (IDS) monitor suspicious activity.</a:t>
          </a:r>
          <a:endParaRPr lang="en-US" sz="1700" kern="1200"/>
        </a:p>
      </dsp:txBody>
      <dsp:txXfrm>
        <a:off x="2223362" y="4414789"/>
        <a:ext cx="2220107" cy="993476"/>
      </dsp:txXfrm>
    </dsp:sp>
    <dsp:sp modelId="{C996094C-EF2C-0341-9D5E-42DE160C9815}">
      <dsp:nvSpPr>
        <dsp:cNvPr id="0" name=""/>
        <dsp:cNvSpPr/>
      </dsp:nvSpPr>
      <dsp:spPr>
        <a:xfrm>
          <a:off x="4443470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Encryption secures data during transmission and storage.</a:t>
          </a:r>
          <a:endParaRPr lang="en-US" sz="1700" kern="1200"/>
        </a:p>
      </dsp:txBody>
      <dsp:txXfrm>
        <a:off x="4443470" y="4414789"/>
        <a:ext cx="2220107" cy="993476"/>
      </dsp:txXfrm>
    </dsp:sp>
    <dsp:sp modelId="{49B4612C-4E4A-5742-B66C-D5327D18AB91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/>
            <a:t>Threats:</a:t>
          </a:r>
          <a:r>
            <a:rPr lang="en-MY" sz="3600" kern="1200"/>
            <a:t> Actions or events that compromise system integrity, confidentiality, or availability.</a:t>
          </a:r>
          <a:endParaRPr lang="en-US" sz="3600" kern="1200"/>
        </a:p>
      </dsp:txBody>
      <dsp:txXfrm rot="10800000">
        <a:off x="0" y="2459"/>
        <a:ext cx="6666833" cy="21583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7524A-56EC-C84E-B8DF-9DA580E8FC2D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36C714-EEA3-EF41-BD5E-6F27034A9D7D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Malware:</a:t>
          </a:r>
          <a:r>
            <a:rPr lang="en-MY" sz="1900" kern="1200"/>
            <a:t> Viruses, worms, ransomware</a:t>
          </a:r>
          <a:endParaRPr lang="en-US" sz="1900" kern="1200"/>
        </a:p>
      </dsp:txBody>
      <dsp:txXfrm>
        <a:off x="1228411" y="621955"/>
        <a:ext cx="1919362" cy="1919362"/>
      </dsp:txXfrm>
    </dsp:sp>
    <dsp:sp modelId="{910682D0-47C5-7E41-9679-223FB869CF37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Phishing:</a:t>
          </a:r>
          <a:r>
            <a:rPr lang="en-MY" sz="1900" kern="1200"/>
            <a:t> Fraudulent emails to steal information</a:t>
          </a:r>
          <a:endParaRPr lang="en-US" sz="1900" kern="1200"/>
        </a:p>
      </dsp:txBody>
      <dsp:txXfrm>
        <a:off x="3519058" y="621955"/>
        <a:ext cx="1919362" cy="1919362"/>
      </dsp:txXfrm>
    </dsp:sp>
    <dsp:sp modelId="{027537C5-F016-BD41-8AB3-8B6B8FF78A09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DDoS:</a:t>
          </a:r>
          <a:r>
            <a:rPr lang="en-MY" sz="1900" kern="1200"/>
            <a:t> Overwhelming systems with excessive traffic</a:t>
          </a:r>
          <a:endParaRPr lang="en-US" sz="1900" kern="1200"/>
        </a:p>
      </dsp:txBody>
      <dsp:txXfrm>
        <a:off x="1228411" y="2912601"/>
        <a:ext cx="1919362" cy="1919362"/>
      </dsp:txXfrm>
    </dsp:sp>
    <dsp:sp modelId="{A1488566-A35A-FE43-9139-2DBD9FE4C3F1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Man-in-the-Middle:</a:t>
          </a:r>
          <a:r>
            <a:rPr lang="en-MY" sz="1900" kern="1200"/>
            <a:t> Intercepting communications</a:t>
          </a:r>
          <a:endParaRPr lang="en-US" sz="1900" kern="1200"/>
        </a:p>
      </dsp:txBody>
      <dsp:txXfrm>
        <a:off x="3519058" y="2912601"/>
        <a:ext cx="1919362" cy="19193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C2449-4269-4F7F-88F9-5F591E0EEF60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2E0BE-EF3A-48C0-AB23-80246536351B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73F03-9162-4E7B-AC7C-8A088272DB19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Data breaches leading to loss of sensitive information</a:t>
          </a:r>
          <a:endParaRPr lang="en-US" sz="2400" kern="1200"/>
        </a:p>
      </dsp:txBody>
      <dsp:txXfrm>
        <a:off x="1948202" y="159118"/>
        <a:ext cx="3233964" cy="1371985"/>
      </dsp:txXfrm>
    </dsp:sp>
    <dsp:sp modelId="{A3ED65EF-698E-4E46-86B6-4B233AD08CA0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2110B-D0DC-4F28-881B-D9860202B361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2A411-555D-49D0-8CE4-4EDA43544FD0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Financial losses due to business disruption</a:t>
          </a:r>
          <a:endParaRPr lang="en-US" sz="2400" kern="1200"/>
        </a:p>
      </dsp:txBody>
      <dsp:txXfrm>
        <a:off x="7411643" y="159118"/>
        <a:ext cx="3233964" cy="1371985"/>
      </dsp:txXfrm>
    </dsp:sp>
    <dsp:sp modelId="{6AAED15A-A27D-45FE-B102-A9EFDF484A47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A0F41-0D04-4308-AEDE-EA260E1B0BCB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E2642-BD25-4C9A-849F-8F917F639504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Reputational damage affecting customer trust</a:t>
          </a:r>
          <a:endParaRPr lang="en-US" sz="2400" kern="1200"/>
        </a:p>
      </dsp:txBody>
      <dsp:txXfrm>
        <a:off x="1948202" y="2158301"/>
        <a:ext cx="3233964" cy="1371985"/>
      </dsp:txXfrm>
    </dsp:sp>
    <dsp:sp modelId="{7D33DC65-DBC5-4BB4-ACF7-51C4D6EC4421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C84AB-C0D5-4542-9BB1-EC501D96AFD2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55D44-DC2B-43FE-95E7-EDB6412C167D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Legal consequences from non-compliance</a:t>
          </a:r>
          <a:endParaRPr lang="en-US" sz="2400" kern="1200"/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73AD-E9AC-B74A-BD3A-02A91DB8D50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DEFD-2017-4F41-BFA6-D736307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0C13-F8BE-8321-C6DA-3A10B856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9592C-F7EB-1B4D-D1F5-D8152F019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44D9-478F-AA41-16A5-702B988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5D99-5C1F-D06D-36AD-147FF614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A96D-4EC5-1EBF-2447-04A7E112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8276-61D4-8CC0-A053-162AA8D9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E46-B36B-A39B-E283-1563E0D1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D3FB-C0F2-2197-1E62-EF347919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5C4E-0614-9F54-1930-E067DA7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6EDC-712C-827D-A9D0-E827540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7718E-050B-6171-3486-5194E0BB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2D7D5-D817-6005-5C81-C5153129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2E15-5B19-F262-158D-A850B25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2261-B176-DD47-4E97-77BD9243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8D92-BA16-B466-1BB8-8271CCF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CE47-CB36-C8D1-64B9-01AB5967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4B0-F462-1E91-CE4E-DBF6B0A7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43A0-06B0-6A37-F7F8-05CE8E5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3863-BD93-BF8A-68BE-59C7DD1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8F7E-09D9-F524-2FB3-6977E244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F54A-1528-D1D9-5A35-8954BF5F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B648-A228-C2AC-45BC-286E5EA5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1252-48D2-9673-F893-1A573ADD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4FA4-7299-5757-F61E-160D5C41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FFB1-CBB5-27F4-3826-FD69354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D6B-BA11-0D5C-1D90-351A1EB3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47E0-2062-1367-C0F2-77C78493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F5703-657A-2B84-1485-7DC4412C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6D26-A60F-B2E6-D993-E525013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39F5-88F1-9521-EDF2-E344DED2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7DE02-8832-CEF9-545C-83EE9DA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CAAE-1534-1ADD-A471-CE33339F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6FBC-F970-F57E-580E-948D67E1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994AE-11C0-88B7-808E-2CA6AF7D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F4C82-7719-BB3C-FE1C-70B557682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5A13-C1A4-8915-2456-BEC47FAD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6920E-A4B1-A44E-8C5E-51238743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54E4F-8DF2-4718-0053-F5BC1BE4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75EBA-6B64-BAB4-99DA-4506D87D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9B78-02DB-09F8-B088-17EFA535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E9CAA-4619-6FA6-0C25-C2E819F4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21F8C-E5F5-A8D2-58D1-3AB5F9A4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DB6E-AD15-B4CB-4A9C-FF39FF6D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5B7B6-37AA-E844-C089-5E01F823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4510A-3DA9-2DFD-8D11-5E6767A1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B66A8-BE95-3E37-DCFE-FF5F9EA7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39F6-1282-CC70-FD43-110F9179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3F10-6E7B-4AA1-CA7C-1BA8682B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153E-AC25-6EC5-EB99-C2369B5A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49C8F-5AC9-2551-0ADE-8F443D05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73D5-D3B4-DF2A-782A-47CAFB07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9278-BD16-F5F8-AF16-D738F274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13D-1BC2-83C3-E1E5-18862B8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F1283-776C-16F4-9B1F-AD6F4E124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14AD-FAB3-78E1-1A28-486A438F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F7F55-4DA8-95B7-7191-1A9978FD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D300-B226-73C1-5D66-1B8FA837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5AFC-486C-7481-FF90-512CA9C0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1978-B954-1E35-73B6-4C332B9E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69CA7-B5BB-8F52-5615-0CE8ED49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F62-2D8D-C488-1846-65ABC2569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CF7FB-AA68-5644-8F3F-F9B62D0E939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C80B-1DEE-169E-4A58-BB4555C3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975D-39D4-149B-1A76-3DEBB6CC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DC09F-12B0-6A75-7D8F-39EE0AC24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Topic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D6BB-DA2C-9F6D-1B64-C07E1C6A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MY" sz="2000" b="1">
                <a:solidFill>
                  <a:schemeClr val="tx2"/>
                </a:solidFill>
              </a:rPr>
              <a:t>System Models and Enabling Technologies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132B7845-741C-BB54-6494-0B9D1E322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60A6B-B1C7-AA54-2D4D-B3AED6C6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 b="1">
                <a:solidFill>
                  <a:srgbClr val="FFFFFF"/>
                </a:solidFill>
              </a:rPr>
              <a:t>Factors Affecting System Availability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15A978-CA34-5C30-53CB-E352080BE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6325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23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19C6B-46AC-F2EB-3167-0EA631FA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 b="1"/>
              <a:t>Ensuring High Availability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727EC-8C3A-B5DA-97E1-181F08FED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21456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61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EF5BD-1891-103D-D1DF-FF230B8C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MY" sz="4000" b="1">
                <a:solidFill>
                  <a:srgbClr val="FFFFFF"/>
                </a:solidFill>
              </a:rPr>
              <a:t>Single Point of Failure (SPOF)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2CDC83A-003E-1599-A3BE-D9C51BE3E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014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84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9901B-2DBB-A817-48AA-52C87BAE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MY" b="1">
                <a:solidFill>
                  <a:schemeClr val="bg1"/>
                </a:solidFill>
              </a:rPr>
              <a:t>Mitigating SPOF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1CA206-EEE0-3433-2588-B20040A6E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642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18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922A1-6DD1-17BA-C905-295703E5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MY" sz="4000" b="1">
                <a:solidFill>
                  <a:srgbClr val="FFFFFF"/>
                </a:solidFill>
              </a:rPr>
              <a:t>Security Threats and Defense Technologies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E2D201F-D697-6978-B411-F8DF36428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9522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46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3FE7B-A10C-6484-3D6F-ABD24EF2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MY" sz="4000" b="1">
                <a:solidFill>
                  <a:srgbClr val="FFFFFF"/>
                </a:solidFill>
              </a:rPr>
              <a:t>Types of Security Threats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1E841-2873-122E-156C-ABF35E5C6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181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231D-AE20-BD1E-B61B-693AE9A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MY" sz="4000" b="1">
                <a:solidFill>
                  <a:srgbClr val="FFFFFF"/>
                </a:solidFill>
              </a:rPr>
              <a:t>Potential Damages from Attacks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94A40-87FE-AA1F-76C0-AB2000C86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204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8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0FA48-3102-A3F9-092A-6B01E083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 b="1"/>
              <a:t>System Attacks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53879-AFC4-8B77-9F14-3959F35F7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8196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87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6DB67-C2DF-033F-F0EF-00A871A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MY" b="1" dirty="0"/>
              <a:t>Network Threats to Cyberspace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233E0C-4740-2E02-04D0-3FCF69637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1124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93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111E3E-70E9-21B0-B6B6-50A88645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MY" sz="4800" b="1">
                <a:solidFill>
                  <a:schemeClr val="bg1"/>
                </a:solidFill>
              </a:rPr>
              <a:t>Defense Against Network Threats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0DBF341-36FD-E512-0C1B-EB216BBD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46520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14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47B3-D9B8-5C2E-A9FD-21E40A41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sz="3600" b="1">
                <a:solidFill>
                  <a:schemeClr val="tx2"/>
                </a:solidFill>
              </a:rPr>
              <a:t>Lecture Outline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8EBF-B06D-A778-D5B6-BCEF7F0D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System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Amdahl’s Law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System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Single Point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Security Threats and Defense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Types of Attacks and Potential Damages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System Attacks and Network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Internet Security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tx2"/>
                </a:solidFill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145617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57D8A-208A-5CB0-C852-87B7FF85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MY" sz="3100" b="1"/>
              <a:t>Internet Security Responsibilities</a:t>
            </a:r>
            <a:endParaRPr lang="en-US" sz="3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78C9-5B20-5628-BCD5-098C2D7F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400"/>
              <a:t>Shared responsibility between individuals, organizations, and governments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809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770-B126-4600-F32B-490AB9D6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MY" sz="3200" b="1"/>
              <a:t>Responsibilities of Individuals</a:t>
            </a:r>
            <a:endParaRPr lang="en-US" sz="32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13F5067-D5D4-78A9-0390-4A09FE03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780B-2E9D-C7E7-809A-BDB7BD98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Use strong, unique passwords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Enable two-factor authentication (2FA)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Avoid clicking on suspicious links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727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FED6-46A4-DC47-C6AF-160296C3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 b="1"/>
              <a:t>Responsibilities of Organizations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EFB1-7D1C-A683-3598-F3575BDC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Develop comprehensive cybersecurity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Conduct regular employee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Use encryption to protect data</a:t>
            </a:r>
          </a:p>
          <a:p>
            <a:endParaRPr lang="en-US" sz="2000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FAECA743-D711-A5C2-43AB-EE9413A0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0" r="33784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B5D8A-EBFA-A2C5-7AF2-50F805E1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MY" sz="4000" b="1"/>
              <a:t>Responsibilities of Governments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ABB8-5860-4304-3FC9-C70471B7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Enforce cybersecurity regulations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Establish national cybersecurity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Collaborate with international cybersecurity agencies</a:t>
            </a:r>
          </a:p>
          <a:p>
            <a:endParaRPr lang="en-US" sz="2000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81F7842B-C51C-47F8-C50D-8FD5B8EF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73" r="2469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73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5DC1F-0E30-E2C7-E58A-037B6D6B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 b="1"/>
              <a:t>Case Study 1 - Equifax Data Breach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0C4B-DDEA-0C2D-1CE6-39455E9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Event:</a:t>
            </a:r>
            <a:r>
              <a:rPr lang="en-MY" sz="2000"/>
              <a:t> In 2017, hackers stole sensitive information of 147 million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Cause:</a:t>
            </a:r>
            <a:r>
              <a:rPr lang="en-MY" sz="2000"/>
              <a:t> Vulnerability in a web application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Impact:</a:t>
            </a:r>
            <a:r>
              <a:rPr lang="en-MY" sz="2000"/>
              <a:t> Massive financial loss, legal actions, and reputational damage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Lesson:</a:t>
            </a:r>
            <a:r>
              <a:rPr lang="en-MY" sz="2000"/>
              <a:t> Regular vulnerability assessments and timely patching are critical.</a:t>
            </a:r>
          </a:p>
          <a:p>
            <a:endParaRPr lang="en-US" sz="2000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F0CE2825-7252-B626-F2BB-7EB54501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58" r="1230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9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AE46C-10B6-6435-037F-04FCAFD3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3700" b="1"/>
              <a:t>Case Study 2 - WannaCry Ransomware Attack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C58D-1606-A34F-1327-B020BC8F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Event:</a:t>
            </a:r>
            <a:r>
              <a:rPr lang="en-MY" sz="2000"/>
              <a:t> In 2017, a ransomware worm infected systems globally, encrypting data and demanding ransom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Cause:</a:t>
            </a:r>
            <a:r>
              <a:rPr lang="en-MY" sz="2000"/>
              <a:t> Exploited a vulnerability in outdated Windows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Impact:</a:t>
            </a:r>
            <a:r>
              <a:rPr lang="en-MY" sz="2000"/>
              <a:t> Affected hospitals, businesses, and government agencies worldwide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 b="1"/>
              <a:t>Lesson:</a:t>
            </a:r>
            <a:r>
              <a:rPr lang="en-MY" sz="2000"/>
              <a:t> Keep systems updated and use robust backup solutions</a:t>
            </a:r>
          </a:p>
          <a:p>
            <a:endParaRPr lang="en-US" sz="2000"/>
          </a:p>
        </p:txBody>
      </p:sp>
      <p:pic>
        <p:nvPicPr>
          <p:cNvPr id="5" name="Picture 4" descr="Red ad gree bar graphs and numbers above the city skyline">
            <a:extLst>
              <a:ext uri="{FF2B5EF4-FFF2-40B4-BE49-F238E27FC236}">
                <a16:creationId xmlns:a16="http://schemas.microsoft.com/office/drawing/2014/main" id="{180703F9-3BD9-A2EE-E20A-00B807D3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35" r="131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72F65-FA7F-2856-B996-C9759BFC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MY" sz="4000" b="1">
                <a:solidFill>
                  <a:srgbClr val="FFFFFF"/>
                </a:solidFill>
              </a:rPr>
              <a:t>Summary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C915-C288-BEF9-0F3F-2D74F887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Scalability and availability are essential for system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Amdahl’s Law limits parallel computing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Security threats must be countered with advanced defense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Case studies highlight the importance of proactive cybersecurity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116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B7C17-A728-35FE-8E38-75F9984F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 b="1"/>
              <a:t>System Scalability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95BC-AA21-E936-8A6E-3DA8FB4E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MY" sz="2000"/>
              <a:t>The capability of a system to handle an increasing load or demand without performance degradation.</a:t>
            </a:r>
          </a:p>
          <a:p>
            <a:r>
              <a:rPr lang="en-MY" sz="2000"/>
              <a:t>Importance</a:t>
            </a:r>
          </a:p>
          <a:p>
            <a:pPr lvl="1"/>
            <a:r>
              <a:rPr lang="en-MY" sz="2000"/>
              <a:t>Critical for system growth </a:t>
            </a:r>
          </a:p>
          <a:p>
            <a:pPr lvl="1"/>
            <a:r>
              <a:rPr lang="en-MY" sz="2000"/>
              <a:t>Improved performance </a:t>
            </a:r>
          </a:p>
          <a:p>
            <a:pPr lvl="1"/>
            <a:r>
              <a:rPr lang="en-MY" sz="2000"/>
              <a:t>Long-term sustainability.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71194-72FF-A72A-3548-5B8CF1C4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78" r="2316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9BD56-88BC-5F3C-AEB7-F2A1FF1D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 b="1">
                <a:solidFill>
                  <a:srgbClr val="FFFFFF"/>
                </a:solidFill>
              </a:rPr>
              <a:t>Types of Scalability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4B7F1-3CE2-C063-8B14-69CF4D9E3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4526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B7DF2-3DD9-2E5D-A988-F43E5AB9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MY" sz="4000" b="1">
                <a:solidFill>
                  <a:schemeClr val="tx2"/>
                </a:solidFill>
              </a:rPr>
              <a:t>Benefits of Scalability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5935A41-96AF-023C-3FEE-875BBDCA6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278065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8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D3547-DE1F-3CC4-855B-9563083A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 b="1"/>
              <a:t>Amdahl’s Law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E40E-02EF-9B6C-19B2-2FA0D615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MY" sz="2000"/>
              <a:t>Describes the limitations of speedup in parallel computing due to the serial portion of a task.</a:t>
            </a:r>
          </a:p>
          <a:p>
            <a:r>
              <a:rPr lang="en-MY" sz="2000"/>
              <a:t>Formula: Speedup = 1 / (S + (1 - S)/N)</a:t>
            </a:r>
          </a:p>
          <a:p>
            <a:pPr marL="457200" lvl="1" indent="0">
              <a:buNone/>
            </a:pPr>
            <a:r>
              <a:rPr lang="en-MY" sz="2000"/>
              <a:t>	S = Fraction of the workload that must be executed serially</a:t>
            </a:r>
          </a:p>
          <a:p>
            <a:pPr marL="457200" lvl="1" indent="0">
              <a:buNone/>
            </a:pPr>
            <a:r>
              <a:rPr lang="en-MY" sz="2000"/>
              <a:t>	N = Number of processors</a:t>
            </a:r>
          </a:p>
          <a:p>
            <a:endParaRPr lang="en-US" sz="2000"/>
          </a:p>
        </p:txBody>
      </p:sp>
      <p:pic>
        <p:nvPicPr>
          <p:cNvPr id="5" name="Picture 4" descr="Formulae on a background">
            <a:extLst>
              <a:ext uri="{FF2B5EF4-FFF2-40B4-BE49-F238E27FC236}">
                <a16:creationId xmlns:a16="http://schemas.microsoft.com/office/drawing/2014/main" id="{68004014-552E-8E84-42FF-3D9CC83D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7" r="2116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9E64A-14DC-C262-57A4-570878AE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MY" sz="4000" b="1"/>
              <a:t>Amdahl’s Law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84EA-51E8-89A6-F46E-CFFAD117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MY" sz="2000"/>
              <a:t>Scenario: A task where 40% is serial and 60% can be parallelized across 4 processors.</a:t>
            </a:r>
          </a:p>
          <a:p>
            <a:pPr lvl="1"/>
            <a:r>
              <a:rPr lang="en-MY" sz="2000"/>
              <a:t>Speedup = 1 / (0.4 + (0.6/4)) = 2.22x faster.</a:t>
            </a:r>
          </a:p>
          <a:p>
            <a:r>
              <a:rPr lang="en-MY" sz="2000"/>
              <a:t>Increasing processors has diminishing returns if the serial portion is significant.</a:t>
            </a:r>
          </a:p>
          <a:p>
            <a:endParaRPr lang="en-US" sz="200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383BAF25-2B9F-C88B-01C8-538E1490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97" r="816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38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BD5D4-60E2-60BE-4363-E5652F55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 b="1"/>
              <a:t>System Availability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5CBC-EC8F-2E12-2B63-E65DE939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MY" sz="2000" dirty="0"/>
              <a:t>The degree to which a system is accessible and functional when needed.</a:t>
            </a:r>
          </a:p>
          <a:p>
            <a:r>
              <a:rPr lang="en-MY" sz="2000" dirty="0"/>
              <a:t>Measured as: Availability (%) = (Uptime / Total Time) * 100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84EE4AF0-606D-787F-ECA7-97BA62F4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05" r="2201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1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81328-6CA7-2C0B-C093-EC96681B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Avilability target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26E0748F-BF5C-CFE8-47C1-54B6B1974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91839"/>
            <a:ext cx="6780700" cy="527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3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794</Words>
  <Application>Microsoft Macintosh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Office Theme</vt:lpstr>
      <vt:lpstr>Topic 3</vt:lpstr>
      <vt:lpstr>Lecture Outline</vt:lpstr>
      <vt:lpstr>System Scalability</vt:lpstr>
      <vt:lpstr>Types of Scalability</vt:lpstr>
      <vt:lpstr>Benefits of Scalability</vt:lpstr>
      <vt:lpstr>Amdahl’s Law</vt:lpstr>
      <vt:lpstr>Amdahl’s Law</vt:lpstr>
      <vt:lpstr>System Availability</vt:lpstr>
      <vt:lpstr>Common Avilability target</vt:lpstr>
      <vt:lpstr>Factors Affecting System Availability</vt:lpstr>
      <vt:lpstr>Ensuring High Availability</vt:lpstr>
      <vt:lpstr>Single Point of Failure (SPOF)</vt:lpstr>
      <vt:lpstr>Mitigating SPOF</vt:lpstr>
      <vt:lpstr>Security Threats and Defense Technologies</vt:lpstr>
      <vt:lpstr>Types of Security Threats</vt:lpstr>
      <vt:lpstr>Potential Damages from Attacks</vt:lpstr>
      <vt:lpstr>System Attacks</vt:lpstr>
      <vt:lpstr>Network Threats to Cyberspace</vt:lpstr>
      <vt:lpstr>Defense Against Network Threats</vt:lpstr>
      <vt:lpstr>Internet Security Responsibilities</vt:lpstr>
      <vt:lpstr>Responsibilities of Individuals</vt:lpstr>
      <vt:lpstr>Responsibilities of Organizations</vt:lpstr>
      <vt:lpstr>Responsibilities of Governments</vt:lpstr>
      <vt:lpstr>Case Study 1 - Equifax Data Breach</vt:lpstr>
      <vt:lpstr>Case Study 2 - WannaCry Ransomware Attack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30</cp:revision>
  <dcterms:created xsi:type="dcterms:W3CDTF">2025-02-04T00:43:50Z</dcterms:created>
  <dcterms:modified xsi:type="dcterms:W3CDTF">2025-02-25T01:53:28Z</dcterms:modified>
</cp:coreProperties>
</file>