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259efb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259efb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2adbb8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2adbb8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2adbb8e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2adbb8e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2adbb8e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2adbb8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2adbb8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2adbb8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2adbb8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2adbb8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259efbd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259efb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259efbd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259efbd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- Electricity and Emissions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Climate Change?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Climate Change can be seen as the radical effect in temperature and greenhouse gas emissions due to external environmental factors. Electrical Energy seems to be a major factor towards this issue since our modern, technological age relies on many devices that need electricity such as smart devices, </a:t>
            </a:r>
            <a:r>
              <a:rPr lang="en"/>
              <a:t>electric</a:t>
            </a:r>
            <a:r>
              <a:rPr lang="en"/>
              <a:t> cars, lights, and computers. A</a:t>
            </a:r>
            <a:r>
              <a:rPr lang="en"/>
              <a:t>s you’ll see later in the presentation, most of the resources allocated from producing electrical energy are fossil fuels (ranging from 57-59%) and hydro sources (ranging from 28-29%), so this could affect the overall presence of climate change for the good or the better.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Percent of total CO2 emissions by source of electricity (all countries)</a:t>
            </a:r>
            <a:endParaRPr sz="21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38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Climate Change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Effects of climate change include: 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More frequent and intense droughts, storms and heat waves.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Rising Sea Levels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Melting Glaciers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Danger to aquatic life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Hunger/ Famine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War over resources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Relocation of large groups of people from the shores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Ecosystem failure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18150" y="6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</a:t>
            </a:r>
            <a:r>
              <a:rPr lang="en"/>
              <a:t>Analytically Looking at the Effects of Climate Change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see which sources for </a:t>
            </a:r>
            <a:r>
              <a:rPr lang="en"/>
              <a:t>electricity</a:t>
            </a:r>
            <a:r>
              <a:rPr lang="en"/>
              <a:t> production may be the cause for higher CO2 emissions for each country.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a small sample of the 5 topmost and bottommost countries in terms of CO2 emissions (those with lower emissions are the 5 topmost) and compared them to </a:t>
            </a:r>
            <a:r>
              <a:rPr lang="en"/>
              <a:t>each other</a:t>
            </a:r>
            <a:r>
              <a:rPr lang="en"/>
              <a:t> to see where the differences lie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see if countries with lower emissions use alternative energy sources to produce electricity.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over all - Denmark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Denmark has one of the most aggressive climate plans of any country, aiming to reduce emissions to 70% of its 1990 carbon levels within 10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2007 to 2015, Denmark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Reduces Electricity production from coal sources by 51.49%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Reduces Electricity production from oil, gas and coal sources by 55.55%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Reduces Electricity production from hydroelectric sources by 12.69%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Reduces Electricity production from natural gas sources by 64.95%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Reduces Electricity production from oil sources by 66.99%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Increase Electricity production from renewable sources, excluding hydroelectric by 150.36%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Best in countries with large population(&gt;</a:t>
            </a:r>
            <a:r>
              <a:rPr lang="en" sz="2400"/>
              <a:t>10,000,000)</a:t>
            </a:r>
            <a:r>
              <a:rPr lang="en" sz="2400"/>
              <a:t> - France</a:t>
            </a:r>
            <a:endParaRPr sz="21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020">
                <a:highlight>
                  <a:srgbClr val="FFFFFF"/>
                </a:highlight>
              </a:rPr>
              <a:t>France has committed to reducing greenhouse gases by 40% by 2030, and has set itself a target of being carbon neutral by 2050.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From 2007 to 2015, France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Reduces Electricity production from coal sources by 56.80%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Reduces Electricity production from oil, gas and coal sources by 38.41%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Reduces Electricity production from hydroelectric sources by 5.45%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Reduces Electricity production from natural gas sources by 9.93%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Reduces Electricity production from nuclear sources by 0.48%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Reduces Electricity production from oil sources by 65%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/>
              <a:t>Increase Electricity production from renewable sources, excluding hydroelectric by 320%</a:t>
            </a:r>
            <a:endParaRPr sz="15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3903000"/>
            <a:ext cx="91176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producing electricity, countries that emits less CO</a:t>
            </a:r>
            <a:r>
              <a:rPr baseline="-25000" lang="en"/>
              <a:t>2</a:t>
            </a:r>
            <a:r>
              <a:rPr lang="en"/>
              <a:t> use</a:t>
            </a:r>
            <a:r>
              <a:rPr lang="en"/>
              <a:t> hydro source as major source of fuel, while countries that emit more CO</a:t>
            </a:r>
            <a:r>
              <a:rPr baseline="-25000" lang="en"/>
              <a:t>2</a:t>
            </a:r>
            <a:r>
              <a:rPr lang="en"/>
              <a:t> use fossil fuels and coal sources. The countries that depend on fossil fuel and coal have a much higher CO</a:t>
            </a:r>
            <a:r>
              <a:rPr baseline="-25000" lang="en"/>
              <a:t>2 </a:t>
            </a:r>
            <a:r>
              <a:rPr lang="en"/>
              <a:t>emission.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5" y="0"/>
            <a:ext cx="7559926" cy="195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5" y="1951500"/>
            <a:ext cx="7534431" cy="19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-18275" y="0"/>
            <a:ext cx="9144000" cy="5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Electricity Production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</a:t>
            </a:r>
            <a:r>
              <a:rPr lang="en" sz="1800">
                <a:solidFill>
                  <a:schemeClr val="dk2"/>
                </a:solidFill>
              </a:rPr>
              <a:t>il, gas and coal sources contributes to climate change the most.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remove climate change,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hydro and renewable sources are the future of electricity production.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