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8" r:id="rId4"/>
    <p:sldId id="289" r:id="rId5"/>
    <p:sldId id="294" r:id="rId6"/>
    <p:sldId id="290" r:id="rId7"/>
    <p:sldId id="295" r:id="rId8"/>
    <p:sldId id="296" r:id="rId9"/>
    <p:sldId id="297" r:id="rId10"/>
    <p:sldId id="286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88"/>
            <p14:sldId id="289"/>
            <p14:sldId id="294"/>
            <p14:sldId id="290"/>
            <p14:sldId id="295"/>
            <p14:sldId id="296"/>
            <p14:sldId id="297"/>
            <p14:sldId id="286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7" autoAdjust="0"/>
    <p:restoredTop sz="92574"/>
  </p:normalViewPr>
  <p:slideViewPr>
    <p:cSldViewPr>
      <p:cViewPr>
        <p:scale>
          <a:sx n="91" d="100"/>
          <a:sy n="91" d="100"/>
        </p:scale>
        <p:origin x="235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6CB5-3622-4E07-9009-49ABED30CDD3}" type="datetime1">
              <a:rPr lang="id-ID" smtClean="0"/>
              <a:pPr>
                <a:defRPr/>
              </a:pPr>
              <a:t>29/10/18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3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uweb.ucsb.edu/~cdecuir/Polymorphism.html" TargetMode="External"/><Relationship Id="rId3" Type="http://schemas.openxmlformats.org/officeDocument/2006/relationships/hyperlink" Target="http://en.wikipedia.org/wiki/Polymorphism_in_object-oriented_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/>
              <a:t>Polymorphism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/>
              <a:t>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7728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78" y="2390588"/>
            <a:ext cx="8229600" cy="4391025"/>
          </a:xfrm>
        </p:spPr>
        <p:txBody>
          <a:bodyPr>
            <a:normAutofit/>
          </a:bodyPr>
          <a:lstStyle/>
          <a:p>
            <a:r>
              <a:rPr lang="en-US" sz="1800" dirty="0"/>
              <a:t>Daniel Liang, Y., 2015, Introduction to java programming, vol.</a:t>
            </a:r>
            <a:r>
              <a:rPr lang="en-AU" sz="1800" dirty="0"/>
              <a:t>10, Pearson Education, New Jersey. </a:t>
            </a:r>
            <a:endParaRPr lang="en-AU" sz="1800" dirty="0" smtClean="0"/>
          </a:p>
          <a:p>
            <a:r>
              <a:rPr lang="en-US" sz="1800" dirty="0" err="1"/>
              <a:t>Polymophism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2"/>
              </a:rPr>
              <a:t>http://www.uweb.ucsb.edu/~cdecuir/Polymorphism.html</a:t>
            </a:r>
            <a:endParaRPr lang="en-US" sz="1800" dirty="0"/>
          </a:p>
          <a:p>
            <a:r>
              <a:rPr lang="en-US" sz="1800" dirty="0"/>
              <a:t>Polymorphism in Object Oriented Programming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3"/>
              </a:rPr>
              <a:t>http://en.wikipedia.org/wiki/Polymorphism_in_object-oriented_programming</a:t>
            </a:r>
            <a:endParaRPr lang="en-US" sz="1800" dirty="0"/>
          </a:p>
          <a:p>
            <a:pPr marL="0" indent="0">
              <a:buNone/>
            </a:pPr>
            <a:endParaRPr lang="en-A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  <a:defRPr/>
            </a:pPr>
            <a:r>
              <a:rPr lang="en-AU" dirty="0" smtClean="0"/>
              <a:t>-</a:t>
            </a:r>
            <a:r>
              <a:rPr lang="en-AU" dirty="0"/>
              <a:t> Introduction </a:t>
            </a:r>
            <a:br>
              <a:rPr lang="en-AU" dirty="0"/>
            </a:br>
            <a:r>
              <a:rPr lang="en-AU" dirty="0"/>
              <a:t>- Overriding</a:t>
            </a:r>
            <a:r>
              <a:rPr lang="en-AU" dirty="0" smtClean="0"/>
              <a:t> </a:t>
            </a:r>
          </a:p>
          <a:p>
            <a:pPr marL="0" indent="0" eaLnBrk="0" hangingPunct="0">
              <a:buNone/>
              <a:defRPr/>
            </a:pPr>
            <a:r>
              <a:rPr lang="en-AU" dirty="0" smtClean="0"/>
              <a:t>- Abstract </a:t>
            </a:r>
            <a:r>
              <a:rPr lang="en-AU" dirty="0"/>
              <a:t>Base Class </a:t>
            </a:r>
            <a:br>
              <a:rPr lang="en-AU" dirty="0"/>
            </a:br>
            <a:r>
              <a:rPr lang="en-AU" dirty="0"/>
              <a:t>- Ad hoc Polymorphism </a:t>
            </a:r>
            <a:br>
              <a:rPr lang="en-AU" dirty="0"/>
            </a:br>
            <a:r>
              <a:rPr lang="en-AU" dirty="0"/>
              <a:t>- Parameterized Polymorphism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of Polymorphism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is a generic term that means “Many shapes”.</a:t>
            </a:r>
          </a:p>
          <a:p>
            <a:r>
              <a:rPr lang="en-US" dirty="0" smtClean="0"/>
              <a:t>Object oriented programming concept to refer to the ability of a variable, function, or object to take on multiple forms.</a:t>
            </a:r>
          </a:p>
          <a:p>
            <a:r>
              <a:rPr lang="en-US" dirty="0" smtClean="0"/>
              <a:t>Two useful terms, subtype and </a:t>
            </a:r>
            <a:r>
              <a:rPr lang="en-US" dirty="0" err="1" smtClean="0"/>
              <a:t>supertype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Subtype: a class defines a type, a type defined by a subclass is subtype.</a:t>
            </a:r>
          </a:p>
          <a:p>
            <a:pPr lvl="1"/>
            <a:r>
              <a:rPr lang="en-US" dirty="0" err="1" smtClean="0"/>
              <a:t>Supertype</a:t>
            </a:r>
            <a:r>
              <a:rPr lang="en-US" dirty="0" smtClean="0"/>
              <a:t>: a type defined by its </a:t>
            </a:r>
            <a:r>
              <a:rPr lang="en-US" dirty="0" err="1" smtClean="0"/>
              <a:t>supefclass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8175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Polymorphism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24756"/>
            <a:ext cx="7067128" cy="3489251"/>
          </a:xfrm>
        </p:spPr>
        <p:txBody>
          <a:bodyPr/>
          <a:lstStyle/>
          <a:p>
            <a:r>
              <a:rPr lang="en-US" dirty="0" smtClean="0"/>
              <a:t>There are two type of polymorphism based on its lifetime:</a:t>
            </a:r>
          </a:p>
          <a:p>
            <a:pPr lvl="1"/>
            <a:r>
              <a:rPr lang="en-US" sz="2400" dirty="0" smtClean="0"/>
              <a:t>Trivial Polymorphism: Overloading</a:t>
            </a:r>
            <a:endParaRPr lang="en-US" dirty="0" smtClean="0"/>
          </a:p>
          <a:p>
            <a:pPr lvl="2"/>
            <a:r>
              <a:rPr lang="en-US" sz="2200" dirty="0" smtClean="0"/>
              <a:t>Handle when compile</a:t>
            </a:r>
          </a:p>
          <a:p>
            <a:pPr lvl="2"/>
            <a:r>
              <a:rPr lang="en-US" sz="2200" dirty="0" smtClean="0"/>
              <a:t>Static binding</a:t>
            </a:r>
          </a:p>
          <a:p>
            <a:pPr lvl="1"/>
            <a:r>
              <a:rPr lang="en-US" sz="2400" dirty="0" smtClean="0"/>
              <a:t>Pure Polymorphism: Overriding</a:t>
            </a:r>
          </a:p>
          <a:p>
            <a:pPr lvl="2"/>
            <a:r>
              <a:rPr lang="en-US" sz="2200" dirty="0" smtClean="0"/>
              <a:t>Handle at runtime</a:t>
            </a:r>
          </a:p>
          <a:p>
            <a:pPr lvl="2"/>
            <a:r>
              <a:rPr lang="en-US" sz="2200" dirty="0" smtClean="0"/>
              <a:t>Dynamic binding</a:t>
            </a:r>
          </a:p>
          <a:p>
            <a:pPr lvl="2">
              <a:buNone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728" y="656875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3728" y="6568752"/>
            <a:ext cx="2133600" cy="365125"/>
          </a:xfrm>
        </p:spPr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9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609600"/>
            <a:ext cx="7924800" cy="792088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Polymorphism Example</a:t>
            </a:r>
          </a:p>
        </p:txBody>
      </p:sp>
      <p:sp>
        <p:nvSpPr>
          <p:cNvPr id="2560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47A57C7-2007-4E09-B49D-8A401290D715}" type="slidenum">
              <a:rPr lang="en-US"/>
              <a:pPr/>
              <a:t>5</a:t>
            </a:fld>
            <a:endParaRPr lang="en-US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187450" y="5370513"/>
            <a:ext cx="722153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/>
          </a:p>
          <a:p>
            <a:r>
              <a:rPr lang="en-US"/>
              <a:t>ComputeArea() function is a </a:t>
            </a:r>
            <a:r>
              <a:rPr lang="en-US" i="1"/>
              <a:t>polymorphism</a:t>
            </a:r>
            <a:r>
              <a:rPr lang="en-US"/>
              <a:t> method from class </a:t>
            </a:r>
            <a:r>
              <a:rPr lang="en-US" i="1"/>
              <a:t>Shape</a:t>
            </a:r>
            <a:r>
              <a:rPr lang="en-US"/>
              <a:t> which </a:t>
            </a:r>
            <a:r>
              <a:rPr lang="en-US" i="1"/>
              <a:t>overridden</a:t>
            </a:r>
            <a:r>
              <a:rPr lang="en-US"/>
              <a:t> in class </a:t>
            </a:r>
            <a:r>
              <a:rPr lang="en-US" i="1"/>
              <a:t>Rectangle</a:t>
            </a:r>
            <a:r>
              <a:rPr lang="en-US"/>
              <a:t>  and </a:t>
            </a:r>
            <a:r>
              <a:rPr lang="en-US" i="1"/>
              <a:t>Circle</a:t>
            </a:r>
            <a:r>
              <a:rPr lang="en-US"/>
              <a:t> .</a:t>
            </a:r>
          </a:p>
        </p:txBody>
      </p:sp>
      <p:pic>
        <p:nvPicPr>
          <p:cNvPr id="25607" name="Picture 9" descr="Po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71650"/>
            <a:ext cx="55626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669576" y="3962400"/>
            <a:ext cx="5181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39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48912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Polymorphism Types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90775"/>
            <a:ext cx="8229600" cy="4772025"/>
          </a:xfrm>
        </p:spPr>
        <p:txBody>
          <a:bodyPr/>
          <a:lstStyle/>
          <a:p>
            <a:r>
              <a:rPr lang="en-US" dirty="0" smtClean="0"/>
              <a:t>There are two types of Polymorphism based on time:</a:t>
            </a:r>
          </a:p>
          <a:p>
            <a:pPr lvl="1"/>
            <a:r>
              <a:rPr lang="en-US" sz="2400" dirty="0" smtClean="0"/>
              <a:t>Static (Compile Time), can through:</a:t>
            </a:r>
          </a:p>
          <a:p>
            <a:pPr lvl="2"/>
            <a:r>
              <a:rPr lang="en-US" sz="2200" dirty="0" smtClean="0"/>
              <a:t>Generic</a:t>
            </a:r>
          </a:p>
          <a:p>
            <a:pPr lvl="2"/>
            <a:r>
              <a:rPr lang="en-US" sz="2200" dirty="0" smtClean="0"/>
              <a:t>Overload</a:t>
            </a:r>
          </a:p>
          <a:p>
            <a:pPr lvl="1"/>
            <a:r>
              <a:rPr lang="en-US" sz="2400" dirty="0" smtClean="0"/>
              <a:t>Dynamic (Run Time), can through:</a:t>
            </a:r>
          </a:p>
          <a:p>
            <a:pPr lvl="2"/>
            <a:r>
              <a:rPr lang="en-US" sz="2200" dirty="0" smtClean="0"/>
              <a:t>Class</a:t>
            </a:r>
          </a:p>
          <a:p>
            <a:pPr lvl="3"/>
            <a:r>
              <a:rPr lang="en-US" sz="2000" dirty="0" smtClean="0"/>
              <a:t>Inheritance</a:t>
            </a:r>
          </a:p>
          <a:p>
            <a:pPr lvl="3"/>
            <a:r>
              <a:rPr lang="en-US" sz="2000" dirty="0" smtClean="0"/>
              <a:t>Abstract</a:t>
            </a:r>
          </a:p>
          <a:p>
            <a:pPr lvl="2"/>
            <a:r>
              <a:rPr lang="en-US" sz="2200" dirty="0" smtClean="0"/>
              <a:t>Interface</a:t>
            </a:r>
          </a:p>
          <a:p>
            <a:pPr lvl="3"/>
            <a:endParaRPr lang="en-US" sz="2000" dirty="0" smtClean="0"/>
          </a:p>
          <a:p>
            <a:pPr lvl="4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Ad hoc Polymorphism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Ad hoc polymorphism refers to </a:t>
            </a:r>
            <a:r>
              <a:rPr lang="en-US" b="1" dirty="0"/>
              <a:t>polymorphic functions</a:t>
            </a:r>
            <a:r>
              <a:rPr lang="en-US" dirty="0"/>
              <a:t> that can be applied to </a:t>
            </a:r>
            <a:r>
              <a:rPr lang="en-US" b="1" dirty="0"/>
              <a:t>different argument types known </a:t>
            </a:r>
            <a:r>
              <a:rPr lang="en-US" dirty="0"/>
              <a:t>by the same name in a programming language. Ad hoc polymorphism is also known as function overloading or operator overloading because a polymorphic function can represent a number of unique and potentially heterogeneous implementations depending on the type of argument it is applied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Ad hoc Polymorphism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6912"/>
            <a:ext cx="7848600" cy="42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 smtClean="0"/>
              <a:t>1 </a:t>
            </a:r>
            <a:r>
              <a:rPr lang="mr-IN" dirty="0"/>
              <a:t>+ 2 = 3</a:t>
            </a:r>
          </a:p>
          <a:p>
            <a:pPr marL="0" indent="0">
              <a:buNone/>
            </a:pPr>
            <a:r>
              <a:rPr lang="mr-IN" dirty="0"/>
              <a:t>3.14 + 0.0015 = 3.1415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symbol ‘+’ is used in two different ways.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the expression </a:t>
            </a:r>
            <a:r>
              <a:rPr lang="en-US" dirty="0" err="1"/>
              <a:t>a+b</a:t>
            </a:r>
            <a:r>
              <a:rPr lang="en-US" dirty="0"/>
              <a:t>, it stands for the function that adds two integers.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the expression </a:t>
            </a:r>
            <a:r>
              <a:rPr lang="en-US" dirty="0" err="1"/>
              <a:t>x+y</a:t>
            </a:r>
            <a:r>
              <a:rPr lang="en-US" dirty="0"/>
              <a:t>, it stands for the function that adds two floats. 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d </a:t>
            </a:r>
            <a:r>
              <a:rPr lang="en-US" dirty="0"/>
              <a:t>hoc polymorphism refers to the use of a single function name to indicate two or more unique functions. The compiler decides which function to call depending on the type of arguments.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 hoc polymorphism is supported by almost all programming languages for built-in operations such as ‘+’, ‘-‘, ‘*’,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Parameterized Polymorphism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Parametric polymorphism is the core principle behind generic programming languages and structures. It enables the creation of generic functions and data types that operate on values, regardless of data type.</a:t>
            </a:r>
          </a:p>
          <a:p>
            <a:pPr marL="0" indent="0">
              <a:buNone/>
            </a:pPr>
            <a:r>
              <a:rPr lang="en-US" dirty="0" smtClean="0"/>
              <a:t>For example, if a programming function operates on two different values, the values may be attached, even though they do not have the same data types. An example is joining a list of integers with a floating point value.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3.2</a:t>
            </a:r>
            <a:r>
              <a:rPr lang="mr-IN" b="1" dirty="0" smtClean="0"/>
              <a:t> </a:t>
            </a:r>
            <a:r>
              <a:rPr lang="en-US" b="1" dirty="0"/>
              <a:t>+</a:t>
            </a:r>
            <a:r>
              <a:rPr lang="mr-IN" b="1" dirty="0" smtClean="0"/>
              <a:t> </a:t>
            </a:r>
            <a:r>
              <a:rPr lang="en-US" b="1" dirty="0" smtClean="0"/>
              <a:t>3</a:t>
            </a:r>
            <a:r>
              <a:rPr lang="mr-IN" b="1" dirty="0" smtClean="0"/>
              <a:t> </a:t>
            </a:r>
            <a:r>
              <a:rPr lang="mr-IN" b="1" dirty="0"/>
              <a:t>= </a:t>
            </a:r>
            <a:r>
              <a:rPr lang="en-US" b="1" dirty="0" smtClean="0"/>
              <a:t>6.2</a:t>
            </a:r>
            <a:endParaRPr lang="mr-IN" b="1" dirty="0"/>
          </a:p>
          <a:p>
            <a:pPr marL="0" indent="0"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41816EF-FE81-4BD6-9115-92C6FDD97CC6}"/>
</file>

<file path=customXml/itemProps2.xml><?xml version="1.0" encoding="utf-8"?>
<ds:datastoreItem xmlns:ds="http://schemas.openxmlformats.org/officeDocument/2006/customXml" ds:itemID="{D1E42685-6473-44E9-910D-F95B289654F1}"/>
</file>

<file path=customXml/itemProps3.xml><?xml version="1.0" encoding="utf-8"?>
<ds:datastoreItem xmlns:ds="http://schemas.openxmlformats.org/officeDocument/2006/customXml" ds:itemID="{0B95BB8C-E4C7-4EAA-B46C-4C84D3E0F929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10341</TotalTime>
  <Words>439</Words>
  <Application>Microsoft Macintosh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ＭＳ Ｐゴシック</vt:lpstr>
      <vt:lpstr>Open Sans</vt:lpstr>
      <vt:lpstr>Arial</vt:lpstr>
      <vt:lpstr>Template PPT 2015</vt:lpstr>
      <vt:lpstr>Polymorphism  Session  8</vt:lpstr>
      <vt:lpstr>Outline</vt:lpstr>
      <vt:lpstr>Introduction of Polymorphism</vt:lpstr>
      <vt:lpstr>Polymorphism Types</vt:lpstr>
      <vt:lpstr>Polymorphism Example</vt:lpstr>
      <vt:lpstr>Polymorphism Types (Cont.)</vt:lpstr>
      <vt:lpstr>Ad hoc Polymorphism</vt:lpstr>
      <vt:lpstr>Ad hoc Polymorphism</vt:lpstr>
      <vt:lpstr>Parameterized Polymorphism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FIDELSON TANZIL</cp:lastModifiedBy>
  <cp:revision>1236</cp:revision>
  <dcterms:created xsi:type="dcterms:W3CDTF">2015-05-04T03:33:03Z</dcterms:created>
  <dcterms:modified xsi:type="dcterms:W3CDTF">2018-10-29T16:01:19Z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