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1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320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27" r:id="rId40"/>
    <p:sldId id="324" r:id="rId41"/>
    <p:sldId id="325" r:id="rId42"/>
    <p:sldId id="326" r:id="rId43"/>
    <p:sldId id="323" r:id="rId44"/>
    <p:sldId id="309" r:id="rId45"/>
    <p:sldId id="310" r:id="rId46"/>
    <p:sldId id="31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C6B97-40C2-4323-8C73-CD20167744F9}" v="16" dt="2022-01-19T13:37:37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660"/>
  </p:normalViewPr>
  <p:slideViewPr>
    <p:cSldViewPr>
      <p:cViewPr varScale="1">
        <p:scale>
          <a:sx n="71" d="100"/>
          <a:sy n="71" d="100"/>
        </p:scale>
        <p:origin x="12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ikri Hasani" userId="ada500cb4dc7801b" providerId="LiveId" clId="{0D0C6B97-40C2-4323-8C73-CD20167744F9}"/>
    <pc:docChg chg="undo custSel addSld delSld modSld">
      <pc:chgData name="Muhammad Fikri Hasani" userId="ada500cb4dc7801b" providerId="LiveId" clId="{0D0C6B97-40C2-4323-8C73-CD20167744F9}" dt="2022-01-19T13:38:12.116" v="2708" actId="47"/>
      <pc:docMkLst>
        <pc:docMk/>
      </pc:docMkLst>
      <pc:sldChg chg="modSp mod">
        <pc:chgData name="Muhammad Fikri Hasani" userId="ada500cb4dc7801b" providerId="LiveId" clId="{0D0C6B97-40C2-4323-8C73-CD20167744F9}" dt="2022-01-19T13:37:12.218" v="2682"/>
        <pc:sldMkLst>
          <pc:docMk/>
          <pc:sldMk cId="0" sldId="273"/>
        </pc:sldMkLst>
        <pc:spChg chg="mod">
          <ac:chgData name="Muhammad Fikri Hasani" userId="ada500cb4dc7801b" providerId="LiveId" clId="{0D0C6B97-40C2-4323-8C73-CD20167744F9}" dt="2022-01-19T13:37:12.218" v="2682"/>
          <ac:spMkLst>
            <pc:docMk/>
            <pc:sldMk cId="0" sldId="273"/>
            <ac:spMk id="3076" creationId="{00000000-0000-0000-0000-000000000000}"/>
          </ac:spMkLst>
        </pc:spChg>
      </pc:sldChg>
      <pc:sldChg chg="addSp delSp modSp mod">
        <pc:chgData name="Muhammad Fikri Hasani" userId="ada500cb4dc7801b" providerId="LiveId" clId="{0D0C6B97-40C2-4323-8C73-CD20167744F9}" dt="2022-01-19T13:37:47.619" v="2702" actId="12"/>
        <pc:sldMkLst>
          <pc:docMk/>
          <pc:sldMk cId="0" sldId="274"/>
        </pc:sldMkLst>
        <pc:spChg chg="add">
          <ac:chgData name="Muhammad Fikri Hasani" userId="ada500cb4dc7801b" providerId="LiveId" clId="{0D0C6B97-40C2-4323-8C73-CD20167744F9}" dt="2022-01-19T13:37:31.952" v="2692"/>
          <ac:spMkLst>
            <pc:docMk/>
            <pc:sldMk cId="0" sldId="274"/>
            <ac:spMk id="2" creationId="{C82122F4-DABA-4171-9D16-6601927B3CE6}"/>
          </ac:spMkLst>
        </pc:spChg>
        <pc:spChg chg="add del mod">
          <ac:chgData name="Muhammad Fikri Hasani" userId="ada500cb4dc7801b" providerId="LiveId" clId="{0D0C6B97-40C2-4323-8C73-CD20167744F9}" dt="2022-01-19T13:37:37.963" v="2695"/>
          <ac:spMkLst>
            <pc:docMk/>
            <pc:sldMk cId="0" sldId="274"/>
            <ac:spMk id="3" creationId="{EFDA827C-30AD-42E2-A61A-6AC226BE55BA}"/>
          </ac:spMkLst>
        </pc:spChg>
        <pc:spChg chg="mod">
          <ac:chgData name="Muhammad Fikri Hasani" userId="ada500cb4dc7801b" providerId="LiveId" clId="{0D0C6B97-40C2-4323-8C73-CD20167744F9}" dt="2022-01-19T13:37:30.356" v="2691" actId="20577"/>
          <ac:spMkLst>
            <pc:docMk/>
            <pc:sldMk cId="0" sldId="274"/>
            <ac:spMk id="4099" creationId="{00000000-0000-0000-0000-000000000000}"/>
          </ac:spMkLst>
        </pc:spChg>
        <pc:spChg chg="add del mod">
          <ac:chgData name="Muhammad Fikri Hasani" userId="ada500cb4dc7801b" providerId="LiveId" clId="{0D0C6B97-40C2-4323-8C73-CD20167744F9}" dt="2022-01-19T13:37:47.619" v="2702" actId="12"/>
          <ac:spMkLst>
            <pc:docMk/>
            <pc:sldMk cId="0" sldId="274"/>
            <ac:spMk id="4100" creationId="{00000000-0000-0000-0000-000000000000}"/>
          </ac:spMkLst>
        </pc:spChg>
      </pc:sldChg>
      <pc:sldChg chg="modSp mod">
        <pc:chgData name="Muhammad Fikri Hasani" userId="ada500cb4dc7801b" providerId="LiveId" clId="{0D0C6B97-40C2-4323-8C73-CD20167744F9}" dt="2021-12-10T07:20:23.454" v="239" actId="20577"/>
        <pc:sldMkLst>
          <pc:docMk/>
          <pc:sldMk cId="0" sldId="275"/>
        </pc:sldMkLst>
        <pc:spChg chg="mod">
          <ac:chgData name="Muhammad Fikri Hasani" userId="ada500cb4dc7801b" providerId="LiveId" clId="{0D0C6B97-40C2-4323-8C73-CD20167744F9}" dt="2021-12-10T07:20:23.454" v="239" actId="20577"/>
          <ac:spMkLst>
            <pc:docMk/>
            <pc:sldMk cId="0" sldId="275"/>
            <ac:spMk id="5124" creationId="{00000000-0000-0000-0000-000000000000}"/>
          </ac:spMkLst>
        </pc:spChg>
      </pc:sldChg>
      <pc:sldChg chg="modSp mod">
        <pc:chgData name="Muhammad Fikri Hasani" userId="ada500cb4dc7801b" providerId="LiveId" clId="{0D0C6B97-40C2-4323-8C73-CD20167744F9}" dt="2021-12-10T07:24:13.594" v="508" actId="5793"/>
        <pc:sldMkLst>
          <pc:docMk/>
          <pc:sldMk cId="0" sldId="276"/>
        </pc:sldMkLst>
        <pc:spChg chg="mod">
          <ac:chgData name="Muhammad Fikri Hasani" userId="ada500cb4dc7801b" providerId="LiveId" clId="{0D0C6B97-40C2-4323-8C73-CD20167744F9}" dt="2021-12-10T07:24:13.594" v="508" actId="5793"/>
          <ac:spMkLst>
            <pc:docMk/>
            <pc:sldMk cId="0" sldId="276"/>
            <ac:spMk id="6148" creationId="{00000000-0000-0000-0000-000000000000}"/>
          </ac:spMkLst>
        </pc:spChg>
      </pc:sldChg>
      <pc:sldChg chg="addSp delSp modSp mod">
        <pc:chgData name="Muhammad Fikri Hasani" userId="ada500cb4dc7801b" providerId="LiveId" clId="{0D0C6B97-40C2-4323-8C73-CD20167744F9}" dt="2021-12-10T07:39:06.334" v="1333" actId="1076"/>
        <pc:sldMkLst>
          <pc:docMk/>
          <pc:sldMk cId="0" sldId="277"/>
        </pc:sldMkLst>
        <pc:spChg chg="add del mod">
          <ac:chgData name="Muhammad Fikri Hasani" userId="ada500cb4dc7801b" providerId="LiveId" clId="{0D0C6B97-40C2-4323-8C73-CD20167744F9}" dt="2021-12-10T07:34:52.944" v="1012" actId="478"/>
          <ac:spMkLst>
            <pc:docMk/>
            <pc:sldMk cId="0" sldId="277"/>
            <ac:spMk id="39" creationId="{49BE08BC-D3F1-40F2-B738-273BBF668E5A}"/>
          </ac:spMkLst>
        </pc:spChg>
        <pc:spChg chg="add mod">
          <ac:chgData name="Muhammad Fikri Hasani" userId="ada500cb4dc7801b" providerId="LiveId" clId="{0D0C6B97-40C2-4323-8C73-CD20167744F9}" dt="2021-12-10T07:39:06.334" v="1333" actId="1076"/>
          <ac:spMkLst>
            <pc:docMk/>
            <pc:sldMk cId="0" sldId="277"/>
            <ac:spMk id="40" creationId="{598103F1-2ACB-4A1E-BFF8-2837DE486F64}"/>
          </ac:spMkLst>
        </pc:spChg>
        <pc:spChg chg="add mod">
          <ac:chgData name="Muhammad Fikri Hasani" userId="ada500cb4dc7801b" providerId="LiveId" clId="{0D0C6B97-40C2-4323-8C73-CD20167744F9}" dt="2021-12-10T07:37:20.301" v="1323" actId="14100"/>
          <ac:spMkLst>
            <pc:docMk/>
            <pc:sldMk cId="0" sldId="277"/>
            <ac:spMk id="42" creationId="{BB934FFC-11E8-4002-866F-93822E10B5AF}"/>
          </ac:spMkLst>
        </pc:spChg>
        <pc:spChg chg="mod">
          <ac:chgData name="Muhammad Fikri Hasani" userId="ada500cb4dc7801b" providerId="LiveId" clId="{0D0C6B97-40C2-4323-8C73-CD20167744F9}" dt="2021-12-10T07:29:46.988" v="509" actId="1076"/>
          <ac:spMkLst>
            <pc:docMk/>
            <pc:sldMk cId="0" sldId="277"/>
            <ac:spMk id="7200" creationId="{00000000-0000-0000-0000-000000000000}"/>
          </ac:spMkLst>
        </pc:spChg>
      </pc:sldChg>
      <pc:sldChg chg="modSp mod">
        <pc:chgData name="Muhammad Fikri Hasani" userId="ada500cb4dc7801b" providerId="LiveId" clId="{0D0C6B97-40C2-4323-8C73-CD20167744F9}" dt="2021-12-10T07:42:53.165" v="1503" actId="20577"/>
        <pc:sldMkLst>
          <pc:docMk/>
          <pc:sldMk cId="0" sldId="280"/>
        </pc:sldMkLst>
        <pc:spChg chg="mod">
          <ac:chgData name="Muhammad Fikri Hasani" userId="ada500cb4dc7801b" providerId="LiveId" clId="{0D0C6B97-40C2-4323-8C73-CD20167744F9}" dt="2021-12-10T07:42:53.165" v="1503" actId="20577"/>
          <ac:spMkLst>
            <pc:docMk/>
            <pc:sldMk cId="0" sldId="280"/>
            <ac:spMk id="10262" creationId="{00000000-0000-0000-0000-000000000000}"/>
          </ac:spMkLst>
        </pc:spChg>
      </pc:sldChg>
      <pc:sldChg chg="modSp mod">
        <pc:chgData name="Muhammad Fikri Hasani" userId="ada500cb4dc7801b" providerId="LiveId" clId="{0D0C6B97-40C2-4323-8C73-CD20167744F9}" dt="2021-12-10T07:46:20.978" v="1781" actId="20577"/>
        <pc:sldMkLst>
          <pc:docMk/>
          <pc:sldMk cId="0" sldId="287"/>
        </pc:sldMkLst>
        <pc:spChg chg="mod">
          <ac:chgData name="Muhammad Fikri Hasani" userId="ada500cb4dc7801b" providerId="LiveId" clId="{0D0C6B97-40C2-4323-8C73-CD20167744F9}" dt="2021-12-10T07:46:20.978" v="1781" actId="20577"/>
          <ac:spMkLst>
            <pc:docMk/>
            <pc:sldMk cId="0" sldId="287"/>
            <ac:spMk id="17412" creationId="{00000000-0000-0000-0000-000000000000}"/>
          </ac:spMkLst>
        </pc:spChg>
      </pc:sldChg>
      <pc:sldChg chg="modSp mod">
        <pc:chgData name="Muhammad Fikri Hasani" userId="ada500cb4dc7801b" providerId="LiveId" clId="{0D0C6B97-40C2-4323-8C73-CD20167744F9}" dt="2021-12-10T07:48:02.544" v="1829" actId="20577"/>
        <pc:sldMkLst>
          <pc:docMk/>
          <pc:sldMk cId="0" sldId="291"/>
        </pc:sldMkLst>
        <pc:spChg chg="mod">
          <ac:chgData name="Muhammad Fikri Hasani" userId="ada500cb4dc7801b" providerId="LiveId" clId="{0D0C6B97-40C2-4323-8C73-CD20167744F9}" dt="2021-12-10T07:48:02.544" v="1829" actId="20577"/>
          <ac:spMkLst>
            <pc:docMk/>
            <pc:sldMk cId="0" sldId="291"/>
            <ac:spMk id="21508" creationId="{00000000-0000-0000-0000-000000000000}"/>
          </ac:spMkLst>
        </pc:spChg>
      </pc:sldChg>
      <pc:sldChg chg="modSp mod">
        <pc:chgData name="Muhammad Fikri Hasani" userId="ada500cb4dc7801b" providerId="LiveId" clId="{0D0C6B97-40C2-4323-8C73-CD20167744F9}" dt="2022-01-19T13:32:42.846" v="2671" actId="5793"/>
        <pc:sldMkLst>
          <pc:docMk/>
          <pc:sldMk cId="0" sldId="293"/>
        </pc:sldMkLst>
        <pc:spChg chg="mod">
          <ac:chgData name="Muhammad Fikri Hasani" userId="ada500cb4dc7801b" providerId="LiveId" clId="{0D0C6B97-40C2-4323-8C73-CD20167744F9}" dt="2022-01-19T13:32:42.846" v="2671" actId="5793"/>
          <ac:spMkLst>
            <pc:docMk/>
            <pc:sldMk cId="0" sldId="293"/>
            <ac:spMk id="23556" creationId="{00000000-0000-0000-0000-000000000000}"/>
          </ac:spMkLst>
        </pc:spChg>
      </pc:sldChg>
      <pc:sldChg chg="modSp mod">
        <pc:chgData name="Muhammad Fikri Hasani" userId="ada500cb4dc7801b" providerId="LiveId" clId="{0D0C6B97-40C2-4323-8C73-CD20167744F9}" dt="2021-12-10T07:49:48.741" v="1974" actId="20577"/>
        <pc:sldMkLst>
          <pc:docMk/>
          <pc:sldMk cId="0" sldId="295"/>
        </pc:sldMkLst>
        <pc:spChg chg="mod">
          <ac:chgData name="Muhammad Fikri Hasani" userId="ada500cb4dc7801b" providerId="LiveId" clId="{0D0C6B97-40C2-4323-8C73-CD20167744F9}" dt="2021-12-10T07:49:48.741" v="1974" actId="20577"/>
          <ac:spMkLst>
            <pc:docMk/>
            <pc:sldMk cId="0" sldId="295"/>
            <ac:spMk id="25604" creationId="{00000000-0000-0000-0000-000000000000}"/>
          </ac:spMkLst>
        </pc:spChg>
      </pc:sldChg>
      <pc:sldChg chg="modSp mod">
        <pc:chgData name="Muhammad Fikri Hasani" userId="ada500cb4dc7801b" providerId="LiveId" clId="{0D0C6B97-40C2-4323-8C73-CD20167744F9}" dt="2021-12-10T07:54:33.189" v="2133" actId="20577"/>
        <pc:sldMkLst>
          <pc:docMk/>
          <pc:sldMk cId="0" sldId="308"/>
        </pc:sldMkLst>
        <pc:spChg chg="mod">
          <ac:chgData name="Muhammad Fikri Hasani" userId="ada500cb4dc7801b" providerId="LiveId" clId="{0D0C6B97-40C2-4323-8C73-CD20167744F9}" dt="2021-12-10T07:54:33.189" v="2133" actId="20577"/>
          <ac:spMkLst>
            <pc:docMk/>
            <pc:sldMk cId="0" sldId="308"/>
            <ac:spMk id="38916" creationId="{00000000-0000-0000-0000-000000000000}"/>
          </ac:spMkLst>
        </pc:spChg>
      </pc:sldChg>
      <pc:sldChg chg="modSp mod">
        <pc:chgData name="Muhammad Fikri Hasani" userId="ada500cb4dc7801b" providerId="LiveId" clId="{0D0C6B97-40C2-4323-8C73-CD20167744F9}" dt="2022-01-19T13:36:49.992" v="2676" actId="20577"/>
        <pc:sldMkLst>
          <pc:docMk/>
          <pc:sldMk cId="0" sldId="310"/>
        </pc:sldMkLst>
        <pc:spChg chg="mod">
          <ac:chgData name="Muhammad Fikri Hasani" userId="ada500cb4dc7801b" providerId="LiveId" clId="{0D0C6B97-40C2-4323-8C73-CD20167744F9}" dt="2022-01-19T13:36:49.992" v="2676" actId="20577"/>
          <ac:spMkLst>
            <pc:docMk/>
            <pc:sldMk cId="0" sldId="310"/>
            <ac:spMk id="40964" creationId="{00000000-0000-0000-0000-000000000000}"/>
          </ac:spMkLst>
        </pc:spChg>
      </pc:sldChg>
      <pc:sldChg chg="addSp delSp modSp new del mod">
        <pc:chgData name="Muhammad Fikri Hasani" userId="ada500cb4dc7801b" providerId="LiveId" clId="{0D0C6B97-40C2-4323-8C73-CD20167744F9}" dt="2022-01-19T13:37:56.024" v="2703" actId="47"/>
        <pc:sldMkLst>
          <pc:docMk/>
          <pc:sldMk cId="1829253309" sldId="313"/>
        </pc:sldMkLst>
        <pc:grpChg chg="del mod">
          <ac:chgData name="Muhammad Fikri Hasani" userId="ada500cb4dc7801b" providerId="LiveId" clId="{0D0C6B97-40C2-4323-8C73-CD20167744F9}" dt="2021-12-10T07:21:03.418" v="254"/>
          <ac:grpSpMkLst>
            <pc:docMk/>
            <pc:sldMk cId="1829253309" sldId="313"/>
            <ac:grpSpMk id="9" creationId="{D2485368-015D-4874-B93D-14CEC991DEBF}"/>
          </ac:grpSpMkLst>
        </pc:grpChg>
        <pc:grpChg chg="del mod">
          <ac:chgData name="Muhammad Fikri Hasani" userId="ada500cb4dc7801b" providerId="LiveId" clId="{0D0C6B97-40C2-4323-8C73-CD20167744F9}" dt="2021-12-10T07:21:03.418" v="254"/>
          <ac:grpSpMkLst>
            <pc:docMk/>
            <pc:sldMk cId="1829253309" sldId="313"/>
            <ac:grpSpMk id="12" creationId="{25D45751-2356-4487-B91F-3543126BFD6A}"/>
          </ac:grpSpMkLst>
        </pc:grpChg>
        <pc:grpChg chg="del mod">
          <ac:chgData name="Muhammad Fikri Hasani" userId="ada500cb4dc7801b" providerId="LiveId" clId="{0D0C6B97-40C2-4323-8C73-CD20167744F9}" dt="2021-12-10T07:21:04.240" v="256"/>
          <ac:grpSpMkLst>
            <pc:docMk/>
            <pc:sldMk cId="1829253309" sldId="313"/>
            <ac:grpSpMk id="19" creationId="{0F0A5EE3-4478-4D65-B33A-D1071EB762C1}"/>
          </ac:grpSpMkLst>
        </pc:grpChg>
        <pc:grpChg chg="del mod">
          <ac:chgData name="Muhammad Fikri Hasani" userId="ada500cb4dc7801b" providerId="LiveId" clId="{0D0C6B97-40C2-4323-8C73-CD20167744F9}" dt="2021-12-10T07:21:05.201" v="258"/>
          <ac:grpSpMkLst>
            <pc:docMk/>
            <pc:sldMk cId="1829253309" sldId="313"/>
            <ac:grpSpMk id="21" creationId="{437848A3-EE0D-4E69-967B-3B3639C4BB81}"/>
          </ac:grpSpMkLst>
        </pc:grpChg>
        <pc:grpChg chg="del mod">
          <ac:chgData name="Muhammad Fikri Hasani" userId="ada500cb4dc7801b" providerId="LiveId" clId="{0D0C6B97-40C2-4323-8C73-CD20167744F9}" dt="2021-12-10T07:21:06.055" v="260"/>
          <ac:grpSpMkLst>
            <pc:docMk/>
            <pc:sldMk cId="1829253309" sldId="313"/>
            <ac:grpSpMk id="23" creationId="{56EB0A20-5606-46DD-B74B-674D408D2A78}"/>
          </ac:grpSpMkLst>
        </pc:grpChg>
        <pc:grpChg chg="del mod">
          <ac:chgData name="Muhammad Fikri Hasani" userId="ada500cb4dc7801b" providerId="LiveId" clId="{0D0C6B97-40C2-4323-8C73-CD20167744F9}" dt="2021-12-10T07:21:07.005" v="262"/>
          <ac:grpSpMkLst>
            <pc:docMk/>
            <pc:sldMk cId="1829253309" sldId="313"/>
            <ac:grpSpMk id="25" creationId="{C0A70E4A-CAC6-46E1-8287-34ECB36CC763}"/>
          </ac:grpSpMkLst>
        </pc:grpChg>
        <pc:grpChg chg="mod">
          <ac:chgData name="Muhammad Fikri Hasani" userId="ada500cb4dc7801b" providerId="LiveId" clId="{0D0C6B97-40C2-4323-8C73-CD20167744F9}" dt="2021-12-10T07:21:07.005" v="262"/>
          <ac:grpSpMkLst>
            <pc:docMk/>
            <pc:sldMk cId="1829253309" sldId="313"/>
            <ac:grpSpMk id="27" creationId="{67A35ABB-D332-4149-B9C1-FE1C5A7291BC}"/>
          </ac:grpSpMkLst>
        </pc:grp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6" creationId="{657B98B3-3592-4FB5-A80D-1BC92DD2031E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7" creationId="{0A59C2C1-1DB2-47B7-97CE-C83F2A2A1A04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8" creationId="{F1C5B77D-8256-4D7D-B254-CAD931A8D0F9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10" creationId="{E0198610-6607-42C5-9A1A-F67CDD7EE18F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11" creationId="{8A61E4E4-5A43-4191-9FAB-7CB8BC12466E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13" creationId="{9C45782E-C7C1-403A-AE0E-DEF5DC1BA528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14" creationId="{38849DBA-D7CB-460C-8D1C-8CFB3D05CAC5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15" creationId="{0604D447-F00F-43B7-9C5B-9FD40299C807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16" creationId="{6B1FFFE2-B3FE-4D6E-A115-592D46A9FBFE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17" creationId="{599D04CF-E214-41A1-A36A-A7C6B35FE919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18" creationId="{1F9E6465-EBBA-4B50-B16C-83CE97B6EDAA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20" creationId="{7100E401-160A-4B4F-ADAB-A7707AD83283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22" creationId="{E0830F89-8638-45DD-9FB4-AC14626717C7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24" creationId="{33F65D26-773B-4483-B6A4-E405377EF1DD}"/>
          </ac:inkMkLst>
        </pc:inkChg>
        <pc:inkChg chg="add mod">
          <ac:chgData name="Muhammad Fikri Hasani" userId="ada500cb4dc7801b" providerId="LiveId" clId="{0D0C6B97-40C2-4323-8C73-CD20167744F9}" dt="2021-12-10T07:21:07.005" v="262"/>
          <ac:inkMkLst>
            <pc:docMk/>
            <pc:sldMk cId="1829253309" sldId="313"/>
            <ac:inkMk id="26" creationId="{98BCE3E1-5DED-495C-AE9D-E7ED4D87966A}"/>
          </ac:inkMkLst>
        </pc:inkChg>
        <pc:inkChg chg="add">
          <ac:chgData name="Muhammad Fikri Hasani" userId="ada500cb4dc7801b" providerId="LiveId" clId="{0D0C6B97-40C2-4323-8C73-CD20167744F9}" dt="2021-12-10T07:21:08.641" v="263" actId="9405"/>
          <ac:inkMkLst>
            <pc:docMk/>
            <pc:sldMk cId="1829253309" sldId="313"/>
            <ac:inkMk id="28" creationId="{595B12E2-B5D6-4B77-8BF2-07369B735BF9}"/>
          </ac:inkMkLst>
        </pc:inkChg>
      </pc:sldChg>
      <pc:sldChg chg="addSp modSp new del mod">
        <pc:chgData name="Muhammad Fikri Hasani" userId="ada500cb4dc7801b" providerId="LiveId" clId="{0D0C6B97-40C2-4323-8C73-CD20167744F9}" dt="2021-12-10T07:23:28.617" v="446" actId="47"/>
        <pc:sldMkLst>
          <pc:docMk/>
          <pc:sldMk cId="26404998" sldId="314"/>
        </pc:sldMkLst>
        <pc:grpChg chg="mod">
          <ac:chgData name="Muhammad Fikri Hasani" userId="ada500cb4dc7801b" providerId="LiveId" clId="{0D0C6B97-40C2-4323-8C73-CD20167744F9}" dt="2021-12-10T07:21:15.399" v="270"/>
          <ac:grpSpMkLst>
            <pc:docMk/>
            <pc:sldMk cId="26404998" sldId="314"/>
            <ac:grpSpMk id="11" creationId="{F6263663-A60C-4740-ABCD-AD674611D896}"/>
          </ac:grpSpMkLst>
        </pc:grpChg>
        <pc:grpChg chg="mod">
          <ac:chgData name="Muhammad Fikri Hasani" userId="ada500cb4dc7801b" providerId="LiveId" clId="{0D0C6B97-40C2-4323-8C73-CD20167744F9}" dt="2021-12-10T07:21:19.847" v="280"/>
          <ac:grpSpMkLst>
            <pc:docMk/>
            <pc:sldMk cId="26404998" sldId="314"/>
            <ac:grpSpMk id="21" creationId="{35D68727-AB94-484C-AE35-508611720945}"/>
          </ac:grpSpMkLst>
        </pc:grpChg>
        <pc:grpChg chg="mod">
          <ac:chgData name="Muhammad Fikri Hasani" userId="ada500cb4dc7801b" providerId="LiveId" clId="{0D0C6B97-40C2-4323-8C73-CD20167744F9}" dt="2021-12-10T07:21:19.847" v="280"/>
          <ac:grpSpMkLst>
            <pc:docMk/>
            <pc:sldMk cId="26404998" sldId="314"/>
            <ac:grpSpMk id="22" creationId="{F084374B-BB4C-4DAC-B35F-E259039D459B}"/>
          </ac:grpSpMkLst>
        </pc:grpChg>
        <pc:grpChg chg="mod">
          <ac:chgData name="Muhammad Fikri Hasani" userId="ada500cb4dc7801b" providerId="LiveId" clId="{0D0C6B97-40C2-4323-8C73-CD20167744F9}" dt="2021-12-10T07:21:19.847" v="280"/>
          <ac:grpSpMkLst>
            <pc:docMk/>
            <pc:sldMk cId="26404998" sldId="314"/>
            <ac:grpSpMk id="23" creationId="{F9E51C9A-25D2-4638-8B51-73E7E87253D5}"/>
          </ac:grpSpMkLst>
        </pc:grpChg>
        <pc:inkChg chg="add">
          <ac:chgData name="Muhammad Fikri Hasani" userId="ada500cb4dc7801b" providerId="LiveId" clId="{0D0C6B97-40C2-4323-8C73-CD20167744F9}" dt="2021-12-10T07:21:12.325" v="265" actId="9405"/>
          <ac:inkMkLst>
            <pc:docMk/>
            <pc:sldMk cId="26404998" sldId="314"/>
            <ac:inkMk id="6" creationId="{B1DF56FE-6698-4228-BDAD-959F8EAC3853}"/>
          </ac:inkMkLst>
        </pc:inkChg>
        <pc:inkChg chg="add">
          <ac:chgData name="Muhammad Fikri Hasani" userId="ada500cb4dc7801b" providerId="LiveId" clId="{0D0C6B97-40C2-4323-8C73-CD20167744F9}" dt="2021-12-10T07:21:13.028" v="266" actId="9405"/>
          <ac:inkMkLst>
            <pc:docMk/>
            <pc:sldMk cId="26404998" sldId="314"/>
            <ac:inkMk id="7" creationId="{ACC65EE7-6D9C-4CEC-B1A7-25DD9E9DA504}"/>
          </ac:inkMkLst>
        </pc:inkChg>
        <pc:inkChg chg="add mod">
          <ac:chgData name="Muhammad Fikri Hasani" userId="ada500cb4dc7801b" providerId="LiveId" clId="{0D0C6B97-40C2-4323-8C73-CD20167744F9}" dt="2021-12-10T07:21:15.399" v="270"/>
          <ac:inkMkLst>
            <pc:docMk/>
            <pc:sldMk cId="26404998" sldId="314"/>
            <ac:inkMk id="8" creationId="{BA749EB9-0514-42DD-9DA2-9F938173B845}"/>
          </ac:inkMkLst>
        </pc:inkChg>
        <pc:inkChg chg="add mod">
          <ac:chgData name="Muhammad Fikri Hasani" userId="ada500cb4dc7801b" providerId="LiveId" clId="{0D0C6B97-40C2-4323-8C73-CD20167744F9}" dt="2021-12-10T07:21:15.399" v="270"/>
          <ac:inkMkLst>
            <pc:docMk/>
            <pc:sldMk cId="26404998" sldId="314"/>
            <ac:inkMk id="9" creationId="{F5868AB7-1F91-4A3A-9A01-DEEA4A30D1F7}"/>
          </ac:inkMkLst>
        </pc:inkChg>
        <pc:inkChg chg="add">
          <ac:chgData name="Muhammad Fikri Hasani" userId="ada500cb4dc7801b" providerId="LiveId" clId="{0D0C6B97-40C2-4323-8C73-CD20167744F9}" dt="2021-12-10T07:21:14.478" v="269" actId="9405"/>
          <ac:inkMkLst>
            <pc:docMk/>
            <pc:sldMk cId="26404998" sldId="314"/>
            <ac:inkMk id="10" creationId="{CD2C8CCE-67EA-4CC9-B10E-920EBD1AF1FF}"/>
          </ac:inkMkLst>
        </pc:inkChg>
        <pc:inkChg chg="add mod">
          <ac:chgData name="Muhammad Fikri Hasani" userId="ada500cb4dc7801b" providerId="LiveId" clId="{0D0C6B97-40C2-4323-8C73-CD20167744F9}" dt="2021-12-10T07:21:19.847" v="280"/>
          <ac:inkMkLst>
            <pc:docMk/>
            <pc:sldMk cId="26404998" sldId="314"/>
            <ac:inkMk id="12" creationId="{A95182B2-0014-4851-BB2B-2FDBDBE21410}"/>
          </ac:inkMkLst>
        </pc:inkChg>
        <pc:inkChg chg="add mod">
          <ac:chgData name="Muhammad Fikri Hasani" userId="ada500cb4dc7801b" providerId="LiveId" clId="{0D0C6B97-40C2-4323-8C73-CD20167744F9}" dt="2021-12-10T07:21:19.847" v="280"/>
          <ac:inkMkLst>
            <pc:docMk/>
            <pc:sldMk cId="26404998" sldId="314"/>
            <ac:inkMk id="13" creationId="{DC18A93B-DBE6-435A-834C-0B9B8BC8A250}"/>
          </ac:inkMkLst>
        </pc:inkChg>
        <pc:inkChg chg="add mod">
          <ac:chgData name="Muhammad Fikri Hasani" userId="ada500cb4dc7801b" providerId="LiveId" clId="{0D0C6B97-40C2-4323-8C73-CD20167744F9}" dt="2021-12-10T07:21:19.847" v="280"/>
          <ac:inkMkLst>
            <pc:docMk/>
            <pc:sldMk cId="26404998" sldId="314"/>
            <ac:inkMk id="14" creationId="{FCD10615-B818-4B98-9D61-06C73689F795}"/>
          </ac:inkMkLst>
        </pc:inkChg>
        <pc:inkChg chg="add mod">
          <ac:chgData name="Muhammad Fikri Hasani" userId="ada500cb4dc7801b" providerId="LiveId" clId="{0D0C6B97-40C2-4323-8C73-CD20167744F9}" dt="2021-12-10T07:21:19.847" v="280"/>
          <ac:inkMkLst>
            <pc:docMk/>
            <pc:sldMk cId="26404998" sldId="314"/>
            <ac:inkMk id="15" creationId="{EB85D431-B42F-4DE4-BFFE-15AA86ACB466}"/>
          </ac:inkMkLst>
        </pc:inkChg>
        <pc:inkChg chg="add">
          <ac:chgData name="Muhammad Fikri Hasani" userId="ada500cb4dc7801b" providerId="LiveId" clId="{0D0C6B97-40C2-4323-8C73-CD20167744F9}" dt="2021-12-10T07:21:17.705" v="275" actId="9405"/>
          <ac:inkMkLst>
            <pc:docMk/>
            <pc:sldMk cId="26404998" sldId="314"/>
            <ac:inkMk id="16" creationId="{0A131CC3-1B28-44C2-9490-F14FCEF9A613}"/>
          </ac:inkMkLst>
        </pc:inkChg>
        <pc:inkChg chg="add mod">
          <ac:chgData name="Muhammad Fikri Hasani" userId="ada500cb4dc7801b" providerId="LiveId" clId="{0D0C6B97-40C2-4323-8C73-CD20167744F9}" dt="2021-12-10T07:21:19.847" v="280"/>
          <ac:inkMkLst>
            <pc:docMk/>
            <pc:sldMk cId="26404998" sldId="314"/>
            <ac:inkMk id="17" creationId="{407D2EB0-8FC0-4FB1-A96C-3D97B658CD2B}"/>
          </ac:inkMkLst>
        </pc:inkChg>
        <pc:inkChg chg="add mod">
          <ac:chgData name="Muhammad Fikri Hasani" userId="ada500cb4dc7801b" providerId="LiveId" clId="{0D0C6B97-40C2-4323-8C73-CD20167744F9}" dt="2021-12-10T07:21:19.847" v="280"/>
          <ac:inkMkLst>
            <pc:docMk/>
            <pc:sldMk cId="26404998" sldId="314"/>
            <ac:inkMk id="18" creationId="{3F9B7A97-AFF9-49FC-864B-F26EFC82F87B}"/>
          </ac:inkMkLst>
        </pc:inkChg>
        <pc:inkChg chg="add">
          <ac:chgData name="Muhammad Fikri Hasani" userId="ada500cb4dc7801b" providerId="LiveId" clId="{0D0C6B97-40C2-4323-8C73-CD20167744F9}" dt="2021-12-10T07:21:18.955" v="278" actId="9405"/>
          <ac:inkMkLst>
            <pc:docMk/>
            <pc:sldMk cId="26404998" sldId="314"/>
            <ac:inkMk id="19" creationId="{73954A59-9259-4612-8B53-347F07F55890}"/>
          </ac:inkMkLst>
        </pc:inkChg>
        <pc:inkChg chg="add mod">
          <ac:chgData name="Muhammad Fikri Hasani" userId="ada500cb4dc7801b" providerId="LiveId" clId="{0D0C6B97-40C2-4323-8C73-CD20167744F9}" dt="2021-12-10T07:21:19.847" v="280"/>
          <ac:inkMkLst>
            <pc:docMk/>
            <pc:sldMk cId="26404998" sldId="314"/>
            <ac:inkMk id="20" creationId="{D2F12281-2CF6-41CF-B9F5-2221A25DCC25}"/>
          </ac:inkMkLst>
        </pc:inkChg>
      </pc:sldChg>
      <pc:sldChg chg="modSp new del mod">
        <pc:chgData name="Muhammad Fikri Hasani" userId="ada500cb4dc7801b" providerId="LiveId" clId="{0D0C6B97-40C2-4323-8C73-CD20167744F9}" dt="2022-01-19T13:37:58.184" v="2704" actId="47"/>
        <pc:sldMkLst>
          <pc:docMk/>
          <pc:sldMk cId="2545264648" sldId="315"/>
        </pc:sldMkLst>
        <pc:spChg chg="mod">
          <ac:chgData name="Muhammad Fikri Hasani" userId="ada500cb4dc7801b" providerId="LiveId" clId="{0D0C6B97-40C2-4323-8C73-CD20167744F9}" dt="2021-12-10T07:22:14.284" v="445" actId="20577"/>
          <ac:spMkLst>
            <pc:docMk/>
            <pc:sldMk cId="2545264648" sldId="315"/>
            <ac:spMk id="5" creationId="{A149FA94-0EF8-46F9-9E25-F70224BE0573}"/>
          </ac:spMkLst>
        </pc:spChg>
      </pc:sldChg>
      <pc:sldChg chg="modSp new del mod">
        <pc:chgData name="Muhammad Fikri Hasani" userId="ada500cb4dc7801b" providerId="LiveId" clId="{0D0C6B97-40C2-4323-8C73-CD20167744F9}" dt="2022-01-19T13:38:04.254" v="2706" actId="47"/>
        <pc:sldMkLst>
          <pc:docMk/>
          <pc:sldMk cId="756539004" sldId="316"/>
        </pc:sldMkLst>
        <pc:spChg chg="mod">
          <ac:chgData name="Muhammad Fikri Hasani" userId="ada500cb4dc7801b" providerId="LiveId" clId="{0D0C6B97-40C2-4323-8C73-CD20167744F9}" dt="2021-12-10T07:35:06.077" v="1035" actId="20577"/>
          <ac:spMkLst>
            <pc:docMk/>
            <pc:sldMk cId="756539004" sldId="316"/>
            <ac:spMk id="2" creationId="{7241A5C1-CF68-48C4-9A0B-C91B57BEF271}"/>
          </ac:spMkLst>
        </pc:spChg>
        <pc:spChg chg="mod">
          <ac:chgData name="Muhammad Fikri Hasani" userId="ada500cb4dc7801b" providerId="LiveId" clId="{0D0C6B97-40C2-4323-8C73-CD20167744F9}" dt="2021-12-10T07:35:31.919" v="1159" actId="20577"/>
          <ac:spMkLst>
            <pc:docMk/>
            <pc:sldMk cId="756539004" sldId="316"/>
            <ac:spMk id="5" creationId="{5CB521F1-D4E5-466D-8909-6B1006232BB2}"/>
          </ac:spMkLst>
        </pc:spChg>
      </pc:sldChg>
      <pc:sldChg chg="modSp new del mod">
        <pc:chgData name="Muhammad Fikri Hasani" userId="ada500cb4dc7801b" providerId="LiveId" clId="{0D0C6B97-40C2-4323-8C73-CD20167744F9}" dt="2022-01-19T13:38:02.625" v="2705" actId="47"/>
        <pc:sldMkLst>
          <pc:docMk/>
          <pc:sldMk cId="581198224" sldId="317"/>
        </pc:sldMkLst>
        <pc:spChg chg="mod">
          <ac:chgData name="Muhammad Fikri Hasani" userId="ada500cb4dc7801b" providerId="LiveId" clId="{0D0C6B97-40C2-4323-8C73-CD20167744F9}" dt="2021-12-10T07:35:01.067" v="1025" actId="20577"/>
          <ac:spMkLst>
            <pc:docMk/>
            <pc:sldMk cId="581198224" sldId="317"/>
            <ac:spMk id="2" creationId="{B8E0A59F-6AA6-420E-9717-412132D515CE}"/>
          </ac:spMkLst>
        </pc:spChg>
        <pc:spChg chg="mod">
          <ac:chgData name="Muhammad Fikri Hasani" userId="ada500cb4dc7801b" providerId="LiveId" clId="{0D0C6B97-40C2-4323-8C73-CD20167744F9}" dt="2021-12-10T07:36:06.770" v="1286" actId="20577"/>
          <ac:spMkLst>
            <pc:docMk/>
            <pc:sldMk cId="581198224" sldId="317"/>
            <ac:spMk id="5" creationId="{3E4E62A3-81D7-42F0-B433-11523C847F9D}"/>
          </ac:spMkLst>
        </pc:spChg>
      </pc:sldChg>
      <pc:sldChg chg="modSp new del mod">
        <pc:chgData name="Muhammad Fikri Hasani" userId="ada500cb4dc7801b" providerId="LiveId" clId="{0D0C6B97-40C2-4323-8C73-CD20167744F9}" dt="2022-01-19T13:38:06.671" v="2707" actId="47"/>
        <pc:sldMkLst>
          <pc:docMk/>
          <pc:sldMk cId="4139399613" sldId="318"/>
        </pc:sldMkLst>
        <pc:spChg chg="mod">
          <ac:chgData name="Muhammad Fikri Hasani" userId="ada500cb4dc7801b" providerId="LiveId" clId="{0D0C6B97-40C2-4323-8C73-CD20167744F9}" dt="2021-12-10T07:39:42.608" v="1356" actId="20577"/>
          <ac:spMkLst>
            <pc:docMk/>
            <pc:sldMk cId="4139399613" sldId="318"/>
            <ac:spMk id="2" creationId="{EF12E83E-EA55-4D41-9CA0-E42E9DE9B960}"/>
          </ac:spMkLst>
        </pc:spChg>
        <pc:spChg chg="mod">
          <ac:chgData name="Muhammad Fikri Hasani" userId="ada500cb4dc7801b" providerId="LiveId" clId="{0D0C6B97-40C2-4323-8C73-CD20167744F9}" dt="2021-12-10T07:40:31.294" v="1501" actId="20577"/>
          <ac:spMkLst>
            <pc:docMk/>
            <pc:sldMk cId="4139399613" sldId="318"/>
            <ac:spMk id="5" creationId="{56C37D05-D856-4FE4-B826-89AA2AC5B458}"/>
          </ac:spMkLst>
        </pc:spChg>
      </pc:sldChg>
      <pc:sldChg chg="modSp new del mod">
        <pc:chgData name="Muhammad Fikri Hasani" userId="ada500cb4dc7801b" providerId="LiveId" clId="{0D0C6B97-40C2-4323-8C73-CD20167744F9}" dt="2022-01-19T13:38:12.116" v="2708" actId="47"/>
        <pc:sldMkLst>
          <pc:docMk/>
          <pc:sldMk cId="597511478" sldId="319"/>
        </pc:sldMkLst>
        <pc:spChg chg="mod">
          <ac:chgData name="Muhammad Fikri Hasani" userId="ada500cb4dc7801b" providerId="LiveId" clId="{0D0C6B97-40C2-4323-8C73-CD20167744F9}" dt="2021-12-10T07:43:23.933" v="1558" actId="20577"/>
          <ac:spMkLst>
            <pc:docMk/>
            <pc:sldMk cId="597511478" sldId="319"/>
            <ac:spMk id="5" creationId="{DEC31CB0-5136-4A3F-B964-F6AD99FA308E}"/>
          </ac:spMkLst>
        </pc:spChg>
      </pc:sldChg>
      <pc:sldChg chg="modSp new mod">
        <pc:chgData name="Muhammad Fikri Hasani" userId="ada500cb4dc7801b" providerId="LiveId" clId="{0D0C6B97-40C2-4323-8C73-CD20167744F9}" dt="2021-12-10T07:45:41.077" v="1769" actId="20577"/>
        <pc:sldMkLst>
          <pc:docMk/>
          <pc:sldMk cId="3803415940" sldId="320"/>
        </pc:sldMkLst>
        <pc:spChg chg="mod">
          <ac:chgData name="Muhammad Fikri Hasani" userId="ada500cb4dc7801b" providerId="LiveId" clId="{0D0C6B97-40C2-4323-8C73-CD20167744F9}" dt="2021-12-10T07:44:45.552" v="1582" actId="20577"/>
          <ac:spMkLst>
            <pc:docMk/>
            <pc:sldMk cId="3803415940" sldId="320"/>
            <ac:spMk id="2" creationId="{7AF5B654-2370-4F0D-9419-483CEAD2179D}"/>
          </ac:spMkLst>
        </pc:spChg>
        <pc:spChg chg="mod">
          <ac:chgData name="Muhammad Fikri Hasani" userId="ada500cb4dc7801b" providerId="LiveId" clId="{0D0C6B97-40C2-4323-8C73-CD20167744F9}" dt="2021-12-10T07:45:41.077" v="1769" actId="20577"/>
          <ac:spMkLst>
            <pc:docMk/>
            <pc:sldMk cId="3803415940" sldId="320"/>
            <ac:spMk id="5" creationId="{70878E9A-4D02-4675-8402-0EB8B89BA867}"/>
          </ac:spMkLst>
        </pc:spChg>
      </pc:sldChg>
      <pc:sldChg chg="modSp new del mod">
        <pc:chgData name="Muhammad Fikri Hasani" userId="ada500cb4dc7801b" providerId="LiveId" clId="{0D0C6B97-40C2-4323-8C73-CD20167744F9}" dt="2022-01-19T13:32:33.104" v="2667" actId="47"/>
        <pc:sldMkLst>
          <pc:docMk/>
          <pc:sldMk cId="2512135682" sldId="321"/>
        </pc:sldMkLst>
        <pc:spChg chg="mod">
          <ac:chgData name="Muhammad Fikri Hasani" userId="ada500cb4dc7801b" providerId="LiveId" clId="{0D0C6B97-40C2-4323-8C73-CD20167744F9}" dt="2021-12-10T07:47:12.643" v="1797" actId="20577"/>
          <ac:spMkLst>
            <pc:docMk/>
            <pc:sldMk cId="2512135682" sldId="321"/>
            <ac:spMk id="2" creationId="{BFE9248C-9389-4FED-AEEE-CD3A63679066}"/>
          </ac:spMkLst>
        </pc:spChg>
        <pc:spChg chg="mod">
          <ac:chgData name="Muhammad Fikri Hasani" userId="ada500cb4dc7801b" providerId="LiveId" clId="{0D0C6B97-40C2-4323-8C73-CD20167744F9}" dt="2021-12-10T07:47:17.867" v="1814" actId="20577"/>
          <ac:spMkLst>
            <pc:docMk/>
            <pc:sldMk cId="2512135682" sldId="321"/>
            <ac:spMk id="5" creationId="{585F2075-BA26-4D32-A915-2DBA773AA4E3}"/>
          </ac:spMkLst>
        </pc:spChg>
      </pc:sldChg>
      <pc:sldChg chg="new del">
        <pc:chgData name="Muhammad Fikri Hasani" userId="ada500cb4dc7801b" providerId="LiveId" clId="{0D0C6B97-40C2-4323-8C73-CD20167744F9}" dt="2022-01-19T13:32:48.642" v="2672" actId="47"/>
        <pc:sldMkLst>
          <pc:docMk/>
          <pc:sldMk cId="872122817" sldId="322"/>
        </pc:sldMkLst>
      </pc:sldChg>
      <pc:sldChg chg="modSp new mod">
        <pc:chgData name="Muhammad Fikri Hasani" userId="ada500cb4dc7801b" providerId="LiveId" clId="{0D0C6B97-40C2-4323-8C73-CD20167744F9}" dt="2021-12-10T07:54:11.532" v="2130" actId="20577"/>
        <pc:sldMkLst>
          <pc:docMk/>
          <pc:sldMk cId="947685806" sldId="323"/>
        </pc:sldMkLst>
        <pc:spChg chg="mod">
          <ac:chgData name="Muhammad Fikri Hasani" userId="ada500cb4dc7801b" providerId="LiveId" clId="{0D0C6B97-40C2-4323-8C73-CD20167744F9}" dt="2021-12-10T07:54:11.532" v="2130" actId="20577"/>
          <ac:spMkLst>
            <pc:docMk/>
            <pc:sldMk cId="947685806" sldId="323"/>
            <ac:spMk id="5" creationId="{C58FAF1E-ABBD-43F3-A6AA-8B4FAD14F816}"/>
          </ac:spMkLst>
        </pc:spChg>
      </pc:sldChg>
      <pc:sldChg chg="modSp new mod">
        <pc:chgData name="Muhammad Fikri Hasani" userId="ada500cb4dc7801b" providerId="LiveId" clId="{0D0C6B97-40C2-4323-8C73-CD20167744F9}" dt="2021-12-10T07:55:06.021" v="2232" actId="20577"/>
        <pc:sldMkLst>
          <pc:docMk/>
          <pc:sldMk cId="1247475200" sldId="324"/>
        </pc:sldMkLst>
        <pc:spChg chg="mod">
          <ac:chgData name="Muhammad Fikri Hasani" userId="ada500cb4dc7801b" providerId="LiveId" clId="{0D0C6B97-40C2-4323-8C73-CD20167744F9}" dt="2021-12-10T07:55:06.021" v="2232" actId="20577"/>
          <ac:spMkLst>
            <pc:docMk/>
            <pc:sldMk cId="1247475200" sldId="324"/>
            <ac:spMk id="5" creationId="{68C449FE-E49A-42B4-BE06-CA3576546C50}"/>
          </ac:spMkLst>
        </pc:spChg>
      </pc:sldChg>
      <pc:sldChg chg="modSp new mod">
        <pc:chgData name="Muhammad Fikri Hasani" userId="ada500cb4dc7801b" providerId="LiveId" clId="{0D0C6B97-40C2-4323-8C73-CD20167744F9}" dt="2021-12-10T07:58:49.979" v="2368" actId="20577"/>
        <pc:sldMkLst>
          <pc:docMk/>
          <pc:sldMk cId="1108776797" sldId="325"/>
        </pc:sldMkLst>
        <pc:spChg chg="mod">
          <ac:chgData name="Muhammad Fikri Hasani" userId="ada500cb4dc7801b" providerId="LiveId" clId="{0D0C6B97-40C2-4323-8C73-CD20167744F9}" dt="2021-12-10T07:58:49.979" v="2368" actId="20577"/>
          <ac:spMkLst>
            <pc:docMk/>
            <pc:sldMk cId="1108776797" sldId="325"/>
            <ac:spMk id="5" creationId="{02B321B9-F3A0-4395-84EB-B2C3E4D75E9F}"/>
          </ac:spMkLst>
        </pc:spChg>
      </pc:sldChg>
      <pc:sldChg chg="modSp new mod">
        <pc:chgData name="Muhammad Fikri Hasani" userId="ada500cb4dc7801b" providerId="LiveId" clId="{0D0C6B97-40C2-4323-8C73-CD20167744F9}" dt="2021-12-10T07:59:59.011" v="2462" actId="20577"/>
        <pc:sldMkLst>
          <pc:docMk/>
          <pc:sldMk cId="630021634" sldId="326"/>
        </pc:sldMkLst>
        <pc:spChg chg="mod">
          <ac:chgData name="Muhammad Fikri Hasani" userId="ada500cb4dc7801b" providerId="LiveId" clId="{0D0C6B97-40C2-4323-8C73-CD20167744F9}" dt="2021-12-10T07:59:59.011" v="2462" actId="20577"/>
          <ac:spMkLst>
            <pc:docMk/>
            <pc:sldMk cId="630021634" sldId="326"/>
            <ac:spMk id="5" creationId="{8B9BFF81-4117-46B1-B5F3-91B855F0618F}"/>
          </ac:spMkLst>
        </pc:spChg>
      </pc:sldChg>
      <pc:sldChg chg="modSp new mod">
        <pc:chgData name="Muhammad Fikri Hasani" userId="ada500cb4dc7801b" providerId="LiveId" clId="{0D0C6B97-40C2-4323-8C73-CD20167744F9}" dt="2021-12-10T08:03:28.331" v="2666" actId="20577"/>
        <pc:sldMkLst>
          <pc:docMk/>
          <pc:sldMk cId="361381750" sldId="327"/>
        </pc:sldMkLst>
        <pc:spChg chg="mod">
          <ac:chgData name="Muhammad Fikri Hasani" userId="ada500cb4dc7801b" providerId="LiveId" clId="{0D0C6B97-40C2-4323-8C73-CD20167744F9}" dt="2021-12-10T08:03:28.331" v="2666" actId="20577"/>
          <ac:spMkLst>
            <pc:docMk/>
            <pc:sldMk cId="361381750" sldId="327"/>
            <ac:spMk id="5" creationId="{572A61E9-E9D0-4BEF-8806-8CDE2419A1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828252C-D9FD-4CFD-8ECF-29F402B17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6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0CDBA0B6-9718-4849-A300-85B42897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43BAF-6FDD-4A2C-B589-1952C9A6D51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E64B8-9E0E-487A-BFDF-28434D95C43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0C7F4-EB3A-4FD2-83BE-F43B6AA2578F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A2B6B-80F7-4EBE-B201-6B217E5DAFCB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7397C-2281-4983-A49E-924508A11D24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C41E8-30E1-43AA-A145-D45FB326F6FE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3B780-1AC7-4EE1-BFCF-6B380B9CE591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4054470-B7BE-4B99-991B-BBAE340F70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C3C85-431F-4A4B-9ABC-5D3759EF6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E705-E3F0-4CFE-A704-E91F9F141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A36A7-A5C7-49DA-B734-372EFDCC60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f.edu/~broggio/cop2221/2221pseu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xLoL7tlJYws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/>
              <a:t>Algorithm &amp; Programming </a:t>
            </a:r>
            <a:br>
              <a:rPr lang="en-US" sz="3200" dirty="0"/>
            </a:b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89844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9ED3D-E1FD-4E7C-83FE-5CB45557B1CC}" type="slidenum">
              <a:rPr lang="en-US"/>
              <a:pPr/>
              <a:t>10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7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1268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1269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1270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1271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1272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1273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1274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1275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1276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7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8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9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0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1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2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3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1286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9763"/>
            <a:ext cx="5353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7" name="Line 24"/>
          <p:cNvSpPr>
            <a:spLocks noChangeShapeType="1"/>
          </p:cNvSpPr>
          <p:nvPr/>
        </p:nvSpPr>
        <p:spPr bwMode="auto">
          <a:xfrm flipH="1">
            <a:off x="4114800" y="1600200"/>
            <a:ext cx="27432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3F731-6596-492F-A38E-157D32B1D06C}" type="slidenum">
              <a:rPr lang="en-US"/>
              <a:pPr/>
              <a:t>11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229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229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229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229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229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229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229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229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230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2310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5337175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3276600" y="2057400"/>
            <a:ext cx="3581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93013C-5DFA-4983-8D7F-2ECF94057129}" type="slidenum">
              <a:rPr lang="en-US"/>
              <a:pPr/>
              <a:t>12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331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331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331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331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332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332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332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332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332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333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6315075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3962400" y="2819400"/>
            <a:ext cx="30480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E1C9CB-EEE2-4F74-AD25-26BF14CF6A65}" type="slidenum">
              <a:rPr lang="en-US"/>
              <a:pPr/>
              <a:t>13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4710113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Line 24"/>
          <p:cNvSpPr>
            <a:spLocks noChangeShapeType="1"/>
          </p:cNvSpPr>
          <p:nvPr/>
        </p:nvSpPr>
        <p:spPr bwMode="auto">
          <a:xfrm flipH="1" flipV="1">
            <a:off x="2819400" y="2438400"/>
            <a:ext cx="3810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434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434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434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434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434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434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434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434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435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8F945-38CE-45CE-AEF8-02172C75AAA5}" type="slidenum">
              <a:rPr lang="en-US"/>
              <a:pPr/>
              <a:t>14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3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5486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24"/>
          <p:cNvSpPr>
            <a:spLocks noChangeShapeType="1"/>
          </p:cNvSpPr>
          <p:nvPr/>
        </p:nvSpPr>
        <p:spPr bwMode="auto">
          <a:xfrm flipH="1" flipV="1">
            <a:off x="2743200" y="2743200"/>
            <a:ext cx="434340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6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536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536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536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536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537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537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537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537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537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48" y="2667000"/>
            <a:ext cx="5867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5678C5-5635-4FFF-80E6-CF47388C5BFF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Line 24"/>
          <p:cNvSpPr>
            <a:spLocks noChangeShapeType="1"/>
          </p:cNvSpPr>
          <p:nvPr/>
        </p:nvSpPr>
        <p:spPr bwMode="auto">
          <a:xfrm flipH="1" flipV="1">
            <a:off x="4343400" y="3733800"/>
            <a:ext cx="2590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89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6390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6391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6392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6393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6394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6395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6396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6397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6398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9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0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1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2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3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4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5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B654-2370-4F0D-9419-483CEAD2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Documentation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9D786-7654-4DCE-9D9A-9B13764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3AA2B-0971-485C-B659-8EA26F73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78E9A-4D02-4675-8402-0EB8B89B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1</a:t>
            </a:r>
            <a:r>
              <a:rPr lang="en-US" baseline="30000" dirty="0"/>
              <a:t>st</a:t>
            </a:r>
            <a:r>
              <a:rPr lang="en-US" dirty="0"/>
              <a:t> semester, this concept is still unimportant</a:t>
            </a:r>
          </a:p>
          <a:p>
            <a:r>
              <a:rPr lang="en-US" dirty="0"/>
              <a:t>For your last semester, documentation is important in programming, especially in 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1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Representing Algorithm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E6FA0-5417-4AA0-BF9A-2C8353633DAF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How to develop an algorithm?</a:t>
            </a:r>
          </a:p>
          <a:p>
            <a:pPr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We can use:</a:t>
            </a:r>
          </a:p>
          <a:p>
            <a:pPr lvl="1"/>
            <a:r>
              <a:rPr lang="en-US" sz="2400" dirty="0">
                <a:latin typeface="Tahoma" pitchFamily="34" charset="0"/>
                <a:cs typeface="Tahoma" pitchFamily="34" charset="0"/>
              </a:rPr>
              <a:t>Writing</a:t>
            </a:r>
          </a:p>
          <a:p>
            <a:pPr lvl="1">
              <a:buFontTx/>
              <a:buNone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			Structure English (narration) and Pseudo-code.</a:t>
            </a:r>
          </a:p>
          <a:p>
            <a:pPr lvl="1"/>
            <a:r>
              <a:rPr lang="en-US" sz="2400" dirty="0">
                <a:latin typeface="Tahoma" pitchFamily="34" charset="0"/>
                <a:cs typeface="Tahoma" pitchFamily="34" charset="0"/>
              </a:rPr>
              <a:t>Drawing</a:t>
            </a:r>
          </a:p>
          <a:p>
            <a:pPr lvl="1">
              <a:buFontTx/>
              <a:buNone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			Flow Chart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B80F5-664F-4A1A-B1AC-F29E8ABA7A03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An artificial and informal language that helps you develop algorithms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Pseudo-code is similar to everyday English, convenient, and user friendly</a:t>
            </a:r>
          </a:p>
          <a:p>
            <a:r>
              <a:rPr lang="en-US" b="1">
                <a:latin typeface="Tahoma" pitchFamily="34" charset="0"/>
                <a:cs typeface="Tahoma" pitchFamily="34" charset="0"/>
              </a:rPr>
              <a:t>Keywords</a:t>
            </a:r>
            <a:r>
              <a:rPr lang="en-US">
                <a:latin typeface="Tahoma" pitchFamily="34" charset="0"/>
                <a:cs typeface="Tahoma" pitchFamily="34" charset="0"/>
              </a:rPr>
              <a:t> are used to describe control structure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Example: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	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if, else, print, set, add, while</a:t>
            </a:r>
            <a:r>
              <a:rPr lang="en-US">
                <a:latin typeface="Tahoma" pitchFamily="34" charset="0"/>
                <a:cs typeface="Tahoma" pitchFamily="34" charset="0"/>
              </a:rPr>
              <a:t>, 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91175-4866-446C-BDD6-D0061C342F07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Basic Computer Operation: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Input 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Output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Compute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Storing value to an identifier (Store)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Compare (Selection)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Repetition (Loop)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0DACE-18B0-4CA9-8255-7B1C20532C0E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LO-1 : Explain About algorithm and its representation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1. Input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D17DA-B9EE-4F97-B5D7-33701F36FFDB}" type="slidenum">
              <a:rPr lang="id-ID">
                <a:latin typeface="Tahoma" pitchFamily="34" charset="0"/>
                <a:cs typeface="Tahoma" pitchFamily="34" charset="0"/>
              </a:rPr>
              <a:pPr/>
              <a:t>20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Tahoma" pitchFamily="34" charset="0"/>
                <a:cs typeface="Tahoma" pitchFamily="34" charset="0"/>
              </a:rPr>
              <a:t>Statements can be used when a computer receive information or input</a:t>
            </a:r>
          </a:p>
          <a:p>
            <a:pPr>
              <a:buFontTx/>
              <a:buNone/>
            </a:pPr>
            <a:r>
              <a:rPr lang="id-ID" dirty="0">
                <a:latin typeface="Tahoma" pitchFamily="34" charset="0"/>
                <a:cs typeface="Tahoma" pitchFamily="34" charset="0"/>
              </a:rPr>
              <a:t>	</a:t>
            </a: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Read, Get, Input </a:t>
            </a:r>
            <a:r>
              <a:rPr lang="id-ID" dirty="0">
                <a:latin typeface="Tahoma" pitchFamily="34" charset="0"/>
                <a:cs typeface="Tahoma" pitchFamily="34" charset="0"/>
              </a:rPr>
              <a:t>or </a:t>
            </a:r>
            <a:r>
              <a:rPr lang="id-ID" dirty="0">
                <a:latin typeface="Courier New" pitchFamily="49" charset="0"/>
                <a:cs typeface="Tahoma" pitchFamily="34" charset="0"/>
              </a:rPr>
              <a:t>Key-In</a:t>
            </a:r>
          </a:p>
          <a:p>
            <a:pPr>
              <a:buFontTx/>
              <a:buNone/>
            </a:pPr>
            <a:endParaRPr lang="id-ID" dirty="0">
              <a:latin typeface="Tahoma" pitchFamily="34" charset="0"/>
              <a:cs typeface="Tahoma" pitchFamily="34" charset="0"/>
            </a:endParaRPr>
          </a:p>
          <a:p>
            <a:r>
              <a:rPr lang="id-ID" dirty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buFontTx/>
              <a:buNone/>
            </a:pPr>
            <a:r>
              <a:rPr lang="id-ID" sz="2400" dirty="0">
                <a:latin typeface="Courier New" pitchFamily="49" charset="0"/>
                <a:cs typeface="Tahoma" pitchFamily="34" charset="0"/>
              </a:rPr>
              <a:t>Read bilangan</a:t>
            </a:r>
          </a:p>
          <a:p>
            <a:pPr lvl="1">
              <a:buFontTx/>
              <a:buNone/>
            </a:pPr>
            <a:r>
              <a:rPr lang="id-ID" sz="2400" dirty="0">
                <a:latin typeface="Courier New" pitchFamily="49" charset="0"/>
                <a:cs typeface="Tahoma" pitchFamily="34" charset="0"/>
              </a:rPr>
              <a:t>Get tax_code</a:t>
            </a:r>
          </a:p>
          <a:p>
            <a:pPr lvl="1">
              <a:buFontTx/>
              <a:buNone/>
            </a:pPr>
            <a:r>
              <a:rPr lang="id-ID" sz="2400" dirty="0">
                <a:latin typeface="Courier New" pitchFamily="49" charset="0"/>
                <a:cs typeface="Tahoma" pitchFamily="34" charset="0"/>
              </a:rPr>
              <a:t>Baca students_name</a:t>
            </a:r>
            <a:r>
              <a:rPr lang="id-ID" sz="2400" dirty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2. Output 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B55461-AB5C-4D67-A2F4-BEDA2C5AF9B0}" type="slidenum">
              <a:rPr lang="id-ID"/>
              <a:pPr/>
              <a:t>21</a:t>
            </a:fld>
            <a:endParaRPr lang="id-ID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dirty="0">
                <a:latin typeface="Tahoma" pitchFamily="34" charset="0"/>
                <a:cs typeface="Tahoma" pitchFamily="34" charset="0"/>
              </a:rPr>
              <a:t>Statements can be used when a computer displaying information or output: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dirty="0">
                <a:latin typeface="Tahoma" pitchFamily="34" charset="0"/>
                <a:cs typeface="Tahoma" pitchFamily="34" charset="0"/>
              </a:rPr>
              <a:t>	</a:t>
            </a: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Print, Write, Put, Output, </a:t>
            </a:r>
            <a:r>
              <a:rPr lang="id-ID" dirty="0">
                <a:latin typeface="Tahoma" pitchFamily="34" charset="0"/>
                <a:cs typeface="Tahoma" pitchFamily="34" charset="0"/>
              </a:rPr>
              <a:t>or</a:t>
            </a:r>
            <a:r>
              <a:rPr lang="id-ID" dirty="0">
                <a:latin typeface="Courier New" pitchFamily="49" charset="0"/>
                <a:cs typeface="Tahoma" pitchFamily="34" charset="0"/>
              </a:rPr>
              <a:t> Display</a:t>
            </a:r>
          </a:p>
          <a:p>
            <a:pPr>
              <a:lnSpc>
                <a:spcPct val="90000"/>
              </a:lnSpc>
            </a:pPr>
            <a:endParaRPr lang="id-ID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dirty="0">
                <a:latin typeface="Courier New" pitchFamily="49" charset="0"/>
                <a:cs typeface="Tahoma" pitchFamily="34" charset="0"/>
              </a:rPr>
              <a:t>Print “Bina Nusantara University”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dirty="0">
                <a:latin typeface="Courier New" pitchFamily="49" charset="0"/>
                <a:cs typeface="Tahoma" pitchFamily="34" charset="0"/>
              </a:rPr>
              <a:t>Write “Algorithm and Programming”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dirty="0">
                <a:latin typeface="Courier New" pitchFamily="49" charset="0"/>
                <a:cs typeface="Tahoma" pitchFamily="34" charset="0"/>
              </a:rPr>
              <a:t>Output Total</a:t>
            </a:r>
            <a:endParaRPr lang="en-US" sz="2400" dirty="0">
              <a:latin typeface="Courier New" pitchFamily="49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  <a:cs typeface="Tahoma" pitchFamily="34" charset="0"/>
              </a:rPr>
              <a:t>Display image</a:t>
            </a:r>
            <a:endParaRPr lang="id-ID" sz="24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3. Compute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B3CF5-09D9-4EBB-9836-9FF458C48101}" type="slidenum">
              <a:rPr lang="en-US"/>
              <a:pPr/>
              <a:t>22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To do arithmetic calculation the following operators are used: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+		(add)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-  	(subtract)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* 	(multiply)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/  	(divide)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() 	(scope)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Statement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Compute</a:t>
            </a:r>
            <a:r>
              <a:rPr lang="en-US">
                <a:latin typeface="Tahoma" pitchFamily="34" charset="0"/>
                <a:cs typeface="Tahoma" pitchFamily="34" charset="0"/>
              </a:rPr>
              <a:t>, </a:t>
            </a:r>
            <a:r>
              <a:rPr lang="en-US">
                <a:latin typeface="Courier New" pitchFamily="49" charset="0"/>
                <a:cs typeface="Tahoma" pitchFamily="34" charset="0"/>
              </a:rPr>
              <a:t>Calculate</a:t>
            </a:r>
            <a:r>
              <a:rPr lang="en-US">
                <a:latin typeface="Tahoma" pitchFamily="34" charset="0"/>
                <a:cs typeface="Tahoma" pitchFamily="34" charset="0"/>
              </a:rPr>
              <a:t> or  </a:t>
            </a:r>
            <a:r>
              <a:rPr lang="en-US">
                <a:latin typeface="Courier New" pitchFamily="49" charset="0"/>
                <a:cs typeface="Tahoma" pitchFamily="34" charset="0"/>
              </a:rPr>
              <a:t>Add</a:t>
            </a:r>
            <a:r>
              <a:rPr lang="en-US">
                <a:latin typeface="Tahoma" pitchFamily="34" charset="0"/>
                <a:cs typeface="Tahoma" pitchFamily="34" charset="0"/>
              </a:rPr>
              <a:t> also can be used</a:t>
            </a:r>
          </a:p>
          <a:p>
            <a:pPr>
              <a:lnSpc>
                <a:spcPct val="8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Add number to total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Total = Total + number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latin typeface="Tahoma" pitchFamily="34" charset="0"/>
                <a:cs typeface="Tahoma" pitchFamily="34" charset="0"/>
              </a:rPr>
              <a:t>4. Storing Value to An Identifier (Store)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99177-A338-4B65-92A5-5446EFC60E2D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There are three ways of storing value into a variable: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Initializing value using statement </a:t>
            </a: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Initialize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or 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Set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Storing value as calculation result using 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=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To simply store a value into a variable using “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Save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” or 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Store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  <a:cs typeface="Tahoma" pitchFamily="34" charset="0"/>
              </a:rPr>
              <a:t>Set Counter to 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  <a:cs typeface="Tahoma" pitchFamily="34" charset="0"/>
              </a:rPr>
              <a:t>Total = Price * Qty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ahoma" pitchFamily="34" charset="0"/>
                <a:cs typeface="Tahoma" pitchFamily="34" charset="0"/>
              </a:rPr>
              <a:t>5. Compare</a:t>
            </a:r>
            <a:endParaRPr lang="id-ID" sz="2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BC9DD-486D-4D4E-BF78-2C0336770BF3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One of the main operation in computing is comparing values and choosing options based on its result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Keyword used: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IF</a:t>
            </a:r>
            <a:r>
              <a:rPr lang="en-US">
                <a:latin typeface="Tahoma" pitchFamily="34" charset="0"/>
                <a:cs typeface="Tahoma" pitchFamily="34" charset="0"/>
              </a:rPr>
              <a:t>, </a:t>
            </a:r>
            <a:r>
              <a:rPr lang="en-US">
                <a:latin typeface="Courier New" pitchFamily="49" charset="0"/>
                <a:cs typeface="Tahoma" pitchFamily="34" charset="0"/>
              </a:rPr>
              <a:t>THEN</a:t>
            </a:r>
            <a:r>
              <a:rPr lang="en-US">
                <a:latin typeface="Tahoma" pitchFamily="34" charset="0"/>
                <a:cs typeface="Tahoma" pitchFamily="34" charset="0"/>
              </a:rPr>
              <a:t> and </a:t>
            </a:r>
            <a:r>
              <a:rPr lang="en-US">
                <a:latin typeface="Courier New" pitchFamily="49" charset="0"/>
                <a:cs typeface="Tahoma" pitchFamily="34" charset="0"/>
              </a:rPr>
              <a:t>ELSE</a:t>
            </a: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ahoma" pitchFamily="34" charset="0"/>
              </a:rPr>
              <a:t>IF Menu=‘1’ THEN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	Discount = 0.1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	Discount = 0.2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ENDIF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6. Repetition (Looping)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F504BE-C5EF-404E-94B9-3E71A503E8BD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To repeat an action/step, we use keyword </a:t>
            </a:r>
            <a:r>
              <a:rPr lang="en-US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DOWHILE</a:t>
            </a:r>
            <a:r>
              <a:rPr lang="en-US" dirty="0">
                <a:latin typeface="Tahoma" pitchFamily="34" charset="0"/>
                <a:cs typeface="Tahoma" pitchFamily="34" charset="0"/>
              </a:rPr>
              <a:t> and </a:t>
            </a:r>
            <a:r>
              <a:rPr lang="en-US" dirty="0">
                <a:latin typeface="Courier New" pitchFamily="49" charset="0"/>
                <a:cs typeface="Tahoma" pitchFamily="34" charset="0"/>
              </a:rPr>
              <a:t>ENDDO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“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tampilkan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bilangan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dirty="0">
                <a:latin typeface="Tahoma" pitchFamily="34" charset="0"/>
                <a:cs typeface="Tahoma" pitchFamily="34" charset="0"/>
              </a:rPr>
              <a:t> 0 sampai 9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  <a:cs typeface="Tahoma" pitchFamily="34" charset="0"/>
              </a:rPr>
              <a:t>NUMBER =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400" dirty="0" err="1">
                <a:latin typeface="Courier New" pitchFamily="49" charset="0"/>
                <a:cs typeface="Tahoma" pitchFamily="34" charset="0"/>
              </a:rPr>
              <a:t>selama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number &lt; 10)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  <a:cs typeface="Tahoma" pitchFamily="34" charset="0"/>
              </a:rPr>
              <a:t>DOWHILE number &lt; 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  <a:cs typeface="Tahoma" pitchFamily="34" charset="0"/>
              </a:rPr>
              <a:t>	print number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  <a:cs typeface="Tahoma" pitchFamily="34" charset="0"/>
              </a:rPr>
              <a:t>	number = number +1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  <a:cs typeface="Tahoma" pitchFamily="34" charset="0"/>
              </a:rPr>
              <a:t>ENDDO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28A8FD-9D22-4132-AD0C-FF9D460C7153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Example : Algorithm using a calculator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sum values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Set the calculator ON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Empty any values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Do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	Input price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	Push plus button (+)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while all prices have been input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print total price 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turn OFF calculator</a:t>
            </a: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1EE16-EA39-44FD-A107-AED29903E417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Example : Algorithm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count average grade of a class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Set total to zero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Set grade counter to one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While grade counter is less than or equal to ten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		Input the next grade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		Add the grade into the total 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		Add one to the grade counter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Set the class average to the total divided by ten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Print the class average.</a:t>
            </a: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Tahoma" pitchFamily="34" charset="0"/>
                <a:cs typeface="Tahoma" pitchFamily="34" charset="0"/>
              </a:rPr>
              <a:t>Flow Chart</a:t>
            </a:r>
            <a:br>
              <a:rPr lang="en-US" sz="3200" dirty="0">
                <a:latin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CE72C-D5D9-4F13-867E-8F31F9610BD2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8677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6568" y="1901403"/>
            <a:ext cx="5257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Text Box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b="1">
                <a:latin typeface="Tahoma" pitchFamily="34" charset="0"/>
                <a:cs typeface="Tahoma" pitchFamily="34" charset="0"/>
              </a:rPr>
              <a:t>Flow Chart Example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3283D2-0B23-413C-A9D6-FEDACAF3DC45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455" y="1988840"/>
            <a:ext cx="3319769" cy="44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4A602-C012-4E2F-A082-547FF3094AD1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Tahoma" pitchFamily="34" charset="0"/>
                <a:cs typeface="Tahoma" pitchFamily="34" charset="0"/>
              </a:rPr>
              <a:t>Algorithm definition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Tahoma" pitchFamily="34" charset="0"/>
                <a:cs typeface="Tahoma" pitchFamily="34" charset="0"/>
              </a:rPr>
              <a:t>Flowchart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Tahoma" pitchFamily="34" charset="0"/>
                <a:cs typeface="Tahoma" pitchFamily="34" charset="0"/>
              </a:rPr>
              <a:t>Pseudocode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2122F4-DABA-4171-9D16-6601927B3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5E5E5E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Algorithm 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Flowchart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Pseudocode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Good Algorithm Practice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A1E6E9-A069-47B0-8C72-1B4959B1F67D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Having the right logical flow to solve the problem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Producing the correct </a:t>
            </a:r>
            <a:r>
              <a:rPr lang="en-US" b="1">
                <a:latin typeface="Tahoma" pitchFamily="34" charset="0"/>
                <a:cs typeface="Tahoma" pitchFamily="34" charset="0"/>
              </a:rPr>
              <a:t>output</a:t>
            </a:r>
            <a:r>
              <a:rPr lang="en-US">
                <a:latin typeface="Tahoma" pitchFamily="34" charset="0"/>
                <a:cs typeface="Tahoma" pitchFamily="34" charset="0"/>
              </a:rPr>
              <a:t> in a time efficient manner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Written using unambiguous structured language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Easy implementation into real programming language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All steps and operations are clearly defined and ended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Structure Theorem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67298-AEFD-4125-A1E3-EF8F6F510ABC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Structure theorem which makes the computer programming possible using only three control structure, which are: </a:t>
            </a:r>
          </a:p>
          <a:p>
            <a:pPr marL="1371600" lvl="2" indent="-4572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Sequence </a:t>
            </a:r>
          </a:p>
          <a:p>
            <a:pPr marL="1371600" lvl="2" indent="-4572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Selection</a:t>
            </a:r>
          </a:p>
          <a:p>
            <a:pPr marL="1371600" lvl="2" indent="-4572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Repetition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5AACC-7234-4715-9758-9A27113B1773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Sequence is series of consecutive commands/statements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Commonly programming language has sequence of statements flowing from top of the program to its 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5617C-B45A-47DF-9150-6BE899A522F6}" type="slidenum">
              <a:rPr lang="id-ID">
                <a:latin typeface="Tahoma" pitchFamily="34" charset="0"/>
                <a:cs typeface="Tahoma" pitchFamily="34" charset="0"/>
              </a:rPr>
              <a:pPr/>
              <a:t>33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id-ID" dirty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Set total to 49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“Add new student:”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Read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total = total +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total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dirty="0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id-ID" sz="2400" dirty="0">
                <a:latin typeface="Tahoma" pitchFamily="34" charset="0"/>
                <a:cs typeface="Tahoma" pitchFamily="34" charset="0"/>
              </a:rPr>
              <a:t>Sequence of command is from the 1</a:t>
            </a:r>
            <a:r>
              <a:rPr lang="id-ID" sz="2400" baseline="30000" dirty="0">
                <a:latin typeface="Tahoma" pitchFamily="34" charset="0"/>
                <a:cs typeface="Tahoma" pitchFamily="34" charset="0"/>
              </a:rPr>
              <a:t>st</a:t>
            </a:r>
            <a:r>
              <a:rPr lang="id-ID" sz="2400" dirty="0">
                <a:latin typeface="Tahoma" pitchFamily="34" charset="0"/>
                <a:cs typeface="Tahoma" pitchFamily="34" charset="0"/>
              </a:rPr>
              <a:t> line to the end of code. If newStudent input is 2 then total that later on printed out is 51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E5D4F-C214-44A4-8028-8EF73BDBF984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Selection control structure is structure that allow us to choose from several options of statement/command</a:t>
            </a:r>
          </a:p>
          <a:p>
            <a:pPr>
              <a:buFontTx/>
              <a:buNone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The first statement will be executed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if </a:t>
            </a:r>
            <a:r>
              <a:rPr lang="en-US" dirty="0">
                <a:latin typeface="Tahoma" pitchFamily="34" charset="0"/>
                <a:cs typeface="Tahoma" pitchFamily="34" charset="0"/>
              </a:rPr>
              <a:t>the condition is satisfied, if not then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cs typeface="Tahoma" pitchFamily="34" charset="0"/>
              </a:rPr>
              <a:t>the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else </a:t>
            </a:r>
            <a:r>
              <a:rPr lang="en-US" dirty="0">
                <a:latin typeface="Tahoma" pitchFamily="34" charset="0"/>
                <a:cs typeface="Tahoma" pitchFamily="34" charset="0"/>
              </a:rPr>
              <a:t>statement will be executed (if the other exist)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A9C1B-B795-43F4-A87A-AAAFC3643A03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Example  :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IF Day=1 THEN 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“Monday”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ELSE 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“Obviously not Monday” </a:t>
            </a:r>
          </a:p>
          <a:p>
            <a:pPr lvl="1"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The word “Monday” will be printed out if Day’s value equal to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1</a:t>
            </a:r>
            <a:r>
              <a:rPr lang="en-US" sz="2400">
                <a:latin typeface="Tahoma" pitchFamily="34" charset="0"/>
                <a:cs typeface="Tahoma" pitchFamily="34" charset="0"/>
              </a:rPr>
              <a:t>, else it will print out the sentence “Obviously not Monday”.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6812C-DE92-4C4F-A79E-99D99A6DFD99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A number of statements/commands can be repeated several times using Repetition</a:t>
            </a:r>
            <a:r>
              <a:rPr lang="en-US" i="1">
                <a:latin typeface="Tahoma" pitchFamily="34" charset="0"/>
                <a:cs typeface="Tahoma" pitchFamily="34" charset="0"/>
              </a:rPr>
              <a:t> </a:t>
            </a:r>
            <a:r>
              <a:rPr lang="en-US">
                <a:latin typeface="Tahoma" pitchFamily="34" charset="0"/>
                <a:cs typeface="Tahoma" pitchFamily="34" charset="0"/>
              </a:rPr>
              <a:t>structure control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Statements/commands will be repeated while the looping condition is satisfied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(may use DOWHILE – ENDDO)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92FBA-6E25-4CFC-A538-55A3593CEB15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Stars = 0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DOWHILE Stars &lt; 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Stars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 Stars = Stars + 1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ENDDO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Description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At first Stars’ value equals to 0, after following the DOWHILE looping Stars’ value will be updated 5 times resulting: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0 1 2 3 4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3F672-6F32-416A-92FA-5310DF74F38C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>
                <a:latin typeface="Tahoma" pitchFamily="34" charset="0"/>
                <a:cs typeface="Tahoma" pitchFamily="34" charset="0"/>
              </a:rPr>
              <a:t>Using the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Pseudo-code or </a:t>
            </a:r>
            <a:r>
              <a:rPr lang="en-US" b="1" dirty="0" err="1">
                <a:latin typeface="Tahoma" pitchFamily="34" charset="0"/>
                <a:cs typeface="Tahoma" pitchFamily="34" charset="0"/>
              </a:rPr>
              <a:t>english</a:t>
            </a:r>
            <a:r>
              <a:rPr lang="en-US" dirty="0">
                <a:latin typeface="Tahoma" pitchFamily="34" charset="0"/>
                <a:cs typeface="Tahoma" pitchFamily="34" charset="0"/>
              </a:rPr>
              <a:t>, create:	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dirty="0">
                <a:latin typeface="Tahoma" pitchFamily="34" charset="0"/>
                <a:cs typeface="Tahoma" pitchFamily="34" charset="0"/>
              </a:rPr>
              <a:t>an algorithm to calculate a rectangle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dirty="0">
                <a:latin typeface="Tahoma" pitchFamily="34" charset="0"/>
                <a:cs typeface="Tahoma" pitchFamily="34" charset="0"/>
              </a:rPr>
              <a:t>an algorithm to change second into hour and minute unit!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dirty="0">
                <a:latin typeface="Tahoma" pitchFamily="34" charset="0"/>
                <a:cs typeface="Tahoma" pitchFamily="34" charset="0"/>
              </a:rPr>
              <a:t>an algorithm to decide whether an input number is an odd or even number!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dirty="0">
                <a:latin typeface="Tahoma" pitchFamily="34" charset="0"/>
                <a:cs typeface="Tahoma" pitchFamily="34" charset="0"/>
              </a:rPr>
              <a:t>an algorithm to calculate a circle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dirty="0">
                <a:latin typeface="Tahoma" pitchFamily="34" charset="0"/>
                <a:cs typeface="Tahoma" pitchFamily="34" charset="0"/>
              </a:rPr>
              <a:t>an algorithm to accept three numbers and find the max number!</a:t>
            </a:r>
          </a:p>
          <a:p>
            <a:pPr marL="609600" indent="-609600">
              <a:buFontTx/>
              <a:buAutoNum type="arabicPeriod" startAt="2"/>
            </a:pPr>
            <a:r>
              <a:rPr lang="en-US" dirty="0">
                <a:latin typeface="Tahoma" pitchFamily="34" charset="0"/>
                <a:cs typeface="Tahoma" pitchFamily="34" charset="0"/>
              </a:rPr>
              <a:t>Repeat no. 1 using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Flow Chart</a:t>
            </a:r>
          </a:p>
          <a:p>
            <a:pPr marL="609600" indent="-609600">
              <a:buFontTx/>
              <a:buNone/>
            </a:pP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B73E-062F-4CB9-9ABB-D46618AB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D91F-223D-4528-9F37-EAE780FC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E059-E526-4770-9DBA-CF22F395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A61E9-E9D0-4BEF-8806-8CDE2419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  <a:p>
            <a:pPr lvl="1"/>
            <a:r>
              <a:rPr lang="en-US" dirty="0"/>
              <a:t>Input </a:t>
            </a:r>
            <a:r>
              <a:rPr lang="en-US" dirty="0" err="1"/>
              <a:t>a,b,c</a:t>
            </a:r>
            <a:endParaRPr lang="en-US" dirty="0"/>
          </a:p>
          <a:p>
            <a:pPr lvl="1"/>
            <a:r>
              <a:rPr lang="en-US" dirty="0"/>
              <a:t>Jika b &gt; a maka </a:t>
            </a:r>
            <a:r>
              <a:rPr lang="en-US" dirty="0" err="1"/>
              <a:t>cek</a:t>
            </a:r>
            <a:r>
              <a:rPr lang="en-US" dirty="0"/>
              <a:t> c &gt; b, </a:t>
            </a:r>
            <a:r>
              <a:rPr lang="en-US" dirty="0" err="1"/>
              <a:t>jika</a:t>
            </a:r>
            <a:r>
              <a:rPr lang="en-US" dirty="0"/>
              <a:t> iya maka print c, </a:t>
            </a:r>
            <a:r>
              <a:rPr lang="en-US" dirty="0" err="1"/>
              <a:t>jika</a:t>
            </a:r>
            <a:r>
              <a:rPr lang="en-US" dirty="0"/>
              <a:t> tidak print b</a:t>
            </a:r>
          </a:p>
          <a:p>
            <a:pPr lvl="1"/>
            <a:r>
              <a:rPr lang="en-US" dirty="0"/>
              <a:t> a &gt; b ? Cek c &gt; a. Jika iya print c, </a:t>
            </a:r>
            <a:r>
              <a:rPr lang="en-US" dirty="0" err="1"/>
              <a:t>jika</a:t>
            </a:r>
            <a:r>
              <a:rPr lang="en-US" dirty="0"/>
              <a:t> tidak print a.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Algorithm Definition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AC82B-86CA-4A98-B9BB-A99B2075D469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Algorithm is a procedure for solving a problem in terms of the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actions</a:t>
            </a:r>
            <a:r>
              <a:rPr lang="en-US" dirty="0">
                <a:latin typeface="Tahoma" pitchFamily="34" charset="0"/>
                <a:cs typeface="Tahoma" pitchFamily="34" charset="0"/>
              </a:rPr>
              <a:t> to be executed, and the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order </a:t>
            </a:r>
            <a:r>
              <a:rPr lang="en-US" dirty="0">
                <a:latin typeface="Tahoma" pitchFamily="34" charset="0"/>
                <a:cs typeface="Tahoma" pitchFamily="34" charset="0"/>
              </a:rPr>
              <a:t>in which these actions are to be executed</a:t>
            </a:r>
          </a:p>
          <a:p>
            <a:pPr>
              <a:lnSpc>
                <a:spcPct val="90000"/>
              </a:lnSpc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We have a sequential list of actions from start/initial state to goal</a:t>
            </a:r>
          </a:p>
          <a:p>
            <a:pPr>
              <a:lnSpc>
                <a:spcPct val="90000"/>
              </a:lnSpc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We have input, we have output. </a:t>
            </a:r>
          </a:p>
          <a:p>
            <a:pPr>
              <a:lnSpc>
                <a:spcPct val="90000"/>
              </a:lnSpc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You will have to design and structure these list of actions.</a:t>
            </a:r>
          </a:p>
          <a:p>
            <a:pPr>
              <a:lnSpc>
                <a:spcPct val="90000"/>
              </a:lnSpc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dirty="0">
                <a:latin typeface="Tahoma" pitchFamily="34" charset="0"/>
                <a:cs typeface="Tahoma" pitchFamily="34" charset="0"/>
              </a:rPr>
              <a:t>Derived from the word 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algoris</a:t>
            </a:r>
            <a:r>
              <a:rPr lang="id-ID" dirty="0">
                <a:latin typeface="Tahoma" pitchFamily="34" charset="0"/>
                <a:cs typeface="Tahoma" pitchFamily="34" charset="0"/>
              </a:rPr>
              <a:t> and 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ritmis</a:t>
            </a:r>
            <a:r>
              <a:rPr lang="id-ID" dirty="0">
                <a:latin typeface="Tahoma" pitchFamily="34" charset="0"/>
                <a:cs typeface="Tahoma" pitchFamily="34" charset="0"/>
              </a:rPr>
              <a:t>. Introduced by 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Al-Khowarizmi</a:t>
            </a:r>
            <a:r>
              <a:rPr lang="id-ID" dirty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In the programming domain, algorithm define as method that consist of structured steps in problem solving using computer.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F8E1-3DC7-400B-93AA-9D118500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D32D9-BA4B-4DCE-A35A-3B22A68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35673-E974-4E4C-BEC7-6371D2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C449FE-E49A-42B4-BE06-CA357654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</a:p>
          <a:p>
            <a:pPr lvl="1"/>
            <a:r>
              <a:rPr lang="en-US" dirty="0"/>
              <a:t>Input </a:t>
            </a:r>
            <a:r>
              <a:rPr lang="en-US" dirty="0" err="1"/>
              <a:t>panjang</a:t>
            </a:r>
            <a:r>
              <a:rPr lang="en-US" dirty="0"/>
              <a:t> dan </a:t>
            </a:r>
            <a:r>
              <a:rPr lang="en-US" dirty="0" err="1"/>
              <a:t>lebar</a:t>
            </a:r>
            <a:endParaRPr lang="en-US" dirty="0"/>
          </a:p>
          <a:p>
            <a:pPr lvl="1"/>
            <a:r>
              <a:rPr lang="en-US" dirty="0"/>
              <a:t>Luas = </a:t>
            </a:r>
            <a:r>
              <a:rPr lang="en-US" dirty="0" err="1"/>
              <a:t>panjang</a:t>
            </a:r>
            <a:r>
              <a:rPr lang="en-US" dirty="0"/>
              <a:t> * </a:t>
            </a:r>
            <a:r>
              <a:rPr lang="en-US" dirty="0" err="1"/>
              <a:t>lebar</a:t>
            </a:r>
            <a:endParaRPr lang="en-US" dirty="0"/>
          </a:p>
          <a:p>
            <a:pPr lvl="1"/>
            <a:r>
              <a:rPr lang="en-US" dirty="0"/>
              <a:t>Print </a:t>
            </a:r>
            <a:r>
              <a:rPr lang="en-US" dirty="0" err="1"/>
              <a:t>luas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75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2A87-543A-4A1B-B3B8-3C59F002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BD5A4-6556-467D-A66C-B91E6993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15877-4894-43D2-AFFA-F4E9F624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B321B9-F3A0-4395-84EB-B2C3E4D7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pPr lvl="1"/>
            <a:r>
              <a:rPr lang="en-US" dirty="0"/>
              <a:t>Model  math =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pi*r*r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Input r</a:t>
            </a:r>
          </a:p>
          <a:p>
            <a:pPr lvl="1"/>
            <a:r>
              <a:rPr lang="en-US" dirty="0"/>
              <a:t>Pi = 3,14 </a:t>
            </a:r>
            <a:r>
              <a:rPr lang="en-US" dirty="0" err="1"/>
              <a:t>atau</a:t>
            </a:r>
            <a:r>
              <a:rPr lang="en-US" dirty="0"/>
              <a:t> 22/7</a:t>
            </a:r>
          </a:p>
          <a:p>
            <a:pPr lvl="1"/>
            <a:r>
              <a:rPr lang="en-US" dirty="0"/>
              <a:t>Luas = Pi * r * r</a:t>
            </a:r>
          </a:p>
          <a:p>
            <a:pPr lvl="1"/>
            <a:r>
              <a:rPr lang="en-US" dirty="0"/>
              <a:t>Print Luas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76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C8ED-6763-4835-8187-33813C1D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2BBE5-7F1A-4973-88FF-CFD0B973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91F79-E607-466D-9FC4-455E8DF3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BFF81-4117-46B1-B5F3-91B855F0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pPr lvl="1"/>
            <a:r>
              <a:rPr lang="en-US" dirty="0"/>
              <a:t>Input </a:t>
            </a:r>
            <a:r>
              <a:rPr lang="en-US" dirty="0" err="1"/>
              <a:t>detik</a:t>
            </a:r>
            <a:endParaRPr lang="en-US" dirty="0"/>
          </a:p>
          <a:p>
            <a:pPr lvl="1"/>
            <a:r>
              <a:rPr lang="en-US" dirty="0"/>
              <a:t>Menit = </a:t>
            </a:r>
            <a:r>
              <a:rPr lang="en-US" dirty="0" err="1"/>
              <a:t>detik</a:t>
            </a:r>
            <a:r>
              <a:rPr lang="en-US" dirty="0"/>
              <a:t>/60</a:t>
            </a:r>
          </a:p>
          <a:p>
            <a:pPr lvl="1"/>
            <a:r>
              <a:rPr lang="en-US" dirty="0"/>
              <a:t>Jam = </a:t>
            </a:r>
            <a:r>
              <a:rPr lang="en-US" dirty="0" err="1"/>
              <a:t>detik</a:t>
            </a:r>
            <a:r>
              <a:rPr lang="en-US" dirty="0"/>
              <a:t>/3600</a:t>
            </a:r>
          </a:p>
          <a:p>
            <a:pPr lvl="1"/>
            <a:r>
              <a:rPr lang="en-US" dirty="0"/>
              <a:t>Print menit</a:t>
            </a:r>
          </a:p>
          <a:p>
            <a:pPr lvl="1"/>
            <a:r>
              <a:rPr lang="en-US" dirty="0"/>
              <a:t>Print jam</a:t>
            </a:r>
          </a:p>
        </p:txBody>
      </p:sp>
    </p:spTree>
    <p:extLst>
      <p:ext uri="{BB962C8B-B14F-4D97-AF65-F5344CB8AC3E}">
        <p14:creationId xmlns:p14="http://schemas.microsoft.com/office/powerpoint/2010/main" val="630021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CEF3-0900-4713-8165-0E816659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26B24-A676-4D57-8055-57D767A2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93AC6-B9E7-4C53-87DA-9DE3A16C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FAF1E-ABBD-43F3-A6AA-8B4FAD14F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  <a:p>
            <a:pPr lvl="1"/>
            <a:r>
              <a:rPr lang="en-US" dirty="0"/>
              <a:t>Jika </a:t>
            </a:r>
            <a:r>
              <a:rPr lang="en-US" dirty="0" err="1"/>
              <a:t>angka</a:t>
            </a:r>
            <a:r>
              <a:rPr lang="en-US" dirty="0"/>
              <a:t> habis </a:t>
            </a:r>
            <a:r>
              <a:rPr lang="en-US" dirty="0" err="1"/>
              <a:t>dibagi</a:t>
            </a:r>
            <a:r>
              <a:rPr lang="en-US" dirty="0"/>
              <a:t> 2 = 0 hasilnya genap, kalau tidak ganjil</a:t>
            </a:r>
          </a:p>
          <a:p>
            <a:pPr lvl="1"/>
            <a:r>
              <a:rPr lang="en-US" dirty="0"/>
              <a:t>Input </a:t>
            </a:r>
            <a:r>
              <a:rPr lang="en-US" dirty="0" err="1"/>
              <a:t>angka</a:t>
            </a:r>
            <a:endParaRPr lang="en-US" dirty="0"/>
          </a:p>
          <a:p>
            <a:pPr lvl="1"/>
            <a:r>
              <a:rPr lang="en-US" dirty="0"/>
              <a:t>Jika </a:t>
            </a:r>
            <a:r>
              <a:rPr lang="en-US" dirty="0" err="1"/>
              <a:t>angka</a:t>
            </a:r>
            <a:r>
              <a:rPr lang="en-US" dirty="0"/>
              <a:t> habis </a:t>
            </a:r>
            <a:r>
              <a:rPr lang="en-US" dirty="0" err="1"/>
              <a:t>dibagi</a:t>
            </a:r>
            <a:r>
              <a:rPr lang="en-US" dirty="0"/>
              <a:t> 2 = 0, print genap, kalau tidak (else) print ganjil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85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E781A-83CC-4DB2-8C67-C18977A1DDBF}" type="slidenum">
              <a:rPr lang="en-US">
                <a:latin typeface="Tahoma" pitchFamily="34" charset="0"/>
                <a:cs typeface="Tahoma" pitchFamily="34" charset="0"/>
              </a:rPr>
              <a:pPr/>
              <a:t>44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Algorithm is a procedure for solving a problem in terms of the actions to be executed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Algorithm development steps consists of: problem definition, model development, algorithm design, writing code, and documentation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We can use writing (Structure English and Pseudo-code) or drawing (Flow Chart) to represent algorithm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Basic Computer Operation: input, output, compute, store, compare, and repetition (loop)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Structure theorem are sequence, selection, and repetition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B8B67-1647-4D3D-A398-97632B575446}" type="slidenum">
              <a:rPr lang="en-US">
                <a:latin typeface="Tahoma" pitchFamily="34" charset="0"/>
                <a:cs typeface="Tahoma" pitchFamily="34" charset="0"/>
              </a:rPr>
              <a:pPr/>
              <a:t>45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Tahoma" pitchFamily="34" charset="0"/>
                <a:cs typeface="Tahoma" pitchFamily="34" charset="0"/>
              </a:rPr>
              <a:t>Tonny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Gaddis. (2018). Starting Out with Programming Logic and Design. Pearson. New York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Pseudocode Examples: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http://www.unf.edu/~broggio/cop2221/2221pseu.htm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Computer &amp; Internet Help : Understanding Flowchart Symbols: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http://www.youtube.com/watch?v=xLoL7tlJYws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CA743-2FF2-4D49-AB3B-5749748C833D}" type="slidenum">
              <a:rPr lang="en-US">
                <a:latin typeface="Tahoma" pitchFamily="34" charset="0"/>
                <a:cs typeface="Tahoma" pitchFamily="34" charset="0"/>
              </a:rPr>
              <a:pPr/>
              <a:t>46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Simple Algorithm Example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3B545-8E9A-413F-B90F-D7F5EB6530B0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Rise and Shine Algorithm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Set actions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Sequential order of actions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dirty="0">
                <a:latin typeface="Tahoma" pitchFamily="34" charset="0"/>
                <a:cs typeface="Tahoma" pitchFamily="34" charset="0"/>
              </a:rPr>
              <a:t>Get out of bed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dirty="0">
                <a:latin typeface="Tahoma" pitchFamily="34" charset="0"/>
                <a:cs typeface="Tahoma" pitchFamily="34" charset="0"/>
              </a:rPr>
              <a:t>Take off pajamas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dirty="0">
                <a:latin typeface="Tahoma" pitchFamily="34" charset="0"/>
                <a:cs typeface="Tahoma" pitchFamily="34" charset="0"/>
              </a:rPr>
              <a:t>Take a shower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dirty="0">
                <a:latin typeface="Tahoma" pitchFamily="34" charset="0"/>
                <a:cs typeface="Tahoma" pitchFamily="34" charset="0"/>
              </a:rPr>
              <a:t>Get dressed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dirty="0">
                <a:latin typeface="Tahoma" pitchFamily="34" charset="0"/>
                <a:cs typeface="Tahoma" pitchFamily="34" charset="0"/>
              </a:rPr>
              <a:t>Eat breakfast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dirty="0">
                <a:latin typeface="Tahoma" pitchFamily="34" charset="0"/>
                <a:cs typeface="Tahoma" pitchFamily="34" charset="0"/>
              </a:rPr>
              <a:t>Carpool to work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2680" y="6343005"/>
            <a:ext cx="2133600" cy="365125"/>
          </a:xfrm>
          <a:noFill/>
        </p:spPr>
        <p:txBody>
          <a:bodyPr/>
          <a:lstStyle/>
          <a:p>
            <a:fld id="{123D2441-E3A5-4A66-B51E-D037331F5D7F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039688" y="262656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68488" y="2626568"/>
            <a:ext cx="1600200" cy="584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773488" y="2623393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963488" y="1275605"/>
            <a:ext cx="16002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PROBLEM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3249488" y="1275605"/>
            <a:ext cx="17526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PROCESS </a:t>
            </a: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5687888" y="1275605"/>
            <a:ext cx="20574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SOLUTION</a:t>
            </a:r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1039688" y="2142380"/>
            <a:ext cx="14478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Algorithm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3249488" y="2142380"/>
            <a:ext cx="16002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Source Code</a:t>
            </a: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5611688" y="2142380"/>
            <a:ext cx="19050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</a:t>
            </a:r>
          </a:p>
        </p:txBody>
      </p:sp>
      <p:sp>
        <p:nvSpPr>
          <p:cNvPr id="7180" name="AutoShape 17"/>
          <p:cNvSpPr>
            <a:spLocks noChangeArrowheads="1"/>
          </p:cNvSpPr>
          <p:nvPr/>
        </p:nvSpPr>
        <p:spPr bwMode="auto">
          <a:xfrm>
            <a:off x="26398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1" name="AutoShape 18"/>
          <p:cNvSpPr>
            <a:spLocks noChangeArrowheads="1"/>
          </p:cNvSpPr>
          <p:nvPr/>
        </p:nvSpPr>
        <p:spPr bwMode="auto">
          <a:xfrm>
            <a:off x="50782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2" name="AutoShape 19"/>
          <p:cNvSpPr>
            <a:spLocks noChangeArrowheads="1"/>
          </p:cNvSpPr>
          <p:nvPr/>
        </p:nvSpPr>
        <p:spPr bwMode="auto">
          <a:xfrm>
            <a:off x="25636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3" name="AutoShape 20"/>
          <p:cNvSpPr>
            <a:spLocks noChangeArrowheads="1"/>
          </p:cNvSpPr>
          <p:nvPr/>
        </p:nvSpPr>
        <p:spPr bwMode="auto">
          <a:xfrm>
            <a:off x="49258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4" name="AutoShape 21"/>
          <p:cNvSpPr>
            <a:spLocks/>
          </p:cNvSpPr>
          <p:nvPr/>
        </p:nvSpPr>
        <p:spPr bwMode="auto">
          <a:xfrm rot="5400000">
            <a:off x="4061494" y="-931813"/>
            <a:ext cx="204787" cy="5791200"/>
          </a:xfrm>
          <a:prstGeom prst="leftBrace">
            <a:avLst>
              <a:gd name="adj1" fmla="val 2356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5" name="AutoShape 22"/>
          <p:cNvSpPr>
            <a:spLocks noChangeArrowheads="1"/>
          </p:cNvSpPr>
          <p:nvPr/>
        </p:nvSpPr>
        <p:spPr bwMode="auto">
          <a:xfrm>
            <a:off x="2563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6" name="AutoShape 23"/>
          <p:cNvSpPr>
            <a:spLocks noChangeArrowheads="1"/>
          </p:cNvSpPr>
          <p:nvPr/>
        </p:nvSpPr>
        <p:spPr bwMode="auto">
          <a:xfrm>
            <a:off x="4468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7" name="AutoShape 24"/>
          <p:cNvSpPr>
            <a:spLocks noChangeArrowheads="1"/>
          </p:cNvSpPr>
          <p:nvPr/>
        </p:nvSpPr>
        <p:spPr bwMode="auto">
          <a:xfrm>
            <a:off x="7897688" y="3004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8" name="AutoShape 25"/>
          <p:cNvSpPr>
            <a:spLocks noChangeArrowheads="1"/>
          </p:cNvSpPr>
          <p:nvPr/>
        </p:nvSpPr>
        <p:spPr bwMode="auto">
          <a:xfrm>
            <a:off x="7897688" y="36139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9" name="AutoShape 26"/>
          <p:cNvSpPr>
            <a:spLocks noChangeArrowheads="1"/>
          </p:cNvSpPr>
          <p:nvPr/>
        </p:nvSpPr>
        <p:spPr bwMode="auto">
          <a:xfrm>
            <a:off x="7897688" y="4528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0" name="AutoShape 27"/>
          <p:cNvSpPr>
            <a:spLocks noChangeArrowheads="1"/>
          </p:cNvSpPr>
          <p:nvPr/>
        </p:nvSpPr>
        <p:spPr bwMode="auto">
          <a:xfrm>
            <a:off x="7897688" y="53665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1" name="AutoShape 28"/>
          <p:cNvSpPr>
            <a:spLocks noChangeArrowheads="1"/>
          </p:cNvSpPr>
          <p:nvPr/>
        </p:nvSpPr>
        <p:spPr bwMode="auto">
          <a:xfrm>
            <a:off x="7897688" y="62047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2" name="AutoShape 29"/>
          <p:cNvSpPr>
            <a:spLocks noChangeArrowheads="1"/>
          </p:cNvSpPr>
          <p:nvPr/>
        </p:nvSpPr>
        <p:spPr bwMode="auto">
          <a:xfrm>
            <a:off x="6297488" y="277579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3" name="Line 30"/>
          <p:cNvSpPr>
            <a:spLocks noChangeShapeType="1"/>
          </p:cNvSpPr>
          <p:nvPr/>
        </p:nvSpPr>
        <p:spPr bwMode="auto">
          <a:xfrm flipH="1">
            <a:off x="1573088" y="5976193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194" name="Line 31"/>
          <p:cNvSpPr>
            <a:spLocks noChangeShapeType="1"/>
          </p:cNvSpPr>
          <p:nvPr/>
        </p:nvSpPr>
        <p:spPr bwMode="auto">
          <a:xfrm flipV="1">
            <a:off x="1573088" y="3309193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5" name="Line 32"/>
          <p:cNvSpPr>
            <a:spLocks noChangeShapeType="1"/>
          </p:cNvSpPr>
          <p:nvPr/>
        </p:nvSpPr>
        <p:spPr bwMode="auto">
          <a:xfrm flipV="1">
            <a:off x="6526088" y="3004393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6" name="Line 33"/>
          <p:cNvSpPr>
            <a:spLocks noChangeShapeType="1"/>
          </p:cNvSpPr>
          <p:nvPr/>
        </p:nvSpPr>
        <p:spPr bwMode="auto">
          <a:xfrm flipH="1">
            <a:off x="6526088" y="422359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7" name="Line 34"/>
          <p:cNvSpPr>
            <a:spLocks noChangeShapeType="1"/>
          </p:cNvSpPr>
          <p:nvPr/>
        </p:nvSpPr>
        <p:spPr bwMode="auto">
          <a:xfrm flipV="1">
            <a:off x="52306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8" name="Line 35"/>
          <p:cNvSpPr>
            <a:spLocks noChangeShapeType="1"/>
          </p:cNvSpPr>
          <p:nvPr/>
        </p:nvSpPr>
        <p:spPr bwMode="auto">
          <a:xfrm flipV="1">
            <a:off x="34780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9" name="Text Box 5"/>
          <p:cNvSpPr txBox="1">
            <a:spLocks noChangeArrowheads="1"/>
          </p:cNvSpPr>
          <p:nvPr/>
        </p:nvSpPr>
        <p:spPr bwMode="auto">
          <a:xfrm>
            <a:off x="7135688" y="26233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7200" name="Text Box 6"/>
          <p:cNvSpPr txBox="1">
            <a:spLocks noChangeArrowheads="1"/>
          </p:cNvSpPr>
          <p:nvPr/>
        </p:nvSpPr>
        <p:spPr bwMode="auto">
          <a:xfrm>
            <a:off x="7127751" y="3261568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7201" name="AutoShape 7"/>
          <p:cNvSpPr>
            <a:spLocks noChangeArrowheads="1"/>
          </p:cNvSpPr>
          <p:nvPr/>
        </p:nvSpPr>
        <p:spPr bwMode="auto">
          <a:xfrm>
            <a:off x="7211888" y="387593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7202" name="Text Box 8"/>
          <p:cNvSpPr txBox="1">
            <a:spLocks noChangeArrowheads="1"/>
          </p:cNvSpPr>
          <p:nvPr/>
        </p:nvSpPr>
        <p:spPr bwMode="auto">
          <a:xfrm>
            <a:off x="7135688" y="475699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7203" name="AutoShape 9"/>
          <p:cNvSpPr>
            <a:spLocks noChangeArrowheads="1"/>
          </p:cNvSpPr>
          <p:nvPr/>
        </p:nvSpPr>
        <p:spPr bwMode="auto">
          <a:xfrm>
            <a:off x="7211888" y="5595193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7204" name="Text Box 10"/>
          <p:cNvSpPr txBox="1">
            <a:spLocks noChangeArrowheads="1"/>
          </p:cNvSpPr>
          <p:nvPr/>
        </p:nvSpPr>
        <p:spPr bwMode="auto">
          <a:xfrm>
            <a:off x="7135688" y="643339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5240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598103F1-2ACB-4A1E-BFF8-2837DE48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89" y="6128920"/>
            <a:ext cx="1828800" cy="5232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Debugging process</a:t>
            </a: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BB934FFC-11E8-4002-866F-93822E10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161" y="3768734"/>
            <a:ext cx="609527" cy="1169551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Debugging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6D74B-E94B-4F21-AE9F-95B1D70825C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899592" y="3186013"/>
            <a:ext cx="5410200" cy="28352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Problem:</a:t>
            </a:r>
          </a:p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Finding the solution or root of quadratic equation</a:t>
            </a:r>
          </a:p>
          <a:p>
            <a:pPr eaLnBrk="0" hangingPunct="0"/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Definition:</a:t>
            </a:r>
          </a:p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Quadratic equation : ax^2 + bx + c = 0</a:t>
            </a:r>
          </a:p>
          <a:p>
            <a:pPr eaLnBrk="0" hangingPunct="0"/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Data needed:</a:t>
            </a:r>
          </a:p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Coefficient of a, b and c : real type</a:t>
            </a:r>
          </a:p>
        </p:txBody>
      </p:sp>
      <p:sp>
        <p:nvSpPr>
          <p:cNvPr id="8196" name="Line 24"/>
          <p:cNvSpPr>
            <a:spLocks noChangeShapeType="1"/>
          </p:cNvSpPr>
          <p:nvPr/>
        </p:nvSpPr>
        <p:spPr bwMode="auto">
          <a:xfrm>
            <a:off x="1920355" y="2576413"/>
            <a:ext cx="46037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8197" name="Text Box 49"/>
          <p:cNvSpPr txBox="1">
            <a:spLocks noChangeArrowheads="1"/>
          </p:cNvSpPr>
          <p:nvPr/>
        </p:nvSpPr>
        <p:spPr bwMode="auto">
          <a:xfrm>
            <a:off x="1128192" y="196998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8198" name="Text Box 50"/>
          <p:cNvSpPr txBox="1">
            <a:spLocks noChangeArrowheads="1"/>
          </p:cNvSpPr>
          <p:nvPr/>
        </p:nvSpPr>
        <p:spPr bwMode="auto">
          <a:xfrm>
            <a:off x="2956992" y="196998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8199" name="Text Box 51"/>
          <p:cNvSpPr txBox="1">
            <a:spLocks noChangeArrowheads="1"/>
          </p:cNvSpPr>
          <p:nvPr/>
        </p:nvSpPr>
        <p:spPr bwMode="auto">
          <a:xfrm>
            <a:off x="4861992" y="1966813"/>
            <a:ext cx="1439863" cy="52387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8200" name="Text Box 52"/>
          <p:cNvSpPr txBox="1">
            <a:spLocks noChangeArrowheads="1"/>
          </p:cNvSpPr>
          <p:nvPr/>
        </p:nvSpPr>
        <p:spPr bwMode="auto">
          <a:xfrm>
            <a:off x="7224192" y="20430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8201" name="Text Box 53"/>
          <p:cNvSpPr txBox="1">
            <a:spLocks noChangeArrowheads="1"/>
          </p:cNvSpPr>
          <p:nvPr/>
        </p:nvSpPr>
        <p:spPr bwMode="auto">
          <a:xfrm>
            <a:off x="7224192" y="26526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8202" name="AutoShape 54"/>
          <p:cNvSpPr>
            <a:spLocks noChangeArrowheads="1"/>
          </p:cNvSpPr>
          <p:nvPr/>
        </p:nvSpPr>
        <p:spPr bwMode="auto">
          <a:xfrm>
            <a:off x="7300392" y="329555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8203" name="Text Box 55"/>
          <p:cNvSpPr txBox="1">
            <a:spLocks noChangeArrowheads="1"/>
          </p:cNvSpPr>
          <p:nvPr/>
        </p:nvSpPr>
        <p:spPr bwMode="auto">
          <a:xfrm>
            <a:off x="7224192" y="417661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8204" name="AutoShape 56"/>
          <p:cNvSpPr>
            <a:spLocks noChangeArrowheads="1"/>
          </p:cNvSpPr>
          <p:nvPr/>
        </p:nvSpPr>
        <p:spPr bwMode="auto">
          <a:xfrm>
            <a:off x="7300392" y="501481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8205" name="Text Box 57"/>
          <p:cNvSpPr txBox="1">
            <a:spLocks noChangeArrowheads="1"/>
          </p:cNvSpPr>
          <p:nvPr/>
        </p:nvSpPr>
        <p:spPr bwMode="auto">
          <a:xfrm>
            <a:off x="6858000" y="58674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8206" name="AutoShape 58"/>
          <p:cNvSpPr>
            <a:spLocks noChangeArrowheads="1"/>
          </p:cNvSpPr>
          <p:nvPr/>
        </p:nvSpPr>
        <p:spPr bwMode="auto">
          <a:xfrm>
            <a:off x="26521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7" name="AutoShape 59"/>
          <p:cNvSpPr>
            <a:spLocks noChangeArrowheads="1"/>
          </p:cNvSpPr>
          <p:nvPr/>
        </p:nvSpPr>
        <p:spPr bwMode="auto">
          <a:xfrm>
            <a:off x="44809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8" name="AutoShape 60"/>
          <p:cNvSpPr>
            <a:spLocks noChangeArrowheads="1"/>
          </p:cNvSpPr>
          <p:nvPr/>
        </p:nvSpPr>
        <p:spPr bwMode="auto">
          <a:xfrm>
            <a:off x="7986192" y="2424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9" name="AutoShape 61"/>
          <p:cNvSpPr>
            <a:spLocks noChangeArrowheads="1"/>
          </p:cNvSpPr>
          <p:nvPr/>
        </p:nvSpPr>
        <p:spPr bwMode="auto">
          <a:xfrm>
            <a:off x="7986192" y="3033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0" name="AutoShape 62"/>
          <p:cNvSpPr>
            <a:spLocks noChangeArrowheads="1"/>
          </p:cNvSpPr>
          <p:nvPr/>
        </p:nvSpPr>
        <p:spPr bwMode="auto">
          <a:xfrm>
            <a:off x="7986192" y="3948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1" name="AutoShape 63"/>
          <p:cNvSpPr>
            <a:spLocks noChangeArrowheads="1"/>
          </p:cNvSpPr>
          <p:nvPr/>
        </p:nvSpPr>
        <p:spPr bwMode="auto">
          <a:xfrm>
            <a:off x="7986192" y="47862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2" name="AutoShape 64"/>
          <p:cNvSpPr>
            <a:spLocks noChangeArrowheads="1"/>
          </p:cNvSpPr>
          <p:nvPr/>
        </p:nvSpPr>
        <p:spPr bwMode="auto">
          <a:xfrm>
            <a:off x="7986192" y="5700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3" name="AutoShape 65"/>
          <p:cNvSpPr>
            <a:spLocks noChangeArrowheads="1"/>
          </p:cNvSpPr>
          <p:nvPr/>
        </p:nvSpPr>
        <p:spPr bwMode="auto">
          <a:xfrm>
            <a:off x="6385992" y="211921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21FCE8-2DFA-4C14-9516-048F2B722CE4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Text Box 21"/>
          <p:cNvSpPr txBox="1">
            <a:spLocks noChangeArrowheads="1"/>
          </p:cNvSpPr>
          <p:nvPr/>
        </p:nvSpPr>
        <p:spPr bwMode="auto">
          <a:xfrm>
            <a:off x="883096" y="3619078"/>
            <a:ext cx="5410200" cy="1768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1325" indent="-441325" eaLnBrk="0" hangingPunct="0">
              <a:spcBef>
                <a:spcPct val="50000"/>
              </a:spcBef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Mathematical model: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Quadratic formula: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 x1 = (-b + sqrt(b^2 - 4ac))/2a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 x2 = (-b – sqrt(b^2 -  4ac))/2a</a:t>
            </a:r>
          </a:p>
        </p:txBody>
      </p:sp>
      <p:sp>
        <p:nvSpPr>
          <p:cNvPr id="9220" name="Line 24"/>
          <p:cNvSpPr>
            <a:spLocks noChangeShapeType="1"/>
          </p:cNvSpPr>
          <p:nvPr/>
        </p:nvSpPr>
        <p:spPr bwMode="auto">
          <a:xfrm>
            <a:off x="3626296" y="274595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9221" name="Text Box 26"/>
          <p:cNvSpPr txBox="1">
            <a:spLocks noChangeArrowheads="1"/>
          </p:cNvSpPr>
          <p:nvPr/>
        </p:nvSpPr>
        <p:spPr bwMode="auto">
          <a:xfrm>
            <a:off x="1111696" y="211412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2940496" y="2114128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4845496" y="2110953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7207696" y="21871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7207696" y="27967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9226" name="AutoShape 31"/>
          <p:cNvSpPr>
            <a:spLocks noChangeArrowheads="1"/>
          </p:cNvSpPr>
          <p:nvPr/>
        </p:nvSpPr>
        <p:spPr bwMode="auto">
          <a:xfrm>
            <a:off x="7283896" y="343969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9227" name="Text Box 32"/>
          <p:cNvSpPr txBox="1">
            <a:spLocks noChangeArrowheads="1"/>
          </p:cNvSpPr>
          <p:nvPr/>
        </p:nvSpPr>
        <p:spPr bwMode="auto">
          <a:xfrm>
            <a:off x="7207696" y="432075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9228" name="AutoShape 33"/>
          <p:cNvSpPr>
            <a:spLocks noChangeArrowheads="1"/>
          </p:cNvSpPr>
          <p:nvPr/>
        </p:nvSpPr>
        <p:spPr bwMode="auto">
          <a:xfrm>
            <a:off x="7283896" y="515895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9229" name="Text Box 34"/>
          <p:cNvSpPr txBox="1">
            <a:spLocks noChangeArrowheads="1"/>
          </p:cNvSpPr>
          <p:nvPr/>
        </p:nvSpPr>
        <p:spPr bwMode="auto">
          <a:xfrm>
            <a:off x="7207696" y="607335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9230" name="AutoShape 35"/>
          <p:cNvSpPr>
            <a:spLocks noChangeArrowheads="1"/>
          </p:cNvSpPr>
          <p:nvPr/>
        </p:nvSpPr>
        <p:spPr bwMode="auto">
          <a:xfrm>
            <a:off x="26356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1" name="AutoShape 36"/>
          <p:cNvSpPr>
            <a:spLocks noChangeArrowheads="1"/>
          </p:cNvSpPr>
          <p:nvPr/>
        </p:nvSpPr>
        <p:spPr bwMode="auto">
          <a:xfrm>
            <a:off x="44644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2" name="AutoShape 37"/>
          <p:cNvSpPr>
            <a:spLocks noChangeArrowheads="1"/>
          </p:cNvSpPr>
          <p:nvPr/>
        </p:nvSpPr>
        <p:spPr bwMode="auto">
          <a:xfrm>
            <a:off x="7969696" y="2568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3" name="AutoShape 38"/>
          <p:cNvSpPr>
            <a:spLocks noChangeArrowheads="1"/>
          </p:cNvSpPr>
          <p:nvPr/>
        </p:nvSpPr>
        <p:spPr bwMode="auto">
          <a:xfrm>
            <a:off x="7969696" y="3177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4" name="AutoShape 39"/>
          <p:cNvSpPr>
            <a:spLocks noChangeArrowheads="1"/>
          </p:cNvSpPr>
          <p:nvPr/>
        </p:nvSpPr>
        <p:spPr bwMode="auto">
          <a:xfrm>
            <a:off x="7969696" y="4092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5" name="AutoShape 40"/>
          <p:cNvSpPr>
            <a:spLocks noChangeArrowheads="1"/>
          </p:cNvSpPr>
          <p:nvPr/>
        </p:nvSpPr>
        <p:spPr bwMode="auto">
          <a:xfrm>
            <a:off x="7969696" y="49303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6" name="AutoShape 41"/>
          <p:cNvSpPr>
            <a:spLocks noChangeArrowheads="1"/>
          </p:cNvSpPr>
          <p:nvPr/>
        </p:nvSpPr>
        <p:spPr bwMode="auto">
          <a:xfrm>
            <a:off x="7969696" y="5844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7" name="AutoShape 42"/>
          <p:cNvSpPr>
            <a:spLocks noChangeArrowheads="1"/>
          </p:cNvSpPr>
          <p:nvPr/>
        </p:nvSpPr>
        <p:spPr bwMode="auto">
          <a:xfrm>
            <a:off x="6369496" y="226335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44911-E0B7-47DA-BB6A-2268039E0477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0244" name="AutoShape 22"/>
          <p:cNvSpPr>
            <a:spLocks noChangeArrowheads="1"/>
          </p:cNvSpPr>
          <p:nvPr/>
        </p:nvSpPr>
        <p:spPr bwMode="auto">
          <a:xfrm>
            <a:off x="838200" y="1828800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Start</a:t>
            </a:r>
          </a:p>
        </p:txBody>
      </p:sp>
      <p:sp>
        <p:nvSpPr>
          <p:cNvPr id="10245" name="AutoShape 23"/>
          <p:cNvSpPr>
            <a:spLocks noChangeArrowheads="1"/>
          </p:cNvSpPr>
          <p:nvPr/>
        </p:nvSpPr>
        <p:spPr bwMode="auto">
          <a:xfrm>
            <a:off x="228600" y="3200400"/>
            <a:ext cx="2133600" cy="3810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= b^2 – 4ac</a:t>
            </a:r>
          </a:p>
        </p:txBody>
      </p:sp>
      <p:sp>
        <p:nvSpPr>
          <p:cNvPr id="10246" name="AutoShape 24"/>
          <p:cNvSpPr>
            <a:spLocks noChangeArrowheads="1"/>
          </p:cNvSpPr>
          <p:nvPr/>
        </p:nvSpPr>
        <p:spPr bwMode="auto">
          <a:xfrm>
            <a:off x="457200" y="3810000"/>
            <a:ext cx="1676400" cy="457200"/>
          </a:xfrm>
          <a:prstGeom prst="flowChartDecision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&lt; 0</a:t>
            </a:r>
          </a:p>
        </p:txBody>
      </p:sp>
      <p:sp>
        <p:nvSpPr>
          <p:cNvPr id="10247" name="AutoShape 25"/>
          <p:cNvSpPr>
            <a:spLocks noChangeArrowheads="1"/>
          </p:cNvSpPr>
          <p:nvPr/>
        </p:nvSpPr>
        <p:spPr bwMode="auto">
          <a:xfrm>
            <a:off x="228600" y="2514600"/>
            <a:ext cx="2209800" cy="381000"/>
          </a:xfrm>
          <a:prstGeom prst="flowChartInputOutpu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Input a,b,c</a:t>
            </a:r>
          </a:p>
        </p:txBody>
      </p:sp>
      <p:sp>
        <p:nvSpPr>
          <p:cNvPr id="10248" name="AutoShape 26"/>
          <p:cNvSpPr>
            <a:spLocks noChangeArrowheads="1"/>
          </p:cNvSpPr>
          <p:nvPr/>
        </p:nvSpPr>
        <p:spPr bwMode="auto">
          <a:xfrm>
            <a:off x="2438400" y="4572000"/>
            <a:ext cx="1600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Tahoma" pitchFamily="34" charset="0"/>
                <a:cs typeface="Tahoma" pitchFamily="34" charset="0"/>
              </a:rPr>
              <a:t>Print:</a:t>
            </a:r>
          </a:p>
          <a:p>
            <a:pPr algn="ctr" eaLnBrk="0" hangingPunct="0"/>
            <a:r>
              <a:rPr lang="en-US" sz="1600" b="1" dirty="0">
                <a:latin typeface="Tahoma" pitchFamily="34" charset="0"/>
                <a:cs typeface="Tahoma" pitchFamily="34" charset="0"/>
              </a:rPr>
              <a:t>“Imaginary”</a:t>
            </a:r>
          </a:p>
        </p:txBody>
      </p:sp>
      <p:sp>
        <p:nvSpPr>
          <p:cNvPr id="10249" name="AutoShape 27"/>
          <p:cNvSpPr>
            <a:spLocks noChangeArrowheads="1"/>
          </p:cNvSpPr>
          <p:nvPr/>
        </p:nvSpPr>
        <p:spPr bwMode="auto">
          <a:xfrm>
            <a:off x="304800" y="4572000"/>
            <a:ext cx="1981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 dirty="0">
                <a:latin typeface="Tahoma" pitchFamily="34" charset="0"/>
                <a:cs typeface="Tahoma" pitchFamily="34" charset="0"/>
              </a:rPr>
              <a:t> x1=(-</a:t>
            </a:r>
            <a:r>
              <a:rPr lang="en-US" sz="1400" b="1" dirty="0" err="1">
                <a:latin typeface="Tahoma" pitchFamily="34" charset="0"/>
                <a:cs typeface="Tahoma" pitchFamily="34" charset="0"/>
              </a:rPr>
              <a:t>b+sqrt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(d))/2a</a:t>
            </a:r>
          </a:p>
          <a:p>
            <a:pPr algn="ctr" eaLnBrk="0" hangingPunct="0"/>
            <a:r>
              <a:rPr lang="en-US" sz="1400" b="1" dirty="0">
                <a:latin typeface="Tahoma" pitchFamily="34" charset="0"/>
                <a:cs typeface="Tahoma" pitchFamily="34" charset="0"/>
              </a:rPr>
              <a:t> x2 =(-b-sqrt(d))/2a</a:t>
            </a:r>
          </a:p>
        </p:txBody>
      </p:sp>
      <p:sp>
        <p:nvSpPr>
          <p:cNvPr id="10250" name="AutoShape 28"/>
          <p:cNvSpPr>
            <a:spLocks noChangeArrowheads="1"/>
          </p:cNvSpPr>
          <p:nvPr/>
        </p:nvSpPr>
        <p:spPr bwMode="auto">
          <a:xfrm>
            <a:off x="381000" y="5562600"/>
            <a:ext cx="1828800" cy="457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Print : x1, x2</a:t>
            </a:r>
          </a:p>
        </p:txBody>
      </p:sp>
      <p:sp>
        <p:nvSpPr>
          <p:cNvPr id="10251" name="AutoShape 29"/>
          <p:cNvSpPr>
            <a:spLocks noChangeArrowheads="1"/>
          </p:cNvSpPr>
          <p:nvPr/>
        </p:nvSpPr>
        <p:spPr bwMode="auto">
          <a:xfrm>
            <a:off x="838200" y="6324600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Stop</a:t>
            </a:r>
          </a:p>
        </p:txBody>
      </p:sp>
      <p:sp>
        <p:nvSpPr>
          <p:cNvPr id="10252" name="Line 30"/>
          <p:cNvSpPr>
            <a:spLocks noChangeShapeType="1"/>
          </p:cNvSpPr>
          <p:nvPr/>
        </p:nvSpPr>
        <p:spPr bwMode="auto">
          <a:xfrm>
            <a:off x="1295400" y="22860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3" name="Line 31"/>
          <p:cNvSpPr>
            <a:spLocks noChangeShapeType="1"/>
          </p:cNvSpPr>
          <p:nvPr/>
        </p:nvSpPr>
        <p:spPr bwMode="auto">
          <a:xfrm>
            <a:off x="1295400" y="28956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4" name="Line 32"/>
          <p:cNvSpPr>
            <a:spLocks noChangeShapeType="1"/>
          </p:cNvSpPr>
          <p:nvPr/>
        </p:nvSpPr>
        <p:spPr bwMode="auto">
          <a:xfrm>
            <a:off x="1295400" y="35814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5" name="Line 33"/>
          <p:cNvSpPr>
            <a:spLocks noChangeShapeType="1"/>
          </p:cNvSpPr>
          <p:nvPr/>
        </p:nvSpPr>
        <p:spPr bwMode="auto">
          <a:xfrm>
            <a:off x="1295400" y="4267200"/>
            <a:ext cx="0" cy="2746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6" name="Line 34"/>
          <p:cNvSpPr>
            <a:spLocks noChangeShapeType="1"/>
          </p:cNvSpPr>
          <p:nvPr/>
        </p:nvSpPr>
        <p:spPr bwMode="auto">
          <a:xfrm>
            <a:off x="1295400" y="52578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7" name="Line 35"/>
          <p:cNvSpPr>
            <a:spLocks noChangeShapeType="1"/>
          </p:cNvSpPr>
          <p:nvPr/>
        </p:nvSpPr>
        <p:spPr bwMode="auto">
          <a:xfrm>
            <a:off x="1295400" y="60198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8" name="Line 36"/>
          <p:cNvSpPr>
            <a:spLocks noChangeShapeType="1"/>
          </p:cNvSpPr>
          <p:nvPr/>
        </p:nvSpPr>
        <p:spPr bwMode="auto">
          <a:xfrm>
            <a:off x="2133600" y="4038600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259" name="Line 37"/>
          <p:cNvSpPr>
            <a:spLocks noChangeShapeType="1"/>
          </p:cNvSpPr>
          <p:nvPr/>
        </p:nvSpPr>
        <p:spPr bwMode="auto">
          <a:xfrm>
            <a:off x="3200400" y="4038600"/>
            <a:ext cx="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0" name="Line 39"/>
          <p:cNvSpPr>
            <a:spLocks noChangeShapeType="1"/>
          </p:cNvSpPr>
          <p:nvPr/>
        </p:nvSpPr>
        <p:spPr bwMode="auto">
          <a:xfrm flipH="1">
            <a:off x="1371600" y="6172200"/>
            <a:ext cx="1828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2133600" y="373380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Y</a:t>
            </a:r>
          </a:p>
        </p:txBody>
      </p:sp>
      <p:sp>
        <p:nvSpPr>
          <p:cNvPr id="10262" name="Text Box 41"/>
          <p:cNvSpPr txBox="1">
            <a:spLocks noChangeArrowheads="1"/>
          </p:cNvSpPr>
          <p:nvPr/>
        </p:nvSpPr>
        <p:spPr bwMode="auto">
          <a:xfrm>
            <a:off x="1295400" y="426720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>
                <a:latin typeface="Tahoma" pitchFamily="34" charset="0"/>
                <a:cs typeface="Tahoma" pitchFamily="34" charset="0"/>
              </a:rPr>
              <a:t>N</a:t>
            </a:r>
          </a:p>
        </p:txBody>
      </p:sp>
      <p:sp>
        <p:nvSpPr>
          <p:cNvPr id="10263" name="Line 43"/>
          <p:cNvSpPr>
            <a:spLocks noChangeShapeType="1"/>
          </p:cNvSpPr>
          <p:nvPr/>
        </p:nvSpPr>
        <p:spPr bwMode="auto">
          <a:xfrm flipH="1">
            <a:off x="3048000" y="1828800"/>
            <a:ext cx="2362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4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0265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0266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0267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0268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0269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0270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0271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0272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3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4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5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6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7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8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9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0" name="Line 37"/>
          <p:cNvSpPr>
            <a:spLocks noChangeShapeType="1"/>
          </p:cNvSpPr>
          <p:nvPr/>
        </p:nvSpPr>
        <p:spPr bwMode="auto">
          <a:xfrm>
            <a:off x="3200400" y="5257800"/>
            <a:ext cx="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415</TotalTime>
  <Words>2040</Words>
  <Application>Microsoft Office PowerPoint</Application>
  <PresentationFormat>On-screen Show (4:3)</PresentationFormat>
  <Paragraphs>483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Interstate</vt:lpstr>
      <vt:lpstr>Open Sans</vt:lpstr>
      <vt:lpstr>Tahoma</vt:lpstr>
      <vt:lpstr>TemplateBM</vt:lpstr>
      <vt:lpstr>Algorithm &amp; Programming  </vt:lpstr>
      <vt:lpstr>Learning Outcomes</vt:lpstr>
      <vt:lpstr>Outline</vt:lpstr>
      <vt:lpstr>Algorithm Definition</vt:lpstr>
      <vt:lpstr>Simple Algorithm Example</vt:lpstr>
      <vt:lpstr>PowerPoint Presentation</vt:lpstr>
      <vt:lpstr>Algorithm Development Steps </vt:lpstr>
      <vt:lpstr>Algorithm Development 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Documentation</vt:lpstr>
      <vt:lpstr>Representing Algorithm</vt:lpstr>
      <vt:lpstr>Pseudo-code</vt:lpstr>
      <vt:lpstr>Pseudo-code</vt:lpstr>
      <vt:lpstr>1. Input</vt:lpstr>
      <vt:lpstr>2. Output </vt:lpstr>
      <vt:lpstr>3. Compute</vt:lpstr>
      <vt:lpstr>4. Storing Value to An Identifier (Store)</vt:lpstr>
      <vt:lpstr>5. Compare</vt:lpstr>
      <vt:lpstr>6. Repetition (Looping)</vt:lpstr>
      <vt:lpstr>Pseudo-code Example</vt:lpstr>
      <vt:lpstr>Pseudo-code Example</vt:lpstr>
      <vt:lpstr>Flow Chart </vt:lpstr>
      <vt:lpstr>Flow Chart Example</vt:lpstr>
      <vt:lpstr>Good Algorithm Practice</vt:lpstr>
      <vt:lpstr>Structure Theorem </vt:lpstr>
      <vt:lpstr>1. Sequence </vt:lpstr>
      <vt:lpstr>1. Sequence </vt:lpstr>
      <vt:lpstr>2. Selection </vt:lpstr>
      <vt:lpstr>2. Selection </vt:lpstr>
      <vt:lpstr>3. Repetition </vt:lpstr>
      <vt:lpstr>3. Repetition </vt:lpstr>
      <vt:lpstr>Exercise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Muhammad Fikri Hasani</cp:lastModifiedBy>
  <cp:revision>56</cp:revision>
  <dcterms:created xsi:type="dcterms:W3CDTF">2007-02-22T08:40:35Z</dcterms:created>
  <dcterms:modified xsi:type="dcterms:W3CDTF">2022-01-19T13:38:35Z</dcterms:modified>
</cp:coreProperties>
</file>