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8.jpeg" ContentType="image/jpeg"/>
  <Override PartName="/ppt/media/image6.png" ContentType="image/png"/>
  <Override PartName="/ppt/media/image7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JeffTrain/selfie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8" descr=""/>
          <p:cNvPicPr/>
          <p:nvPr/>
        </p:nvPicPr>
        <p:blipFill>
          <a:blip r:embed="rId1"/>
          <a:stretch/>
        </p:blipFill>
        <p:spPr>
          <a:xfrm>
            <a:off x="0" y="2160"/>
            <a:ext cx="12191040" cy="68526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918880" y="2005200"/>
            <a:ext cx="6351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自拍坊程序实战教程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601280" y="2958840"/>
            <a:ext cx="89881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d9d9d9"/>
                </a:solidFill>
                <a:latin typeface="微软雅黑"/>
                <a:ea typeface="微软雅黑"/>
              </a:rPr>
              <a:t>手把手教你写一个可以双击运行的桌面程序，在自拍时给人脸添加酷酷的特效。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Line 3"/>
          <p:cNvSpPr/>
          <p:nvPr/>
        </p:nvSpPr>
        <p:spPr>
          <a:xfrm>
            <a:off x="4751640" y="3336480"/>
            <a:ext cx="2688480" cy="360"/>
          </a:xfrm>
          <a:prstGeom prst="line">
            <a:avLst/>
          </a:prstGeom>
          <a:ln>
            <a:solidFill>
              <a:srgbClr val="5a769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"/>
          <p:cNvSpPr/>
          <p:nvPr/>
        </p:nvSpPr>
        <p:spPr>
          <a:xfrm>
            <a:off x="5650560" y="3819240"/>
            <a:ext cx="890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c2e2ff"/>
                </a:solidFill>
                <a:latin typeface="微软雅黑"/>
                <a:ea typeface="微软雅黑"/>
              </a:rPr>
              <a:t>田杰</a:t>
            </a:r>
            <a:endParaRPr b="0" lang="en-US" sz="28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374080" y="4385880"/>
            <a:ext cx="1872000" cy="2479680"/>
          </a:xfrm>
          <a:custGeom>
            <a:avLst/>
            <a:gdLst/>
            <a:ahLst/>
            <a:rect l="l" t="t" r="r" b="b"/>
            <a:pathLst>
              <a:path w="885" h="1172">
                <a:moveTo>
                  <a:pt x="885" y="361"/>
                </a:moveTo>
                <a:lnTo>
                  <a:pt x="840" y="315"/>
                </a:lnTo>
                <a:lnTo>
                  <a:pt x="379" y="777"/>
                </a:lnTo>
                <a:lnTo>
                  <a:pt x="379" y="1172"/>
                </a:lnTo>
                <a:lnTo>
                  <a:pt x="0" y="1172"/>
                </a:lnTo>
                <a:lnTo>
                  <a:pt x="0" y="620"/>
                </a:lnTo>
                <a:lnTo>
                  <a:pt x="572" y="49"/>
                </a:lnTo>
                <a:lnTo>
                  <a:pt x="523" y="0"/>
                </a:lnTo>
                <a:lnTo>
                  <a:pt x="885" y="0"/>
                </a:lnTo>
                <a:lnTo>
                  <a:pt x="885" y="361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4948920" y="1475640"/>
            <a:ext cx="1539720" cy="1590480"/>
          </a:xfrm>
          <a:custGeom>
            <a:avLst/>
            <a:gdLst/>
            <a:ahLst/>
            <a:rect l="l" t="t" r="r" b="b"/>
            <a:pathLst>
              <a:path w="728" h="752">
                <a:moveTo>
                  <a:pt x="313" y="41"/>
                </a:moveTo>
                <a:lnTo>
                  <a:pt x="709" y="437"/>
                </a:lnTo>
                <a:lnTo>
                  <a:pt x="682" y="463"/>
                </a:lnTo>
                <a:lnTo>
                  <a:pt x="728" y="509"/>
                </a:lnTo>
                <a:lnTo>
                  <a:pt x="483" y="752"/>
                </a:lnTo>
                <a:lnTo>
                  <a:pt x="41" y="312"/>
                </a:lnTo>
                <a:lnTo>
                  <a:pt x="0" y="352"/>
                </a:lnTo>
                <a:lnTo>
                  <a:pt x="0" y="0"/>
                </a:lnTo>
                <a:lnTo>
                  <a:pt x="349" y="0"/>
                </a:lnTo>
                <a:lnTo>
                  <a:pt x="313" y="41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4944600" y="3416400"/>
            <a:ext cx="1554840" cy="1603440"/>
          </a:xfrm>
          <a:custGeom>
            <a:avLst/>
            <a:gdLst/>
            <a:ahLst/>
            <a:rect l="l" t="t" r="r" b="b"/>
            <a:pathLst>
              <a:path w="735" h="758">
                <a:moveTo>
                  <a:pt x="316" y="49"/>
                </a:moveTo>
                <a:lnTo>
                  <a:pt x="711" y="442"/>
                </a:lnTo>
                <a:lnTo>
                  <a:pt x="686" y="465"/>
                </a:lnTo>
                <a:lnTo>
                  <a:pt x="735" y="514"/>
                </a:lnTo>
                <a:lnTo>
                  <a:pt x="493" y="758"/>
                </a:lnTo>
                <a:lnTo>
                  <a:pt x="49" y="316"/>
                </a:lnTo>
                <a:lnTo>
                  <a:pt x="0" y="363"/>
                </a:lnTo>
                <a:lnTo>
                  <a:pt x="0" y="0"/>
                </a:lnTo>
                <a:lnTo>
                  <a:pt x="364" y="0"/>
                </a:lnTo>
                <a:lnTo>
                  <a:pt x="316" y="49"/>
                </a:lnTo>
                <a:close/>
              </a:path>
            </a:pathLst>
          </a:custGeom>
          <a:solidFill>
            <a:srgbClr val="00b0f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5706360" y="2455560"/>
            <a:ext cx="1539720" cy="1580040"/>
          </a:xfrm>
          <a:custGeom>
            <a:avLst/>
            <a:gdLst/>
            <a:ahLst/>
            <a:rect l="l" t="t" r="r" b="b"/>
            <a:pathLst>
              <a:path w="728" h="747">
                <a:moveTo>
                  <a:pt x="728" y="350"/>
                </a:moveTo>
                <a:lnTo>
                  <a:pt x="684" y="306"/>
                </a:lnTo>
                <a:lnTo>
                  <a:pt x="241" y="747"/>
                </a:lnTo>
                <a:lnTo>
                  <a:pt x="0" y="507"/>
                </a:lnTo>
                <a:lnTo>
                  <a:pt x="42" y="460"/>
                </a:lnTo>
                <a:lnTo>
                  <a:pt x="21" y="439"/>
                </a:lnTo>
                <a:lnTo>
                  <a:pt x="419" y="42"/>
                </a:lnTo>
                <a:lnTo>
                  <a:pt x="377" y="0"/>
                </a:lnTo>
                <a:lnTo>
                  <a:pt x="728" y="0"/>
                </a:lnTo>
                <a:lnTo>
                  <a:pt x="728" y="350"/>
                </a:lnTo>
                <a:close/>
              </a:path>
            </a:pathLst>
          </a:custGeom>
          <a:solidFill>
            <a:srgbClr val="c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 rot="19086600">
            <a:off x="6607440" y="4607280"/>
            <a:ext cx="4179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1" lang="en-US" sz="2670" spc="-1" strike="noStrike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rot="2817000">
            <a:off x="5133600" y="3596400"/>
            <a:ext cx="41724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1" lang="en-US" sz="2670" spc="-1" strike="noStrike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 rot="18997800">
            <a:off x="6587640" y="2663280"/>
            <a:ext cx="417960" cy="4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1" lang="en-US" sz="2670" spc="-1" strike="noStrike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 rot="2817000">
            <a:off x="5154120" y="1689840"/>
            <a:ext cx="41724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  <a:spcBef>
                <a:spcPts val="533"/>
              </a:spcBef>
            </a:pPr>
            <a:r>
              <a:rPr b="1" lang="en-US" sz="2670" spc="-1" strike="noStrike">
                <a:solidFill>
                  <a:srgbClr val="ffffff"/>
                </a:solidFill>
                <a:latin typeface="微软雅黑"/>
                <a:ea typeface="微软雅黑"/>
              </a:rPr>
              <a:t>04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 rot="18897600">
            <a:off x="5730120" y="3245760"/>
            <a:ext cx="121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 rot="2725800">
            <a:off x="5234400" y="2260440"/>
            <a:ext cx="121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 rot="2785800">
            <a:off x="5220720" y="4197240"/>
            <a:ext cx="121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 rot="18897600">
            <a:off x="5742720" y="5166000"/>
            <a:ext cx="12164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5521320" y="6248880"/>
            <a:ext cx="510480" cy="489600"/>
          </a:xfrm>
          <a:custGeom>
            <a:avLst/>
            <a:gdLst/>
            <a:ahLst/>
            <a:rect l="l" t="t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4"/>
          <p:cNvSpPr/>
          <p:nvPr/>
        </p:nvSpPr>
        <p:spPr>
          <a:xfrm>
            <a:off x="7380720" y="4445640"/>
            <a:ext cx="579240" cy="374040"/>
          </a:xfrm>
          <a:custGeom>
            <a:avLst/>
            <a:gdLst/>
            <a:ahLst/>
            <a:rect l="l" t="t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5"/>
          <p:cNvSpPr/>
          <p:nvPr/>
        </p:nvSpPr>
        <p:spPr>
          <a:xfrm>
            <a:off x="4308480" y="3465720"/>
            <a:ext cx="557280" cy="557280"/>
          </a:xfrm>
          <a:custGeom>
            <a:avLst/>
            <a:gdLst/>
            <a:ahLst/>
            <a:rect l="l" t="t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00b0f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6"/>
          <p:cNvSpPr/>
          <p:nvPr/>
        </p:nvSpPr>
        <p:spPr>
          <a:xfrm>
            <a:off x="7346880" y="2382480"/>
            <a:ext cx="480600" cy="680760"/>
          </a:xfrm>
          <a:custGeom>
            <a:avLst/>
            <a:gdLst/>
            <a:ahLst/>
            <a:rect l="l" t="t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rgbClr val="c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7"/>
          <p:cNvSpPr/>
          <p:nvPr/>
        </p:nvSpPr>
        <p:spPr>
          <a:xfrm>
            <a:off x="4288320" y="1536120"/>
            <a:ext cx="528120" cy="488160"/>
          </a:xfrm>
          <a:custGeom>
            <a:avLst/>
            <a:gdLst/>
            <a:ahLst/>
            <a:rect l="l" t="t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00206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8"/>
          <p:cNvSpPr/>
          <p:nvPr/>
        </p:nvSpPr>
        <p:spPr>
          <a:xfrm>
            <a:off x="8144640" y="4426560"/>
            <a:ext cx="28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19"/>
          <p:cNvSpPr/>
          <p:nvPr/>
        </p:nvSpPr>
        <p:spPr>
          <a:xfrm>
            <a:off x="8151480" y="4146840"/>
            <a:ext cx="12164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3" name="CustomShape 20"/>
          <p:cNvSpPr/>
          <p:nvPr/>
        </p:nvSpPr>
        <p:spPr>
          <a:xfrm>
            <a:off x="8144640" y="2555640"/>
            <a:ext cx="28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21"/>
          <p:cNvSpPr/>
          <p:nvPr/>
        </p:nvSpPr>
        <p:spPr>
          <a:xfrm>
            <a:off x="8151480" y="2263320"/>
            <a:ext cx="12164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>
            <a:off x="1127160" y="3581640"/>
            <a:ext cx="3033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23"/>
          <p:cNvSpPr/>
          <p:nvPr/>
        </p:nvSpPr>
        <p:spPr>
          <a:xfrm>
            <a:off x="2701800" y="3327480"/>
            <a:ext cx="12164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7" name="CustomShape 24"/>
          <p:cNvSpPr/>
          <p:nvPr/>
        </p:nvSpPr>
        <p:spPr>
          <a:xfrm>
            <a:off x="1362960" y="1622880"/>
            <a:ext cx="279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25"/>
          <p:cNvSpPr/>
          <p:nvPr/>
        </p:nvSpPr>
        <p:spPr>
          <a:xfrm>
            <a:off x="2701800" y="1368720"/>
            <a:ext cx="121644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54560" y="2183400"/>
            <a:ext cx="1438920" cy="1438920"/>
          </a:xfrm>
          <a:prstGeom prst="ellipse">
            <a:avLst/>
          </a:prstGeom>
          <a:noFill/>
          <a:ln w="28440"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5347800" y="2183400"/>
            <a:ext cx="1438920" cy="1438920"/>
          </a:xfrm>
          <a:prstGeom prst="ellipse">
            <a:avLst/>
          </a:prstGeom>
          <a:noFill/>
          <a:ln w="2844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8217720" y="2183400"/>
            <a:ext cx="1438920" cy="1438920"/>
          </a:xfrm>
          <a:prstGeom prst="ellipse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2733480" y="3909240"/>
            <a:ext cx="1183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3c4a"/>
                </a:solidFill>
                <a:latin typeface="微软雅黑"/>
                <a:ea typeface="微软雅黑"/>
              </a:rPr>
              <a:t>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2377440" y="4533120"/>
            <a:ext cx="17575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5183280" y="4533120"/>
            <a:ext cx="17575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8185680" y="4533120"/>
            <a:ext cx="17575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8"/>
          <p:cNvSpPr/>
          <p:nvPr/>
        </p:nvSpPr>
        <p:spPr>
          <a:xfrm>
            <a:off x="5508720" y="3909240"/>
            <a:ext cx="1183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8411400" y="3897000"/>
            <a:ext cx="1183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CustomShape 10"/>
          <p:cNvSpPr/>
          <p:nvPr/>
        </p:nvSpPr>
        <p:spPr>
          <a:xfrm>
            <a:off x="2973960" y="2919600"/>
            <a:ext cx="546840" cy="237240"/>
          </a:xfrm>
          <a:custGeom>
            <a:avLst/>
            <a:gdLst/>
            <a:ahLst/>
            <a:rect l="l" t="t" r="r" b="b"/>
            <a:pathLst>
              <a:path w="205" h="89">
                <a:moveTo>
                  <a:pt x="103" y="19"/>
                </a:moveTo>
                <a:cubicBezTo>
                  <a:pt x="82" y="19"/>
                  <a:pt x="62" y="12"/>
                  <a:pt x="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10" y="89"/>
                  <a:pt x="22" y="89"/>
                </a:cubicBezTo>
                <a:cubicBezTo>
                  <a:pt x="183" y="89"/>
                  <a:pt x="183" y="89"/>
                  <a:pt x="183" y="89"/>
                </a:cubicBezTo>
                <a:cubicBezTo>
                  <a:pt x="195" y="89"/>
                  <a:pt x="205" y="79"/>
                  <a:pt x="205" y="67"/>
                </a:cubicBezTo>
                <a:cubicBezTo>
                  <a:pt x="205" y="0"/>
                  <a:pt x="205" y="0"/>
                  <a:pt x="205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43" y="12"/>
                  <a:pt x="124" y="19"/>
                  <a:pt x="103" y="1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1"/>
          <p:cNvSpPr/>
          <p:nvPr/>
        </p:nvSpPr>
        <p:spPr>
          <a:xfrm>
            <a:off x="2973960" y="2615760"/>
            <a:ext cx="546840" cy="313920"/>
          </a:xfrm>
          <a:custGeom>
            <a:avLst/>
            <a:gdLst/>
            <a:ahLst/>
            <a:rect l="l" t="t" r="r" b="b"/>
            <a:pathLst>
              <a:path w="205" h="118">
                <a:moveTo>
                  <a:pt x="183" y="42"/>
                </a:moveTo>
                <a:cubicBezTo>
                  <a:pt x="180" y="42"/>
                  <a:pt x="180" y="42"/>
                  <a:pt x="180" y="42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4" y="22"/>
                  <a:pt x="154" y="22"/>
                  <a:pt x="154" y="22"/>
                </a:cubicBezTo>
                <a:cubicBezTo>
                  <a:pt x="154" y="10"/>
                  <a:pt x="144" y="0"/>
                  <a:pt x="13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1" y="0"/>
                  <a:pt x="51" y="10"/>
                  <a:pt x="51" y="22"/>
                </a:cubicBezTo>
                <a:cubicBezTo>
                  <a:pt x="51" y="42"/>
                  <a:pt x="51" y="42"/>
                  <a:pt x="51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2" y="42"/>
                  <a:pt x="22" y="42"/>
                  <a:pt x="22" y="42"/>
                </a:cubicBezTo>
                <a:cubicBezTo>
                  <a:pt x="10" y="42"/>
                  <a:pt x="0" y="52"/>
                  <a:pt x="0" y="64"/>
                </a:cubicBezTo>
                <a:cubicBezTo>
                  <a:pt x="0" y="101"/>
                  <a:pt x="0" y="101"/>
                  <a:pt x="0" y="101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67" y="112"/>
                  <a:pt x="84" y="118"/>
                  <a:pt x="103" y="118"/>
                </a:cubicBezTo>
                <a:cubicBezTo>
                  <a:pt x="121" y="118"/>
                  <a:pt x="138" y="112"/>
                  <a:pt x="151" y="101"/>
                </a:cubicBezTo>
                <a:cubicBezTo>
                  <a:pt x="205" y="101"/>
                  <a:pt x="205" y="101"/>
                  <a:pt x="205" y="101"/>
                </a:cubicBezTo>
                <a:cubicBezTo>
                  <a:pt x="205" y="64"/>
                  <a:pt x="205" y="64"/>
                  <a:pt x="205" y="64"/>
                </a:cubicBezTo>
                <a:cubicBezTo>
                  <a:pt x="205" y="52"/>
                  <a:pt x="195" y="42"/>
                  <a:pt x="183" y="42"/>
                </a:cubicBezTo>
                <a:close/>
                <a:moveTo>
                  <a:pt x="67" y="26"/>
                </a:moveTo>
                <a:cubicBezTo>
                  <a:pt x="67" y="22"/>
                  <a:pt x="67" y="22"/>
                  <a:pt x="67" y="22"/>
                </a:cubicBezTo>
                <a:cubicBezTo>
                  <a:pt x="67" y="19"/>
                  <a:pt x="70" y="17"/>
                  <a:pt x="73" y="17"/>
                </a:cubicBezTo>
                <a:cubicBezTo>
                  <a:pt x="132" y="17"/>
                  <a:pt x="132" y="17"/>
                  <a:pt x="132" y="17"/>
                </a:cubicBezTo>
                <a:cubicBezTo>
                  <a:pt x="135" y="17"/>
                  <a:pt x="138" y="19"/>
                  <a:pt x="138" y="22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67" y="42"/>
                  <a:pt x="67" y="42"/>
                  <a:pt x="67" y="42"/>
                </a:cubicBezTo>
                <a:lnTo>
                  <a:pt x="67" y="26"/>
                </a:lnTo>
                <a:close/>
                <a:moveTo>
                  <a:pt x="101" y="101"/>
                </a:moveTo>
                <a:cubicBezTo>
                  <a:pt x="92" y="101"/>
                  <a:pt x="85" y="94"/>
                  <a:pt x="85" y="86"/>
                </a:cubicBezTo>
                <a:cubicBezTo>
                  <a:pt x="85" y="77"/>
                  <a:pt x="92" y="70"/>
                  <a:pt x="101" y="70"/>
                </a:cubicBezTo>
                <a:cubicBezTo>
                  <a:pt x="110" y="70"/>
                  <a:pt x="117" y="77"/>
                  <a:pt x="117" y="86"/>
                </a:cubicBezTo>
                <a:cubicBezTo>
                  <a:pt x="117" y="94"/>
                  <a:pt x="110" y="101"/>
                  <a:pt x="101" y="1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2"/>
          <p:cNvSpPr/>
          <p:nvPr/>
        </p:nvSpPr>
        <p:spPr>
          <a:xfrm>
            <a:off x="5973120" y="2477880"/>
            <a:ext cx="142200" cy="678960"/>
          </a:xfrm>
          <a:custGeom>
            <a:avLst/>
            <a:gdLst/>
            <a:ahLst/>
            <a:rect l="l" t="t" r="r" b="b"/>
            <a:pathLst>
              <a:path w="64" h="321">
                <a:moveTo>
                  <a:pt x="64" y="289"/>
                </a:moveTo>
                <a:cubicBezTo>
                  <a:pt x="64" y="307"/>
                  <a:pt x="49" y="321"/>
                  <a:pt x="32" y="321"/>
                </a:cubicBezTo>
                <a:cubicBezTo>
                  <a:pt x="14" y="321"/>
                  <a:pt x="0" y="307"/>
                  <a:pt x="0" y="28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lnTo>
                  <a:pt x="64" y="28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3"/>
          <p:cNvSpPr/>
          <p:nvPr/>
        </p:nvSpPr>
        <p:spPr>
          <a:xfrm>
            <a:off x="5763240" y="2892600"/>
            <a:ext cx="140760" cy="263880"/>
          </a:xfrm>
          <a:custGeom>
            <a:avLst/>
            <a:gdLst/>
            <a:ahLst/>
            <a:rect l="l" t="t" r="r" b="b"/>
            <a:pathLst>
              <a:path w="63" h="125">
                <a:moveTo>
                  <a:pt x="63" y="93"/>
                </a:moveTo>
                <a:cubicBezTo>
                  <a:pt x="63" y="111"/>
                  <a:pt x="49" y="125"/>
                  <a:pt x="32" y="125"/>
                </a:cubicBezTo>
                <a:cubicBezTo>
                  <a:pt x="14" y="125"/>
                  <a:pt x="0" y="111"/>
                  <a:pt x="0" y="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lnTo>
                  <a:pt x="63" y="9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4"/>
          <p:cNvSpPr/>
          <p:nvPr/>
        </p:nvSpPr>
        <p:spPr>
          <a:xfrm>
            <a:off x="6184800" y="2696400"/>
            <a:ext cx="142200" cy="460080"/>
          </a:xfrm>
          <a:custGeom>
            <a:avLst/>
            <a:gdLst/>
            <a:ahLst/>
            <a:rect l="l" t="t" r="r" b="b"/>
            <a:pathLst>
              <a:path w="64" h="218">
                <a:moveTo>
                  <a:pt x="64" y="186"/>
                </a:moveTo>
                <a:cubicBezTo>
                  <a:pt x="64" y="204"/>
                  <a:pt x="49" y="218"/>
                  <a:pt x="32" y="218"/>
                </a:cubicBezTo>
                <a:cubicBezTo>
                  <a:pt x="14" y="218"/>
                  <a:pt x="0" y="204"/>
                  <a:pt x="0" y="18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lnTo>
                  <a:pt x="64" y="18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5"/>
          <p:cNvSpPr/>
          <p:nvPr/>
        </p:nvSpPr>
        <p:spPr>
          <a:xfrm>
            <a:off x="8659440" y="2617560"/>
            <a:ext cx="547920" cy="560160"/>
          </a:xfrm>
          <a:custGeom>
            <a:avLst/>
            <a:gdLst/>
            <a:ahLst/>
            <a:rect l="l" t="t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6"/>
          <p:cNvSpPr/>
          <p:nvPr/>
        </p:nvSpPr>
        <p:spPr>
          <a:xfrm>
            <a:off x="8339040" y="4374720"/>
            <a:ext cx="1327320" cy="2880"/>
          </a:xfrm>
          <a:prstGeom prst="line">
            <a:avLst/>
          </a:prstGeom>
          <a:ln w="2232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7"/>
          <p:cNvSpPr/>
          <p:nvPr/>
        </p:nvSpPr>
        <p:spPr>
          <a:xfrm>
            <a:off x="8109720" y="412884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8" y="19"/>
                </a:moveTo>
                <a:cubicBezTo>
                  <a:pt x="25" y="28"/>
                  <a:pt x="28" y="39"/>
                  <a:pt x="28" y="39"/>
                </a:cubicBezTo>
                <a:cubicBezTo>
                  <a:pt x="27" y="32"/>
                  <a:pt x="30" y="19"/>
                  <a:pt x="41" y="24"/>
                </a:cubicBezTo>
                <a:cubicBezTo>
                  <a:pt x="51" y="28"/>
                  <a:pt x="47" y="36"/>
                  <a:pt x="48" y="55"/>
                </a:cubicBezTo>
                <a:cubicBezTo>
                  <a:pt x="50" y="74"/>
                  <a:pt x="67" y="78"/>
                  <a:pt x="67" y="78"/>
                </a:cubicBezTo>
                <a:cubicBezTo>
                  <a:pt x="67" y="78"/>
                  <a:pt x="48" y="81"/>
                  <a:pt x="23" y="61"/>
                </a:cubicBezTo>
                <a:cubicBezTo>
                  <a:pt x="0" y="41"/>
                  <a:pt x="0" y="3"/>
                  <a:pt x="13" y="2"/>
                </a:cubicBezTo>
                <a:cubicBezTo>
                  <a:pt x="26" y="0"/>
                  <a:pt x="31" y="10"/>
                  <a:pt x="28" y="19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8"/>
          <p:cNvSpPr/>
          <p:nvPr/>
        </p:nvSpPr>
        <p:spPr>
          <a:xfrm>
            <a:off x="8022960" y="4248720"/>
            <a:ext cx="190080" cy="128160"/>
          </a:xfrm>
          <a:custGeom>
            <a:avLst/>
            <a:gdLst/>
            <a:ahLst/>
            <a:rect l="l" t="t" r="r" b="b"/>
            <a:pathLst>
              <a:path w="66" h="45">
                <a:moveTo>
                  <a:pt x="42" y="18"/>
                </a:moveTo>
                <a:cubicBezTo>
                  <a:pt x="50" y="32"/>
                  <a:pt x="66" y="34"/>
                  <a:pt x="66" y="34"/>
                </a:cubicBezTo>
                <a:cubicBezTo>
                  <a:pt x="24" y="45"/>
                  <a:pt x="17" y="21"/>
                  <a:pt x="14" y="14"/>
                </a:cubicBezTo>
                <a:cubicBezTo>
                  <a:pt x="11" y="7"/>
                  <a:pt x="0" y="8"/>
                  <a:pt x="0" y="8"/>
                </a:cubicBezTo>
                <a:cubicBezTo>
                  <a:pt x="7" y="0"/>
                  <a:pt x="34" y="4"/>
                  <a:pt x="42" y="18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9"/>
          <p:cNvSpPr/>
          <p:nvPr/>
        </p:nvSpPr>
        <p:spPr>
          <a:xfrm>
            <a:off x="7966080" y="4317480"/>
            <a:ext cx="154440" cy="90360"/>
          </a:xfrm>
          <a:custGeom>
            <a:avLst/>
            <a:gdLst/>
            <a:ahLst/>
            <a:rect l="l" t="t" r="r" b="b"/>
            <a:pathLst>
              <a:path w="54" h="32">
                <a:moveTo>
                  <a:pt x="42" y="12"/>
                </a:moveTo>
                <a:cubicBezTo>
                  <a:pt x="46" y="13"/>
                  <a:pt x="49" y="14"/>
                  <a:pt x="52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3" y="16"/>
                </a:cubicBezTo>
                <a:cubicBezTo>
                  <a:pt x="54" y="16"/>
                  <a:pt x="54" y="17"/>
                  <a:pt x="54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49" y="19"/>
                  <a:pt x="46" y="20"/>
                  <a:pt x="42" y="20"/>
                </a:cubicBezTo>
                <a:cubicBezTo>
                  <a:pt x="41" y="21"/>
                  <a:pt x="40" y="22"/>
                  <a:pt x="39" y="23"/>
                </a:cubicBezTo>
                <a:cubicBezTo>
                  <a:pt x="32" y="28"/>
                  <a:pt x="22" y="32"/>
                  <a:pt x="14" y="24"/>
                </a:cubicBezTo>
                <a:cubicBezTo>
                  <a:pt x="11" y="21"/>
                  <a:pt x="9" y="19"/>
                  <a:pt x="7" y="18"/>
                </a:cubicBezTo>
                <a:cubicBezTo>
                  <a:pt x="3" y="17"/>
                  <a:pt x="0" y="16"/>
                  <a:pt x="0" y="16"/>
                </a:cubicBezTo>
                <a:cubicBezTo>
                  <a:pt x="0" y="16"/>
                  <a:pt x="1" y="17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6"/>
                  <a:pt x="3" y="15"/>
                  <a:pt x="7" y="14"/>
                </a:cubicBezTo>
                <a:cubicBezTo>
                  <a:pt x="9" y="13"/>
                  <a:pt x="11" y="11"/>
                  <a:pt x="14" y="8"/>
                </a:cubicBezTo>
                <a:cubicBezTo>
                  <a:pt x="22" y="0"/>
                  <a:pt x="32" y="5"/>
                  <a:pt x="39" y="10"/>
                </a:cubicBezTo>
                <a:cubicBezTo>
                  <a:pt x="40" y="11"/>
                  <a:pt x="41" y="11"/>
                  <a:pt x="42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0"/>
          <p:cNvSpPr/>
          <p:nvPr/>
        </p:nvSpPr>
        <p:spPr>
          <a:xfrm>
            <a:off x="8109720" y="436608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3" y="21"/>
                </a:moveTo>
                <a:cubicBezTo>
                  <a:pt x="48" y="0"/>
                  <a:pt x="67" y="3"/>
                  <a:pt x="67" y="3"/>
                </a:cubicBezTo>
                <a:cubicBezTo>
                  <a:pt x="67" y="3"/>
                  <a:pt x="50" y="7"/>
                  <a:pt x="48" y="26"/>
                </a:cubicBezTo>
                <a:cubicBezTo>
                  <a:pt x="47" y="46"/>
                  <a:pt x="51" y="53"/>
                  <a:pt x="41" y="58"/>
                </a:cubicBezTo>
                <a:cubicBezTo>
                  <a:pt x="30" y="62"/>
                  <a:pt x="27" y="49"/>
                  <a:pt x="28" y="42"/>
                </a:cubicBezTo>
                <a:cubicBezTo>
                  <a:pt x="28" y="42"/>
                  <a:pt x="25" y="53"/>
                  <a:pt x="28" y="62"/>
                </a:cubicBezTo>
                <a:cubicBezTo>
                  <a:pt x="31" y="71"/>
                  <a:pt x="26" y="81"/>
                  <a:pt x="13" y="80"/>
                </a:cubicBezTo>
                <a:cubicBezTo>
                  <a:pt x="0" y="78"/>
                  <a:pt x="0" y="40"/>
                  <a:pt x="23" y="2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1"/>
          <p:cNvSpPr/>
          <p:nvPr/>
        </p:nvSpPr>
        <p:spPr>
          <a:xfrm>
            <a:off x="8022960" y="4349520"/>
            <a:ext cx="190080" cy="129600"/>
          </a:xfrm>
          <a:custGeom>
            <a:avLst/>
            <a:gdLst/>
            <a:ahLst/>
            <a:rect l="l" t="t" r="r" b="b"/>
            <a:pathLst>
              <a:path w="66" h="46">
                <a:moveTo>
                  <a:pt x="66" y="12"/>
                </a:moveTo>
                <a:cubicBezTo>
                  <a:pt x="66" y="12"/>
                  <a:pt x="50" y="13"/>
                  <a:pt x="42" y="27"/>
                </a:cubicBezTo>
                <a:cubicBezTo>
                  <a:pt x="34" y="42"/>
                  <a:pt x="7" y="46"/>
                  <a:pt x="0" y="37"/>
                </a:cubicBezTo>
                <a:cubicBezTo>
                  <a:pt x="0" y="37"/>
                  <a:pt x="11" y="39"/>
                  <a:pt x="14" y="32"/>
                </a:cubicBezTo>
                <a:cubicBezTo>
                  <a:pt x="17" y="25"/>
                  <a:pt x="24" y="0"/>
                  <a:pt x="66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2"/>
          <p:cNvSpPr/>
          <p:nvPr/>
        </p:nvSpPr>
        <p:spPr>
          <a:xfrm rot="10800000">
            <a:off x="9718200" y="437508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8" y="19"/>
                </a:moveTo>
                <a:cubicBezTo>
                  <a:pt x="25" y="28"/>
                  <a:pt x="28" y="39"/>
                  <a:pt x="28" y="39"/>
                </a:cubicBezTo>
                <a:cubicBezTo>
                  <a:pt x="27" y="32"/>
                  <a:pt x="30" y="19"/>
                  <a:pt x="41" y="24"/>
                </a:cubicBezTo>
                <a:cubicBezTo>
                  <a:pt x="51" y="28"/>
                  <a:pt x="47" y="36"/>
                  <a:pt x="48" y="55"/>
                </a:cubicBezTo>
                <a:cubicBezTo>
                  <a:pt x="50" y="74"/>
                  <a:pt x="67" y="78"/>
                  <a:pt x="67" y="78"/>
                </a:cubicBezTo>
                <a:cubicBezTo>
                  <a:pt x="67" y="78"/>
                  <a:pt x="48" y="81"/>
                  <a:pt x="23" y="61"/>
                </a:cubicBezTo>
                <a:cubicBezTo>
                  <a:pt x="0" y="41"/>
                  <a:pt x="0" y="3"/>
                  <a:pt x="13" y="2"/>
                </a:cubicBezTo>
                <a:cubicBezTo>
                  <a:pt x="26" y="0"/>
                  <a:pt x="31" y="10"/>
                  <a:pt x="28" y="19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3"/>
          <p:cNvSpPr/>
          <p:nvPr/>
        </p:nvSpPr>
        <p:spPr>
          <a:xfrm rot="10800000">
            <a:off x="9807120" y="4357800"/>
            <a:ext cx="190080" cy="128160"/>
          </a:xfrm>
          <a:custGeom>
            <a:avLst/>
            <a:gdLst/>
            <a:ahLst/>
            <a:rect l="l" t="t" r="r" b="b"/>
            <a:pathLst>
              <a:path w="66" h="45">
                <a:moveTo>
                  <a:pt x="42" y="18"/>
                </a:moveTo>
                <a:cubicBezTo>
                  <a:pt x="50" y="32"/>
                  <a:pt x="66" y="34"/>
                  <a:pt x="66" y="34"/>
                </a:cubicBezTo>
                <a:cubicBezTo>
                  <a:pt x="24" y="45"/>
                  <a:pt x="17" y="21"/>
                  <a:pt x="14" y="14"/>
                </a:cubicBezTo>
                <a:cubicBezTo>
                  <a:pt x="11" y="7"/>
                  <a:pt x="0" y="8"/>
                  <a:pt x="0" y="8"/>
                </a:cubicBezTo>
                <a:cubicBezTo>
                  <a:pt x="7" y="0"/>
                  <a:pt x="34" y="4"/>
                  <a:pt x="42" y="18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4"/>
          <p:cNvSpPr/>
          <p:nvPr/>
        </p:nvSpPr>
        <p:spPr>
          <a:xfrm rot="10800000">
            <a:off x="9899640" y="4326480"/>
            <a:ext cx="154440" cy="90360"/>
          </a:xfrm>
          <a:custGeom>
            <a:avLst/>
            <a:gdLst/>
            <a:ahLst/>
            <a:rect l="l" t="t" r="r" b="b"/>
            <a:pathLst>
              <a:path w="54" h="32">
                <a:moveTo>
                  <a:pt x="42" y="12"/>
                </a:moveTo>
                <a:cubicBezTo>
                  <a:pt x="46" y="13"/>
                  <a:pt x="49" y="14"/>
                  <a:pt x="52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3" y="16"/>
                </a:cubicBezTo>
                <a:cubicBezTo>
                  <a:pt x="54" y="16"/>
                  <a:pt x="54" y="17"/>
                  <a:pt x="54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49" y="19"/>
                  <a:pt x="46" y="20"/>
                  <a:pt x="42" y="20"/>
                </a:cubicBezTo>
                <a:cubicBezTo>
                  <a:pt x="41" y="21"/>
                  <a:pt x="40" y="22"/>
                  <a:pt x="39" y="23"/>
                </a:cubicBezTo>
                <a:cubicBezTo>
                  <a:pt x="32" y="28"/>
                  <a:pt x="22" y="32"/>
                  <a:pt x="14" y="24"/>
                </a:cubicBezTo>
                <a:cubicBezTo>
                  <a:pt x="11" y="21"/>
                  <a:pt x="9" y="19"/>
                  <a:pt x="7" y="18"/>
                </a:cubicBezTo>
                <a:cubicBezTo>
                  <a:pt x="3" y="17"/>
                  <a:pt x="0" y="16"/>
                  <a:pt x="0" y="16"/>
                </a:cubicBezTo>
                <a:cubicBezTo>
                  <a:pt x="0" y="16"/>
                  <a:pt x="1" y="17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6"/>
                  <a:pt x="3" y="15"/>
                  <a:pt x="7" y="14"/>
                </a:cubicBezTo>
                <a:cubicBezTo>
                  <a:pt x="9" y="13"/>
                  <a:pt x="11" y="11"/>
                  <a:pt x="14" y="8"/>
                </a:cubicBezTo>
                <a:cubicBezTo>
                  <a:pt x="22" y="0"/>
                  <a:pt x="32" y="5"/>
                  <a:pt x="39" y="10"/>
                </a:cubicBezTo>
                <a:cubicBezTo>
                  <a:pt x="40" y="11"/>
                  <a:pt x="41" y="11"/>
                  <a:pt x="42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5"/>
          <p:cNvSpPr/>
          <p:nvPr/>
        </p:nvSpPr>
        <p:spPr>
          <a:xfrm rot="10800000">
            <a:off x="9718200" y="413784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3" y="21"/>
                </a:moveTo>
                <a:cubicBezTo>
                  <a:pt x="48" y="0"/>
                  <a:pt x="67" y="3"/>
                  <a:pt x="67" y="3"/>
                </a:cubicBezTo>
                <a:cubicBezTo>
                  <a:pt x="67" y="3"/>
                  <a:pt x="50" y="7"/>
                  <a:pt x="48" y="26"/>
                </a:cubicBezTo>
                <a:cubicBezTo>
                  <a:pt x="47" y="46"/>
                  <a:pt x="51" y="53"/>
                  <a:pt x="41" y="58"/>
                </a:cubicBezTo>
                <a:cubicBezTo>
                  <a:pt x="30" y="62"/>
                  <a:pt x="27" y="49"/>
                  <a:pt x="28" y="42"/>
                </a:cubicBezTo>
                <a:cubicBezTo>
                  <a:pt x="28" y="42"/>
                  <a:pt x="25" y="53"/>
                  <a:pt x="28" y="62"/>
                </a:cubicBezTo>
                <a:cubicBezTo>
                  <a:pt x="31" y="71"/>
                  <a:pt x="26" y="81"/>
                  <a:pt x="13" y="80"/>
                </a:cubicBezTo>
                <a:cubicBezTo>
                  <a:pt x="0" y="78"/>
                  <a:pt x="0" y="40"/>
                  <a:pt x="23" y="2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6"/>
          <p:cNvSpPr/>
          <p:nvPr/>
        </p:nvSpPr>
        <p:spPr>
          <a:xfrm rot="10800000">
            <a:off x="9807120" y="4255200"/>
            <a:ext cx="190080" cy="129600"/>
          </a:xfrm>
          <a:custGeom>
            <a:avLst/>
            <a:gdLst/>
            <a:ahLst/>
            <a:rect l="l" t="t" r="r" b="b"/>
            <a:pathLst>
              <a:path w="66" h="46">
                <a:moveTo>
                  <a:pt x="66" y="12"/>
                </a:moveTo>
                <a:cubicBezTo>
                  <a:pt x="66" y="12"/>
                  <a:pt x="50" y="13"/>
                  <a:pt x="42" y="27"/>
                </a:cubicBezTo>
                <a:cubicBezTo>
                  <a:pt x="34" y="42"/>
                  <a:pt x="7" y="46"/>
                  <a:pt x="0" y="37"/>
                </a:cubicBezTo>
                <a:cubicBezTo>
                  <a:pt x="0" y="37"/>
                  <a:pt x="11" y="39"/>
                  <a:pt x="14" y="32"/>
                </a:cubicBezTo>
                <a:cubicBezTo>
                  <a:pt x="17" y="25"/>
                  <a:pt x="24" y="0"/>
                  <a:pt x="66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7"/>
          <p:cNvSpPr/>
          <p:nvPr/>
        </p:nvSpPr>
        <p:spPr>
          <a:xfrm>
            <a:off x="5108760" y="412884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8" y="19"/>
                </a:moveTo>
                <a:cubicBezTo>
                  <a:pt x="25" y="28"/>
                  <a:pt x="28" y="39"/>
                  <a:pt x="28" y="39"/>
                </a:cubicBezTo>
                <a:cubicBezTo>
                  <a:pt x="27" y="32"/>
                  <a:pt x="30" y="19"/>
                  <a:pt x="41" y="24"/>
                </a:cubicBezTo>
                <a:cubicBezTo>
                  <a:pt x="51" y="28"/>
                  <a:pt x="47" y="36"/>
                  <a:pt x="48" y="55"/>
                </a:cubicBezTo>
                <a:cubicBezTo>
                  <a:pt x="50" y="74"/>
                  <a:pt x="67" y="78"/>
                  <a:pt x="67" y="78"/>
                </a:cubicBezTo>
                <a:cubicBezTo>
                  <a:pt x="67" y="78"/>
                  <a:pt x="48" y="81"/>
                  <a:pt x="23" y="61"/>
                </a:cubicBezTo>
                <a:cubicBezTo>
                  <a:pt x="0" y="41"/>
                  <a:pt x="0" y="3"/>
                  <a:pt x="13" y="2"/>
                </a:cubicBezTo>
                <a:cubicBezTo>
                  <a:pt x="26" y="0"/>
                  <a:pt x="31" y="10"/>
                  <a:pt x="28" y="19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8"/>
          <p:cNvSpPr/>
          <p:nvPr/>
        </p:nvSpPr>
        <p:spPr>
          <a:xfrm>
            <a:off x="5022360" y="4248720"/>
            <a:ext cx="190080" cy="128160"/>
          </a:xfrm>
          <a:custGeom>
            <a:avLst/>
            <a:gdLst/>
            <a:ahLst/>
            <a:rect l="l" t="t" r="r" b="b"/>
            <a:pathLst>
              <a:path w="66" h="45">
                <a:moveTo>
                  <a:pt x="42" y="18"/>
                </a:moveTo>
                <a:cubicBezTo>
                  <a:pt x="50" y="32"/>
                  <a:pt x="66" y="34"/>
                  <a:pt x="66" y="34"/>
                </a:cubicBezTo>
                <a:cubicBezTo>
                  <a:pt x="24" y="45"/>
                  <a:pt x="17" y="21"/>
                  <a:pt x="14" y="14"/>
                </a:cubicBezTo>
                <a:cubicBezTo>
                  <a:pt x="11" y="7"/>
                  <a:pt x="0" y="8"/>
                  <a:pt x="0" y="8"/>
                </a:cubicBezTo>
                <a:cubicBezTo>
                  <a:pt x="7" y="0"/>
                  <a:pt x="34" y="4"/>
                  <a:pt x="42" y="18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9"/>
          <p:cNvSpPr/>
          <p:nvPr/>
        </p:nvSpPr>
        <p:spPr>
          <a:xfrm>
            <a:off x="4965120" y="4317480"/>
            <a:ext cx="154440" cy="90360"/>
          </a:xfrm>
          <a:custGeom>
            <a:avLst/>
            <a:gdLst/>
            <a:ahLst/>
            <a:rect l="l" t="t" r="r" b="b"/>
            <a:pathLst>
              <a:path w="54" h="32">
                <a:moveTo>
                  <a:pt x="42" y="12"/>
                </a:moveTo>
                <a:cubicBezTo>
                  <a:pt x="46" y="13"/>
                  <a:pt x="49" y="14"/>
                  <a:pt x="52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3" y="16"/>
                </a:cubicBezTo>
                <a:cubicBezTo>
                  <a:pt x="54" y="16"/>
                  <a:pt x="54" y="17"/>
                  <a:pt x="54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49" y="19"/>
                  <a:pt x="46" y="20"/>
                  <a:pt x="42" y="20"/>
                </a:cubicBezTo>
                <a:cubicBezTo>
                  <a:pt x="41" y="21"/>
                  <a:pt x="40" y="22"/>
                  <a:pt x="39" y="23"/>
                </a:cubicBezTo>
                <a:cubicBezTo>
                  <a:pt x="32" y="28"/>
                  <a:pt x="22" y="32"/>
                  <a:pt x="14" y="24"/>
                </a:cubicBezTo>
                <a:cubicBezTo>
                  <a:pt x="11" y="21"/>
                  <a:pt x="9" y="19"/>
                  <a:pt x="7" y="18"/>
                </a:cubicBezTo>
                <a:cubicBezTo>
                  <a:pt x="3" y="17"/>
                  <a:pt x="0" y="16"/>
                  <a:pt x="0" y="16"/>
                </a:cubicBezTo>
                <a:cubicBezTo>
                  <a:pt x="0" y="16"/>
                  <a:pt x="1" y="17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6"/>
                  <a:pt x="3" y="15"/>
                  <a:pt x="7" y="14"/>
                </a:cubicBezTo>
                <a:cubicBezTo>
                  <a:pt x="9" y="13"/>
                  <a:pt x="11" y="11"/>
                  <a:pt x="14" y="8"/>
                </a:cubicBezTo>
                <a:cubicBezTo>
                  <a:pt x="22" y="0"/>
                  <a:pt x="32" y="5"/>
                  <a:pt x="39" y="10"/>
                </a:cubicBezTo>
                <a:cubicBezTo>
                  <a:pt x="40" y="11"/>
                  <a:pt x="41" y="11"/>
                  <a:pt x="42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0"/>
          <p:cNvSpPr/>
          <p:nvPr/>
        </p:nvSpPr>
        <p:spPr>
          <a:xfrm>
            <a:off x="5108760" y="436608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3" y="21"/>
                </a:moveTo>
                <a:cubicBezTo>
                  <a:pt x="48" y="0"/>
                  <a:pt x="67" y="3"/>
                  <a:pt x="67" y="3"/>
                </a:cubicBezTo>
                <a:cubicBezTo>
                  <a:pt x="67" y="3"/>
                  <a:pt x="50" y="7"/>
                  <a:pt x="48" y="26"/>
                </a:cubicBezTo>
                <a:cubicBezTo>
                  <a:pt x="47" y="46"/>
                  <a:pt x="51" y="53"/>
                  <a:pt x="41" y="58"/>
                </a:cubicBezTo>
                <a:cubicBezTo>
                  <a:pt x="30" y="62"/>
                  <a:pt x="27" y="49"/>
                  <a:pt x="28" y="42"/>
                </a:cubicBezTo>
                <a:cubicBezTo>
                  <a:pt x="28" y="42"/>
                  <a:pt x="25" y="53"/>
                  <a:pt x="28" y="62"/>
                </a:cubicBezTo>
                <a:cubicBezTo>
                  <a:pt x="31" y="71"/>
                  <a:pt x="26" y="81"/>
                  <a:pt x="13" y="80"/>
                </a:cubicBezTo>
                <a:cubicBezTo>
                  <a:pt x="0" y="78"/>
                  <a:pt x="0" y="40"/>
                  <a:pt x="23" y="2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1"/>
          <p:cNvSpPr/>
          <p:nvPr/>
        </p:nvSpPr>
        <p:spPr>
          <a:xfrm>
            <a:off x="5022360" y="4349520"/>
            <a:ext cx="190080" cy="129600"/>
          </a:xfrm>
          <a:custGeom>
            <a:avLst/>
            <a:gdLst/>
            <a:ahLst/>
            <a:rect l="l" t="t" r="r" b="b"/>
            <a:pathLst>
              <a:path w="66" h="46">
                <a:moveTo>
                  <a:pt x="66" y="12"/>
                </a:moveTo>
                <a:cubicBezTo>
                  <a:pt x="66" y="12"/>
                  <a:pt x="50" y="13"/>
                  <a:pt x="42" y="27"/>
                </a:cubicBezTo>
                <a:cubicBezTo>
                  <a:pt x="34" y="42"/>
                  <a:pt x="7" y="46"/>
                  <a:pt x="0" y="37"/>
                </a:cubicBezTo>
                <a:cubicBezTo>
                  <a:pt x="0" y="37"/>
                  <a:pt x="11" y="39"/>
                  <a:pt x="14" y="32"/>
                </a:cubicBezTo>
                <a:cubicBezTo>
                  <a:pt x="17" y="25"/>
                  <a:pt x="24" y="0"/>
                  <a:pt x="66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2"/>
          <p:cNvSpPr/>
          <p:nvPr/>
        </p:nvSpPr>
        <p:spPr>
          <a:xfrm rot="10800000">
            <a:off x="6717600" y="437508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8" y="19"/>
                </a:moveTo>
                <a:cubicBezTo>
                  <a:pt x="25" y="28"/>
                  <a:pt x="28" y="39"/>
                  <a:pt x="28" y="39"/>
                </a:cubicBezTo>
                <a:cubicBezTo>
                  <a:pt x="27" y="32"/>
                  <a:pt x="30" y="19"/>
                  <a:pt x="41" y="24"/>
                </a:cubicBezTo>
                <a:cubicBezTo>
                  <a:pt x="51" y="28"/>
                  <a:pt x="47" y="36"/>
                  <a:pt x="48" y="55"/>
                </a:cubicBezTo>
                <a:cubicBezTo>
                  <a:pt x="50" y="74"/>
                  <a:pt x="67" y="78"/>
                  <a:pt x="67" y="78"/>
                </a:cubicBezTo>
                <a:cubicBezTo>
                  <a:pt x="67" y="78"/>
                  <a:pt x="48" y="81"/>
                  <a:pt x="23" y="61"/>
                </a:cubicBezTo>
                <a:cubicBezTo>
                  <a:pt x="0" y="41"/>
                  <a:pt x="0" y="3"/>
                  <a:pt x="13" y="2"/>
                </a:cubicBezTo>
                <a:cubicBezTo>
                  <a:pt x="26" y="0"/>
                  <a:pt x="31" y="10"/>
                  <a:pt x="28" y="19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3"/>
          <p:cNvSpPr/>
          <p:nvPr/>
        </p:nvSpPr>
        <p:spPr>
          <a:xfrm rot="10800000">
            <a:off x="6806160" y="4357800"/>
            <a:ext cx="190080" cy="128160"/>
          </a:xfrm>
          <a:custGeom>
            <a:avLst/>
            <a:gdLst/>
            <a:ahLst/>
            <a:rect l="l" t="t" r="r" b="b"/>
            <a:pathLst>
              <a:path w="66" h="45">
                <a:moveTo>
                  <a:pt x="42" y="18"/>
                </a:moveTo>
                <a:cubicBezTo>
                  <a:pt x="50" y="32"/>
                  <a:pt x="66" y="34"/>
                  <a:pt x="66" y="34"/>
                </a:cubicBezTo>
                <a:cubicBezTo>
                  <a:pt x="24" y="45"/>
                  <a:pt x="17" y="21"/>
                  <a:pt x="14" y="14"/>
                </a:cubicBezTo>
                <a:cubicBezTo>
                  <a:pt x="11" y="7"/>
                  <a:pt x="0" y="8"/>
                  <a:pt x="0" y="8"/>
                </a:cubicBezTo>
                <a:cubicBezTo>
                  <a:pt x="7" y="0"/>
                  <a:pt x="34" y="4"/>
                  <a:pt x="42" y="18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4"/>
          <p:cNvSpPr/>
          <p:nvPr/>
        </p:nvSpPr>
        <p:spPr>
          <a:xfrm rot="10800000">
            <a:off x="6898680" y="4326480"/>
            <a:ext cx="154440" cy="90360"/>
          </a:xfrm>
          <a:custGeom>
            <a:avLst/>
            <a:gdLst/>
            <a:ahLst/>
            <a:rect l="l" t="t" r="r" b="b"/>
            <a:pathLst>
              <a:path w="54" h="32">
                <a:moveTo>
                  <a:pt x="42" y="12"/>
                </a:moveTo>
                <a:cubicBezTo>
                  <a:pt x="46" y="13"/>
                  <a:pt x="49" y="14"/>
                  <a:pt x="52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3" y="16"/>
                </a:cubicBezTo>
                <a:cubicBezTo>
                  <a:pt x="54" y="16"/>
                  <a:pt x="54" y="17"/>
                  <a:pt x="54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49" y="19"/>
                  <a:pt x="46" y="20"/>
                  <a:pt x="42" y="20"/>
                </a:cubicBezTo>
                <a:cubicBezTo>
                  <a:pt x="41" y="21"/>
                  <a:pt x="40" y="22"/>
                  <a:pt x="39" y="23"/>
                </a:cubicBezTo>
                <a:cubicBezTo>
                  <a:pt x="32" y="28"/>
                  <a:pt x="22" y="32"/>
                  <a:pt x="14" y="24"/>
                </a:cubicBezTo>
                <a:cubicBezTo>
                  <a:pt x="11" y="21"/>
                  <a:pt x="9" y="19"/>
                  <a:pt x="7" y="18"/>
                </a:cubicBezTo>
                <a:cubicBezTo>
                  <a:pt x="3" y="17"/>
                  <a:pt x="0" y="16"/>
                  <a:pt x="0" y="16"/>
                </a:cubicBezTo>
                <a:cubicBezTo>
                  <a:pt x="0" y="16"/>
                  <a:pt x="1" y="17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6"/>
                  <a:pt x="3" y="15"/>
                  <a:pt x="7" y="14"/>
                </a:cubicBezTo>
                <a:cubicBezTo>
                  <a:pt x="9" y="13"/>
                  <a:pt x="11" y="11"/>
                  <a:pt x="14" y="8"/>
                </a:cubicBezTo>
                <a:cubicBezTo>
                  <a:pt x="22" y="0"/>
                  <a:pt x="32" y="5"/>
                  <a:pt x="39" y="10"/>
                </a:cubicBezTo>
                <a:cubicBezTo>
                  <a:pt x="40" y="11"/>
                  <a:pt x="41" y="11"/>
                  <a:pt x="42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5"/>
          <p:cNvSpPr/>
          <p:nvPr/>
        </p:nvSpPr>
        <p:spPr>
          <a:xfrm rot="10800000">
            <a:off x="6717600" y="413784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3" y="21"/>
                </a:moveTo>
                <a:cubicBezTo>
                  <a:pt x="48" y="0"/>
                  <a:pt x="67" y="3"/>
                  <a:pt x="67" y="3"/>
                </a:cubicBezTo>
                <a:cubicBezTo>
                  <a:pt x="67" y="3"/>
                  <a:pt x="50" y="7"/>
                  <a:pt x="48" y="26"/>
                </a:cubicBezTo>
                <a:cubicBezTo>
                  <a:pt x="47" y="46"/>
                  <a:pt x="51" y="53"/>
                  <a:pt x="41" y="58"/>
                </a:cubicBezTo>
                <a:cubicBezTo>
                  <a:pt x="30" y="62"/>
                  <a:pt x="27" y="49"/>
                  <a:pt x="28" y="42"/>
                </a:cubicBezTo>
                <a:cubicBezTo>
                  <a:pt x="28" y="42"/>
                  <a:pt x="25" y="53"/>
                  <a:pt x="28" y="62"/>
                </a:cubicBezTo>
                <a:cubicBezTo>
                  <a:pt x="31" y="71"/>
                  <a:pt x="26" y="81"/>
                  <a:pt x="13" y="80"/>
                </a:cubicBezTo>
                <a:cubicBezTo>
                  <a:pt x="0" y="78"/>
                  <a:pt x="0" y="40"/>
                  <a:pt x="23" y="2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6"/>
          <p:cNvSpPr/>
          <p:nvPr/>
        </p:nvSpPr>
        <p:spPr>
          <a:xfrm rot="10800000">
            <a:off x="6806160" y="4255200"/>
            <a:ext cx="190080" cy="129600"/>
          </a:xfrm>
          <a:custGeom>
            <a:avLst/>
            <a:gdLst/>
            <a:ahLst/>
            <a:rect l="l" t="t" r="r" b="b"/>
            <a:pathLst>
              <a:path w="66" h="46">
                <a:moveTo>
                  <a:pt x="66" y="12"/>
                </a:moveTo>
                <a:cubicBezTo>
                  <a:pt x="66" y="12"/>
                  <a:pt x="50" y="13"/>
                  <a:pt x="42" y="27"/>
                </a:cubicBezTo>
                <a:cubicBezTo>
                  <a:pt x="34" y="42"/>
                  <a:pt x="7" y="46"/>
                  <a:pt x="0" y="37"/>
                </a:cubicBezTo>
                <a:cubicBezTo>
                  <a:pt x="0" y="37"/>
                  <a:pt x="11" y="39"/>
                  <a:pt x="14" y="32"/>
                </a:cubicBezTo>
                <a:cubicBezTo>
                  <a:pt x="17" y="25"/>
                  <a:pt x="24" y="0"/>
                  <a:pt x="66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37"/>
          <p:cNvSpPr/>
          <p:nvPr/>
        </p:nvSpPr>
        <p:spPr>
          <a:xfrm>
            <a:off x="5333400" y="4370760"/>
            <a:ext cx="1327320" cy="2520"/>
          </a:xfrm>
          <a:prstGeom prst="line">
            <a:avLst/>
          </a:prstGeom>
          <a:ln w="2232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8"/>
          <p:cNvSpPr/>
          <p:nvPr/>
        </p:nvSpPr>
        <p:spPr>
          <a:xfrm>
            <a:off x="2377440" y="412164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8" y="19"/>
                </a:moveTo>
                <a:cubicBezTo>
                  <a:pt x="25" y="28"/>
                  <a:pt x="28" y="39"/>
                  <a:pt x="28" y="39"/>
                </a:cubicBezTo>
                <a:cubicBezTo>
                  <a:pt x="27" y="32"/>
                  <a:pt x="30" y="19"/>
                  <a:pt x="41" y="24"/>
                </a:cubicBezTo>
                <a:cubicBezTo>
                  <a:pt x="51" y="28"/>
                  <a:pt x="47" y="36"/>
                  <a:pt x="48" y="55"/>
                </a:cubicBezTo>
                <a:cubicBezTo>
                  <a:pt x="50" y="74"/>
                  <a:pt x="67" y="78"/>
                  <a:pt x="67" y="78"/>
                </a:cubicBezTo>
                <a:cubicBezTo>
                  <a:pt x="67" y="78"/>
                  <a:pt x="48" y="81"/>
                  <a:pt x="23" y="61"/>
                </a:cubicBezTo>
                <a:cubicBezTo>
                  <a:pt x="0" y="41"/>
                  <a:pt x="0" y="3"/>
                  <a:pt x="13" y="2"/>
                </a:cubicBezTo>
                <a:cubicBezTo>
                  <a:pt x="26" y="0"/>
                  <a:pt x="31" y="10"/>
                  <a:pt x="28" y="19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39"/>
          <p:cNvSpPr/>
          <p:nvPr/>
        </p:nvSpPr>
        <p:spPr>
          <a:xfrm>
            <a:off x="2290680" y="4241520"/>
            <a:ext cx="190080" cy="128160"/>
          </a:xfrm>
          <a:custGeom>
            <a:avLst/>
            <a:gdLst/>
            <a:ahLst/>
            <a:rect l="l" t="t" r="r" b="b"/>
            <a:pathLst>
              <a:path w="66" h="45">
                <a:moveTo>
                  <a:pt x="42" y="18"/>
                </a:moveTo>
                <a:cubicBezTo>
                  <a:pt x="50" y="32"/>
                  <a:pt x="66" y="34"/>
                  <a:pt x="66" y="34"/>
                </a:cubicBezTo>
                <a:cubicBezTo>
                  <a:pt x="24" y="45"/>
                  <a:pt x="17" y="21"/>
                  <a:pt x="14" y="14"/>
                </a:cubicBezTo>
                <a:cubicBezTo>
                  <a:pt x="11" y="7"/>
                  <a:pt x="0" y="8"/>
                  <a:pt x="0" y="8"/>
                </a:cubicBezTo>
                <a:cubicBezTo>
                  <a:pt x="7" y="0"/>
                  <a:pt x="34" y="4"/>
                  <a:pt x="42" y="18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0"/>
          <p:cNvSpPr/>
          <p:nvPr/>
        </p:nvSpPr>
        <p:spPr>
          <a:xfrm>
            <a:off x="2233800" y="4310280"/>
            <a:ext cx="154440" cy="90360"/>
          </a:xfrm>
          <a:custGeom>
            <a:avLst/>
            <a:gdLst/>
            <a:ahLst/>
            <a:rect l="l" t="t" r="r" b="b"/>
            <a:pathLst>
              <a:path w="54" h="32">
                <a:moveTo>
                  <a:pt x="42" y="12"/>
                </a:moveTo>
                <a:cubicBezTo>
                  <a:pt x="46" y="13"/>
                  <a:pt x="49" y="14"/>
                  <a:pt x="52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3" y="16"/>
                </a:cubicBezTo>
                <a:cubicBezTo>
                  <a:pt x="54" y="16"/>
                  <a:pt x="54" y="17"/>
                  <a:pt x="54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49" y="19"/>
                  <a:pt x="46" y="20"/>
                  <a:pt x="42" y="20"/>
                </a:cubicBezTo>
                <a:cubicBezTo>
                  <a:pt x="41" y="21"/>
                  <a:pt x="40" y="22"/>
                  <a:pt x="39" y="23"/>
                </a:cubicBezTo>
                <a:cubicBezTo>
                  <a:pt x="32" y="28"/>
                  <a:pt x="22" y="32"/>
                  <a:pt x="14" y="24"/>
                </a:cubicBezTo>
                <a:cubicBezTo>
                  <a:pt x="11" y="21"/>
                  <a:pt x="9" y="19"/>
                  <a:pt x="7" y="18"/>
                </a:cubicBezTo>
                <a:cubicBezTo>
                  <a:pt x="3" y="17"/>
                  <a:pt x="0" y="16"/>
                  <a:pt x="0" y="16"/>
                </a:cubicBezTo>
                <a:cubicBezTo>
                  <a:pt x="0" y="16"/>
                  <a:pt x="1" y="17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6"/>
                  <a:pt x="3" y="15"/>
                  <a:pt x="7" y="14"/>
                </a:cubicBezTo>
                <a:cubicBezTo>
                  <a:pt x="9" y="13"/>
                  <a:pt x="11" y="11"/>
                  <a:pt x="14" y="8"/>
                </a:cubicBezTo>
                <a:cubicBezTo>
                  <a:pt x="22" y="0"/>
                  <a:pt x="32" y="5"/>
                  <a:pt x="39" y="10"/>
                </a:cubicBezTo>
                <a:cubicBezTo>
                  <a:pt x="40" y="11"/>
                  <a:pt x="41" y="11"/>
                  <a:pt x="42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41"/>
          <p:cNvSpPr/>
          <p:nvPr/>
        </p:nvSpPr>
        <p:spPr>
          <a:xfrm>
            <a:off x="2377440" y="435888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3" y="21"/>
                </a:moveTo>
                <a:cubicBezTo>
                  <a:pt x="48" y="0"/>
                  <a:pt x="67" y="3"/>
                  <a:pt x="67" y="3"/>
                </a:cubicBezTo>
                <a:cubicBezTo>
                  <a:pt x="67" y="3"/>
                  <a:pt x="50" y="7"/>
                  <a:pt x="48" y="26"/>
                </a:cubicBezTo>
                <a:cubicBezTo>
                  <a:pt x="47" y="46"/>
                  <a:pt x="51" y="53"/>
                  <a:pt x="41" y="58"/>
                </a:cubicBezTo>
                <a:cubicBezTo>
                  <a:pt x="30" y="62"/>
                  <a:pt x="27" y="49"/>
                  <a:pt x="28" y="42"/>
                </a:cubicBezTo>
                <a:cubicBezTo>
                  <a:pt x="28" y="42"/>
                  <a:pt x="25" y="53"/>
                  <a:pt x="28" y="62"/>
                </a:cubicBezTo>
                <a:cubicBezTo>
                  <a:pt x="31" y="71"/>
                  <a:pt x="26" y="81"/>
                  <a:pt x="13" y="80"/>
                </a:cubicBezTo>
                <a:cubicBezTo>
                  <a:pt x="0" y="78"/>
                  <a:pt x="0" y="40"/>
                  <a:pt x="23" y="2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2"/>
          <p:cNvSpPr/>
          <p:nvPr/>
        </p:nvSpPr>
        <p:spPr>
          <a:xfrm>
            <a:off x="2290680" y="4342320"/>
            <a:ext cx="190080" cy="129600"/>
          </a:xfrm>
          <a:custGeom>
            <a:avLst/>
            <a:gdLst/>
            <a:ahLst/>
            <a:rect l="l" t="t" r="r" b="b"/>
            <a:pathLst>
              <a:path w="66" h="46">
                <a:moveTo>
                  <a:pt x="66" y="12"/>
                </a:moveTo>
                <a:cubicBezTo>
                  <a:pt x="66" y="12"/>
                  <a:pt x="50" y="13"/>
                  <a:pt x="42" y="27"/>
                </a:cubicBezTo>
                <a:cubicBezTo>
                  <a:pt x="34" y="42"/>
                  <a:pt x="7" y="46"/>
                  <a:pt x="0" y="37"/>
                </a:cubicBezTo>
                <a:cubicBezTo>
                  <a:pt x="0" y="37"/>
                  <a:pt x="11" y="39"/>
                  <a:pt x="14" y="32"/>
                </a:cubicBezTo>
                <a:cubicBezTo>
                  <a:pt x="17" y="25"/>
                  <a:pt x="24" y="0"/>
                  <a:pt x="66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3"/>
          <p:cNvSpPr/>
          <p:nvPr/>
        </p:nvSpPr>
        <p:spPr>
          <a:xfrm rot="10800000">
            <a:off x="3985920" y="436788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8" y="19"/>
                </a:moveTo>
                <a:cubicBezTo>
                  <a:pt x="25" y="28"/>
                  <a:pt x="28" y="39"/>
                  <a:pt x="28" y="39"/>
                </a:cubicBezTo>
                <a:cubicBezTo>
                  <a:pt x="27" y="32"/>
                  <a:pt x="30" y="19"/>
                  <a:pt x="41" y="24"/>
                </a:cubicBezTo>
                <a:cubicBezTo>
                  <a:pt x="51" y="28"/>
                  <a:pt x="47" y="36"/>
                  <a:pt x="48" y="55"/>
                </a:cubicBezTo>
                <a:cubicBezTo>
                  <a:pt x="50" y="74"/>
                  <a:pt x="67" y="78"/>
                  <a:pt x="67" y="78"/>
                </a:cubicBezTo>
                <a:cubicBezTo>
                  <a:pt x="67" y="78"/>
                  <a:pt x="48" y="81"/>
                  <a:pt x="23" y="61"/>
                </a:cubicBezTo>
                <a:cubicBezTo>
                  <a:pt x="0" y="41"/>
                  <a:pt x="0" y="3"/>
                  <a:pt x="13" y="2"/>
                </a:cubicBezTo>
                <a:cubicBezTo>
                  <a:pt x="26" y="0"/>
                  <a:pt x="31" y="10"/>
                  <a:pt x="28" y="19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4"/>
          <p:cNvSpPr/>
          <p:nvPr/>
        </p:nvSpPr>
        <p:spPr>
          <a:xfrm rot="10800000">
            <a:off x="4074840" y="4350240"/>
            <a:ext cx="190080" cy="128160"/>
          </a:xfrm>
          <a:custGeom>
            <a:avLst/>
            <a:gdLst/>
            <a:ahLst/>
            <a:rect l="l" t="t" r="r" b="b"/>
            <a:pathLst>
              <a:path w="66" h="45">
                <a:moveTo>
                  <a:pt x="42" y="18"/>
                </a:moveTo>
                <a:cubicBezTo>
                  <a:pt x="50" y="32"/>
                  <a:pt x="66" y="34"/>
                  <a:pt x="66" y="34"/>
                </a:cubicBezTo>
                <a:cubicBezTo>
                  <a:pt x="24" y="45"/>
                  <a:pt x="17" y="21"/>
                  <a:pt x="14" y="14"/>
                </a:cubicBezTo>
                <a:cubicBezTo>
                  <a:pt x="11" y="7"/>
                  <a:pt x="0" y="8"/>
                  <a:pt x="0" y="8"/>
                </a:cubicBezTo>
                <a:cubicBezTo>
                  <a:pt x="7" y="0"/>
                  <a:pt x="34" y="4"/>
                  <a:pt x="42" y="18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5"/>
          <p:cNvSpPr/>
          <p:nvPr/>
        </p:nvSpPr>
        <p:spPr>
          <a:xfrm rot="10800000">
            <a:off x="4167360" y="4319280"/>
            <a:ext cx="154440" cy="90360"/>
          </a:xfrm>
          <a:custGeom>
            <a:avLst/>
            <a:gdLst/>
            <a:ahLst/>
            <a:rect l="l" t="t" r="r" b="b"/>
            <a:pathLst>
              <a:path w="54" h="32">
                <a:moveTo>
                  <a:pt x="42" y="12"/>
                </a:moveTo>
                <a:cubicBezTo>
                  <a:pt x="46" y="13"/>
                  <a:pt x="49" y="14"/>
                  <a:pt x="52" y="15"/>
                </a:cubicBezTo>
                <a:cubicBezTo>
                  <a:pt x="53" y="16"/>
                  <a:pt x="54" y="16"/>
                  <a:pt x="54" y="16"/>
                </a:cubicBezTo>
                <a:cubicBezTo>
                  <a:pt x="54" y="16"/>
                  <a:pt x="54" y="16"/>
                  <a:pt x="53" y="16"/>
                </a:cubicBezTo>
                <a:cubicBezTo>
                  <a:pt x="54" y="16"/>
                  <a:pt x="54" y="17"/>
                  <a:pt x="54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49" y="19"/>
                  <a:pt x="46" y="20"/>
                  <a:pt x="42" y="20"/>
                </a:cubicBezTo>
                <a:cubicBezTo>
                  <a:pt x="41" y="21"/>
                  <a:pt x="40" y="22"/>
                  <a:pt x="39" y="23"/>
                </a:cubicBezTo>
                <a:cubicBezTo>
                  <a:pt x="32" y="28"/>
                  <a:pt x="22" y="32"/>
                  <a:pt x="14" y="24"/>
                </a:cubicBezTo>
                <a:cubicBezTo>
                  <a:pt x="11" y="21"/>
                  <a:pt x="9" y="19"/>
                  <a:pt x="7" y="18"/>
                </a:cubicBezTo>
                <a:cubicBezTo>
                  <a:pt x="3" y="17"/>
                  <a:pt x="0" y="16"/>
                  <a:pt x="0" y="16"/>
                </a:cubicBezTo>
                <a:cubicBezTo>
                  <a:pt x="0" y="16"/>
                  <a:pt x="1" y="17"/>
                  <a:pt x="2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6"/>
                  <a:pt x="3" y="15"/>
                  <a:pt x="7" y="14"/>
                </a:cubicBezTo>
                <a:cubicBezTo>
                  <a:pt x="9" y="13"/>
                  <a:pt x="11" y="11"/>
                  <a:pt x="14" y="8"/>
                </a:cubicBezTo>
                <a:cubicBezTo>
                  <a:pt x="22" y="0"/>
                  <a:pt x="32" y="5"/>
                  <a:pt x="39" y="10"/>
                </a:cubicBezTo>
                <a:cubicBezTo>
                  <a:pt x="40" y="11"/>
                  <a:pt x="41" y="11"/>
                  <a:pt x="42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6"/>
          <p:cNvSpPr/>
          <p:nvPr/>
        </p:nvSpPr>
        <p:spPr>
          <a:xfrm rot="10800000">
            <a:off x="3985920" y="4130640"/>
            <a:ext cx="192240" cy="230400"/>
          </a:xfrm>
          <a:custGeom>
            <a:avLst/>
            <a:gdLst/>
            <a:ahLst/>
            <a:rect l="l" t="t" r="r" b="b"/>
            <a:pathLst>
              <a:path w="67" h="81">
                <a:moveTo>
                  <a:pt x="23" y="21"/>
                </a:moveTo>
                <a:cubicBezTo>
                  <a:pt x="48" y="0"/>
                  <a:pt x="67" y="3"/>
                  <a:pt x="67" y="3"/>
                </a:cubicBezTo>
                <a:cubicBezTo>
                  <a:pt x="67" y="3"/>
                  <a:pt x="50" y="7"/>
                  <a:pt x="48" y="26"/>
                </a:cubicBezTo>
                <a:cubicBezTo>
                  <a:pt x="47" y="46"/>
                  <a:pt x="51" y="53"/>
                  <a:pt x="41" y="58"/>
                </a:cubicBezTo>
                <a:cubicBezTo>
                  <a:pt x="30" y="62"/>
                  <a:pt x="27" y="49"/>
                  <a:pt x="28" y="42"/>
                </a:cubicBezTo>
                <a:cubicBezTo>
                  <a:pt x="28" y="42"/>
                  <a:pt x="25" y="53"/>
                  <a:pt x="28" y="62"/>
                </a:cubicBezTo>
                <a:cubicBezTo>
                  <a:pt x="31" y="71"/>
                  <a:pt x="26" y="81"/>
                  <a:pt x="13" y="80"/>
                </a:cubicBezTo>
                <a:cubicBezTo>
                  <a:pt x="0" y="78"/>
                  <a:pt x="0" y="40"/>
                  <a:pt x="23" y="21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7"/>
          <p:cNvSpPr/>
          <p:nvPr/>
        </p:nvSpPr>
        <p:spPr>
          <a:xfrm rot="10800000">
            <a:off x="4074840" y="4248000"/>
            <a:ext cx="190080" cy="129600"/>
          </a:xfrm>
          <a:custGeom>
            <a:avLst/>
            <a:gdLst/>
            <a:ahLst/>
            <a:rect l="l" t="t" r="r" b="b"/>
            <a:pathLst>
              <a:path w="66" h="46">
                <a:moveTo>
                  <a:pt x="66" y="12"/>
                </a:moveTo>
                <a:cubicBezTo>
                  <a:pt x="66" y="12"/>
                  <a:pt x="50" y="13"/>
                  <a:pt x="42" y="27"/>
                </a:cubicBezTo>
                <a:cubicBezTo>
                  <a:pt x="34" y="42"/>
                  <a:pt x="7" y="46"/>
                  <a:pt x="0" y="37"/>
                </a:cubicBezTo>
                <a:cubicBezTo>
                  <a:pt x="0" y="37"/>
                  <a:pt x="11" y="39"/>
                  <a:pt x="14" y="32"/>
                </a:cubicBezTo>
                <a:cubicBezTo>
                  <a:pt x="17" y="25"/>
                  <a:pt x="24" y="0"/>
                  <a:pt x="66" y="12"/>
                </a:cubicBez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48"/>
          <p:cNvSpPr/>
          <p:nvPr/>
        </p:nvSpPr>
        <p:spPr>
          <a:xfrm>
            <a:off x="2599920" y="4367880"/>
            <a:ext cx="1327320" cy="2880"/>
          </a:xfrm>
          <a:prstGeom prst="line">
            <a:avLst/>
          </a:prstGeom>
          <a:ln w="22320">
            <a:solidFill>
              <a:schemeClr val="accent5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random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34" descr=""/>
          <p:cNvPicPr/>
          <p:nvPr/>
        </p:nvPicPr>
        <p:blipFill>
          <a:blip r:embed="rId1"/>
          <a:stretch/>
        </p:blipFill>
        <p:spPr>
          <a:xfrm>
            <a:off x="0" y="2160"/>
            <a:ext cx="12191040" cy="6852600"/>
          </a:xfrm>
          <a:prstGeom prst="rect">
            <a:avLst/>
          </a:prstGeom>
          <a:ln>
            <a:noFill/>
          </a:ln>
        </p:spPr>
      </p:pic>
      <p:pic>
        <p:nvPicPr>
          <p:cNvPr id="258" name="图片 35" descr=""/>
          <p:cNvPicPr/>
          <p:nvPr/>
        </p:nvPicPr>
        <p:blipFill>
          <a:blip r:embed="rId2"/>
          <a:stretch/>
        </p:blipFill>
        <p:spPr>
          <a:xfrm>
            <a:off x="0" y="0"/>
            <a:ext cx="12191040" cy="68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图片 14" descr=""/>
          <p:cNvPicPr/>
          <p:nvPr/>
        </p:nvPicPr>
        <p:blipFill>
          <a:blip r:embed="rId1"/>
          <a:stretch/>
        </p:blipFill>
        <p:spPr>
          <a:xfrm>
            <a:off x="0" y="2160"/>
            <a:ext cx="12191040" cy="685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00000" y="5832000"/>
            <a:ext cx="8434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家庭作业： 编写一个可以双击运行的程序，能够在自拍时，自动给头上添加两个猫耳朵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57600" y="3015360"/>
            <a:ext cx="3020040" cy="2383920"/>
          </a:xfrm>
          <a:prstGeom prst="rect">
            <a:avLst/>
          </a:prstGeom>
          <a:noFill/>
          <a:ln w="19080"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833480" y="2147400"/>
            <a:ext cx="1268280" cy="126828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332720" y="3533040"/>
            <a:ext cx="226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f3c4a"/>
                </a:solidFill>
                <a:latin typeface="微软雅黑"/>
                <a:ea typeface="微软雅黑"/>
              </a:rPr>
              <a:t>课程介绍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080000" y="3811680"/>
            <a:ext cx="2807280" cy="15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1.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实例展示  （双击运行程序，打开摄像头，识别到人脸，添加墨镜、胡须特效）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2.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环境搭建（安装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git, python,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依赖等）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3. Git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以及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github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介绍，编程工作流介绍（如何管理代码，提交代码等；简单测试代码编写演示）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217600" y="2564280"/>
            <a:ext cx="500400" cy="433800"/>
          </a:xfrm>
          <a:custGeom>
            <a:avLst/>
            <a:gdLst/>
            <a:ahLst/>
            <a:rect l="l" t="t" r="r" b="b"/>
            <a:pathLst>
              <a:path w="183" h="159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4557240" y="3015360"/>
            <a:ext cx="3020040" cy="2383920"/>
          </a:xfrm>
          <a:prstGeom prst="rect">
            <a:avLst/>
          </a:prstGeom>
          <a:noFill/>
          <a:ln w="1908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8"/>
          <p:cNvSpPr/>
          <p:nvPr/>
        </p:nvSpPr>
        <p:spPr>
          <a:xfrm>
            <a:off x="5432760" y="2147400"/>
            <a:ext cx="1268280" cy="126828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9"/>
          <p:cNvSpPr/>
          <p:nvPr/>
        </p:nvSpPr>
        <p:spPr>
          <a:xfrm>
            <a:off x="4932360" y="3533040"/>
            <a:ext cx="226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人脸识别实战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4824000" y="3960000"/>
            <a:ext cx="25912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1.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写一个打开摄像头、并且将画面显示在窗口上的程序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2.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识别人脸位置，并在人脸位置处画一个方框</a:t>
            </a:r>
            <a:br/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3.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识别脸的的轮廓，并标注出特征点（眼睛、鼻子、嘴巴）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5871600" y="2564280"/>
            <a:ext cx="390960" cy="465480"/>
          </a:xfrm>
          <a:custGeom>
            <a:avLst/>
            <a:gdLst/>
            <a:ahLst/>
            <a:rect l="l" t="t" r="r" b="b"/>
            <a:pathLst>
              <a:path w="671" h="798">
                <a:moveTo>
                  <a:pt x="323" y="326"/>
                </a:moveTo>
                <a:lnTo>
                  <a:pt x="323" y="798"/>
                </a:lnTo>
                <a:lnTo>
                  <a:pt x="671" y="675"/>
                </a:lnTo>
                <a:lnTo>
                  <a:pt x="671" y="203"/>
                </a:lnTo>
                <a:lnTo>
                  <a:pt x="323" y="326"/>
                </a:lnTo>
                <a:close/>
                <a:moveTo>
                  <a:pt x="292" y="356"/>
                </a:moveTo>
                <a:lnTo>
                  <a:pt x="292" y="422"/>
                </a:lnTo>
                <a:cubicBezTo>
                  <a:pt x="260" y="416"/>
                  <a:pt x="228" y="391"/>
                  <a:pt x="228" y="391"/>
                </a:cubicBezTo>
                <a:lnTo>
                  <a:pt x="228" y="320"/>
                </a:lnTo>
                <a:cubicBezTo>
                  <a:pt x="267" y="352"/>
                  <a:pt x="292" y="356"/>
                  <a:pt x="292" y="356"/>
                </a:cubicBezTo>
                <a:close/>
                <a:moveTo>
                  <a:pt x="577" y="152"/>
                </a:moveTo>
                <a:cubicBezTo>
                  <a:pt x="575" y="145"/>
                  <a:pt x="567" y="141"/>
                  <a:pt x="559" y="143"/>
                </a:cubicBezTo>
                <a:lnTo>
                  <a:pt x="224" y="260"/>
                </a:lnTo>
                <a:cubicBezTo>
                  <a:pt x="219" y="261"/>
                  <a:pt x="215" y="265"/>
                  <a:pt x="214" y="269"/>
                </a:cubicBezTo>
                <a:lnTo>
                  <a:pt x="214" y="748"/>
                </a:lnTo>
                <a:cubicBezTo>
                  <a:pt x="226" y="772"/>
                  <a:pt x="275" y="797"/>
                  <a:pt x="305" y="797"/>
                </a:cubicBezTo>
                <a:lnTo>
                  <a:pt x="305" y="326"/>
                </a:lnTo>
                <a:cubicBezTo>
                  <a:pt x="289" y="324"/>
                  <a:pt x="253" y="305"/>
                  <a:pt x="231" y="287"/>
                </a:cubicBezTo>
                <a:cubicBezTo>
                  <a:pt x="231" y="286"/>
                  <a:pt x="232" y="286"/>
                  <a:pt x="232" y="286"/>
                </a:cubicBezTo>
                <a:lnTo>
                  <a:pt x="568" y="170"/>
                </a:lnTo>
                <a:cubicBezTo>
                  <a:pt x="575" y="167"/>
                  <a:pt x="579" y="159"/>
                  <a:pt x="577" y="152"/>
                </a:cubicBezTo>
                <a:close/>
                <a:moveTo>
                  <a:pt x="78" y="216"/>
                </a:moveTo>
                <a:lnTo>
                  <a:pt x="78" y="281"/>
                </a:lnTo>
                <a:cubicBezTo>
                  <a:pt x="46" y="275"/>
                  <a:pt x="14" y="250"/>
                  <a:pt x="14" y="250"/>
                </a:cubicBezTo>
                <a:lnTo>
                  <a:pt x="14" y="180"/>
                </a:lnTo>
                <a:cubicBezTo>
                  <a:pt x="53" y="212"/>
                  <a:pt x="78" y="216"/>
                  <a:pt x="78" y="216"/>
                </a:cubicBezTo>
                <a:close/>
                <a:moveTo>
                  <a:pt x="363" y="11"/>
                </a:moveTo>
                <a:cubicBezTo>
                  <a:pt x="361" y="4"/>
                  <a:pt x="353" y="0"/>
                  <a:pt x="346" y="2"/>
                </a:cubicBezTo>
                <a:lnTo>
                  <a:pt x="10" y="119"/>
                </a:lnTo>
                <a:cubicBezTo>
                  <a:pt x="5" y="121"/>
                  <a:pt x="2" y="124"/>
                  <a:pt x="0" y="128"/>
                </a:cubicBezTo>
                <a:lnTo>
                  <a:pt x="0" y="608"/>
                </a:lnTo>
                <a:cubicBezTo>
                  <a:pt x="12" y="631"/>
                  <a:pt x="61" y="656"/>
                  <a:pt x="92" y="656"/>
                </a:cubicBezTo>
                <a:lnTo>
                  <a:pt x="92" y="186"/>
                </a:lnTo>
                <a:cubicBezTo>
                  <a:pt x="76" y="183"/>
                  <a:pt x="40" y="164"/>
                  <a:pt x="17" y="146"/>
                </a:cubicBezTo>
                <a:cubicBezTo>
                  <a:pt x="18" y="146"/>
                  <a:pt x="18" y="146"/>
                  <a:pt x="18" y="146"/>
                </a:cubicBezTo>
                <a:lnTo>
                  <a:pt x="354" y="29"/>
                </a:lnTo>
                <a:cubicBezTo>
                  <a:pt x="362" y="26"/>
                  <a:pt x="366" y="19"/>
                  <a:pt x="363" y="11"/>
                </a:cubicBezTo>
                <a:close/>
                <a:moveTo>
                  <a:pt x="185" y="290"/>
                </a:moveTo>
                <a:lnTo>
                  <a:pt x="185" y="355"/>
                </a:lnTo>
                <a:cubicBezTo>
                  <a:pt x="153" y="349"/>
                  <a:pt x="121" y="324"/>
                  <a:pt x="121" y="324"/>
                </a:cubicBezTo>
                <a:lnTo>
                  <a:pt x="121" y="254"/>
                </a:lnTo>
                <a:cubicBezTo>
                  <a:pt x="160" y="286"/>
                  <a:pt x="185" y="290"/>
                  <a:pt x="185" y="290"/>
                </a:cubicBezTo>
                <a:close/>
                <a:moveTo>
                  <a:pt x="470" y="85"/>
                </a:moveTo>
                <a:cubicBezTo>
                  <a:pt x="468" y="78"/>
                  <a:pt x="460" y="74"/>
                  <a:pt x="453" y="76"/>
                </a:cubicBezTo>
                <a:lnTo>
                  <a:pt x="117" y="193"/>
                </a:lnTo>
                <a:cubicBezTo>
                  <a:pt x="112" y="195"/>
                  <a:pt x="108" y="198"/>
                  <a:pt x="107" y="202"/>
                </a:cubicBezTo>
                <a:lnTo>
                  <a:pt x="107" y="682"/>
                </a:lnTo>
                <a:cubicBezTo>
                  <a:pt x="119" y="705"/>
                  <a:pt x="168" y="730"/>
                  <a:pt x="199" y="730"/>
                </a:cubicBezTo>
                <a:lnTo>
                  <a:pt x="199" y="260"/>
                </a:lnTo>
                <a:cubicBezTo>
                  <a:pt x="183" y="257"/>
                  <a:pt x="146" y="238"/>
                  <a:pt x="124" y="220"/>
                </a:cubicBezTo>
                <a:cubicBezTo>
                  <a:pt x="125" y="220"/>
                  <a:pt x="125" y="220"/>
                  <a:pt x="125" y="219"/>
                </a:cubicBezTo>
                <a:lnTo>
                  <a:pt x="461" y="103"/>
                </a:lnTo>
                <a:cubicBezTo>
                  <a:pt x="469" y="100"/>
                  <a:pt x="473" y="93"/>
                  <a:pt x="470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8156520" y="3015360"/>
            <a:ext cx="3074760" cy="2383920"/>
          </a:xfrm>
          <a:prstGeom prst="rect">
            <a:avLst/>
          </a:prstGeom>
          <a:noFill/>
          <a:ln w="1908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3"/>
          <p:cNvSpPr/>
          <p:nvPr/>
        </p:nvSpPr>
        <p:spPr>
          <a:xfrm>
            <a:off x="9032400" y="2147040"/>
            <a:ext cx="1268280" cy="12682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4"/>
          <p:cNvSpPr/>
          <p:nvPr/>
        </p:nvSpPr>
        <p:spPr>
          <a:xfrm>
            <a:off x="8531640" y="3541680"/>
            <a:ext cx="226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特效添加实战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8280000" y="3888000"/>
            <a:ext cx="2879280" cy="11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1. python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图形图像处理库的介绍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2.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图像的叠加详解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3.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在人脸识别基础上，在眼睛处添加一个墨镜效果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4. </a:t>
            </a: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在人脸识别基础上，在鼻子下嘴巴上添加一个胡须效果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 flipH="1">
            <a:off x="9444600" y="2576520"/>
            <a:ext cx="461520" cy="4590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7"/>
          <p:cNvSpPr/>
          <p:nvPr/>
        </p:nvSpPr>
        <p:spPr>
          <a:xfrm>
            <a:off x="9398520" y="2527200"/>
            <a:ext cx="228960" cy="228960"/>
          </a:xfrm>
          <a:custGeom>
            <a:avLst/>
            <a:gdLst/>
            <a:ahLst/>
            <a:rect l="l" t="t" r="r" b="b"/>
            <a:pathLst>
              <a:path w="223200" h="223200">
                <a:moveTo>
                  <a:pt x="223200" y="0"/>
                </a:moveTo>
                <a:lnTo>
                  <a:pt x="223200" y="223200"/>
                </a:lnTo>
                <a:lnTo>
                  <a:pt x="0" y="223200"/>
                </a:lnTo>
                <a:cubicBezTo>
                  <a:pt x="0" y="99930"/>
                  <a:pt x="99930" y="0"/>
                  <a:pt x="22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8"/>
          <p:cNvSpPr/>
          <p:nvPr/>
        </p:nvSpPr>
        <p:spPr>
          <a:xfrm>
            <a:off x="3493080" y="758160"/>
            <a:ext cx="5135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本实战教程结构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493080" y="758160"/>
            <a:ext cx="5135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介绍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18040" y="2111760"/>
            <a:ext cx="2415240" cy="2659680"/>
          </a:xfrm>
          <a:custGeom>
            <a:avLst/>
            <a:gdLst/>
            <a:ahLst/>
            <a:rect l="l" t="t" r="r" b="b"/>
            <a:pathLst>
              <a:path w="864" h="949">
                <a:moveTo>
                  <a:pt x="60" y="577"/>
                </a:moveTo>
                <a:cubicBezTo>
                  <a:pt x="22" y="539"/>
                  <a:pt x="0" y="487"/>
                  <a:pt x="0" y="432"/>
                </a:cubicBezTo>
                <a:cubicBezTo>
                  <a:pt x="0" y="377"/>
                  <a:pt x="22" y="325"/>
                  <a:pt x="60" y="287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325" y="22"/>
                  <a:pt x="377" y="0"/>
                  <a:pt x="432" y="0"/>
                </a:cubicBezTo>
                <a:cubicBezTo>
                  <a:pt x="487" y="0"/>
                  <a:pt x="539" y="22"/>
                  <a:pt x="577" y="60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42" y="325"/>
                  <a:pt x="864" y="377"/>
                  <a:pt x="864" y="432"/>
                </a:cubicBezTo>
                <a:cubicBezTo>
                  <a:pt x="864" y="487"/>
                  <a:pt x="842" y="539"/>
                  <a:pt x="804" y="577"/>
                </a:cubicBezTo>
                <a:cubicBezTo>
                  <a:pt x="432" y="949"/>
                  <a:pt x="432" y="949"/>
                  <a:pt x="432" y="949"/>
                </a:cubicBezTo>
                <a:lnTo>
                  <a:pt x="60" y="57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4775760" y="2111760"/>
            <a:ext cx="2415240" cy="2659680"/>
          </a:xfrm>
          <a:custGeom>
            <a:avLst/>
            <a:gdLst/>
            <a:ahLst/>
            <a:rect l="l" t="t" r="r" b="b"/>
            <a:pathLst>
              <a:path w="864" h="949">
                <a:moveTo>
                  <a:pt x="60" y="577"/>
                </a:moveTo>
                <a:cubicBezTo>
                  <a:pt x="22" y="539"/>
                  <a:pt x="0" y="487"/>
                  <a:pt x="0" y="432"/>
                </a:cubicBezTo>
                <a:cubicBezTo>
                  <a:pt x="0" y="377"/>
                  <a:pt x="22" y="325"/>
                  <a:pt x="60" y="287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325" y="22"/>
                  <a:pt x="377" y="0"/>
                  <a:pt x="432" y="0"/>
                </a:cubicBezTo>
                <a:cubicBezTo>
                  <a:pt x="487" y="0"/>
                  <a:pt x="539" y="22"/>
                  <a:pt x="577" y="60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42" y="325"/>
                  <a:pt x="864" y="377"/>
                  <a:pt x="864" y="432"/>
                </a:cubicBezTo>
                <a:cubicBezTo>
                  <a:pt x="864" y="487"/>
                  <a:pt x="842" y="539"/>
                  <a:pt x="804" y="577"/>
                </a:cubicBezTo>
                <a:cubicBezTo>
                  <a:pt x="432" y="949"/>
                  <a:pt x="432" y="949"/>
                  <a:pt x="432" y="949"/>
                </a:cubicBezTo>
                <a:lnTo>
                  <a:pt x="60" y="57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8131680" y="2111760"/>
            <a:ext cx="2416680" cy="2659680"/>
          </a:xfrm>
          <a:custGeom>
            <a:avLst/>
            <a:gdLst/>
            <a:ahLst/>
            <a:rect l="l" t="t" r="r" b="b"/>
            <a:pathLst>
              <a:path w="864" h="949">
                <a:moveTo>
                  <a:pt x="60" y="577"/>
                </a:moveTo>
                <a:cubicBezTo>
                  <a:pt x="22" y="539"/>
                  <a:pt x="0" y="487"/>
                  <a:pt x="0" y="432"/>
                </a:cubicBezTo>
                <a:cubicBezTo>
                  <a:pt x="0" y="377"/>
                  <a:pt x="22" y="325"/>
                  <a:pt x="60" y="287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325" y="22"/>
                  <a:pt x="377" y="0"/>
                  <a:pt x="432" y="0"/>
                </a:cubicBezTo>
                <a:cubicBezTo>
                  <a:pt x="487" y="0"/>
                  <a:pt x="539" y="22"/>
                  <a:pt x="577" y="60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42" y="325"/>
                  <a:pt x="864" y="377"/>
                  <a:pt x="864" y="432"/>
                </a:cubicBezTo>
                <a:cubicBezTo>
                  <a:pt x="864" y="487"/>
                  <a:pt x="842" y="539"/>
                  <a:pt x="804" y="577"/>
                </a:cubicBezTo>
                <a:cubicBezTo>
                  <a:pt x="432" y="949"/>
                  <a:pt x="432" y="949"/>
                  <a:pt x="432" y="949"/>
                </a:cubicBezTo>
                <a:lnTo>
                  <a:pt x="60" y="57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498040" y="3526560"/>
            <a:ext cx="228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690920" y="2934720"/>
            <a:ext cx="2007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微软雅黑"/>
                <a:ea typeface="微软雅黑"/>
              </a:rPr>
              <a:t>实例展示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5595480" y="3541320"/>
            <a:ext cx="86616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Git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Python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微软雅黑"/>
                <a:ea typeface="微软雅黑"/>
              </a:rPr>
              <a:t>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4975200" y="2964960"/>
            <a:ext cx="2009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微软雅黑"/>
                <a:ea typeface="微软雅黑"/>
              </a:rPr>
              <a:t>环境搭建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8656920" y="351108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"/>
          <p:cNvSpPr/>
          <p:nvPr/>
        </p:nvSpPr>
        <p:spPr>
          <a:xfrm>
            <a:off x="8472240" y="2934720"/>
            <a:ext cx="1667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微软雅黑"/>
                <a:ea typeface="微软雅黑"/>
              </a:rPr>
              <a:t>Github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761760" y="5110920"/>
            <a:ext cx="356508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 u="sng">
                <a:solidFill>
                  <a:srgbClr val="006bc8"/>
                </a:solidFill>
                <a:uFillTx/>
                <a:latin typeface="微软雅黑"/>
                <a:ea typeface="微软雅黑"/>
                <a:hlinkClick r:id="rId1"/>
              </a:rPr>
              <a:t>https://github.com/JeffTrain/selfie</a:t>
            </a:r>
            <a:r>
              <a:rPr b="0" lang="en-US" sz="1600" spc="-1" strike="noStrike">
                <a:solidFill>
                  <a:srgbClr val="003664"/>
                </a:solidFill>
                <a:latin typeface="微软雅黑"/>
                <a:ea typeface="微软雅黑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1475640" y="5544000"/>
            <a:ext cx="2309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5673960" y="5110920"/>
            <a:ext cx="5065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cv2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8596800" y="511092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5"/>
          <p:cNvSpPr/>
          <p:nvPr/>
        </p:nvSpPr>
        <p:spPr>
          <a:xfrm>
            <a:off x="8226720" y="5544000"/>
            <a:ext cx="23094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random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356840" y="2183400"/>
            <a:ext cx="7570440" cy="36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import cv2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video_capture = cv2.VideoCapture(0)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while True: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    </a:t>
            </a: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ret, frame = video_capture.read()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    </a:t>
            </a: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cv2.imshow('Video', frame)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    </a:t>
            </a: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if cv2.waitKey(1) &amp; 0xFF == ord('q'):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        </a:t>
            </a: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break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video_capture.release()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cv2.destroyAllWindows()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493080" y="758160"/>
            <a:ext cx="513576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打开摄像头并将画面显示在窗体上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356840" y="2183400"/>
            <a:ext cx="7570440" cy="36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图片越大，像素越多。程序识别人脸，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只需要很小的图片就行，所以先将图片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缩小，并且，程序识别人脸，用灰度图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片就行，所以将彩色图片转换成灰度图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片，可以节省内存空间和提高处理速度。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736000" y="758160"/>
            <a:ext cx="58928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画一个框实时跟踪人脸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192000" y="1562760"/>
            <a:ext cx="5327640" cy="5034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234440" y="3906360"/>
            <a:ext cx="3733200" cy="2285280"/>
          </a:xfrm>
          <a:prstGeom prst="rect">
            <a:avLst/>
          </a:prstGeom>
          <a:ln>
            <a:noFill/>
          </a:ln>
        </p:spPr>
      </p:pic>
    </p:spTree>
  </p:cSld>
  <p:transition spd="slow">
    <p:random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58400" y="1656000"/>
            <a:ext cx="7570440" cy="36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上一步把框画在了灰度图上，我们现在把绿框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画回原彩色图上去，需要注意坐标转换。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656000" y="758160"/>
            <a:ext cx="69728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在原彩色图上用绿框跟踪人脸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92000" y="2304000"/>
            <a:ext cx="5753520" cy="4536000"/>
          </a:xfrm>
          <a:prstGeom prst="rect">
            <a:avLst/>
          </a:prstGeom>
          <a:ln>
            <a:noFill/>
          </a:ln>
        </p:spPr>
      </p:pic>
    </p:spTree>
  </p:cSld>
  <p:transition spd="slow">
    <p:random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943280" y="2594880"/>
            <a:ext cx="1298520" cy="13010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2593080" y="2319840"/>
            <a:ext cx="917640" cy="924120"/>
          </a:xfrm>
          <a:custGeom>
            <a:avLst/>
            <a:gdLst/>
            <a:ahLst/>
            <a:rect l="l" t="t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480">
            <a:solidFill>
              <a:schemeClr val="accent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6680160" y="2594880"/>
            <a:ext cx="1294200" cy="130104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332120" y="2319840"/>
            <a:ext cx="917640" cy="924120"/>
          </a:xfrm>
          <a:custGeom>
            <a:avLst/>
            <a:gdLst/>
            <a:ahLst/>
            <a:rect l="l" t="t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480">
            <a:solidFill>
              <a:schemeClr val="accent3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4229280" y="3971160"/>
            <a:ext cx="1298520" cy="1298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"/>
          <p:cNvSpPr/>
          <p:nvPr/>
        </p:nvSpPr>
        <p:spPr>
          <a:xfrm>
            <a:off x="4879080" y="4621320"/>
            <a:ext cx="923760" cy="924120"/>
          </a:xfrm>
          <a:custGeom>
            <a:avLst/>
            <a:gdLst/>
            <a:ahLst/>
            <a:rect l="l" t="t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48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9038160" y="3971160"/>
            <a:ext cx="1300680" cy="1298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9687960" y="4621320"/>
            <a:ext cx="919800" cy="924120"/>
          </a:xfrm>
          <a:custGeom>
            <a:avLst/>
            <a:gdLst/>
            <a:ahLst/>
            <a:rect l="l" t="t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4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"/>
          <p:cNvSpPr/>
          <p:nvPr/>
        </p:nvSpPr>
        <p:spPr>
          <a:xfrm>
            <a:off x="9438120" y="4371480"/>
            <a:ext cx="500400" cy="498600"/>
          </a:xfrm>
          <a:custGeom>
            <a:avLst/>
            <a:gdLst/>
            <a:ahLst/>
            <a:rect l="l" t="t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0"/>
          <p:cNvSpPr/>
          <p:nvPr/>
        </p:nvSpPr>
        <p:spPr>
          <a:xfrm>
            <a:off x="4629240" y="4496400"/>
            <a:ext cx="407520" cy="344160"/>
          </a:xfrm>
          <a:custGeom>
            <a:avLst/>
            <a:gdLst/>
            <a:ahLst/>
            <a:rect l="l" t="t" r="r" b="b"/>
            <a:pathLst>
              <a:path w="82" h="69">
                <a:moveTo>
                  <a:pt x="7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7"/>
                  <a:pt x="2" y="69"/>
                  <a:pt x="4" y="69"/>
                </a:cubicBezTo>
                <a:cubicBezTo>
                  <a:pt x="77" y="69"/>
                  <a:pt x="77" y="69"/>
                  <a:pt x="77" y="69"/>
                </a:cubicBezTo>
                <a:cubicBezTo>
                  <a:pt x="80" y="69"/>
                  <a:pt x="82" y="67"/>
                  <a:pt x="82" y="65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29"/>
                  <a:pt x="82" y="29"/>
                  <a:pt x="82" y="29"/>
                </a:cubicBezTo>
                <a:cubicBezTo>
                  <a:pt x="82" y="4"/>
                  <a:pt x="82" y="4"/>
                  <a:pt x="82" y="4"/>
                </a:cubicBezTo>
                <a:cubicBezTo>
                  <a:pt x="82" y="2"/>
                  <a:pt x="80" y="0"/>
                  <a:pt x="77" y="0"/>
                </a:cubicBezTo>
                <a:moveTo>
                  <a:pt x="9" y="61"/>
                </a:moveTo>
                <a:cubicBezTo>
                  <a:pt x="9" y="9"/>
                  <a:pt x="9" y="9"/>
                  <a:pt x="9" y="9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25"/>
                  <a:pt x="73" y="25"/>
                  <a:pt x="73" y="25"/>
                </a:cubicBezTo>
                <a:cubicBezTo>
                  <a:pt x="64" y="25"/>
                  <a:pt x="64" y="25"/>
                  <a:pt x="64" y="25"/>
                </a:cubicBezTo>
                <a:cubicBezTo>
                  <a:pt x="59" y="25"/>
                  <a:pt x="55" y="29"/>
                  <a:pt x="55" y="35"/>
                </a:cubicBezTo>
                <a:cubicBezTo>
                  <a:pt x="55" y="40"/>
                  <a:pt x="59" y="44"/>
                  <a:pt x="64" y="44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61"/>
                  <a:pt x="73" y="61"/>
                  <a:pt x="73" y="61"/>
                </a:cubicBezTo>
                <a:lnTo>
                  <a:pt x="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1"/>
          <p:cNvSpPr/>
          <p:nvPr/>
        </p:nvSpPr>
        <p:spPr>
          <a:xfrm>
            <a:off x="4722120" y="4401000"/>
            <a:ext cx="405360" cy="348120"/>
          </a:xfrm>
          <a:custGeom>
            <a:avLst/>
            <a:gdLst/>
            <a:ahLst/>
            <a:rect l="l" t="t" r="r" b="b"/>
            <a:pathLst>
              <a:path w="81" h="70">
                <a:moveTo>
                  <a:pt x="7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8"/>
                  <a:pt x="75" y="70"/>
                  <a:pt x="77" y="70"/>
                </a:cubicBezTo>
                <a:cubicBezTo>
                  <a:pt x="79" y="70"/>
                  <a:pt x="81" y="68"/>
                  <a:pt x="81" y="65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2"/>
          <p:cNvSpPr/>
          <p:nvPr/>
        </p:nvSpPr>
        <p:spPr>
          <a:xfrm>
            <a:off x="7076160" y="3041640"/>
            <a:ext cx="458280" cy="454320"/>
          </a:xfrm>
          <a:custGeom>
            <a:avLst/>
            <a:gdLst/>
            <a:ahLst/>
            <a:rect l="l" t="t" r="r" b="b"/>
            <a:pathLst>
              <a:path w="92" h="91">
                <a:moveTo>
                  <a:pt x="87" y="41"/>
                </a:moveTo>
                <a:cubicBezTo>
                  <a:pt x="85" y="41"/>
                  <a:pt x="83" y="43"/>
                  <a:pt x="83" y="45"/>
                </a:cubicBezTo>
                <a:cubicBezTo>
                  <a:pt x="83" y="67"/>
                  <a:pt x="83" y="67"/>
                  <a:pt x="83" y="67"/>
                </a:cubicBezTo>
                <a:cubicBezTo>
                  <a:pt x="83" y="73"/>
                  <a:pt x="79" y="79"/>
                  <a:pt x="73" y="81"/>
                </a:cubicBezTo>
                <a:cubicBezTo>
                  <a:pt x="71" y="82"/>
                  <a:pt x="70" y="82"/>
                  <a:pt x="68" y="82"/>
                </a:cubicBezTo>
                <a:cubicBezTo>
                  <a:pt x="24" y="82"/>
                  <a:pt x="24" y="82"/>
                  <a:pt x="24" y="82"/>
                </a:cubicBezTo>
                <a:cubicBezTo>
                  <a:pt x="16" y="82"/>
                  <a:pt x="9" y="75"/>
                  <a:pt x="9" y="67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15"/>
                  <a:pt x="16" y="8"/>
                  <a:pt x="24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8" y="8"/>
                  <a:pt x="50" y="6"/>
                  <a:pt x="50" y="4"/>
                </a:cubicBezTo>
                <a:cubicBezTo>
                  <a:pt x="50" y="2"/>
                  <a:pt x="48" y="0"/>
                  <a:pt x="4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80"/>
                  <a:pt x="11" y="91"/>
                  <a:pt x="24" y="91"/>
                </a:cubicBezTo>
                <a:cubicBezTo>
                  <a:pt x="68" y="91"/>
                  <a:pt x="68" y="91"/>
                  <a:pt x="68" y="91"/>
                </a:cubicBezTo>
                <a:cubicBezTo>
                  <a:pt x="71" y="91"/>
                  <a:pt x="74" y="90"/>
                  <a:pt x="76" y="89"/>
                </a:cubicBezTo>
                <a:cubicBezTo>
                  <a:pt x="85" y="86"/>
                  <a:pt x="92" y="77"/>
                  <a:pt x="92" y="67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3"/>
                  <a:pt x="90" y="41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>
            <a:off x="7361640" y="2995200"/>
            <a:ext cx="218880" cy="219240"/>
          </a:xfrm>
          <a:custGeom>
            <a:avLst/>
            <a:gdLst/>
            <a:ahLst/>
            <a:rect l="l" t="t" r="r" b="b"/>
            <a:pathLst>
              <a:path w="44" h="44">
                <a:moveTo>
                  <a:pt x="22" y="0"/>
                </a:moveTo>
                <a:cubicBezTo>
                  <a:pt x="10" y="0"/>
                  <a:pt x="0" y="9"/>
                  <a:pt x="0" y="22"/>
                </a:cubicBezTo>
                <a:cubicBezTo>
                  <a:pt x="0" y="34"/>
                  <a:pt x="10" y="44"/>
                  <a:pt x="22" y="44"/>
                </a:cubicBezTo>
                <a:cubicBezTo>
                  <a:pt x="34" y="44"/>
                  <a:pt x="44" y="34"/>
                  <a:pt x="44" y="22"/>
                </a:cubicBezTo>
                <a:cubicBezTo>
                  <a:pt x="44" y="9"/>
                  <a:pt x="34" y="0"/>
                  <a:pt x="22" y="0"/>
                </a:cubicBezTo>
                <a:moveTo>
                  <a:pt x="22" y="35"/>
                </a:moveTo>
                <a:cubicBezTo>
                  <a:pt x="14" y="35"/>
                  <a:pt x="8" y="29"/>
                  <a:pt x="8" y="22"/>
                </a:cubicBezTo>
                <a:cubicBezTo>
                  <a:pt x="8" y="14"/>
                  <a:pt x="14" y="8"/>
                  <a:pt x="22" y="8"/>
                </a:cubicBezTo>
                <a:cubicBezTo>
                  <a:pt x="29" y="8"/>
                  <a:pt x="35" y="14"/>
                  <a:pt x="35" y="22"/>
                </a:cubicBezTo>
                <a:cubicBezTo>
                  <a:pt x="35" y="29"/>
                  <a:pt x="29" y="35"/>
                  <a:pt x="22" y="3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>
            <a:off x="7245360" y="3200760"/>
            <a:ext cx="119520" cy="43560"/>
          </a:xfrm>
          <a:custGeom>
            <a:avLst/>
            <a:gdLst/>
            <a:ahLst/>
            <a:rect l="l" t="t" r="r" b="b"/>
            <a:pathLst>
              <a:path w="24" h="9">
                <a:moveTo>
                  <a:pt x="0" y="4"/>
                </a:moveTo>
                <a:cubicBezTo>
                  <a:pt x="0" y="7"/>
                  <a:pt x="2" y="9"/>
                  <a:pt x="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2" y="9"/>
                  <a:pt x="24" y="7"/>
                  <a:pt x="24" y="4"/>
                </a:cubicBezTo>
                <a:cubicBezTo>
                  <a:pt x="24" y="2"/>
                  <a:pt x="22" y="0"/>
                  <a:pt x="20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>
            <a:off x="7245360" y="3291480"/>
            <a:ext cx="119520" cy="43560"/>
          </a:xfrm>
          <a:custGeom>
            <a:avLst/>
            <a:gdLst/>
            <a:ahLst/>
            <a:rect l="l" t="t" r="r" b="b"/>
            <a:pathLst>
              <a:path w="24" h="9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2" y="9"/>
                  <a:pt x="24" y="7"/>
                  <a:pt x="24" y="4"/>
                </a:cubicBezTo>
                <a:cubicBezTo>
                  <a:pt x="24" y="2"/>
                  <a:pt x="22" y="0"/>
                  <a:pt x="2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>
            <a:off x="2476440" y="3145680"/>
            <a:ext cx="229680" cy="229680"/>
          </a:xfrm>
          <a:custGeom>
            <a:avLst/>
            <a:gdLst/>
            <a:ahLst/>
            <a:rect l="l" t="t" r="r" b="b"/>
            <a:pathLst>
              <a:path w="46" h="46">
                <a:moveTo>
                  <a:pt x="40" y="1"/>
                </a:move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1" y="11"/>
                  <a:pt x="11" y="11"/>
                </a:cubicBezTo>
                <a:cubicBezTo>
                  <a:pt x="11" y="11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0" y="12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0" y="43"/>
                  <a:pt x="1" y="45"/>
                </a:cubicBezTo>
                <a:cubicBezTo>
                  <a:pt x="2" y="45"/>
                  <a:pt x="3" y="46"/>
                  <a:pt x="4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33" y="36"/>
                  <a:pt x="33" y="36"/>
                  <a:pt x="33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4" y="36"/>
                  <a:pt x="34" y="35"/>
                  <a:pt x="34" y="35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5" y="35"/>
                  <a:pt x="35" y="35"/>
                </a:cubicBezTo>
                <a:cubicBezTo>
                  <a:pt x="35" y="35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6" y="33"/>
                </a:cubicBezTo>
                <a:cubicBezTo>
                  <a:pt x="36" y="33"/>
                  <a:pt x="36" y="33"/>
                  <a:pt x="36" y="33"/>
                </a:cubicBezTo>
                <a:cubicBezTo>
                  <a:pt x="45" y="6"/>
                  <a:pt x="45" y="6"/>
                  <a:pt x="45" y="6"/>
                </a:cubicBezTo>
                <a:cubicBezTo>
                  <a:pt x="46" y="4"/>
                  <a:pt x="46" y="3"/>
                  <a:pt x="44" y="2"/>
                </a:cubicBezTo>
                <a:cubicBezTo>
                  <a:pt x="43" y="0"/>
                  <a:pt x="42" y="0"/>
                  <a:pt x="40" y="1"/>
                </a:cubicBezTo>
                <a:moveTo>
                  <a:pt x="12" y="34"/>
                </a:moveTo>
                <a:cubicBezTo>
                  <a:pt x="16" y="22"/>
                  <a:pt x="16" y="22"/>
                  <a:pt x="16" y="22"/>
                </a:cubicBezTo>
                <a:cubicBezTo>
                  <a:pt x="24" y="30"/>
                  <a:pt x="24" y="30"/>
                  <a:pt x="24" y="30"/>
                </a:cubicBezTo>
                <a:lnTo>
                  <a:pt x="1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>
            <a:off x="2343240" y="3009960"/>
            <a:ext cx="498600" cy="500760"/>
          </a:xfrm>
          <a:custGeom>
            <a:avLst/>
            <a:gdLst/>
            <a:ahLst/>
            <a:rect l="l" t="t" r="r" b="b"/>
            <a:pathLst>
              <a:path w="100" h="100">
                <a:moveTo>
                  <a:pt x="81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2"/>
                  <a:pt x="8" y="100"/>
                  <a:pt x="18" y="100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83" y="100"/>
                  <a:pt x="84" y="100"/>
                  <a:pt x="85" y="100"/>
                </a:cubicBezTo>
                <a:cubicBezTo>
                  <a:pt x="94" y="98"/>
                  <a:pt x="100" y="90"/>
                  <a:pt x="100" y="82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00" y="8"/>
                  <a:pt x="92" y="0"/>
                  <a:pt x="81" y="0"/>
                </a:cubicBezTo>
                <a:moveTo>
                  <a:pt x="92" y="82"/>
                </a:moveTo>
                <a:cubicBezTo>
                  <a:pt x="92" y="86"/>
                  <a:pt x="88" y="90"/>
                  <a:pt x="84" y="91"/>
                </a:cubicBezTo>
                <a:cubicBezTo>
                  <a:pt x="83" y="92"/>
                  <a:pt x="82" y="92"/>
                  <a:pt x="81" y="92"/>
                </a:cubicBezTo>
                <a:cubicBezTo>
                  <a:pt x="18" y="92"/>
                  <a:pt x="18" y="92"/>
                  <a:pt x="18" y="92"/>
                </a:cubicBezTo>
                <a:cubicBezTo>
                  <a:pt x="13" y="92"/>
                  <a:pt x="8" y="87"/>
                  <a:pt x="8" y="82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3"/>
                  <a:pt x="13" y="8"/>
                  <a:pt x="18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7" y="8"/>
                  <a:pt x="92" y="13"/>
                  <a:pt x="92" y="18"/>
                </a:cubicBezTo>
                <a:lnTo>
                  <a:pt x="92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>
            <a:off x="1768320" y="4172400"/>
            <a:ext cx="19515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3664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CustomShape 19"/>
          <p:cNvSpPr/>
          <p:nvPr/>
        </p:nvSpPr>
        <p:spPr>
          <a:xfrm>
            <a:off x="1771560" y="4459680"/>
            <a:ext cx="205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20"/>
          <p:cNvSpPr/>
          <p:nvPr/>
        </p:nvSpPr>
        <p:spPr>
          <a:xfrm>
            <a:off x="4177800" y="2594880"/>
            <a:ext cx="19515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21"/>
          <p:cNvSpPr/>
          <p:nvPr/>
        </p:nvSpPr>
        <p:spPr>
          <a:xfrm>
            <a:off x="4181040" y="2882520"/>
            <a:ext cx="205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22"/>
          <p:cNvSpPr/>
          <p:nvPr/>
        </p:nvSpPr>
        <p:spPr>
          <a:xfrm>
            <a:off x="6468120" y="4174200"/>
            <a:ext cx="19515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CustomShape 23"/>
          <p:cNvSpPr/>
          <p:nvPr/>
        </p:nvSpPr>
        <p:spPr>
          <a:xfrm>
            <a:off x="6471360" y="4461480"/>
            <a:ext cx="205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24"/>
          <p:cNvSpPr/>
          <p:nvPr/>
        </p:nvSpPr>
        <p:spPr>
          <a:xfrm>
            <a:off x="8974800" y="2636280"/>
            <a:ext cx="195156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b0f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7" name="CustomShape 25"/>
          <p:cNvSpPr/>
          <p:nvPr/>
        </p:nvSpPr>
        <p:spPr>
          <a:xfrm>
            <a:off x="8977680" y="2923560"/>
            <a:ext cx="205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26"/>
          <p:cNvSpPr/>
          <p:nvPr/>
        </p:nvSpPr>
        <p:spPr>
          <a:xfrm>
            <a:off x="3493080" y="758160"/>
            <a:ext cx="5135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标题一微软雅黑</a:t>
            </a: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40</a:t>
            </a: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号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740600" y="5355360"/>
            <a:ext cx="8434080" cy="4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57600" y="3015360"/>
            <a:ext cx="3020040" cy="1955880"/>
          </a:xfrm>
          <a:prstGeom prst="rect">
            <a:avLst/>
          </a:prstGeom>
          <a:noFill/>
          <a:ln w="19080">
            <a:solidFill>
              <a:schemeClr val="accent5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1833480" y="2147400"/>
            <a:ext cx="1268280" cy="126828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1332720" y="3533040"/>
            <a:ext cx="226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f3c4a"/>
                </a:solidFill>
                <a:latin typeface="微软雅黑"/>
                <a:ea typeface="微软雅黑"/>
              </a:rPr>
              <a:t>课程介绍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362240" y="4066200"/>
            <a:ext cx="2240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2217600" y="2564280"/>
            <a:ext cx="500400" cy="433800"/>
          </a:xfrm>
          <a:custGeom>
            <a:avLst/>
            <a:gdLst/>
            <a:ahLst/>
            <a:rect l="l" t="t" r="r" b="b"/>
            <a:pathLst>
              <a:path w="183" h="159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4557240" y="3015360"/>
            <a:ext cx="3020040" cy="1955880"/>
          </a:xfrm>
          <a:prstGeom prst="rect">
            <a:avLst/>
          </a:prstGeom>
          <a:noFill/>
          <a:ln w="1908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5432760" y="2147400"/>
            <a:ext cx="1268280" cy="126828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4932360" y="3533040"/>
            <a:ext cx="226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4996440" y="4097160"/>
            <a:ext cx="2240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5871600" y="2564280"/>
            <a:ext cx="390960" cy="465480"/>
          </a:xfrm>
          <a:custGeom>
            <a:avLst/>
            <a:gdLst/>
            <a:ahLst/>
            <a:rect l="l" t="t" r="r" b="b"/>
            <a:pathLst>
              <a:path w="671" h="798">
                <a:moveTo>
                  <a:pt x="323" y="326"/>
                </a:moveTo>
                <a:lnTo>
                  <a:pt x="323" y="798"/>
                </a:lnTo>
                <a:lnTo>
                  <a:pt x="671" y="675"/>
                </a:lnTo>
                <a:lnTo>
                  <a:pt x="671" y="203"/>
                </a:lnTo>
                <a:lnTo>
                  <a:pt x="323" y="326"/>
                </a:lnTo>
                <a:close/>
                <a:moveTo>
                  <a:pt x="292" y="356"/>
                </a:moveTo>
                <a:lnTo>
                  <a:pt x="292" y="422"/>
                </a:lnTo>
                <a:cubicBezTo>
                  <a:pt x="260" y="416"/>
                  <a:pt x="228" y="391"/>
                  <a:pt x="228" y="391"/>
                </a:cubicBezTo>
                <a:lnTo>
                  <a:pt x="228" y="320"/>
                </a:lnTo>
                <a:cubicBezTo>
                  <a:pt x="267" y="352"/>
                  <a:pt x="292" y="356"/>
                  <a:pt x="292" y="356"/>
                </a:cubicBezTo>
                <a:close/>
                <a:moveTo>
                  <a:pt x="577" y="152"/>
                </a:moveTo>
                <a:cubicBezTo>
                  <a:pt x="575" y="145"/>
                  <a:pt x="567" y="141"/>
                  <a:pt x="559" y="143"/>
                </a:cubicBezTo>
                <a:lnTo>
                  <a:pt x="224" y="260"/>
                </a:lnTo>
                <a:cubicBezTo>
                  <a:pt x="219" y="261"/>
                  <a:pt x="215" y="265"/>
                  <a:pt x="214" y="269"/>
                </a:cubicBezTo>
                <a:lnTo>
                  <a:pt x="214" y="748"/>
                </a:lnTo>
                <a:cubicBezTo>
                  <a:pt x="226" y="772"/>
                  <a:pt x="275" y="797"/>
                  <a:pt x="305" y="797"/>
                </a:cubicBezTo>
                <a:lnTo>
                  <a:pt x="305" y="326"/>
                </a:lnTo>
                <a:cubicBezTo>
                  <a:pt x="289" y="324"/>
                  <a:pt x="253" y="305"/>
                  <a:pt x="231" y="287"/>
                </a:cubicBezTo>
                <a:cubicBezTo>
                  <a:pt x="231" y="286"/>
                  <a:pt x="232" y="286"/>
                  <a:pt x="232" y="286"/>
                </a:cubicBezTo>
                <a:lnTo>
                  <a:pt x="568" y="170"/>
                </a:lnTo>
                <a:cubicBezTo>
                  <a:pt x="575" y="167"/>
                  <a:pt x="579" y="159"/>
                  <a:pt x="577" y="152"/>
                </a:cubicBezTo>
                <a:close/>
                <a:moveTo>
                  <a:pt x="78" y="216"/>
                </a:moveTo>
                <a:lnTo>
                  <a:pt x="78" y="281"/>
                </a:lnTo>
                <a:cubicBezTo>
                  <a:pt x="46" y="275"/>
                  <a:pt x="14" y="250"/>
                  <a:pt x="14" y="250"/>
                </a:cubicBezTo>
                <a:lnTo>
                  <a:pt x="14" y="180"/>
                </a:lnTo>
                <a:cubicBezTo>
                  <a:pt x="53" y="212"/>
                  <a:pt x="78" y="216"/>
                  <a:pt x="78" y="216"/>
                </a:cubicBezTo>
                <a:close/>
                <a:moveTo>
                  <a:pt x="363" y="11"/>
                </a:moveTo>
                <a:cubicBezTo>
                  <a:pt x="361" y="4"/>
                  <a:pt x="353" y="0"/>
                  <a:pt x="346" y="2"/>
                </a:cubicBezTo>
                <a:lnTo>
                  <a:pt x="10" y="119"/>
                </a:lnTo>
                <a:cubicBezTo>
                  <a:pt x="5" y="121"/>
                  <a:pt x="2" y="124"/>
                  <a:pt x="0" y="128"/>
                </a:cubicBezTo>
                <a:lnTo>
                  <a:pt x="0" y="608"/>
                </a:lnTo>
                <a:cubicBezTo>
                  <a:pt x="12" y="631"/>
                  <a:pt x="61" y="656"/>
                  <a:pt x="92" y="656"/>
                </a:cubicBezTo>
                <a:lnTo>
                  <a:pt x="92" y="186"/>
                </a:lnTo>
                <a:cubicBezTo>
                  <a:pt x="76" y="183"/>
                  <a:pt x="40" y="164"/>
                  <a:pt x="17" y="146"/>
                </a:cubicBezTo>
                <a:cubicBezTo>
                  <a:pt x="18" y="146"/>
                  <a:pt x="18" y="146"/>
                  <a:pt x="18" y="146"/>
                </a:cubicBezTo>
                <a:lnTo>
                  <a:pt x="354" y="29"/>
                </a:lnTo>
                <a:cubicBezTo>
                  <a:pt x="362" y="26"/>
                  <a:pt x="366" y="19"/>
                  <a:pt x="363" y="11"/>
                </a:cubicBezTo>
                <a:close/>
                <a:moveTo>
                  <a:pt x="185" y="290"/>
                </a:moveTo>
                <a:lnTo>
                  <a:pt x="185" y="355"/>
                </a:lnTo>
                <a:cubicBezTo>
                  <a:pt x="153" y="349"/>
                  <a:pt x="121" y="324"/>
                  <a:pt x="121" y="324"/>
                </a:cubicBezTo>
                <a:lnTo>
                  <a:pt x="121" y="254"/>
                </a:lnTo>
                <a:cubicBezTo>
                  <a:pt x="160" y="286"/>
                  <a:pt x="185" y="290"/>
                  <a:pt x="185" y="290"/>
                </a:cubicBezTo>
                <a:close/>
                <a:moveTo>
                  <a:pt x="470" y="85"/>
                </a:moveTo>
                <a:cubicBezTo>
                  <a:pt x="468" y="78"/>
                  <a:pt x="460" y="74"/>
                  <a:pt x="453" y="76"/>
                </a:cubicBezTo>
                <a:lnTo>
                  <a:pt x="117" y="193"/>
                </a:lnTo>
                <a:cubicBezTo>
                  <a:pt x="112" y="195"/>
                  <a:pt x="108" y="198"/>
                  <a:pt x="107" y="202"/>
                </a:cubicBezTo>
                <a:lnTo>
                  <a:pt x="107" y="682"/>
                </a:lnTo>
                <a:cubicBezTo>
                  <a:pt x="119" y="705"/>
                  <a:pt x="168" y="730"/>
                  <a:pt x="199" y="730"/>
                </a:cubicBezTo>
                <a:lnTo>
                  <a:pt x="199" y="260"/>
                </a:lnTo>
                <a:cubicBezTo>
                  <a:pt x="183" y="257"/>
                  <a:pt x="146" y="238"/>
                  <a:pt x="124" y="220"/>
                </a:cubicBezTo>
                <a:cubicBezTo>
                  <a:pt x="125" y="220"/>
                  <a:pt x="125" y="220"/>
                  <a:pt x="125" y="219"/>
                </a:cubicBezTo>
                <a:lnTo>
                  <a:pt x="461" y="103"/>
                </a:lnTo>
                <a:cubicBezTo>
                  <a:pt x="469" y="100"/>
                  <a:pt x="473" y="93"/>
                  <a:pt x="470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8156520" y="3015360"/>
            <a:ext cx="3020040" cy="1955880"/>
          </a:xfrm>
          <a:prstGeom prst="rect">
            <a:avLst/>
          </a:prstGeom>
          <a:noFill/>
          <a:ln w="1908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9032400" y="2147040"/>
            <a:ext cx="1268280" cy="12682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4"/>
          <p:cNvSpPr/>
          <p:nvPr/>
        </p:nvSpPr>
        <p:spPr>
          <a:xfrm>
            <a:off x="8531640" y="3541680"/>
            <a:ext cx="2269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8560800" y="4097160"/>
            <a:ext cx="2240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单击此处可编辑内容，根据您的需要自由拉伸文本框大小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16"/>
          <p:cNvSpPr/>
          <p:nvPr/>
        </p:nvSpPr>
        <p:spPr>
          <a:xfrm flipH="1">
            <a:off x="9444600" y="2576520"/>
            <a:ext cx="461520" cy="4590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7"/>
          <p:cNvSpPr/>
          <p:nvPr/>
        </p:nvSpPr>
        <p:spPr>
          <a:xfrm>
            <a:off x="9398520" y="2527200"/>
            <a:ext cx="228960" cy="228960"/>
          </a:xfrm>
          <a:custGeom>
            <a:avLst/>
            <a:gdLst/>
            <a:ahLst/>
            <a:rect l="l" t="t" r="r" b="b"/>
            <a:pathLst>
              <a:path w="223200" h="223200">
                <a:moveTo>
                  <a:pt x="223200" y="0"/>
                </a:moveTo>
                <a:lnTo>
                  <a:pt x="223200" y="223200"/>
                </a:lnTo>
                <a:lnTo>
                  <a:pt x="0" y="223200"/>
                </a:lnTo>
                <a:cubicBezTo>
                  <a:pt x="0" y="99930"/>
                  <a:pt x="99930" y="0"/>
                  <a:pt x="223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3493080" y="758160"/>
            <a:ext cx="5135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标题一微软雅黑</a:t>
            </a: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40</a:t>
            </a: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号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809960" y="1955160"/>
            <a:ext cx="2497680" cy="2497680"/>
          </a:xfrm>
          <a:custGeom>
            <a:avLst/>
            <a:gdLst/>
            <a:ahLst/>
            <a:rect l="l" t="t" r="r" b="b"/>
            <a:pathLst>
              <a:path w="1097" h="1097">
                <a:moveTo>
                  <a:pt x="1079" y="670"/>
                </a:moveTo>
                <a:cubicBezTo>
                  <a:pt x="1097" y="670"/>
                  <a:pt x="1097" y="670"/>
                  <a:pt x="1097" y="670"/>
                </a:cubicBezTo>
                <a:cubicBezTo>
                  <a:pt x="1097" y="653"/>
                  <a:pt x="1097" y="653"/>
                  <a:pt x="1097" y="653"/>
                </a:cubicBezTo>
                <a:cubicBezTo>
                  <a:pt x="1097" y="450"/>
                  <a:pt x="1097" y="450"/>
                  <a:pt x="1097" y="450"/>
                </a:cubicBezTo>
                <a:cubicBezTo>
                  <a:pt x="1097" y="433"/>
                  <a:pt x="1097" y="433"/>
                  <a:pt x="1097" y="433"/>
                </a:cubicBezTo>
                <a:cubicBezTo>
                  <a:pt x="1079" y="433"/>
                  <a:pt x="1079" y="433"/>
                  <a:pt x="1079" y="433"/>
                </a:cubicBezTo>
                <a:cubicBezTo>
                  <a:pt x="941" y="433"/>
                  <a:pt x="941" y="433"/>
                  <a:pt x="941" y="433"/>
                </a:cubicBezTo>
                <a:cubicBezTo>
                  <a:pt x="933" y="405"/>
                  <a:pt x="922" y="378"/>
                  <a:pt x="908" y="352"/>
                </a:cubicBezTo>
                <a:cubicBezTo>
                  <a:pt x="1006" y="255"/>
                  <a:pt x="1006" y="255"/>
                  <a:pt x="1006" y="255"/>
                </a:cubicBezTo>
                <a:cubicBezTo>
                  <a:pt x="1018" y="243"/>
                  <a:pt x="1018" y="243"/>
                  <a:pt x="1018" y="243"/>
                </a:cubicBezTo>
                <a:cubicBezTo>
                  <a:pt x="1006" y="230"/>
                  <a:pt x="1006" y="230"/>
                  <a:pt x="1006" y="230"/>
                </a:cubicBezTo>
                <a:cubicBezTo>
                  <a:pt x="862" y="87"/>
                  <a:pt x="862" y="87"/>
                  <a:pt x="862" y="87"/>
                </a:cubicBezTo>
                <a:cubicBezTo>
                  <a:pt x="850" y="75"/>
                  <a:pt x="850" y="75"/>
                  <a:pt x="850" y="75"/>
                </a:cubicBezTo>
                <a:cubicBezTo>
                  <a:pt x="838" y="87"/>
                  <a:pt x="838" y="87"/>
                  <a:pt x="838" y="87"/>
                </a:cubicBezTo>
                <a:cubicBezTo>
                  <a:pt x="740" y="185"/>
                  <a:pt x="740" y="185"/>
                  <a:pt x="740" y="185"/>
                </a:cubicBezTo>
                <a:cubicBezTo>
                  <a:pt x="716" y="172"/>
                  <a:pt x="690" y="161"/>
                  <a:pt x="664" y="153"/>
                </a:cubicBezTo>
                <a:cubicBezTo>
                  <a:pt x="664" y="17"/>
                  <a:pt x="664" y="17"/>
                  <a:pt x="664" y="17"/>
                </a:cubicBezTo>
                <a:cubicBezTo>
                  <a:pt x="664" y="0"/>
                  <a:pt x="664" y="0"/>
                  <a:pt x="66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27" y="17"/>
                  <a:pt x="427" y="17"/>
                  <a:pt x="427" y="17"/>
                </a:cubicBezTo>
                <a:cubicBezTo>
                  <a:pt x="427" y="153"/>
                  <a:pt x="427" y="153"/>
                  <a:pt x="427" y="153"/>
                </a:cubicBezTo>
                <a:cubicBezTo>
                  <a:pt x="402" y="161"/>
                  <a:pt x="378" y="171"/>
                  <a:pt x="355" y="183"/>
                </a:cubicBezTo>
                <a:cubicBezTo>
                  <a:pt x="259" y="87"/>
                  <a:pt x="259" y="87"/>
                  <a:pt x="259" y="87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34" y="87"/>
                  <a:pt x="234" y="87"/>
                  <a:pt x="234" y="87"/>
                </a:cubicBezTo>
                <a:cubicBezTo>
                  <a:pt x="91" y="230"/>
                  <a:pt x="91" y="230"/>
                  <a:pt x="91" y="230"/>
                </a:cubicBezTo>
                <a:cubicBezTo>
                  <a:pt x="79" y="243"/>
                  <a:pt x="79" y="243"/>
                  <a:pt x="79" y="243"/>
                </a:cubicBezTo>
                <a:cubicBezTo>
                  <a:pt x="91" y="255"/>
                  <a:pt x="91" y="255"/>
                  <a:pt x="91" y="255"/>
                </a:cubicBezTo>
                <a:cubicBezTo>
                  <a:pt x="185" y="349"/>
                  <a:pt x="185" y="349"/>
                  <a:pt x="185" y="349"/>
                </a:cubicBezTo>
                <a:cubicBezTo>
                  <a:pt x="171" y="374"/>
                  <a:pt x="160" y="400"/>
                  <a:pt x="151" y="427"/>
                </a:cubicBezTo>
                <a:cubicBezTo>
                  <a:pt x="17" y="427"/>
                  <a:pt x="17" y="427"/>
                  <a:pt x="17" y="427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647"/>
                  <a:pt x="0" y="647"/>
                  <a:pt x="0" y="647"/>
                </a:cubicBezTo>
                <a:cubicBezTo>
                  <a:pt x="0" y="664"/>
                  <a:pt x="0" y="664"/>
                  <a:pt x="0" y="664"/>
                </a:cubicBezTo>
                <a:cubicBezTo>
                  <a:pt x="17" y="664"/>
                  <a:pt x="17" y="664"/>
                  <a:pt x="17" y="664"/>
                </a:cubicBezTo>
                <a:cubicBezTo>
                  <a:pt x="150" y="664"/>
                  <a:pt x="150" y="664"/>
                  <a:pt x="150" y="664"/>
                </a:cubicBezTo>
                <a:cubicBezTo>
                  <a:pt x="158" y="694"/>
                  <a:pt x="170" y="722"/>
                  <a:pt x="185" y="748"/>
                </a:cubicBezTo>
                <a:cubicBezTo>
                  <a:pt x="91" y="842"/>
                  <a:pt x="91" y="842"/>
                  <a:pt x="91" y="842"/>
                </a:cubicBezTo>
                <a:cubicBezTo>
                  <a:pt x="79" y="854"/>
                  <a:pt x="79" y="854"/>
                  <a:pt x="79" y="854"/>
                </a:cubicBezTo>
                <a:cubicBezTo>
                  <a:pt x="91" y="867"/>
                  <a:pt x="91" y="867"/>
                  <a:pt x="91" y="867"/>
                </a:cubicBezTo>
                <a:cubicBezTo>
                  <a:pt x="234" y="1010"/>
                  <a:pt x="234" y="1010"/>
                  <a:pt x="234" y="1010"/>
                </a:cubicBezTo>
                <a:cubicBezTo>
                  <a:pt x="247" y="1022"/>
                  <a:pt x="247" y="1022"/>
                  <a:pt x="247" y="1022"/>
                </a:cubicBezTo>
                <a:cubicBezTo>
                  <a:pt x="259" y="1010"/>
                  <a:pt x="259" y="1010"/>
                  <a:pt x="259" y="1010"/>
                </a:cubicBezTo>
                <a:cubicBezTo>
                  <a:pt x="355" y="914"/>
                  <a:pt x="355" y="914"/>
                  <a:pt x="355" y="914"/>
                </a:cubicBezTo>
                <a:cubicBezTo>
                  <a:pt x="379" y="927"/>
                  <a:pt x="406" y="938"/>
                  <a:pt x="432" y="945"/>
                </a:cubicBezTo>
                <a:cubicBezTo>
                  <a:pt x="432" y="1080"/>
                  <a:pt x="432" y="1080"/>
                  <a:pt x="432" y="1080"/>
                </a:cubicBezTo>
                <a:cubicBezTo>
                  <a:pt x="432" y="1097"/>
                  <a:pt x="432" y="1097"/>
                  <a:pt x="432" y="1097"/>
                </a:cubicBezTo>
                <a:cubicBezTo>
                  <a:pt x="450" y="1097"/>
                  <a:pt x="450" y="1097"/>
                  <a:pt x="450" y="1097"/>
                </a:cubicBezTo>
                <a:cubicBezTo>
                  <a:pt x="653" y="1097"/>
                  <a:pt x="653" y="1097"/>
                  <a:pt x="653" y="1097"/>
                </a:cubicBezTo>
                <a:cubicBezTo>
                  <a:pt x="670" y="1097"/>
                  <a:pt x="670" y="1097"/>
                  <a:pt x="670" y="1097"/>
                </a:cubicBezTo>
                <a:cubicBezTo>
                  <a:pt x="670" y="1080"/>
                  <a:pt x="670" y="1080"/>
                  <a:pt x="670" y="1080"/>
                </a:cubicBezTo>
                <a:cubicBezTo>
                  <a:pt x="670" y="942"/>
                  <a:pt x="670" y="942"/>
                  <a:pt x="670" y="942"/>
                </a:cubicBezTo>
                <a:cubicBezTo>
                  <a:pt x="694" y="934"/>
                  <a:pt x="718" y="924"/>
                  <a:pt x="740" y="912"/>
                </a:cubicBezTo>
                <a:cubicBezTo>
                  <a:pt x="838" y="1010"/>
                  <a:pt x="838" y="1010"/>
                  <a:pt x="838" y="1010"/>
                </a:cubicBezTo>
                <a:cubicBezTo>
                  <a:pt x="850" y="1022"/>
                  <a:pt x="850" y="1022"/>
                  <a:pt x="850" y="1022"/>
                </a:cubicBezTo>
                <a:cubicBezTo>
                  <a:pt x="862" y="1010"/>
                  <a:pt x="862" y="1010"/>
                  <a:pt x="862" y="1010"/>
                </a:cubicBezTo>
                <a:cubicBezTo>
                  <a:pt x="1006" y="867"/>
                  <a:pt x="1006" y="867"/>
                  <a:pt x="1006" y="867"/>
                </a:cubicBezTo>
                <a:cubicBezTo>
                  <a:pt x="1018" y="854"/>
                  <a:pt x="1018" y="854"/>
                  <a:pt x="1018" y="854"/>
                </a:cubicBezTo>
                <a:cubicBezTo>
                  <a:pt x="1006" y="842"/>
                  <a:pt x="1006" y="842"/>
                  <a:pt x="1006" y="842"/>
                </a:cubicBezTo>
                <a:cubicBezTo>
                  <a:pt x="908" y="745"/>
                  <a:pt x="908" y="745"/>
                  <a:pt x="908" y="745"/>
                </a:cubicBezTo>
                <a:cubicBezTo>
                  <a:pt x="921" y="721"/>
                  <a:pt x="932" y="696"/>
                  <a:pt x="940" y="670"/>
                </a:cubicBezTo>
                <a:cubicBezTo>
                  <a:pt x="1079" y="670"/>
                  <a:pt x="1079" y="670"/>
                  <a:pt x="1079" y="670"/>
                </a:cubicBezTo>
                <a:close/>
                <a:moveTo>
                  <a:pt x="792" y="549"/>
                </a:moveTo>
                <a:cubicBezTo>
                  <a:pt x="792" y="684"/>
                  <a:pt x="681" y="795"/>
                  <a:pt x="545" y="795"/>
                </a:cubicBezTo>
                <a:cubicBezTo>
                  <a:pt x="410" y="795"/>
                  <a:pt x="299" y="684"/>
                  <a:pt x="299" y="549"/>
                </a:cubicBezTo>
                <a:cubicBezTo>
                  <a:pt x="299" y="413"/>
                  <a:pt x="410" y="302"/>
                  <a:pt x="545" y="302"/>
                </a:cubicBezTo>
                <a:cubicBezTo>
                  <a:pt x="681" y="302"/>
                  <a:pt x="792" y="413"/>
                  <a:pt x="792" y="549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5701320" y="2773440"/>
            <a:ext cx="7412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e7995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1555920" y="2493720"/>
            <a:ext cx="1940760" cy="1946520"/>
          </a:xfrm>
          <a:custGeom>
            <a:avLst/>
            <a:gdLst/>
            <a:ahLst/>
            <a:rect l="l" t="t" r="r" b="b"/>
            <a:pathLst>
              <a:path w="556" h="557">
                <a:moveTo>
                  <a:pt x="556" y="264"/>
                </a:moveTo>
                <a:cubicBezTo>
                  <a:pt x="556" y="229"/>
                  <a:pt x="528" y="201"/>
                  <a:pt x="493" y="201"/>
                </a:cubicBezTo>
                <a:cubicBezTo>
                  <a:pt x="466" y="201"/>
                  <a:pt x="466" y="201"/>
                  <a:pt x="466" y="201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464" y="71"/>
                  <a:pt x="464" y="71"/>
                  <a:pt x="464" y="71"/>
                </a:cubicBezTo>
                <a:cubicBezTo>
                  <a:pt x="440" y="47"/>
                  <a:pt x="399" y="47"/>
                  <a:pt x="375" y="71"/>
                </a:cubicBezTo>
                <a:cubicBezTo>
                  <a:pt x="356" y="90"/>
                  <a:pt x="356" y="90"/>
                  <a:pt x="356" y="90"/>
                </a:cubicBezTo>
                <a:cubicBezTo>
                  <a:pt x="356" y="0"/>
                  <a:pt x="356" y="0"/>
                  <a:pt x="356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28" y="0"/>
                  <a:pt x="200" y="28"/>
                  <a:pt x="200" y="63"/>
                </a:cubicBezTo>
                <a:cubicBezTo>
                  <a:pt x="200" y="91"/>
                  <a:pt x="200" y="91"/>
                  <a:pt x="200" y="91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71" y="92"/>
                  <a:pt x="71" y="92"/>
                  <a:pt x="71" y="92"/>
                </a:cubicBezTo>
                <a:cubicBezTo>
                  <a:pt x="46" y="117"/>
                  <a:pt x="46" y="157"/>
                  <a:pt x="71" y="181"/>
                </a:cubicBezTo>
                <a:cubicBezTo>
                  <a:pt x="90" y="201"/>
                  <a:pt x="90" y="201"/>
                  <a:pt x="90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328"/>
                  <a:pt x="28" y="356"/>
                  <a:pt x="63" y="356"/>
                </a:cubicBezTo>
                <a:cubicBezTo>
                  <a:pt x="90" y="356"/>
                  <a:pt x="90" y="356"/>
                  <a:pt x="90" y="356"/>
                </a:cubicBezTo>
                <a:cubicBezTo>
                  <a:pt x="26" y="420"/>
                  <a:pt x="26" y="420"/>
                  <a:pt x="26" y="420"/>
                </a:cubicBezTo>
                <a:cubicBezTo>
                  <a:pt x="91" y="485"/>
                  <a:pt x="91" y="485"/>
                  <a:pt x="91" y="485"/>
                </a:cubicBezTo>
                <a:cubicBezTo>
                  <a:pt x="116" y="510"/>
                  <a:pt x="156" y="510"/>
                  <a:pt x="181" y="485"/>
                </a:cubicBezTo>
                <a:cubicBezTo>
                  <a:pt x="200" y="466"/>
                  <a:pt x="200" y="466"/>
                  <a:pt x="200" y="466"/>
                </a:cubicBezTo>
                <a:cubicBezTo>
                  <a:pt x="200" y="557"/>
                  <a:pt x="200" y="557"/>
                  <a:pt x="200" y="557"/>
                </a:cubicBezTo>
                <a:cubicBezTo>
                  <a:pt x="292" y="557"/>
                  <a:pt x="292" y="557"/>
                  <a:pt x="292" y="557"/>
                </a:cubicBezTo>
                <a:cubicBezTo>
                  <a:pt x="327" y="557"/>
                  <a:pt x="356" y="528"/>
                  <a:pt x="356" y="493"/>
                </a:cubicBezTo>
                <a:cubicBezTo>
                  <a:pt x="356" y="466"/>
                  <a:pt x="356" y="466"/>
                  <a:pt x="356" y="466"/>
                </a:cubicBezTo>
                <a:cubicBezTo>
                  <a:pt x="420" y="530"/>
                  <a:pt x="420" y="530"/>
                  <a:pt x="420" y="530"/>
                </a:cubicBezTo>
                <a:cubicBezTo>
                  <a:pt x="485" y="465"/>
                  <a:pt x="485" y="465"/>
                  <a:pt x="485" y="465"/>
                </a:cubicBezTo>
                <a:cubicBezTo>
                  <a:pt x="510" y="440"/>
                  <a:pt x="510" y="400"/>
                  <a:pt x="485" y="375"/>
                </a:cubicBezTo>
                <a:cubicBezTo>
                  <a:pt x="466" y="356"/>
                  <a:pt x="466" y="356"/>
                  <a:pt x="466" y="356"/>
                </a:cubicBezTo>
                <a:cubicBezTo>
                  <a:pt x="556" y="356"/>
                  <a:pt x="556" y="356"/>
                  <a:pt x="556" y="356"/>
                </a:cubicBezTo>
                <a:lnTo>
                  <a:pt x="556" y="264"/>
                </a:lnTo>
                <a:close/>
                <a:moveTo>
                  <a:pt x="278" y="393"/>
                </a:moveTo>
                <a:cubicBezTo>
                  <a:pt x="214" y="393"/>
                  <a:pt x="163" y="342"/>
                  <a:pt x="163" y="278"/>
                </a:cubicBezTo>
                <a:cubicBezTo>
                  <a:pt x="163" y="215"/>
                  <a:pt x="214" y="164"/>
                  <a:pt x="278" y="164"/>
                </a:cubicBezTo>
                <a:cubicBezTo>
                  <a:pt x="341" y="164"/>
                  <a:pt x="393" y="215"/>
                  <a:pt x="393" y="278"/>
                </a:cubicBezTo>
                <a:cubicBezTo>
                  <a:pt x="393" y="342"/>
                  <a:pt x="341" y="393"/>
                  <a:pt x="278" y="393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403080" y="3305520"/>
            <a:ext cx="1405800" cy="1407240"/>
          </a:xfrm>
          <a:custGeom>
            <a:avLst/>
            <a:gdLst/>
            <a:ahLst/>
            <a:rect l="l" t="t" r="r" b="b"/>
            <a:pathLst>
              <a:path w="403" h="403">
                <a:moveTo>
                  <a:pt x="403" y="191"/>
                </a:moveTo>
                <a:cubicBezTo>
                  <a:pt x="403" y="166"/>
                  <a:pt x="382" y="145"/>
                  <a:pt x="357" y="145"/>
                </a:cubicBezTo>
                <a:cubicBezTo>
                  <a:pt x="337" y="145"/>
                  <a:pt x="337" y="145"/>
                  <a:pt x="337" y="145"/>
                </a:cubicBezTo>
                <a:cubicBezTo>
                  <a:pt x="383" y="99"/>
                  <a:pt x="383" y="99"/>
                  <a:pt x="383" y="99"/>
                </a:cubicBezTo>
                <a:cubicBezTo>
                  <a:pt x="336" y="52"/>
                  <a:pt x="336" y="52"/>
                  <a:pt x="336" y="52"/>
                </a:cubicBezTo>
                <a:cubicBezTo>
                  <a:pt x="318" y="34"/>
                  <a:pt x="289" y="34"/>
                  <a:pt x="272" y="52"/>
                </a:cubicBezTo>
                <a:cubicBezTo>
                  <a:pt x="258" y="66"/>
                  <a:pt x="258" y="66"/>
                  <a:pt x="258" y="66"/>
                </a:cubicBezTo>
                <a:cubicBezTo>
                  <a:pt x="258" y="0"/>
                  <a:pt x="258" y="0"/>
                  <a:pt x="25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66" y="0"/>
                  <a:pt x="145" y="21"/>
                  <a:pt x="145" y="46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99" y="20"/>
                  <a:pt x="99" y="20"/>
                  <a:pt x="99" y="20"/>
                </a:cubicBezTo>
                <a:cubicBezTo>
                  <a:pt x="52" y="67"/>
                  <a:pt x="52" y="67"/>
                  <a:pt x="52" y="67"/>
                </a:cubicBezTo>
                <a:cubicBezTo>
                  <a:pt x="34" y="85"/>
                  <a:pt x="34" y="114"/>
                  <a:pt x="52" y="131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37"/>
                  <a:pt x="21" y="258"/>
                  <a:pt x="46" y="258"/>
                </a:cubicBezTo>
                <a:cubicBezTo>
                  <a:pt x="66" y="258"/>
                  <a:pt x="66" y="258"/>
                  <a:pt x="66" y="258"/>
                </a:cubicBezTo>
                <a:cubicBezTo>
                  <a:pt x="19" y="304"/>
                  <a:pt x="19" y="304"/>
                  <a:pt x="19" y="304"/>
                </a:cubicBezTo>
                <a:cubicBezTo>
                  <a:pt x="67" y="351"/>
                  <a:pt x="67" y="351"/>
                  <a:pt x="67" y="351"/>
                </a:cubicBezTo>
                <a:cubicBezTo>
                  <a:pt x="84" y="369"/>
                  <a:pt x="113" y="369"/>
                  <a:pt x="131" y="351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45" y="403"/>
                  <a:pt x="145" y="403"/>
                  <a:pt x="145" y="403"/>
                </a:cubicBezTo>
                <a:cubicBezTo>
                  <a:pt x="212" y="403"/>
                  <a:pt x="212" y="403"/>
                  <a:pt x="212" y="403"/>
                </a:cubicBezTo>
                <a:cubicBezTo>
                  <a:pt x="237" y="403"/>
                  <a:pt x="258" y="382"/>
                  <a:pt x="258" y="357"/>
                </a:cubicBezTo>
                <a:cubicBezTo>
                  <a:pt x="258" y="337"/>
                  <a:pt x="258" y="337"/>
                  <a:pt x="258" y="337"/>
                </a:cubicBezTo>
                <a:cubicBezTo>
                  <a:pt x="304" y="384"/>
                  <a:pt x="304" y="384"/>
                  <a:pt x="304" y="384"/>
                </a:cubicBezTo>
                <a:cubicBezTo>
                  <a:pt x="351" y="336"/>
                  <a:pt x="351" y="336"/>
                  <a:pt x="351" y="336"/>
                </a:cubicBezTo>
                <a:cubicBezTo>
                  <a:pt x="369" y="319"/>
                  <a:pt x="369" y="290"/>
                  <a:pt x="351" y="272"/>
                </a:cubicBezTo>
                <a:cubicBezTo>
                  <a:pt x="337" y="258"/>
                  <a:pt x="337" y="258"/>
                  <a:pt x="337" y="258"/>
                </a:cubicBezTo>
                <a:cubicBezTo>
                  <a:pt x="403" y="258"/>
                  <a:pt x="403" y="258"/>
                  <a:pt x="403" y="258"/>
                </a:cubicBezTo>
                <a:lnTo>
                  <a:pt x="403" y="191"/>
                </a:lnTo>
                <a:close/>
                <a:moveTo>
                  <a:pt x="201" y="285"/>
                </a:moveTo>
                <a:cubicBezTo>
                  <a:pt x="156" y="285"/>
                  <a:pt x="118" y="247"/>
                  <a:pt x="118" y="202"/>
                </a:cubicBezTo>
                <a:cubicBezTo>
                  <a:pt x="118" y="156"/>
                  <a:pt x="156" y="119"/>
                  <a:pt x="201" y="119"/>
                </a:cubicBezTo>
                <a:cubicBezTo>
                  <a:pt x="247" y="119"/>
                  <a:pt x="284" y="156"/>
                  <a:pt x="284" y="202"/>
                </a:cubicBezTo>
                <a:cubicBezTo>
                  <a:pt x="284" y="247"/>
                  <a:pt x="247" y="285"/>
                  <a:pt x="201" y="28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 flipH="1">
            <a:off x="8779320" y="2342880"/>
            <a:ext cx="1940760" cy="1946520"/>
          </a:xfrm>
          <a:custGeom>
            <a:avLst/>
            <a:gdLst/>
            <a:ahLst/>
            <a:rect l="l" t="t" r="r" b="b"/>
            <a:pathLst>
              <a:path w="556" h="557">
                <a:moveTo>
                  <a:pt x="556" y="264"/>
                </a:moveTo>
                <a:cubicBezTo>
                  <a:pt x="556" y="229"/>
                  <a:pt x="528" y="201"/>
                  <a:pt x="493" y="201"/>
                </a:cubicBezTo>
                <a:cubicBezTo>
                  <a:pt x="466" y="201"/>
                  <a:pt x="466" y="201"/>
                  <a:pt x="466" y="201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464" y="71"/>
                  <a:pt x="464" y="71"/>
                  <a:pt x="464" y="71"/>
                </a:cubicBezTo>
                <a:cubicBezTo>
                  <a:pt x="440" y="47"/>
                  <a:pt x="399" y="47"/>
                  <a:pt x="375" y="71"/>
                </a:cubicBezTo>
                <a:cubicBezTo>
                  <a:pt x="356" y="90"/>
                  <a:pt x="356" y="90"/>
                  <a:pt x="356" y="90"/>
                </a:cubicBezTo>
                <a:cubicBezTo>
                  <a:pt x="356" y="0"/>
                  <a:pt x="356" y="0"/>
                  <a:pt x="356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28" y="0"/>
                  <a:pt x="200" y="28"/>
                  <a:pt x="200" y="63"/>
                </a:cubicBezTo>
                <a:cubicBezTo>
                  <a:pt x="200" y="91"/>
                  <a:pt x="200" y="91"/>
                  <a:pt x="200" y="91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71" y="92"/>
                  <a:pt x="71" y="92"/>
                  <a:pt x="71" y="92"/>
                </a:cubicBezTo>
                <a:cubicBezTo>
                  <a:pt x="46" y="117"/>
                  <a:pt x="46" y="157"/>
                  <a:pt x="71" y="181"/>
                </a:cubicBezTo>
                <a:cubicBezTo>
                  <a:pt x="90" y="201"/>
                  <a:pt x="90" y="201"/>
                  <a:pt x="90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93"/>
                  <a:pt x="0" y="293"/>
                  <a:pt x="0" y="293"/>
                </a:cubicBezTo>
                <a:cubicBezTo>
                  <a:pt x="0" y="328"/>
                  <a:pt x="28" y="356"/>
                  <a:pt x="63" y="356"/>
                </a:cubicBezTo>
                <a:cubicBezTo>
                  <a:pt x="90" y="356"/>
                  <a:pt x="90" y="356"/>
                  <a:pt x="90" y="356"/>
                </a:cubicBezTo>
                <a:cubicBezTo>
                  <a:pt x="26" y="420"/>
                  <a:pt x="26" y="420"/>
                  <a:pt x="26" y="420"/>
                </a:cubicBezTo>
                <a:cubicBezTo>
                  <a:pt x="91" y="485"/>
                  <a:pt x="91" y="485"/>
                  <a:pt x="91" y="485"/>
                </a:cubicBezTo>
                <a:cubicBezTo>
                  <a:pt x="116" y="510"/>
                  <a:pt x="156" y="510"/>
                  <a:pt x="181" y="485"/>
                </a:cubicBezTo>
                <a:cubicBezTo>
                  <a:pt x="200" y="466"/>
                  <a:pt x="200" y="466"/>
                  <a:pt x="200" y="466"/>
                </a:cubicBezTo>
                <a:cubicBezTo>
                  <a:pt x="200" y="557"/>
                  <a:pt x="200" y="557"/>
                  <a:pt x="200" y="557"/>
                </a:cubicBezTo>
                <a:cubicBezTo>
                  <a:pt x="292" y="557"/>
                  <a:pt x="292" y="557"/>
                  <a:pt x="292" y="557"/>
                </a:cubicBezTo>
                <a:cubicBezTo>
                  <a:pt x="327" y="557"/>
                  <a:pt x="356" y="528"/>
                  <a:pt x="356" y="493"/>
                </a:cubicBezTo>
                <a:cubicBezTo>
                  <a:pt x="356" y="466"/>
                  <a:pt x="356" y="466"/>
                  <a:pt x="356" y="466"/>
                </a:cubicBezTo>
                <a:cubicBezTo>
                  <a:pt x="420" y="530"/>
                  <a:pt x="420" y="530"/>
                  <a:pt x="420" y="530"/>
                </a:cubicBezTo>
                <a:cubicBezTo>
                  <a:pt x="485" y="465"/>
                  <a:pt x="485" y="465"/>
                  <a:pt x="485" y="465"/>
                </a:cubicBezTo>
                <a:cubicBezTo>
                  <a:pt x="510" y="440"/>
                  <a:pt x="510" y="400"/>
                  <a:pt x="485" y="375"/>
                </a:cubicBezTo>
                <a:cubicBezTo>
                  <a:pt x="466" y="356"/>
                  <a:pt x="466" y="356"/>
                  <a:pt x="466" y="356"/>
                </a:cubicBezTo>
                <a:cubicBezTo>
                  <a:pt x="556" y="356"/>
                  <a:pt x="556" y="356"/>
                  <a:pt x="556" y="356"/>
                </a:cubicBezTo>
                <a:lnTo>
                  <a:pt x="556" y="264"/>
                </a:lnTo>
                <a:close/>
                <a:moveTo>
                  <a:pt x="278" y="393"/>
                </a:moveTo>
                <a:cubicBezTo>
                  <a:pt x="214" y="393"/>
                  <a:pt x="163" y="342"/>
                  <a:pt x="163" y="278"/>
                </a:cubicBezTo>
                <a:cubicBezTo>
                  <a:pt x="163" y="215"/>
                  <a:pt x="214" y="164"/>
                  <a:pt x="278" y="164"/>
                </a:cubicBezTo>
                <a:cubicBezTo>
                  <a:pt x="341" y="164"/>
                  <a:pt x="393" y="215"/>
                  <a:pt x="393" y="278"/>
                </a:cubicBezTo>
                <a:cubicBezTo>
                  <a:pt x="393" y="342"/>
                  <a:pt x="341" y="393"/>
                  <a:pt x="278" y="393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6"/>
          <p:cNvSpPr/>
          <p:nvPr/>
        </p:nvSpPr>
        <p:spPr>
          <a:xfrm flipH="1">
            <a:off x="7307280" y="3305520"/>
            <a:ext cx="1405800" cy="1407240"/>
          </a:xfrm>
          <a:custGeom>
            <a:avLst/>
            <a:gdLst/>
            <a:ahLst/>
            <a:rect l="l" t="t" r="r" b="b"/>
            <a:pathLst>
              <a:path w="403" h="403">
                <a:moveTo>
                  <a:pt x="403" y="191"/>
                </a:moveTo>
                <a:cubicBezTo>
                  <a:pt x="403" y="166"/>
                  <a:pt x="382" y="145"/>
                  <a:pt x="357" y="145"/>
                </a:cubicBezTo>
                <a:cubicBezTo>
                  <a:pt x="337" y="145"/>
                  <a:pt x="337" y="145"/>
                  <a:pt x="337" y="145"/>
                </a:cubicBezTo>
                <a:cubicBezTo>
                  <a:pt x="383" y="99"/>
                  <a:pt x="383" y="99"/>
                  <a:pt x="383" y="99"/>
                </a:cubicBezTo>
                <a:cubicBezTo>
                  <a:pt x="336" y="52"/>
                  <a:pt x="336" y="52"/>
                  <a:pt x="336" y="52"/>
                </a:cubicBezTo>
                <a:cubicBezTo>
                  <a:pt x="318" y="34"/>
                  <a:pt x="289" y="34"/>
                  <a:pt x="272" y="52"/>
                </a:cubicBezTo>
                <a:cubicBezTo>
                  <a:pt x="258" y="66"/>
                  <a:pt x="258" y="66"/>
                  <a:pt x="258" y="66"/>
                </a:cubicBezTo>
                <a:cubicBezTo>
                  <a:pt x="258" y="0"/>
                  <a:pt x="258" y="0"/>
                  <a:pt x="258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66" y="0"/>
                  <a:pt x="145" y="21"/>
                  <a:pt x="145" y="46"/>
                </a:cubicBezTo>
                <a:cubicBezTo>
                  <a:pt x="145" y="66"/>
                  <a:pt x="145" y="66"/>
                  <a:pt x="145" y="66"/>
                </a:cubicBezTo>
                <a:cubicBezTo>
                  <a:pt x="99" y="20"/>
                  <a:pt x="99" y="20"/>
                  <a:pt x="99" y="20"/>
                </a:cubicBezTo>
                <a:cubicBezTo>
                  <a:pt x="52" y="67"/>
                  <a:pt x="52" y="67"/>
                  <a:pt x="52" y="67"/>
                </a:cubicBezTo>
                <a:cubicBezTo>
                  <a:pt x="34" y="85"/>
                  <a:pt x="34" y="114"/>
                  <a:pt x="52" y="131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37"/>
                  <a:pt x="21" y="258"/>
                  <a:pt x="46" y="258"/>
                </a:cubicBezTo>
                <a:cubicBezTo>
                  <a:pt x="66" y="258"/>
                  <a:pt x="66" y="258"/>
                  <a:pt x="66" y="258"/>
                </a:cubicBezTo>
                <a:cubicBezTo>
                  <a:pt x="19" y="304"/>
                  <a:pt x="19" y="304"/>
                  <a:pt x="19" y="304"/>
                </a:cubicBezTo>
                <a:cubicBezTo>
                  <a:pt x="67" y="351"/>
                  <a:pt x="67" y="351"/>
                  <a:pt x="67" y="351"/>
                </a:cubicBezTo>
                <a:cubicBezTo>
                  <a:pt x="84" y="369"/>
                  <a:pt x="113" y="369"/>
                  <a:pt x="131" y="351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45" y="403"/>
                  <a:pt x="145" y="403"/>
                  <a:pt x="145" y="403"/>
                </a:cubicBezTo>
                <a:cubicBezTo>
                  <a:pt x="212" y="403"/>
                  <a:pt x="212" y="403"/>
                  <a:pt x="212" y="403"/>
                </a:cubicBezTo>
                <a:cubicBezTo>
                  <a:pt x="237" y="403"/>
                  <a:pt x="258" y="382"/>
                  <a:pt x="258" y="357"/>
                </a:cubicBezTo>
                <a:cubicBezTo>
                  <a:pt x="258" y="337"/>
                  <a:pt x="258" y="337"/>
                  <a:pt x="258" y="337"/>
                </a:cubicBezTo>
                <a:cubicBezTo>
                  <a:pt x="304" y="384"/>
                  <a:pt x="304" y="384"/>
                  <a:pt x="304" y="384"/>
                </a:cubicBezTo>
                <a:cubicBezTo>
                  <a:pt x="351" y="336"/>
                  <a:pt x="351" y="336"/>
                  <a:pt x="351" y="336"/>
                </a:cubicBezTo>
                <a:cubicBezTo>
                  <a:pt x="369" y="319"/>
                  <a:pt x="369" y="290"/>
                  <a:pt x="351" y="272"/>
                </a:cubicBezTo>
                <a:cubicBezTo>
                  <a:pt x="337" y="258"/>
                  <a:pt x="337" y="258"/>
                  <a:pt x="337" y="258"/>
                </a:cubicBezTo>
                <a:cubicBezTo>
                  <a:pt x="403" y="258"/>
                  <a:pt x="403" y="258"/>
                  <a:pt x="403" y="258"/>
                </a:cubicBezTo>
                <a:lnTo>
                  <a:pt x="403" y="191"/>
                </a:lnTo>
                <a:close/>
                <a:moveTo>
                  <a:pt x="201" y="285"/>
                </a:moveTo>
                <a:cubicBezTo>
                  <a:pt x="156" y="285"/>
                  <a:pt x="118" y="247"/>
                  <a:pt x="118" y="202"/>
                </a:cubicBezTo>
                <a:cubicBezTo>
                  <a:pt x="118" y="156"/>
                  <a:pt x="156" y="119"/>
                  <a:pt x="201" y="119"/>
                </a:cubicBezTo>
                <a:cubicBezTo>
                  <a:pt x="247" y="119"/>
                  <a:pt x="284" y="156"/>
                  <a:pt x="284" y="202"/>
                </a:cubicBezTo>
                <a:cubicBezTo>
                  <a:pt x="284" y="247"/>
                  <a:pt x="247" y="285"/>
                  <a:pt x="201" y="28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7"/>
          <p:cNvSpPr/>
          <p:nvPr/>
        </p:nvSpPr>
        <p:spPr>
          <a:xfrm>
            <a:off x="1744920" y="458820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3c4a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3391200" y="479808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c0000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7342920" y="478116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b0f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9087480" y="445392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f3c4a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2165760" y="3224880"/>
            <a:ext cx="808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微软雅黑"/>
                <a:ea typeface="微软雅黑"/>
              </a:rPr>
              <a:t>60%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3780720" y="3809880"/>
            <a:ext cx="706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80808"/>
                </a:solidFill>
                <a:latin typeface="微软雅黑"/>
                <a:ea typeface="微软雅黑"/>
              </a:rPr>
              <a:t>70%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7658280" y="3809880"/>
            <a:ext cx="706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80808"/>
                </a:solidFill>
                <a:latin typeface="微软雅黑"/>
                <a:ea typeface="微软雅黑"/>
              </a:rPr>
              <a:t>75%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9372600" y="3097440"/>
            <a:ext cx="808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微软雅黑"/>
                <a:ea typeface="微软雅黑"/>
              </a:rPr>
              <a:t>85%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5398200" y="4585320"/>
            <a:ext cx="13964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2060"/>
                </a:solidFill>
                <a:latin typeface="微软雅黑"/>
                <a:ea typeface="微软雅黑"/>
              </a:rPr>
              <a:t>单击编辑标题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473040" y="5571000"/>
            <a:ext cx="11502720" cy="4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80808"/>
                </a:solidFill>
                <a:latin typeface="微软雅黑"/>
                <a:ea typeface="微软雅黑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3493080" y="758160"/>
            <a:ext cx="5135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标题一微软雅黑</a:t>
            </a: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40</a:t>
            </a:r>
            <a:r>
              <a:rPr b="0" lang="en-US" sz="4000" spc="-1" strike="noStrike">
                <a:solidFill>
                  <a:srgbClr val="080808"/>
                </a:solidFill>
                <a:latin typeface="微软雅黑"/>
                <a:ea typeface="微软雅黑"/>
              </a:rPr>
              <a:t>号</a:t>
            </a:r>
            <a:endParaRPr b="0" lang="en-US" sz="4000" spc="-1" strike="noStrike">
              <a:latin typeface="Arial"/>
            </a:endParaRPr>
          </a:p>
        </p:txBody>
      </p:sp>
    </p:spTree>
  </p:cSld>
  <p:transition spd="slow">
    <p:random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80808"/>
      </a:dk2>
      <a:lt2>
        <a:srgbClr val="e7e6e6"/>
      </a:lt2>
      <a:accent1>
        <a:srgbClr val="5e7995"/>
      </a:accent1>
      <a:accent2>
        <a:srgbClr val="016bc8"/>
      </a:accent2>
      <a:accent3>
        <a:srgbClr val="5e7995"/>
      </a:accent3>
      <a:accent4>
        <a:srgbClr val="006bc8"/>
      </a:accent4>
      <a:accent5>
        <a:srgbClr val="5e7995"/>
      </a:accent5>
      <a:accent6>
        <a:srgbClr val="006bc8"/>
      </a:accent6>
      <a:hlink>
        <a:srgbClr val="006bc8"/>
      </a:hlink>
      <a:folHlink>
        <a:srgbClr val="006b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LibreOffice/5.4.4.2$Windows_X86_64 LibreOffice_project/2524958677847fb3bb44820e40380acbe820f960</Application>
  <Words>997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2017-11-03T05:47:00Z</dcterms:created>
  <dc:creator>Administrator</dc:creator>
  <dc:description/>
  <dc:language>zh-CN</dc:language>
  <cp:lastModifiedBy/>
  <dcterms:modified xsi:type="dcterms:W3CDTF">2018-02-09T23:10:45Z</dcterms:modified>
  <cp:revision>52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2052-10.1.0.7022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自定义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