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8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CBE3-D50B-744A-AF79-5E70C1AC330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25DD3-3576-924D-9057-E6283D14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8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25DD3-3576-924D-9057-E6283D147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food eaten = more chance of reproduction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25DD3-3576-924D-9057-E6283D147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25DD3-3576-924D-9057-E6283D147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8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4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E30FA5A-E177-174E-A56D-B16F7146F47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93EA5BB-C389-C844-BE8F-916BE020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3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matplotlib.org/3.2.1/conte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phy.com/" TargetMode="External"/><Relationship Id="rId4" Type="http://schemas.openxmlformats.org/officeDocument/2006/relationships/hyperlink" Target="https://pandas.pydata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CDF4-A246-8F44-B64E-76B28AE5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the Evolution of Two Competing Populations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CD88E-E0CE-CF4F-9952-642EE5249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CMSE Semester Project</a:t>
            </a:r>
          </a:p>
          <a:p>
            <a:r>
              <a:rPr lang="en-US" dirty="0"/>
              <a:t>Section 2</a:t>
            </a:r>
          </a:p>
          <a:p>
            <a:r>
              <a:rPr lang="en-US" dirty="0"/>
              <a:t>Jeff Valentic</a:t>
            </a:r>
          </a:p>
        </p:txBody>
      </p:sp>
    </p:spTree>
    <p:extLst>
      <p:ext uri="{BB962C8B-B14F-4D97-AF65-F5344CB8AC3E}">
        <p14:creationId xmlns:p14="http://schemas.microsoft.com/office/powerpoint/2010/main" val="260742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9B43-DF47-5346-BF9C-9F577877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598433"/>
            <a:ext cx="8911687" cy="696690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4968-853D-6D4C-9946-B4EAC651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473200"/>
            <a:ext cx="10878079" cy="4438022"/>
          </a:xfrm>
        </p:spPr>
        <p:txBody>
          <a:bodyPr>
            <a:normAutofit/>
          </a:bodyPr>
          <a:lstStyle/>
          <a:p>
            <a:r>
              <a:rPr lang="en-US" sz="2400" dirty="0"/>
              <a:t>Create a complex model of an ecosystem that contains 2 species competing for limited resources (water)</a:t>
            </a:r>
          </a:p>
          <a:p>
            <a:endParaRPr lang="en-US" sz="2400" dirty="0"/>
          </a:p>
          <a:p>
            <a:r>
              <a:rPr lang="en-US" sz="2400" dirty="0"/>
              <a:t>how will each population evolve to better suit their environment?</a:t>
            </a:r>
          </a:p>
          <a:p>
            <a:endParaRPr lang="en-US" sz="2400" dirty="0"/>
          </a:p>
          <a:p>
            <a:r>
              <a:rPr lang="en-US" sz="2400" dirty="0"/>
              <a:t>What are the optimal traits for each of the different species to thrive in this environment.</a:t>
            </a:r>
          </a:p>
          <a:p>
            <a:endParaRPr lang="en-US" sz="2400" dirty="0"/>
          </a:p>
          <a:p>
            <a:r>
              <a:rPr lang="en-US" sz="2400" dirty="0"/>
              <a:t>Are the results able to be replicated?</a:t>
            </a:r>
          </a:p>
        </p:txBody>
      </p:sp>
    </p:spTree>
    <p:extLst>
      <p:ext uri="{BB962C8B-B14F-4D97-AF65-F5344CB8AC3E}">
        <p14:creationId xmlns:p14="http://schemas.microsoft.com/office/powerpoint/2010/main" val="136929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C322-6143-3641-BD1C-497E60D4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20910"/>
            <a:ext cx="8911687" cy="712321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5A14-C155-7F4E-885A-3FD723F0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79603"/>
            <a:ext cx="11209866" cy="3108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simulation begins by creating a population of 2 species.</a:t>
            </a:r>
          </a:p>
          <a:p>
            <a:pPr lvl="1"/>
            <a:r>
              <a:rPr lang="en-US" dirty="0"/>
              <a:t>50 Zebras</a:t>
            </a:r>
          </a:p>
          <a:p>
            <a:pPr lvl="1"/>
            <a:r>
              <a:rPr lang="en-US" dirty="0"/>
              <a:t>50 Lions</a:t>
            </a:r>
          </a:p>
          <a:p>
            <a:r>
              <a:rPr lang="en-US" dirty="0"/>
              <a:t>Next a map is created.</a:t>
            </a:r>
          </a:p>
          <a:p>
            <a:pPr lvl="1"/>
            <a:r>
              <a:rPr lang="en-US" dirty="0"/>
              <a:t>This map is a 100 x 100 grid</a:t>
            </a:r>
          </a:p>
          <a:p>
            <a:pPr lvl="1"/>
            <a:r>
              <a:rPr lang="en-US" dirty="0"/>
              <a:t>”Water” is placed in various locations on the map, weighted to appear most often at the center, and least often at the edges.</a:t>
            </a:r>
          </a:p>
          <a:p>
            <a:pPr lvl="1"/>
            <a:r>
              <a:rPr lang="en-US" dirty="0"/>
              <a:t>Every day the lions and zebras leave their homes and travel around the map looking for water until they either find some, or run out of energy</a:t>
            </a:r>
          </a:p>
          <a:p>
            <a:r>
              <a:rPr lang="en-US" dirty="0"/>
              <a:t>Below is a GIF of the map over 50 days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AB6879-E64B-8E4C-9166-575FAC1C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15" y="4334936"/>
            <a:ext cx="3566185" cy="2377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6392F-E254-A34F-B793-66BF194EA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49" y="4293039"/>
            <a:ext cx="2419351" cy="24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0AA8-E341-554E-9872-0291F14E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86862"/>
            <a:ext cx="8911687" cy="1018423"/>
          </a:xfrm>
        </p:spPr>
        <p:txBody>
          <a:bodyPr/>
          <a:lstStyle/>
          <a:p>
            <a:r>
              <a:rPr lang="en-US" dirty="0"/>
              <a:t>Rules for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D2D5-2257-2748-8C3B-63DFBB7F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5611"/>
            <a:ext cx="11517532" cy="4985527"/>
          </a:xfrm>
        </p:spPr>
        <p:txBody>
          <a:bodyPr>
            <a:normAutofit/>
          </a:bodyPr>
          <a:lstStyle/>
          <a:p>
            <a:r>
              <a:rPr lang="en-US" sz="2000" dirty="0"/>
              <a:t>Zebras and Lions have different strategies for survival.</a:t>
            </a:r>
          </a:p>
          <a:p>
            <a:r>
              <a:rPr lang="en-US" sz="2000" dirty="0"/>
              <a:t>Zebras</a:t>
            </a:r>
          </a:p>
          <a:p>
            <a:pPr lvl="1"/>
            <a:r>
              <a:rPr lang="en-US" sz="1800" dirty="0"/>
              <a:t>Will share water locations with other zebras if they both find the same location</a:t>
            </a:r>
          </a:p>
          <a:p>
            <a:r>
              <a:rPr lang="en-US" sz="2000" dirty="0"/>
              <a:t>Lions</a:t>
            </a:r>
          </a:p>
          <a:p>
            <a:pPr lvl="1"/>
            <a:r>
              <a:rPr lang="en-US" sz="1800" dirty="0"/>
              <a:t>Lions are greedy, if they encounter another lion, they will fight over who gets the water location and end up splitting it.</a:t>
            </a:r>
          </a:p>
          <a:p>
            <a:pPr lvl="1"/>
            <a:r>
              <a:rPr lang="en-US" sz="1800" dirty="0"/>
              <a:t>Because they wasted so much energy fighting, they have a lower chance to survive this round.</a:t>
            </a:r>
          </a:p>
          <a:p>
            <a:pPr lvl="1"/>
            <a:endParaRPr lang="en-US" sz="1800" dirty="0"/>
          </a:p>
          <a:p>
            <a:r>
              <a:rPr lang="en-US" sz="2000" dirty="0"/>
              <a:t>Zebra vs Lion</a:t>
            </a:r>
          </a:p>
          <a:p>
            <a:pPr lvl="1"/>
            <a:r>
              <a:rPr lang="en-US" sz="1800" dirty="0"/>
              <a:t>If a zebra and a lion land on the same water location, the lion will come out victorious and have a good chance of surviving, and maybe even creating an offspring.</a:t>
            </a:r>
          </a:p>
          <a:p>
            <a:pPr lvl="1"/>
            <a:r>
              <a:rPr lang="en-US" sz="1800" dirty="0"/>
              <a:t>The zebra will always die if it tries to come between a lion and his watering hole.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10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7F5-68E0-9747-8510-11409191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8" y="-190825"/>
            <a:ext cx="9905998" cy="1905000"/>
          </a:xfrm>
        </p:spPr>
        <p:txBody>
          <a:bodyPr/>
          <a:lstStyle/>
          <a:p>
            <a:r>
              <a:rPr lang="en-US" dirty="0"/>
              <a:t>Results -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72082-D525-9645-8032-1E14B44C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8" y="1600525"/>
            <a:ext cx="44831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D5721-3A58-D942-930E-90FE1018C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384" y="1600524"/>
            <a:ext cx="5987296" cy="4495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02543-3E32-2647-BD78-C4BF814F1A19}"/>
              </a:ext>
            </a:extLst>
          </p:cNvPr>
          <p:cNvSpPr txBox="1"/>
          <p:nvPr/>
        </p:nvSpPr>
        <p:spPr>
          <a:xfrm>
            <a:off x="7291464" y="76167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Zebra Population:	35</a:t>
            </a:r>
          </a:p>
          <a:p>
            <a:r>
              <a:rPr lang="en-US" dirty="0"/>
              <a:t>Avg Lion Population:		15</a:t>
            </a:r>
          </a:p>
        </p:txBody>
      </p:sp>
    </p:spTree>
    <p:extLst>
      <p:ext uri="{BB962C8B-B14F-4D97-AF65-F5344CB8AC3E}">
        <p14:creationId xmlns:p14="http://schemas.microsoft.com/office/powerpoint/2010/main" val="13146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F32-C094-2C47-930A-B39C989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98" y="177545"/>
            <a:ext cx="8911687" cy="599779"/>
          </a:xfrm>
        </p:spPr>
        <p:txBody>
          <a:bodyPr>
            <a:normAutofit/>
          </a:bodyPr>
          <a:lstStyle/>
          <a:p>
            <a:r>
              <a:rPr lang="en-US" dirty="0"/>
              <a:t>Results -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36A1-0707-4344-BE2B-596588B3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098" y="878670"/>
            <a:ext cx="8915400" cy="1370973"/>
          </a:xfrm>
        </p:spPr>
        <p:txBody>
          <a:bodyPr/>
          <a:lstStyle/>
          <a:p>
            <a:r>
              <a:rPr lang="en-US" dirty="0"/>
              <a:t>Traits:</a:t>
            </a:r>
          </a:p>
          <a:p>
            <a:pPr lvl="1"/>
            <a:r>
              <a:rPr lang="en-US" dirty="0"/>
              <a:t>Speed – Correlates to possible travel distance</a:t>
            </a:r>
          </a:p>
          <a:p>
            <a:pPr lvl="1"/>
            <a:r>
              <a:rPr lang="en-US" dirty="0"/>
              <a:t>Size – Correlates to amount of total energy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CC74DE-33F7-5C48-97F5-FC735D9A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23" y="2350990"/>
            <a:ext cx="4160012" cy="416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05CDE-97CC-7246-AE24-8ACF0637D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67" y="2350990"/>
            <a:ext cx="4160011" cy="4160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D2705-F124-E341-9591-D23C2D67D612}"/>
              </a:ext>
            </a:extLst>
          </p:cNvPr>
          <p:cNvSpPr txBox="1"/>
          <p:nvPr/>
        </p:nvSpPr>
        <p:spPr>
          <a:xfrm>
            <a:off x="7687733" y="454157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Zebra Speed:	1.39</a:t>
            </a:r>
          </a:p>
          <a:p>
            <a:r>
              <a:rPr lang="en-US" dirty="0"/>
              <a:t>Avg Zebra Size:		5.58</a:t>
            </a:r>
          </a:p>
          <a:p>
            <a:endParaRPr lang="en-US" dirty="0"/>
          </a:p>
          <a:p>
            <a:r>
              <a:rPr lang="en-US" dirty="0"/>
              <a:t>Avg Lion Speed:		3.74</a:t>
            </a:r>
          </a:p>
          <a:p>
            <a:r>
              <a:rPr lang="en-US" dirty="0"/>
              <a:t>Avg Lion Size:		2.18</a:t>
            </a:r>
          </a:p>
        </p:txBody>
      </p:sp>
    </p:spTree>
    <p:extLst>
      <p:ext uri="{BB962C8B-B14F-4D97-AF65-F5344CB8AC3E}">
        <p14:creationId xmlns:p14="http://schemas.microsoft.com/office/powerpoint/2010/main" val="179906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BBC9-6008-4243-9E89-0156B4B1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16" y="-201056"/>
            <a:ext cx="10655829" cy="1905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67E29CF-32A1-944F-9900-470F6868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16" y="1225550"/>
            <a:ext cx="5839884" cy="5432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843EC-AA74-CD42-BBE2-C8C4B431101A}"/>
              </a:ext>
            </a:extLst>
          </p:cNvPr>
          <p:cNvSpPr txBox="1"/>
          <p:nvPr/>
        </p:nvSpPr>
        <p:spPr>
          <a:xfrm>
            <a:off x="6400800" y="1410884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Zebras</a:t>
            </a:r>
          </a:p>
          <a:p>
            <a:r>
              <a:rPr lang="en-US" dirty="0"/>
              <a:t>Low Speed</a:t>
            </a:r>
          </a:p>
          <a:p>
            <a:r>
              <a:rPr lang="en-US" dirty="0"/>
              <a:t>Generally larger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585-CE98-F74B-B99A-633260623ADB}"/>
              </a:ext>
            </a:extLst>
          </p:cNvPr>
          <p:cNvSpPr txBox="1"/>
          <p:nvPr/>
        </p:nvSpPr>
        <p:spPr>
          <a:xfrm>
            <a:off x="6400800" y="3941957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Lions</a:t>
            </a:r>
          </a:p>
          <a:p>
            <a:r>
              <a:rPr lang="en-US" dirty="0"/>
              <a:t>High Speed</a:t>
            </a:r>
          </a:p>
          <a:p>
            <a:r>
              <a:rPr lang="en-US" dirty="0"/>
              <a:t>Low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42171-AD12-894E-9BE4-AFCA241BA991}"/>
              </a:ext>
            </a:extLst>
          </p:cNvPr>
          <p:cNvSpPr/>
          <p:nvPr/>
        </p:nvSpPr>
        <p:spPr>
          <a:xfrm>
            <a:off x="6400800" y="5680223"/>
            <a:ext cx="538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5000 generations, 65% were able to survive this environment</a:t>
            </a:r>
          </a:p>
        </p:txBody>
      </p:sp>
    </p:spTree>
    <p:extLst>
      <p:ext uri="{BB962C8B-B14F-4D97-AF65-F5344CB8AC3E}">
        <p14:creationId xmlns:p14="http://schemas.microsoft.com/office/powerpoint/2010/main" val="929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A45A-C037-6443-A996-F3C61C1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60" y="697230"/>
            <a:ext cx="9905998" cy="1165860"/>
          </a:xfrm>
        </p:spPr>
        <p:txBody>
          <a:bodyPr/>
          <a:lstStyle/>
          <a:p>
            <a:r>
              <a:rPr lang="en-US" dirty="0"/>
              <a:t>Notable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E4DF-0865-1842-9324-25BC33FB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09" y="1741952"/>
            <a:ext cx="11072991" cy="4032315"/>
          </a:xfrm>
        </p:spPr>
        <p:txBody>
          <a:bodyPr>
            <a:normAutofit/>
          </a:bodyPr>
          <a:lstStyle/>
          <a:p>
            <a:r>
              <a:rPr lang="en-US" dirty="0"/>
              <a:t>All traits are initialized at a random value between 1 and 10</a:t>
            </a:r>
          </a:p>
          <a:p>
            <a:r>
              <a:rPr lang="en-US" dirty="0"/>
              <a:t>One generation = 50 days</a:t>
            </a:r>
          </a:p>
          <a:p>
            <a:r>
              <a:rPr lang="en-US" dirty="0"/>
              <a:t>Total amount of generations collected: 25,000 generations</a:t>
            </a:r>
          </a:p>
          <a:p>
            <a:r>
              <a:rPr lang="en-US" dirty="0"/>
              <a:t>Times my laptop could not handle the amount of data: 4</a:t>
            </a:r>
          </a:p>
          <a:p>
            <a:r>
              <a:rPr lang="en-US" dirty="0"/>
              <a:t>Lines of code: 828</a:t>
            </a:r>
          </a:p>
          <a:p>
            <a:r>
              <a:rPr lang="en-US" dirty="0"/>
              <a:t>Functions: 15</a:t>
            </a:r>
          </a:p>
          <a:p>
            <a:r>
              <a:rPr lang="en-US" dirty="0"/>
              <a:t>Classes: 2</a:t>
            </a:r>
          </a:p>
          <a:p>
            <a:r>
              <a:rPr lang="en-US" dirty="0"/>
              <a:t>Lions actually live in prides with an average of 15 lions! How neat!</a:t>
            </a:r>
          </a:p>
        </p:txBody>
      </p:sp>
    </p:spTree>
    <p:extLst>
      <p:ext uri="{BB962C8B-B14F-4D97-AF65-F5344CB8AC3E}">
        <p14:creationId xmlns:p14="http://schemas.microsoft.com/office/powerpoint/2010/main" val="35634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F64D-0619-7942-A398-9ADACF27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5CA-BF0D-C447-887A-81403B2C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8432"/>
            <a:ext cx="9905998" cy="209126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https://matplotlib.org/3.2.1/contents.html</a:t>
            </a:r>
            <a:endParaRPr lang="en-US" dirty="0"/>
          </a:p>
          <a:p>
            <a:r>
              <a:rPr lang="en-US" dirty="0">
                <a:hlinkClick r:id="rId3"/>
              </a:rPr>
              <a:t>https://seaborn.pydata.org/</a:t>
            </a:r>
            <a:endParaRPr lang="en-US" dirty="0"/>
          </a:p>
          <a:p>
            <a:r>
              <a:rPr lang="en-US" dirty="0">
                <a:hlinkClick r:id="rId4"/>
              </a:rPr>
              <a:t>https://pandas.pydata.org/docs/</a:t>
            </a:r>
            <a:endParaRPr lang="en-US" dirty="0"/>
          </a:p>
          <a:p>
            <a:r>
              <a:rPr lang="en-US" dirty="0">
                <a:hlinkClick r:id="rId5"/>
              </a:rPr>
              <a:t>https://giphy.com/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0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{64A4C929-909D-854A-9362-A54AAA7EA197}tf10001063</Template>
  <TotalTime>999</TotalTime>
  <Words>493</Words>
  <Application>Microsoft Macintosh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Simulating the Evolution of Two Competing Populations</vt:lpstr>
      <vt:lpstr>Project Objective</vt:lpstr>
      <vt:lpstr>The Process</vt:lpstr>
      <vt:lpstr>Rules for Survival</vt:lpstr>
      <vt:lpstr>Results - Population</vt:lpstr>
      <vt:lpstr>Results - Traits</vt:lpstr>
      <vt:lpstr>Conclusion</vt:lpstr>
      <vt:lpstr>Notable facts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Evolution of Two Competing Populations</dc:title>
  <dc:creator>Microsoft Office User</dc:creator>
  <cp:lastModifiedBy>Microsoft Office User</cp:lastModifiedBy>
  <cp:revision>20</cp:revision>
  <dcterms:created xsi:type="dcterms:W3CDTF">2020-04-16T01:38:04Z</dcterms:created>
  <dcterms:modified xsi:type="dcterms:W3CDTF">2020-04-16T18:17:20Z</dcterms:modified>
</cp:coreProperties>
</file>