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Zixing" initials="WZ" lastIdx="1" clrIdx="0">
    <p:extLst>
      <p:ext uri="{19B8F6BF-5375-455C-9EA6-DF929625EA0E}">
        <p15:presenceInfo xmlns:p15="http://schemas.microsoft.com/office/powerpoint/2012/main" userId="a92c59db19b3d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4A65-3205-4287-A8CB-FA4ABAA832B4}" v="120" dt="2020-05-03T19:19:3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2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xing" userId="a92c59db19b3deb8" providerId="LiveId" clId="{A07A4A65-3205-4287-A8CB-FA4ABAA832B4}"/>
    <pc:docChg chg="undo custSel addSld delSld modSld sldOrd">
      <pc:chgData name="Wang Zixing" userId="a92c59db19b3deb8" providerId="LiveId" clId="{A07A4A65-3205-4287-A8CB-FA4ABAA832B4}" dt="2020-05-03T19:19:40.126" v="908" actId="1076"/>
      <pc:docMkLst>
        <pc:docMk/>
      </pc:docMkLst>
      <pc:sldChg chg="addSp delSp modSp new mod">
        <pc:chgData name="Wang Zixing" userId="a92c59db19b3deb8" providerId="LiveId" clId="{A07A4A65-3205-4287-A8CB-FA4ABAA832B4}" dt="2020-05-03T14:50:08.368" v="424" actId="20577"/>
        <pc:sldMkLst>
          <pc:docMk/>
          <pc:sldMk cId="1147232340" sldId="256"/>
        </pc:sldMkLst>
        <pc:spChg chg="mod">
          <ac:chgData name="Wang Zixing" userId="a92c59db19b3deb8" providerId="LiveId" clId="{A07A4A65-3205-4287-A8CB-FA4ABAA832B4}" dt="2020-05-03T14:50:08.368" v="424" actId="20577"/>
          <ac:spMkLst>
            <pc:docMk/>
            <pc:sldMk cId="1147232340" sldId="256"/>
            <ac:spMk id="2" creationId="{E1997A9E-89BD-4E21-8563-E93FF739ED36}"/>
          </ac:spMkLst>
        </pc:spChg>
        <pc:spChg chg="del">
          <ac:chgData name="Wang Zixing" userId="a92c59db19b3deb8" providerId="LiveId" clId="{A07A4A65-3205-4287-A8CB-FA4ABAA832B4}" dt="2020-05-03T14:24:24.401" v="37" actId="478"/>
          <ac:spMkLst>
            <pc:docMk/>
            <pc:sldMk cId="1147232340" sldId="256"/>
            <ac:spMk id="3" creationId="{0D36C66A-3670-41BF-9523-3D3877D46CEE}"/>
          </ac:spMkLst>
        </pc:spChg>
        <pc:picChg chg="add mod">
          <ac:chgData name="Wang Zixing" userId="a92c59db19b3deb8" providerId="LiveId" clId="{A07A4A65-3205-4287-A8CB-FA4ABAA832B4}" dt="2020-05-03T14:32:59.422" v="82" actId="1076"/>
          <ac:picMkLst>
            <pc:docMk/>
            <pc:sldMk cId="1147232340" sldId="256"/>
            <ac:picMk id="4" creationId="{C0D4AEF3-13C7-4B9C-8442-B76A4246C182}"/>
          </ac:picMkLst>
        </pc:picChg>
        <pc:picChg chg="add del mod">
          <ac:chgData name="Wang Zixing" userId="a92c59db19b3deb8" providerId="LiveId" clId="{A07A4A65-3205-4287-A8CB-FA4ABAA832B4}" dt="2020-05-03T14:30:56.878" v="58" actId="478"/>
          <ac:picMkLst>
            <pc:docMk/>
            <pc:sldMk cId="1147232340" sldId="256"/>
            <ac:picMk id="5" creationId="{C95EF18E-4802-4D7E-A723-101AB1FA06A5}"/>
          </ac:picMkLst>
        </pc:picChg>
        <pc:picChg chg="add mod">
          <ac:chgData name="Wang Zixing" userId="a92c59db19b3deb8" providerId="LiveId" clId="{A07A4A65-3205-4287-A8CB-FA4ABAA832B4}" dt="2020-05-03T14:32:52.897" v="79" actId="1076"/>
          <ac:picMkLst>
            <pc:docMk/>
            <pc:sldMk cId="1147232340" sldId="256"/>
            <ac:picMk id="6" creationId="{8F83F4EB-EDFB-45F5-A832-11148DF704DF}"/>
          </ac:picMkLst>
        </pc:picChg>
        <pc:picChg chg="add del mod ord">
          <ac:chgData name="Wang Zixing" userId="a92c59db19b3deb8" providerId="LiveId" clId="{A07A4A65-3205-4287-A8CB-FA4ABAA832B4}" dt="2020-05-03T14:33:41.221" v="84" actId="478"/>
          <ac:picMkLst>
            <pc:docMk/>
            <pc:sldMk cId="1147232340" sldId="256"/>
            <ac:picMk id="7" creationId="{E055CE9F-CADD-4C95-A37D-95BF1ACB7142}"/>
          </ac:picMkLst>
        </pc:picChg>
        <pc:picChg chg="add mod ord">
          <ac:chgData name="Wang Zixing" userId="a92c59db19b3deb8" providerId="LiveId" clId="{A07A4A65-3205-4287-A8CB-FA4ABAA832B4}" dt="2020-05-03T14:33:50.841" v="90" actId="167"/>
          <ac:picMkLst>
            <pc:docMk/>
            <pc:sldMk cId="1147232340" sldId="256"/>
            <ac:picMk id="8" creationId="{06B10BC2-6440-4373-8E9B-841CDFA0DCAE}"/>
          </ac:picMkLst>
        </pc:picChg>
      </pc:sldChg>
      <pc:sldChg chg="addSp delSp modSp new mod">
        <pc:chgData name="Wang Zixing" userId="a92c59db19b3deb8" providerId="LiveId" clId="{A07A4A65-3205-4287-A8CB-FA4ABAA832B4}" dt="2020-05-03T14:45:04.195" v="323" actId="1076"/>
        <pc:sldMkLst>
          <pc:docMk/>
          <pc:sldMk cId="538534252" sldId="257"/>
        </pc:sldMkLst>
        <pc:spChg chg="mod">
          <ac:chgData name="Wang Zixing" userId="a92c59db19b3deb8" providerId="LiveId" clId="{A07A4A65-3205-4287-A8CB-FA4ABAA832B4}" dt="2020-05-03T14:42:00.402" v="128" actId="113"/>
          <ac:spMkLst>
            <pc:docMk/>
            <pc:sldMk cId="538534252" sldId="257"/>
            <ac:spMk id="2" creationId="{348A437F-2791-4004-9D5C-4804B784EEEC}"/>
          </ac:spMkLst>
        </pc:spChg>
        <pc:spChg chg="del">
          <ac:chgData name="Wang Zixing" userId="a92c59db19b3deb8" providerId="LiveId" clId="{A07A4A65-3205-4287-A8CB-FA4ABAA832B4}" dt="2020-05-03T14:34:32.591" v="98" actId="478"/>
          <ac:spMkLst>
            <pc:docMk/>
            <pc:sldMk cId="538534252" sldId="257"/>
            <ac:spMk id="3" creationId="{14CD20F0-23D2-42CB-B871-9784C2CC148E}"/>
          </ac:spMkLst>
        </pc:spChg>
        <pc:spChg chg="add mod">
          <ac:chgData name="Wang Zixing" userId="a92c59db19b3deb8" providerId="LiveId" clId="{A07A4A65-3205-4287-A8CB-FA4ABAA832B4}" dt="2020-05-03T14:43:40.050" v="298" actId="1582"/>
          <ac:spMkLst>
            <pc:docMk/>
            <pc:sldMk cId="538534252" sldId="257"/>
            <ac:spMk id="6" creationId="{0E0129DA-A2D1-494C-80A0-32B09BDC7FEC}"/>
          </ac:spMkLst>
        </pc:spChg>
        <pc:picChg chg="add mod modCrop">
          <ac:chgData name="Wang Zixing" userId="a92c59db19b3deb8" providerId="LiveId" clId="{A07A4A65-3205-4287-A8CB-FA4ABAA832B4}" dt="2020-05-03T14:41:18.102" v="119" actId="1076"/>
          <ac:picMkLst>
            <pc:docMk/>
            <pc:sldMk cId="538534252" sldId="257"/>
            <ac:picMk id="4" creationId="{5D9873AB-743F-4070-A88A-D1AB87AA71CD}"/>
          </ac:picMkLst>
        </pc:picChg>
        <pc:picChg chg="add mod">
          <ac:chgData name="Wang Zixing" userId="a92c59db19b3deb8" providerId="LiveId" clId="{A07A4A65-3205-4287-A8CB-FA4ABAA832B4}" dt="2020-05-03T14:44:50.177" v="315" actId="14100"/>
          <ac:picMkLst>
            <pc:docMk/>
            <pc:sldMk cId="538534252" sldId="257"/>
            <ac:picMk id="5" creationId="{59DD972D-3399-4443-88EC-67481EB14ED4}"/>
          </ac:picMkLst>
        </pc:picChg>
        <pc:picChg chg="add mod modCrop">
          <ac:chgData name="Wang Zixing" userId="a92c59db19b3deb8" providerId="LiveId" clId="{A07A4A65-3205-4287-A8CB-FA4ABAA832B4}" dt="2020-05-03T14:45:04.195" v="323" actId="1076"/>
          <ac:picMkLst>
            <pc:docMk/>
            <pc:sldMk cId="538534252" sldId="257"/>
            <ac:picMk id="7" creationId="{33255E49-207F-4F04-900E-8E8D027DC935}"/>
          </ac:picMkLst>
        </pc:picChg>
      </pc:sldChg>
      <pc:sldChg chg="addSp delSp modSp new del mod">
        <pc:chgData name="Wang Zixing" userId="a92c59db19b3deb8" providerId="LiveId" clId="{A07A4A65-3205-4287-A8CB-FA4ABAA832B4}" dt="2020-05-03T14:33:03.792" v="83" actId="2696"/>
        <pc:sldMkLst>
          <pc:docMk/>
          <pc:sldMk cId="3408835096" sldId="257"/>
        </pc:sldMkLst>
        <pc:spChg chg="del">
          <ac:chgData name="Wang Zixing" userId="a92c59db19b3deb8" providerId="LiveId" clId="{A07A4A65-3205-4287-A8CB-FA4ABAA832B4}" dt="2020-05-03T14:31:23.554" v="62" actId="478"/>
          <ac:spMkLst>
            <pc:docMk/>
            <pc:sldMk cId="3408835096" sldId="257"/>
            <ac:spMk id="2" creationId="{03BAA0B0-86A2-473B-B3D7-51477692CA3B}"/>
          </ac:spMkLst>
        </pc:spChg>
        <pc:spChg chg="del">
          <ac:chgData name="Wang Zixing" userId="a92c59db19b3deb8" providerId="LiveId" clId="{A07A4A65-3205-4287-A8CB-FA4ABAA832B4}" dt="2020-05-03T14:31:23.554" v="62" actId="478"/>
          <ac:spMkLst>
            <pc:docMk/>
            <pc:sldMk cId="3408835096" sldId="257"/>
            <ac:spMk id="3" creationId="{A296909C-26F9-4F0E-A209-5D0CD19529CD}"/>
          </ac:spMkLst>
        </pc:spChg>
        <pc:picChg chg="add mod">
          <ac:chgData name="Wang Zixing" userId="a92c59db19b3deb8" providerId="LiveId" clId="{A07A4A65-3205-4287-A8CB-FA4ABAA832B4}" dt="2020-05-03T14:31:30.951" v="66" actId="1076"/>
          <ac:picMkLst>
            <pc:docMk/>
            <pc:sldMk cId="3408835096" sldId="257"/>
            <ac:picMk id="4" creationId="{17888C73-844B-4A1F-AE4B-9E6E042B5110}"/>
          </ac:picMkLst>
        </pc:picChg>
      </pc:sldChg>
      <pc:sldChg chg="addSp delSp modSp new mod ord modNotesTx">
        <pc:chgData name="Wang Zixing" userId="a92c59db19b3deb8" providerId="LiveId" clId="{A07A4A65-3205-4287-A8CB-FA4ABAA832B4}" dt="2020-05-03T18:08:07.249" v="711" actId="1076"/>
        <pc:sldMkLst>
          <pc:docMk/>
          <pc:sldMk cId="3361666797" sldId="258"/>
        </pc:sldMkLst>
        <pc:spChg chg="mod">
          <ac:chgData name="Wang Zixing" userId="a92c59db19b3deb8" providerId="LiveId" clId="{A07A4A65-3205-4287-A8CB-FA4ABAA832B4}" dt="2020-05-03T14:46:40.088" v="396" actId="27636"/>
          <ac:spMkLst>
            <pc:docMk/>
            <pc:sldMk cId="3361666797" sldId="258"/>
            <ac:spMk id="2" creationId="{E13B0094-D739-406C-AE27-7FBAB4487EA6}"/>
          </ac:spMkLst>
        </pc:spChg>
        <pc:spChg chg="del">
          <ac:chgData name="Wang Zixing" userId="a92c59db19b3deb8" providerId="LiveId" clId="{A07A4A65-3205-4287-A8CB-FA4ABAA832B4}" dt="2020-05-03T14:46:42.082" v="397" actId="478"/>
          <ac:spMkLst>
            <pc:docMk/>
            <pc:sldMk cId="3361666797" sldId="258"/>
            <ac:spMk id="3" creationId="{830A914D-8163-4A4B-B69F-373D94664BB3}"/>
          </ac:spMkLst>
        </pc:spChg>
        <pc:picChg chg="add mod modCrop">
          <ac:chgData name="Wang Zixing" userId="a92c59db19b3deb8" providerId="LiveId" clId="{A07A4A65-3205-4287-A8CB-FA4ABAA832B4}" dt="2020-05-03T18:04:41.033" v="605" actId="1076"/>
          <ac:picMkLst>
            <pc:docMk/>
            <pc:sldMk cId="3361666797" sldId="258"/>
            <ac:picMk id="3" creationId="{71DF6AA9-5321-4765-81F0-1D8571805714}"/>
          </ac:picMkLst>
        </pc:picChg>
        <pc:picChg chg="add del mod modCrop">
          <ac:chgData name="Wang Zixing" userId="a92c59db19b3deb8" providerId="LiveId" clId="{A07A4A65-3205-4287-A8CB-FA4ABAA832B4}" dt="2020-05-03T18:04:01.716" v="591" actId="478"/>
          <ac:picMkLst>
            <pc:docMk/>
            <pc:sldMk cId="3361666797" sldId="258"/>
            <ac:picMk id="4" creationId="{8EF1878B-1F97-4BB2-92C6-6E80EFEFD839}"/>
          </ac:picMkLst>
        </pc:picChg>
        <pc:picChg chg="add del mod">
          <ac:chgData name="Wang Zixing" userId="a92c59db19b3deb8" providerId="LiveId" clId="{A07A4A65-3205-4287-A8CB-FA4ABAA832B4}" dt="2020-05-03T18:02:51.711" v="582" actId="478"/>
          <ac:picMkLst>
            <pc:docMk/>
            <pc:sldMk cId="3361666797" sldId="258"/>
            <ac:picMk id="5" creationId="{A3D82606-9421-4624-992A-3485CA83E71A}"/>
          </ac:picMkLst>
        </pc:picChg>
        <pc:picChg chg="add mod ord">
          <ac:chgData name="Wang Zixing" userId="a92c59db19b3deb8" providerId="LiveId" clId="{A07A4A65-3205-4287-A8CB-FA4ABAA832B4}" dt="2020-05-03T18:04:38.172" v="604" actId="14100"/>
          <ac:picMkLst>
            <pc:docMk/>
            <pc:sldMk cId="3361666797" sldId="258"/>
            <ac:picMk id="6" creationId="{A783A045-32F6-4A6D-81DD-75032432C384}"/>
          </ac:picMkLst>
        </pc:picChg>
        <pc:picChg chg="add mod">
          <ac:chgData name="Wang Zixing" userId="a92c59db19b3deb8" providerId="LiveId" clId="{A07A4A65-3205-4287-A8CB-FA4ABAA832B4}" dt="2020-05-03T18:08:07.249" v="711" actId="1076"/>
          <ac:picMkLst>
            <pc:docMk/>
            <pc:sldMk cId="3361666797" sldId="258"/>
            <ac:picMk id="7" creationId="{57DD8FAB-B285-4826-96BE-7B9C376FB4E4}"/>
          </ac:picMkLst>
        </pc:picChg>
      </pc:sldChg>
      <pc:sldChg chg="addSp delSp modSp new mod addCm modCm">
        <pc:chgData name="Wang Zixing" userId="a92c59db19b3deb8" providerId="LiveId" clId="{A07A4A65-3205-4287-A8CB-FA4ABAA832B4}" dt="2020-05-03T19:06:59.770" v="900"/>
        <pc:sldMkLst>
          <pc:docMk/>
          <pc:sldMk cId="3392976705" sldId="259"/>
        </pc:sldMkLst>
        <pc:spChg chg="del">
          <ac:chgData name="Wang Zixing" userId="a92c59db19b3deb8" providerId="LiveId" clId="{A07A4A65-3205-4287-A8CB-FA4ABAA832B4}" dt="2020-05-03T15:00:26.864" v="426" actId="478"/>
          <ac:spMkLst>
            <pc:docMk/>
            <pc:sldMk cId="3392976705" sldId="259"/>
            <ac:spMk id="2" creationId="{4D5FAFEB-2DEC-40AD-9446-C439283B690C}"/>
          </ac:spMkLst>
        </pc:spChg>
        <pc:spChg chg="del">
          <ac:chgData name="Wang Zixing" userId="a92c59db19b3deb8" providerId="LiveId" clId="{A07A4A65-3205-4287-A8CB-FA4ABAA832B4}" dt="2020-05-03T15:00:26.864" v="426" actId="478"/>
          <ac:spMkLst>
            <pc:docMk/>
            <pc:sldMk cId="3392976705" sldId="259"/>
            <ac:spMk id="3" creationId="{65ECE7A6-4D8C-4360-A808-9EF3F34BD582}"/>
          </ac:spMkLst>
        </pc:spChg>
        <pc:spChg chg="add">
          <ac:chgData name="Wang Zixing" userId="a92c59db19b3deb8" providerId="LiveId" clId="{A07A4A65-3205-4287-A8CB-FA4ABAA832B4}" dt="2020-05-03T18:02:25.264" v="577"/>
          <ac:spMkLst>
            <pc:docMk/>
            <pc:sldMk cId="3392976705" sldId="259"/>
            <ac:spMk id="8" creationId="{3FFFDAB4-1921-4EC4-BB48-F9C06AE94A77}"/>
          </ac:spMkLst>
        </pc:spChg>
        <pc:spChg chg="add del mod">
          <ac:chgData name="Wang Zixing" userId="a92c59db19b3deb8" providerId="LiveId" clId="{A07A4A65-3205-4287-A8CB-FA4ABAA832B4}" dt="2020-05-03T18:07:02.786" v="704" actId="208"/>
          <ac:spMkLst>
            <pc:docMk/>
            <pc:sldMk cId="3392976705" sldId="259"/>
            <ac:spMk id="13" creationId="{DA4CC264-BAFA-4B4D-A78C-41145C1ACAEF}"/>
          </ac:spMkLst>
        </pc:spChg>
        <pc:grpChg chg="mod">
          <ac:chgData name="Wang Zixing" userId="a92c59db19b3deb8" providerId="LiveId" clId="{A07A4A65-3205-4287-A8CB-FA4ABAA832B4}" dt="2020-05-03T18:58:40.158" v="790"/>
          <ac:grpSpMkLst>
            <pc:docMk/>
            <pc:sldMk cId="3392976705" sldId="259"/>
            <ac:grpSpMk id="4" creationId="{FB31C6B7-864C-4CDA-AB59-8AAF8416F468}"/>
          </ac:grpSpMkLst>
        </pc:grpChg>
        <pc:grpChg chg="del mod">
          <ac:chgData name="Wang Zixing" userId="a92c59db19b3deb8" providerId="LiveId" clId="{A07A4A65-3205-4287-A8CB-FA4ABAA832B4}" dt="2020-05-03T19:05:31.069" v="811"/>
          <ac:grpSpMkLst>
            <pc:docMk/>
            <pc:sldMk cId="3392976705" sldId="259"/>
            <ac:grpSpMk id="15" creationId="{E6881C51-1D29-486C-BD87-711DFD431EE3}"/>
          </ac:grpSpMkLst>
        </pc:grpChg>
        <pc:grpChg chg="del mod">
          <ac:chgData name="Wang Zixing" userId="a92c59db19b3deb8" providerId="LiveId" clId="{A07A4A65-3205-4287-A8CB-FA4ABAA832B4}" dt="2020-05-03T19:05:31.069" v="811"/>
          <ac:grpSpMkLst>
            <pc:docMk/>
            <pc:sldMk cId="3392976705" sldId="259"/>
            <ac:grpSpMk id="24" creationId="{A201901F-D789-4F39-A2DB-BF3BB5D3C600}"/>
          </ac:grpSpMkLst>
        </pc:grpChg>
        <pc:grpChg chg="del mod">
          <ac:chgData name="Wang Zixing" userId="a92c59db19b3deb8" providerId="LiveId" clId="{A07A4A65-3205-4287-A8CB-FA4ABAA832B4}" dt="2020-05-03T19:05:34.852" v="818"/>
          <ac:grpSpMkLst>
            <pc:docMk/>
            <pc:sldMk cId="3392976705" sldId="259"/>
            <ac:grpSpMk id="31" creationId="{3E396493-2F31-46EC-A65A-0AC1E276DA38}"/>
          </ac:grpSpMkLst>
        </pc:grpChg>
        <pc:grpChg chg="del mod">
          <ac:chgData name="Wang Zixing" userId="a92c59db19b3deb8" providerId="LiveId" clId="{A07A4A65-3205-4287-A8CB-FA4ABAA832B4}" dt="2020-05-03T19:05:34.852" v="818"/>
          <ac:grpSpMkLst>
            <pc:docMk/>
            <pc:sldMk cId="3392976705" sldId="259"/>
            <ac:grpSpMk id="38" creationId="{09C29664-9E2E-4B80-88D3-90A438F35343}"/>
          </ac:grpSpMkLst>
        </pc:grpChg>
        <pc:grpChg chg="del mod">
          <ac:chgData name="Wang Zixing" userId="a92c59db19b3deb8" providerId="LiveId" clId="{A07A4A65-3205-4287-A8CB-FA4ABAA832B4}" dt="2020-05-03T19:06:32.041" v="893"/>
          <ac:grpSpMkLst>
            <pc:docMk/>
            <pc:sldMk cId="3392976705" sldId="259"/>
            <ac:grpSpMk id="39" creationId="{461A2328-84EC-4144-8214-F2ACA9BD1415}"/>
          </ac:grpSpMkLst>
        </pc:grpChg>
        <pc:grpChg chg="del mod">
          <ac:chgData name="Wang Zixing" userId="a92c59db19b3deb8" providerId="LiveId" clId="{A07A4A65-3205-4287-A8CB-FA4ABAA832B4}" dt="2020-05-03T19:06:05.145" v="837"/>
          <ac:grpSpMkLst>
            <pc:docMk/>
            <pc:sldMk cId="3392976705" sldId="259"/>
            <ac:grpSpMk id="49" creationId="{BFCF998F-570D-4ECD-B088-3AE87F684A0E}"/>
          </ac:grpSpMkLst>
        </pc:grpChg>
        <pc:grpChg chg="del mod">
          <ac:chgData name="Wang Zixing" userId="a92c59db19b3deb8" providerId="LiveId" clId="{A07A4A65-3205-4287-A8CB-FA4ABAA832B4}" dt="2020-05-03T19:06:09.769" v="850"/>
          <ac:grpSpMkLst>
            <pc:docMk/>
            <pc:sldMk cId="3392976705" sldId="259"/>
            <ac:grpSpMk id="58" creationId="{06CA8871-CDB4-4251-9D6F-5BDE48F287A1}"/>
          </ac:grpSpMkLst>
        </pc:grpChg>
        <pc:grpChg chg="del mod">
          <ac:chgData name="Wang Zixing" userId="a92c59db19b3deb8" providerId="LiveId" clId="{A07A4A65-3205-4287-A8CB-FA4ABAA832B4}" dt="2020-05-03T19:06:21.330" v="870"/>
          <ac:grpSpMkLst>
            <pc:docMk/>
            <pc:sldMk cId="3392976705" sldId="259"/>
            <ac:grpSpMk id="61" creationId="{6EB7846A-D023-4A24-8C6C-E70858BC37DC}"/>
          </ac:grpSpMkLst>
        </pc:grpChg>
        <pc:grpChg chg="del mod">
          <ac:chgData name="Wang Zixing" userId="a92c59db19b3deb8" providerId="LiveId" clId="{A07A4A65-3205-4287-A8CB-FA4ABAA832B4}" dt="2020-05-03T19:06:24.037" v="873"/>
          <ac:grpSpMkLst>
            <pc:docMk/>
            <pc:sldMk cId="3392976705" sldId="259"/>
            <ac:grpSpMk id="81" creationId="{DA0AF66A-8218-4308-AB76-972BC1A15F35}"/>
          </ac:grpSpMkLst>
        </pc:grpChg>
        <pc:grpChg chg="mod">
          <ac:chgData name="Wang Zixing" userId="a92c59db19b3deb8" providerId="LiveId" clId="{A07A4A65-3205-4287-A8CB-FA4ABAA832B4}" dt="2020-05-03T19:06:24.037" v="873"/>
          <ac:grpSpMkLst>
            <pc:docMk/>
            <pc:sldMk cId="3392976705" sldId="259"/>
            <ac:grpSpMk id="84" creationId="{92FE65D8-379B-47C9-8242-62BB42375BC7}"/>
          </ac:grpSpMkLst>
        </pc:grpChg>
        <pc:grpChg chg="mod">
          <ac:chgData name="Wang Zixing" userId="a92c59db19b3deb8" providerId="LiveId" clId="{A07A4A65-3205-4287-A8CB-FA4ABAA832B4}" dt="2020-05-03T19:06:32.041" v="893"/>
          <ac:grpSpMkLst>
            <pc:docMk/>
            <pc:sldMk cId="3392976705" sldId="259"/>
            <ac:grpSpMk id="104" creationId="{6D13ABA8-E2F7-4BDC-A0F3-6648403107D6}"/>
          </ac:grpSpMkLst>
        </pc:grpChg>
        <pc:grpChg chg="mod">
          <ac:chgData name="Wang Zixing" userId="a92c59db19b3deb8" providerId="LiveId" clId="{A07A4A65-3205-4287-A8CB-FA4ABAA832B4}" dt="2020-05-03T19:06:54.170" v="897"/>
          <ac:grpSpMkLst>
            <pc:docMk/>
            <pc:sldMk cId="3392976705" sldId="259"/>
            <ac:grpSpMk id="108" creationId="{91507E7C-7136-4C9A-8677-333BFF3731A1}"/>
          </ac:grpSpMkLst>
        </pc:grpChg>
        <pc:grpChg chg="mod">
          <ac:chgData name="Wang Zixing" userId="a92c59db19b3deb8" providerId="LiveId" clId="{A07A4A65-3205-4287-A8CB-FA4ABAA832B4}" dt="2020-05-03T19:06:59.770" v="900"/>
          <ac:grpSpMkLst>
            <pc:docMk/>
            <pc:sldMk cId="3392976705" sldId="259"/>
            <ac:grpSpMk id="111" creationId="{60A2CD88-2BC7-4715-8647-EA4E083F8079}"/>
          </ac:grpSpMkLst>
        </pc:grpChg>
        <pc:picChg chg="add del mod">
          <ac:chgData name="Wang Zixing" userId="a92c59db19b3deb8" providerId="LiveId" clId="{A07A4A65-3205-4287-A8CB-FA4ABAA832B4}" dt="2020-05-03T15:31:58.699" v="546" actId="478"/>
          <ac:picMkLst>
            <pc:docMk/>
            <pc:sldMk cId="3392976705" sldId="259"/>
            <ac:picMk id="4" creationId="{6D48EEBD-4B2B-4C2A-B215-7A3B52230A7D}"/>
          </ac:picMkLst>
        </pc:picChg>
        <pc:picChg chg="add del mod">
          <ac:chgData name="Wang Zixing" userId="a92c59db19b3deb8" providerId="LiveId" clId="{A07A4A65-3205-4287-A8CB-FA4ABAA832B4}" dt="2020-05-03T15:31:56.426" v="545" actId="478"/>
          <ac:picMkLst>
            <pc:docMk/>
            <pc:sldMk cId="3392976705" sldId="259"/>
            <ac:picMk id="5" creationId="{72B12CFD-8B4F-441B-BD36-82FC0A33F981}"/>
          </ac:picMkLst>
        </pc:picChg>
        <pc:picChg chg="add mod">
          <ac:chgData name="Wang Zixing" userId="a92c59db19b3deb8" providerId="LiveId" clId="{A07A4A65-3205-4287-A8CB-FA4ABAA832B4}" dt="2020-05-03T18:07:13.674" v="706" actId="208"/>
          <ac:picMkLst>
            <pc:docMk/>
            <pc:sldMk cId="3392976705" sldId="259"/>
            <ac:picMk id="6" creationId="{16DEB6DB-3D36-4C84-8261-9599F3F503B9}"/>
          </ac:picMkLst>
        </pc:picChg>
        <pc:picChg chg="add mod">
          <ac:chgData name="Wang Zixing" userId="a92c59db19b3deb8" providerId="LiveId" clId="{A07A4A65-3205-4287-A8CB-FA4ABAA832B4}" dt="2020-05-03T18:07:21.039" v="709" actId="1076"/>
          <ac:picMkLst>
            <pc:docMk/>
            <pc:sldMk cId="3392976705" sldId="259"/>
            <ac:picMk id="7" creationId="{76BA6C35-FA5D-4799-87D4-C10F6ABFCF9B}"/>
          </ac:picMkLst>
        </pc:picChg>
        <pc:picChg chg="add del mod">
          <ac:chgData name="Wang Zixing" userId="a92c59db19b3deb8" providerId="LiveId" clId="{A07A4A65-3205-4287-A8CB-FA4ABAA832B4}" dt="2020-05-03T15:28:33.529" v="452" actId="478"/>
          <ac:picMkLst>
            <pc:docMk/>
            <pc:sldMk cId="3392976705" sldId="259"/>
            <ac:picMk id="8" creationId="{7F826311-7457-4DE3-9852-045B9BF20D7A}"/>
          </ac:picMkLst>
        </pc:picChg>
        <pc:picChg chg="add del mod">
          <ac:chgData name="Wang Zixing" userId="a92c59db19b3deb8" providerId="LiveId" clId="{A07A4A65-3205-4287-A8CB-FA4ABAA832B4}" dt="2020-05-03T15:32:08.196" v="549" actId="478"/>
          <ac:picMkLst>
            <pc:docMk/>
            <pc:sldMk cId="3392976705" sldId="259"/>
            <ac:picMk id="9" creationId="{B4182226-723C-4376-9CA7-B6166FF0F540}"/>
          </ac:picMkLst>
        </pc:picChg>
        <pc:picChg chg="add del mod">
          <ac:chgData name="Wang Zixing" userId="a92c59db19b3deb8" providerId="LiveId" clId="{A07A4A65-3205-4287-A8CB-FA4ABAA832B4}" dt="2020-05-03T15:32:01.040" v="547" actId="478"/>
          <ac:picMkLst>
            <pc:docMk/>
            <pc:sldMk cId="3392976705" sldId="259"/>
            <ac:picMk id="10" creationId="{44387E40-8C87-48F0-A9BF-0B6863980C07}"/>
          </ac:picMkLst>
        </pc:picChg>
        <pc:picChg chg="add del mod">
          <ac:chgData name="Wang Zixing" userId="a92c59db19b3deb8" providerId="LiveId" clId="{A07A4A65-3205-4287-A8CB-FA4ABAA832B4}" dt="2020-05-03T15:32:09.658" v="550" actId="478"/>
          <ac:picMkLst>
            <pc:docMk/>
            <pc:sldMk cId="3392976705" sldId="259"/>
            <ac:picMk id="11" creationId="{013995B8-71A8-4130-A034-ECB5312625D5}"/>
          </ac:picMkLst>
        </pc:picChg>
        <pc:picChg chg="add mod">
          <ac:chgData name="Wang Zixing" userId="a92c59db19b3deb8" providerId="LiveId" clId="{A07A4A65-3205-4287-A8CB-FA4ABAA832B4}" dt="2020-05-03T18:06:49.966" v="701" actId="1076"/>
          <ac:picMkLst>
            <pc:docMk/>
            <pc:sldMk cId="3392976705" sldId="259"/>
            <ac:picMk id="12" creationId="{B094B55F-F246-454F-B476-E2082970810C}"/>
          </ac:picMkLst>
        </pc:picChg>
        <pc:picChg chg="add mod">
          <ac:chgData name="Wang Zixing" userId="a92c59db19b3deb8" providerId="LiveId" clId="{A07A4A65-3205-4287-A8CB-FA4ABAA832B4}" dt="2020-05-03T18:06:54.099" v="703" actId="1076"/>
          <ac:picMkLst>
            <pc:docMk/>
            <pc:sldMk cId="3392976705" sldId="259"/>
            <ac:picMk id="14" creationId="{ED57B2EE-F8B2-496F-8DB5-2B4AC7F20F62}"/>
          </ac:picMkLst>
        </pc:picChg>
        <pc:inkChg chg="add mod">
          <ac:chgData name="Wang Zixing" userId="a92c59db19b3deb8" providerId="LiveId" clId="{A07A4A65-3205-4287-A8CB-FA4ABAA832B4}" dt="2020-05-03T18:58:40.158" v="790"/>
          <ac:inkMkLst>
            <pc:docMk/>
            <pc:sldMk cId="3392976705" sldId="259"/>
            <ac:inkMk id="2" creationId="{92858FD0-BB81-42B5-AF7A-4996EC80303E}"/>
          </ac:inkMkLst>
        </pc:inkChg>
        <pc:inkChg chg="add mod">
          <ac:chgData name="Wang Zixing" userId="a92c59db19b3deb8" providerId="LiveId" clId="{A07A4A65-3205-4287-A8CB-FA4ABAA832B4}" dt="2020-05-03T18:58:40.158" v="790"/>
          <ac:inkMkLst>
            <pc:docMk/>
            <pc:sldMk cId="3392976705" sldId="259"/>
            <ac:inkMk id="3" creationId="{956C4875-BAC5-43F7-AD40-BC1B23DABDEF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5" creationId="{A19C9279-272E-4E47-BA34-6CFFA29EDD76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" creationId="{18BEE3EF-29F9-4E31-8BD1-3B7657E23625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0" creationId="{4B1C7489-2593-4141-8FF6-C49DF24A405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1" creationId="{878B521C-D213-4B49-9A33-0BEA220C6C9E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6" creationId="{254DF81D-9C37-40AD-98B5-230BACD79A2A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7" creationId="{10EDA2B8-2D3A-49D5-B9B7-A315E7F999FB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8" creationId="{410D29F7-D484-4BB8-8A7E-5B07A0586685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9" creationId="{BA0BE74D-C067-4E26-B841-0334AB90266E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0" creationId="{3C32E02D-65D7-4938-8CD9-0F5B143957F2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1" creationId="{06E7ACDE-9EB9-42F6-AEBD-6A08479921F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2" creationId="{1523FA59-0008-488E-B091-2F020E6E0686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3" creationId="{6C6D04EC-95A9-4CDF-A46D-B11B8E1E6F54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5" creationId="{12D323E1-812E-4772-9274-B68CE1DBA28A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6" creationId="{A3EFA2F4-D4CE-42B4-8343-46463B0F27DC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7" creationId="{C9F64410-5F2C-4263-82B7-F6292BA24DE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8" creationId="{F321A631-FBFF-496F-A024-600FE69A05C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29" creationId="{76D804B4-FCE5-412F-8D74-6E0A2A957DB7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0" creationId="{EEFE6748-AE01-439C-9E77-DE10271B366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2" creationId="{D11981A4-E350-4E84-BA24-0B7D8903D6F9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3" creationId="{1F9A06F0-032F-42ED-8832-9DCD85C3A4CB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4" creationId="{6561BB71-A01F-4A89-810E-D5FD9A075A43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5" creationId="{8422DAA9-1FA6-4EDC-8A37-5CCD8A40544D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6" creationId="{31513923-01E7-428E-9121-4657F4EAFA93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37" creationId="{14E8F967-F50D-4486-8518-4A31D1573E23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0" creationId="{B319F186-5115-4196-978B-D895A23BB357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1" creationId="{8DAAFA2F-8FE0-4048-8447-2CEC92D09F50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2" creationId="{4B18447A-B913-425D-AAC8-82F4CABA2E12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3" creationId="{24642124-E656-4A66-A617-4223AC58F6EA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4" creationId="{29FE9244-B6F1-4DD7-97C7-8B4169143319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5" creationId="{0222BF4F-109B-4F3B-8F7B-FAEE1259D639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46" creationId="{3A645C87-DE44-49F2-A8C1-C41671E2EE4B}"/>
          </ac:inkMkLst>
        </pc:inkChg>
        <pc:inkChg chg="add del mod">
          <ac:chgData name="Wang Zixing" userId="a92c59db19b3deb8" providerId="LiveId" clId="{A07A4A65-3205-4287-A8CB-FA4ABAA832B4}" dt="2020-05-03T19:06:07.522" v="841"/>
          <ac:inkMkLst>
            <pc:docMk/>
            <pc:sldMk cId="3392976705" sldId="259"/>
            <ac:inkMk id="47" creationId="{A8C84755-35A0-4917-8722-9B92C6C5D362}"/>
          </ac:inkMkLst>
        </pc:inkChg>
        <pc:inkChg chg="add del mod">
          <ac:chgData name="Wang Zixing" userId="a92c59db19b3deb8" providerId="LiveId" clId="{A07A4A65-3205-4287-A8CB-FA4ABAA832B4}" dt="2020-05-03T19:06:07.526" v="844"/>
          <ac:inkMkLst>
            <pc:docMk/>
            <pc:sldMk cId="3392976705" sldId="259"/>
            <ac:inkMk id="48" creationId="{4761BD86-6564-412B-853F-2602ABE4A399}"/>
          </ac:inkMkLst>
        </pc:inkChg>
        <pc:inkChg chg="add del mod">
          <ac:chgData name="Wang Zixing" userId="a92c59db19b3deb8" providerId="LiveId" clId="{A07A4A65-3205-4287-A8CB-FA4ABAA832B4}" dt="2020-05-03T19:06:07.530" v="847"/>
          <ac:inkMkLst>
            <pc:docMk/>
            <pc:sldMk cId="3392976705" sldId="259"/>
            <ac:inkMk id="50" creationId="{9E159850-19BB-45E7-986E-2A7530AA297A}"/>
          </ac:inkMkLst>
        </pc:inkChg>
        <pc:inkChg chg="add del mod">
          <ac:chgData name="Wang Zixing" userId="a92c59db19b3deb8" providerId="LiveId" clId="{A07A4A65-3205-4287-A8CB-FA4ABAA832B4}" dt="2020-05-03T19:06:07.528" v="846"/>
          <ac:inkMkLst>
            <pc:docMk/>
            <pc:sldMk cId="3392976705" sldId="259"/>
            <ac:inkMk id="51" creationId="{AC403788-0C23-4AE4-BF36-B2827691ED96}"/>
          </ac:inkMkLst>
        </pc:inkChg>
        <pc:inkChg chg="add del mod">
          <ac:chgData name="Wang Zixing" userId="a92c59db19b3deb8" providerId="LiveId" clId="{A07A4A65-3205-4287-A8CB-FA4ABAA832B4}" dt="2020-05-03T19:06:07.524" v="843"/>
          <ac:inkMkLst>
            <pc:docMk/>
            <pc:sldMk cId="3392976705" sldId="259"/>
            <ac:inkMk id="52" creationId="{A69F20EB-6592-477F-9A5B-38A0239D0204}"/>
          </ac:inkMkLst>
        </pc:inkChg>
        <pc:inkChg chg="add del mod">
          <ac:chgData name="Wang Zixing" userId="a92c59db19b3deb8" providerId="LiveId" clId="{A07A4A65-3205-4287-A8CB-FA4ABAA832B4}" dt="2020-05-03T19:06:07.521" v="840"/>
          <ac:inkMkLst>
            <pc:docMk/>
            <pc:sldMk cId="3392976705" sldId="259"/>
            <ac:inkMk id="53" creationId="{C5B478CB-3455-462F-AEA4-8FF0ACB55B0F}"/>
          </ac:inkMkLst>
        </pc:inkChg>
        <pc:inkChg chg="add del mod">
          <ac:chgData name="Wang Zixing" userId="a92c59db19b3deb8" providerId="LiveId" clId="{A07A4A65-3205-4287-A8CB-FA4ABAA832B4}" dt="2020-05-03T19:06:07.518" v="838"/>
          <ac:inkMkLst>
            <pc:docMk/>
            <pc:sldMk cId="3392976705" sldId="259"/>
            <ac:inkMk id="54" creationId="{54DAF72F-B70C-4C05-9C0C-1FDD8CADF031}"/>
          </ac:inkMkLst>
        </pc:inkChg>
        <pc:inkChg chg="add del mod">
          <ac:chgData name="Wang Zixing" userId="a92c59db19b3deb8" providerId="LiveId" clId="{A07A4A65-3205-4287-A8CB-FA4ABAA832B4}" dt="2020-05-03T19:06:07.523" v="842"/>
          <ac:inkMkLst>
            <pc:docMk/>
            <pc:sldMk cId="3392976705" sldId="259"/>
            <ac:inkMk id="55" creationId="{6CC35C8B-D38A-4F0F-B5EE-2B51459A23AA}"/>
          </ac:inkMkLst>
        </pc:inkChg>
        <pc:inkChg chg="add del mod">
          <ac:chgData name="Wang Zixing" userId="a92c59db19b3deb8" providerId="LiveId" clId="{A07A4A65-3205-4287-A8CB-FA4ABAA832B4}" dt="2020-05-03T19:06:07.520" v="839"/>
          <ac:inkMkLst>
            <pc:docMk/>
            <pc:sldMk cId="3392976705" sldId="259"/>
            <ac:inkMk id="56" creationId="{1F5D4066-2FEE-4CFE-A05B-15C3B5749D6C}"/>
          </ac:inkMkLst>
        </pc:inkChg>
        <pc:inkChg chg="add del mod">
          <ac:chgData name="Wang Zixing" userId="a92c59db19b3deb8" providerId="LiveId" clId="{A07A4A65-3205-4287-A8CB-FA4ABAA832B4}" dt="2020-05-03T19:06:07.527" v="845"/>
          <ac:inkMkLst>
            <pc:docMk/>
            <pc:sldMk cId="3392976705" sldId="259"/>
            <ac:inkMk id="57" creationId="{67A57A27-BA8E-42F4-B2F9-148CB33EA3D7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59" creationId="{7EEA2CB8-D308-4FFC-9154-8617BA44FA68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0" creationId="{1CD8B292-984D-4477-BA35-E5E72741EA55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2" creationId="{B21E89F9-6B35-4C4B-B3CB-7E41619B87E0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3" creationId="{D1BFE904-27A7-426A-A60C-ED1FCC0A2162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4" creationId="{B92364C9-4F11-4189-981D-D3B1850861B1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5" creationId="{3A17B41D-C165-48D4-9B07-DCEE5E03EA99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6" creationId="{836CAACB-80BB-452A-9343-3D1F7B98D1C5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7" creationId="{E356CE63-F508-4294-9734-0874C3E1F026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8" creationId="{7D596DF7-0A6D-4DCD-B730-A03CA0F5BF48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69" creationId="{1327D1CE-BFCB-42AD-AFAB-2381578D32E5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0" creationId="{21F82646-E5F7-4C7E-A8DC-4D8D49C4B937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1" creationId="{5541E126-5F53-4A56-8827-E16CE15B56E7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2" creationId="{9D53C83A-1B1F-4696-A4E6-B82472249A62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3" creationId="{F272BEA1-09E9-437E-819D-ED9EA3D16888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4" creationId="{468FB951-1B7A-467F-9B00-AEE3E2AA70F0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5" creationId="{3DC7DDA1-2677-434E-84DE-5AEA51DEF12C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6" creationId="{24C755DA-CC35-481E-AD55-97858E63FC0F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7" creationId="{B62EFE27-8170-4753-B416-B4155B02CBF2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8" creationId="{2331510F-1288-45DE-BDC5-03ECC5820385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79" creationId="{BEDB43E9-D677-4251-8097-6A89388471D4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80" creationId="{73E60FC7-BAAF-41F8-BA7E-E4B04AF2D6D6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82" creationId="{068DE720-5829-43B5-9EFB-D0AB541BB2A7}"/>
          </ac:inkMkLst>
        </pc:inkChg>
        <pc:inkChg chg="add mod">
          <ac:chgData name="Wang Zixing" userId="a92c59db19b3deb8" providerId="LiveId" clId="{A07A4A65-3205-4287-A8CB-FA4ABAA832B4}" dt="2020-05-03T19:06:24.037" v="873"/>
          <ac:inkMkLst>
            <pc:docMk/>
            <pc:sldMk cId="3392976705" sldId="259"/>
            <ac:inkMk id="83" creationId="{4A3DE31B-F211-4DE6-AED6-37D51E2D1962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85" creationId="{759FCC60-6D67-4DC5-B632-0E7C95A7856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86" creationId="{5EAC127B-3160-4210-947E-8AFB7E69925A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87" creationId="{284E0E65-6FC1-49FC-80B1-A82D862FFDA6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88" creationId="{7265E5C4-4138-484F-A01D-72E70A15516E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89" creationId="{C2181BE8-A4C9-4182-9B3A-A715EAA27CBA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0" creationId="{40732163-DA66-4B3C-BEBE-3A603CC5B3B6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1" creationId="{FD72ECA1-F532-4BF8-92D9-0B8F78CD64D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2" creationId="{C2C71B68-2AAD-4DBF-AD47-63972C8F6BE4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3" creationId="{88E2AB9D-5BD5-492D-852E-EBC44A82C969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4" creationId="{180D0454-6236-41A5-8AEA-F36C44A1250A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5" creationId="{87A79777-2AFA-4D38-AC68-71A5AEED3FEB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6" creationId="{E7CBC62C-E8BE-4783-91BD-D55C56068F6C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7" creationId="{8F4651BE-11BC-4DAA-9AFF-DADE941C94A9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8" creationId="{C8B558BE-99AC-4830-854C-2DCFBD7D0B2E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99" creationId="{DD8434D9-A9E6-47A4-9B55-6864C693E180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00" creationId="{A54E3CBB-A5DE-41CB-8776-8B4C1500FF08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01" creationId="{3DA42029-E84A-4DAC-9E62-F8F3E8672BA9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02" creationId="{5B9CB11B-C6B3-4167-9249-7451BEBE9401}"/>
          </ac:inkMkLst>
        </pc:inkChg>
        <pc:inkChg chg="add mod">
          <ac:chgData name="Wang Zixing" userId="a92c59db19b3deb8" providerId="LiveId" clId="{A07A4A65-3205-4287-A8CB-FA4ABAA832B4}" dt="2020-05-03T19:06:32.041" v="893"/>
          <ac:inkMkLst>
            <pc:docMk/>
            <pc:sldMk cId="3392976705" sldId="259"/>
            <ac:inkMk id="103" creationId="{09CC9CB5-6686-4FB5-B2D7-A4075E2A1B53}"/>
          </ac:inkMkLst>
        </pc:inkChg>
        <pc:inkChg chg="add mod">
          <ac:chgData name="Wang Zixing" userId="a92c59db19b3deb8" providerId="LiveId" clId="{A07A4A65-3205-4287-A8CB-FA4ABAA832B4}" dt="2020-05-03T19:06:54.170" v="897"/>
          <ac:inkMkLst>
            <pc:docMk/>
            <pc:sldMk cId="3392976705" sldId="259"/>
            <ac:inkMk id="105" creationId="{6D3B41B0-0DB7-4526-AAEC-BBC313DD55C8}"/>
          </ac:inkMkLst>
        </pc:inkChg>
        <pc:inkChg chg="add mod">
          <ac:chgData name="Wang Zixing" userId="a92c59db19b3deb8" providerId="LiveId" clId="{A07A4A65-3205-4287-A8CB-FA4ABAA832B4}" dt="2020-05-03T19:06:54.170" v="897"/>
          <ac:inkMkLst>
            <pc:docMk/>
            <pc:sldMk cId="3392976705" sldId="259"/>
            <ac:inkMk id="106" creationId="{0CFEF374-A613-4FF0-85DB-65618C6AB693}"/>
          </ac:inkMkLst>
        </pc:inkChg>
        <pc:inkChg chg="add mod">
          <ac:chgData name="Wang Zixing" userId="a92c59db19b3deb8" providerId="LiveId" clId="{A07A4A65-3205-4287-A8CB-FA4ABAA832B4}" dt="2020-05-03T19:06:54.170" v="897"/>
          <ac:inkMkLst>
            <pc:docMk/>
            <pc:sldMk cId="3392976705" sldId="259"/>
            <ac:inkMk id="107" creationId="{6A4831B9-B4C6-4FE3-8A39-654BFF10370E}"/>
          </ac:inkMkLst>
        </pc:inkChg>
        <pc:inkChg chg="add mod">
          <ac:chgData name="Wang Zixing" userId="a92c59db19b3deb8" providerId="LiveId" clId="{A07A4A65-3205-4287-A8CB-FA4ABAA832B4}" dt="2020-05-03T19:06:59.770" v="900"/>
          <ac:inkMkLst>
            <pc:docMk/>
            <pc:sldMk cId="3392976705" sldId="259"/>
            <ac:inkMk id="109" creationId="{0E9A7A98-1109-4BF2-A737-9A1ACC3D8759}"/>
          </ac:inkMkLst>
        </pc:inkChg>
        <pc:inkChg chg="add mod">
          <ac:chgData name="Wang Zixing" userId="a92c59db19b3deb8" providerId="LiveId" clId="{A07A4A65-3205-4287-A8CB-FA4ABAA832B4}" dt="2020-05-03T19:06:59.770" v="900"/>
          <ac:inkMkLst>
            <pc:docMk/>
            <pc:sldMk cId="3392976705" sldId="259"/>
            <ac:inkMk id="110" creationId="{2E0C717B-4EF7-44DF-961F-C0178030CFD4}"/>
          </ac:inkMkLst>
        </pc:inkChg>
      </pc:sldChg>
      <pc:sldChg chg="addSp delSp modSp new mod">
        <pc:chgData name="Wang Zixing" userId="a92c59db19b3deb8" providerId="LiveId" clId="{A07A4A65-3205-4287-A8CB-FA4ABAA832B4}" dt="2020-05-03T18:18:58.466" v="771" actId="767"/>
        <pc:sldMkLst>
          <pc:docMk/>
          <pc:sldMk cId="1180551936" sldId="260"/>
        </pc:sldMkLst>
        <pc:spChg chg="del">
          <ac:chgData name="Wang Zixing" userId="a92c59db19b3deb8" providerId="LiveId" clId="{A07A4A65-3205-4287-A8CB-FA4ABAA832B4}" dt="2020-05-03T18:09:11.257" v="713" actId="478"/>
          <ac:spMkLst>
            <pc:docMk/>
            <pc:sldMk cId="1180551936" sldId="260"/>
            <ac:spMk id="2" creationId="{DEFE95BA-4473-4A3A-9C8D-C3F8D9C91040}"/>
          </ac:spMkLst>
        </pc:spChg>
        <pc:spChg chg="del">
          <ac:chgData name="Wang Zixing" userId="a92c59db19b3deb8" providerId="LiveId" clId="{A07A4A65-3205-4287-A8CB-FA4ABAA832B4}" dt="2020-05-03T18:09:24.690" v="759" actId="478"/>
          <ac:spMkLst>
            <pc:docMk/>
            <pc:sldMk cId="1180551936" sldId="260"/>
            <ac:spMk id="3" creationId="{F3734560-CB40-4457-A6FF-C2BBFEF5C67A}"/>
          </ac:spMkLst>
        </pc:spChg>
        <pc:spChg chg="add mod">
          <ac:chgData name="Wang Zixing" userId="a92c59db19b3deb8" providerId="LiveId" clId="{A07A4A65-3205-4287-A8CB-FA4ABAA832B4}" dt="2020-05-03T18:09:22.868" v="758" actId="20577"/>
          <ac:spMkLst>
            <pc:docMk/>
            <pc:sldMk cId="1180551936" sldId="260"/>
            <ac:spMk id="4" creationId="{C46FEE73-CB81-4C35-A57F-7C4BCB698E8D}"/>
          </ac:spMkLst>
        </pc:spChg>
        <pc:spChg chg="add mod">
          <ac:chgData name="Wang Zixing" userId="a92c59db19b3deb8" providerId="LiveId" clId="{A07A4A65-3205-4287-A8CB-FA4ABAA832B4}" dt="2020-05-03T18:18:58.466" v="771" actId="767"/>
          <ac:spMkLst>
            <pc:docMk/>
            <pc:sldMk cId="1180551936" sldId="260"/>
            <ac:spMk id="6" creationId="{256700DF-097C-431B-936C-3461A00EAAA6}"/>
          </ac:spMkLst>
        </pc:spChg>
        <pc:picChg chg="add mod">
          <ac:chgData name="Wang Zixing" userId="a92c59db19b3deb8" providerId="LiveId" clId="{A07A4A65-3205-4287-A8CB-FA4ABAA832B4}" dt="2020-05-03T18:18:53.202" v="770" actId="14100"/>
          <ac:picMkLst>
            <pc:docMk/>
            <pc:sldMk cId="1180551936" sldId="260"/>
            <ac:picMk id="5" creationId="{E8D39BC4-ED75-4FF5-8327-F33524BCD658}"/>
          </ac:picMkLst>
        </pc:picChg>
      </pc:sldChg>
      <pc:sldChg chg="addSp delSp modSp new mod ord">
        <pc:chgData name="Wang Zixing" userId="a92c59db19b3deb8" providerId="LiveId" clId="{A07A4A65-3205-4287-A8CB-FA4ABAA832B4}" dt="2020-05-03T18:22:25.960" v="782" actId="1076"/>
        <pc:sldMkLst>
          <pc:docMk/>
          <pc:sldMk cId="1840125526" sldId="261"/>
        </pc:sldMkLst>
        <pc:spChg chg="del">
          <ac:chgData name="Wang Zixing" userId="a92c59db19b3deb8" providerId="LiveId" clId="{A07A4A65-3205-4287-A8CB-FA4ABAA832B4}" dt="2020-05-03T18:21:19.443" v="772" actId="478"/>
          <ac:spMkLst>
            <pc:docMk/>
            <pc:sldMk cId="1840125526" sldId="261"/>
            <ac:spMk id="2" creationId="{E909988A-77B8-4919-8555-0F2DC941ECAF}"/>
          </ac:spMkLst>
        </pc:spChg>
        <pc:spChg chg="del">
          <ac:chgData name="Wang Zixing" userId="a92c59db19b3deb8" providerId="LiveId" clId="{A07A4A65-3205-4287-A8CB-FA4ABAA832B4}" dt="2020-05-03T18:21:19.443" v="772" actId="478"/>
          <ac:spMkLst>
            <pc:docMk/>
            <pc:sldMk cId="1840125526" sldId="261"/>
            <ac:spMk id="3" creationId="{66BE84D1-B3CA-409B-9026-EC46869FFD73}"/>
          </ac:spMkLst>
        </pc:spChg>
        <pc:picChg chg="add del mod">
          <ac:chgData name="Wang Zixing" userId="a92c59db19b3deb8" providerId="LiveId" clId="{A07A4A65-3205-4287-A8CB-FA4ABAA832B4}" dt="2020-05-03T18:22:19.362" v="777" actId="478"/>
          <ac:picMkLst>
            <pc:docMk/>
            <pc:sldMk cId="1840125526" sldId="261"/>
            <ac:picMk id="4" creationId="{C8E6F5D7-890D-48C0-BE14-897A555931A0}"/>
          </ac:picMkLst>
        </pc:picChg>
        <pc:picChg chg="add mod">
          <ac:chgData name="Wang Zixing" userId="a92c59db19b3deb8" providerId="LiveId" clId="{A07A4A65-3205-4287-A8CB-FA4ABAA832B4}" dt="2020-05-03T18:22:25.960" v="782" actId="1076"/>
          <ac:picMkLst>
            <pc:docMk/>
            <pc:sldMk cId="1840125526" sldId="261"/>
            <ac:picMk id="5" creationId="{A44A3FDC-339B-42E8-B4E9-5712A0BA7CDC}"/>
          </ac:picMkLst>
        </pc:picChg>
      </pc:sldChg>
      <pc:sldChg chg="addSp delSp modSp new mod">
        <pc:chgData name="Wang Zixing" userId="a92c59db19b3deb8" providerId="LiveId" clId="{A07A4A65-3205-4287-A8CB-FA4ABAA832B4}" dt="2020-05-03T18:22:56.606" v="787" actId="1076"/>
        <pc:sldMkLst>
          <pc:docMk/>
          <pc:sldMk cId="3621003318" sldId="262"/>
        </pc:sldMkLst>
        <pc:spChg chg="del">
          <ac:chgData name="Wang Zixing" userId="a92c59db19b3deb8" providerId="LiveId" clId="{A07A4A65-3205-4287-A8CB-FA4ABAA832B4}" dt="2020-05-03T18:22:41.906" v="784" actId="478"/>
          <ac:spMkLst>
            <pc:docMk/>
            <pc:sldMk cId="3621003318" sldId="262"/>
            <ac:spMk id="2" creationId="{433B4C3E-B9EF-42B4-9A7B-ACB89CFFEE58}"/>
          </ac:spMkLst>
        </pc:spChg>
        <pc:spChg chg="del">
          <ac:chgData name="Wang Zixing" userId="a92c59db19b3deb8" providerId="LiveId" clId="{A07A4A65-3205-4287-A8CB-FA4ABAA832B4}" dt="2020-05-03T18:22:41.906" v="784" actId="478"/>
          <ac:spMkLst>
            <pc:docMk/>
            <pc:sldMk cId="3621003318" sldId="262"/>
            <ac:spMk id="3" creationId="{4A7D792C-E8FD-4F78-AA4C-8D12BF6B1052}"/>
          </ac:spMkLst>
        </pc:spChg>
        <pc:picChg chg="add mod">
          <ac:chgData name="Wang Zixing" userId="a92c59db19b3deb8" providerId="LiveId" clId="{A07A4A65-3205-4287-A8CB-FA4ABAA832B4}" dt="2020-05-03T18:22:56.606" v="787" actId="1076"/>
          <ac:picMkLst>
            <pc:docMk/>
            <pc:sldMk cId="3621003318" sldId="262"/>
            <ac:picMk id="4" creationId="{7411A0A1-5041-4CF7-8DB5-46312A97CD5E}"/>
          </ac:picMkLst>
        </pc:picChg>
      </pc:sldChg>
      <pc:sldChg chg="addSp delSp modSp new mod ord">
        <pc:chgData name="Wang Zixing" userId="a92c59db19b3deb8" providerId="LiveId" clId="{A07A4A65-3205-4287-A8CB-FA4ABAA832B4}" dt="2020-05-03T19:19:40.126" v="908" actId="1076"/>
        <pc:sldMkLst>
          <pc:docMk/>
          <pc:sldMk cId="2536696123" sldId="263"/>
        </pc:sldMkLst>
        <pc:spChg chg="del">
          <ac:chgData name="Wang Zixing" userId="a92c59db19b3deb8" providerId="LiveId" clId="{A07A4A65-3205-4287-A8CB-FA4ABAA832B4}" dt="2020-05-03T19:19:27.292" v="903" actId="478"/>
          <ac:spMkLst>
            <pc:docMk/>
            <pc:sldMk cId="2536696123" sldId="263"/>
            <ac:spMk id="2" creationId="{AF313DB8-9C22-44A3-950B-C742B6F4F6B5}"/>
          </ac:spMkLst>
        </pc:spChg>
        <pc:spChg chg="del">
          <ac:chgData name="Wang Zixing" userId="a92c59db19b3deb8" providerId="LiveId" clId="{A07A4A65-3205-4287-A8CB-FA4ABAA832B4}" dt="2020-05-03T19:19:25.442" v="902" actId="478"/>
          <ac:spMkLst>
            <pc:docMk/>
            <pc:sldMk cId="2536696123" sldId="263"/>
            <ac:spMk id="3" creationId="{8C4D121D-4D75-4E85-AE1D-947D66659DE3}"/>
          </ac:spMkLst>
        </pc:spChg>
        <pc:spChg chg="add">
          <ac:chgData name="Wang Zixing" userId="a92c59db19b3deb8" providerId="LiveId" clId="{A07A4A65-3205-4287-A8CB-FA4ABAA832B4}" dt="2020-05-03T19:19:33.086" v="905"/>
          <ac:spMkLst>
            <pc:docMk/>
            <pc:sldMk cId="2536696123" sldId="263"/>
            <ac:spMk id="5" creationId="{9450692D-7421-4D63-8A90-882013AD1E1D}"/>
          </ac:spMkLst>
        </pc:spChg>
        <pc:picChg chg="add mod">
          <ac:chgData name="Wang Zixing" userId="a92c59db19b3deb8" providerId="LiveId" clId="{A07A4A65-3205-4287-A8CB-FA4ABAA832B4}" dt="2020-05-03T19:19:40.126" v="908" actId="1076"/>
          <ac:picMkLst>
            <pc:docMk/>
            <pc:sldMk cId="2536696123" sldId="263"/>
            <ac:picMk id="4" creationId="{CD0A3698-368B-4F47-8A76-4762D8304B0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3T16:29:28.484" idx="1">
    <p:pos x="10" y="10"/>
    <p:text>sss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3T18:58:3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9128,'1'10'172,"-3"14"478,-1-16-387,2-7 361,1-1 189,0 0 34,0 0-2,0 0-35,0 0-12,1 0-739,-1 0 0,0 0-1,0 1 1,0-1 0,1 0-1,-1 0 1,0 0 0,0 1-1,0-1 1,1 0 0,-1 0-1,0 1 1,0-1 0,0 0 0,0 0-1,0 1 1,0-1 0,1 0-1,-1 0 1,0 1 0,0-1-1,0 0 1,0 0 0,0 1-1,0-1 1,0 0-59,1 4 759,2-8-209,-2 3-86,-1 1 14,0 0-56,0 0-246,0 0-96,0 0-20,0 0-156,0 0-192,0 0-68,8 6-5113,-6-5-235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29.6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31 8288 0 0,'0'0'638'0'0,"14"-1"3261"0"0,24-7 2252 0 0,19-7-2880 0 0,-54 13-3106 0 0,1 1-1 0 0,0 0 1 0 0,0 0-1 0 0,0 1 1 0 0,0-1-1 0 0,2 1-164 0 0,-2 0 122 0 0,0 0 0 0 0,0 0 0 0 0,0 1 0 0 0,-1 0 0 0 0,1-1 0 0 0,0 1 0 0 0,0 1 0 0 0,-1-1 0 0 0,4 2-122 0 0,-2-1 59 0 0,-1 1-1 0 0,1 0 1 0 0,0 1 0 0 0,-1-1 0 0 0,1 1-1 0 0,-1 0 1 0 0,0 0 0 0 0,0 0-1 0 0,-1 0 1 0 0,1 1 0 0 0,1 3-59 0 0,17 21-4099 0 0,-20-28-3564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29.9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15056 0 0,'0'0'693'0'0,"0"0"-21"0"0,0 0-267 0 0,0 0 475 0 0,0 0 251 0 0,0 0 47 0 0,0 0-83 0 0,0 11 698 0 0,2 3-1416 0 0,0-1 0 0 0,1 1-1 0 0,1-1 1 0 0,0 0 0 0 0,0 0-1 0 0,4 6-376 0 0,0 2 264 0 0,47 150 152 0 0,-25-88-636 0 0,-8-18 220 0 0,-12-38 0 0 0,4 19 0 0 0,-12-36 33 0 0,-1 0 0 0 0,0 0 0 0 0,-1 0 0 0 0,0 1-33 0 0,0-9 54 0 0,0 0 171 0 0,0-2 20 0 0,0 0-199 0 0,0 0-853 0 0,0 0-374 0 0,0 0-914 0 0,0 0-3556 0 0,0 0-1516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0.3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0 102 8288 0 0,'0'-3'459'0'0,"0"-1"0"0"0,1 1-1 0 0,-1 0 1 0 0,0 0 0 0 0,1 0 0 0 0,0-1 0 0 0,0 1 0 0 0,0 0 0 0 0,0 0 0 0 0,1 0 0 0 0,-1 0-1 0 0,1 0 1 0 0,0 1 0 0 0,0-1 0 0 0,0 0 0 0 0,1 0-459 0 0,1-1 415 0 0,0 0 1 0 0,1 0-1 0 0,-1 0 0 0 0,1 1 0 0 0,0 0 1 0 0,0 0-1 0 0,0 1 0 0 0,1-1 0 0 0,-1 1-415 0 0,6-2 281 0 0,-1 1 0 0 0,0 0-1 0 0,1 0 1 0 0,0 2-1 0 0,-1-1 1 0 0,1 1 0 0 0,0 0-1 0 0,0 1 1 0 0,0 1-1 0 0,0 0 1 0 0,-1 0 0 0 0,1 1-1 0 0,8 2-280 0 0,-15-3 67 0 0,0 0 1 0 0,-1 1-1 0 0,0-1 0 0 0,1 1 0 0 0,-1-1 0 0 0,0 1 1 0 0,0 0-1 0 0,1 0 0 0 0,-1 1 0 0 0,-1-1 0 0 0,1 1 1 0 0,0 0-68 0 0,-1-2 31 0 0,-1 1 1 0 0,0 0 0 0 0,1 0-1 0 0,-1-1 1 0 0,0 1 0 0 0,0 0 0 0 0,0 0-1 0 0,-1 0 1 0 0,1 0 0 0 0,0 0-1 0 0,-1 0 1 0 0,1 0 0 0 0,-1 0-1 0 0,0 0 1 0 0,1 1 0 0 0,-1-1-1 0 0,0 0 1 0 0,0 0 0 0 0,-1 0 0 0 0,1 0-1 0 0,-1 2-31 0 0,-1 8 79 0 0,-2 0 1 0 0,1 0-1 0 0,-2 0 0 0 0,1 0 0 0 0,-2-1 0 0 0,0 0 0 0 0,0 0 1 0 0,-7 9-80 0 0,1-4-105 0 0,-2 2-636 0 0,-1-1 0 0 0,-9 9 741 0 0,19-22-287 0 0,0 0 0 0 0,-1-1 0 0 0,1 0 0 0 0,-1 0-1 0 0,1 0 1 0 0,-4 1 287 0 0,12-2 46 0 0,-1 0-1 0 0,0 0 0 0 0,1 0 0 0 0,-1-1 0 0 0,1 1 0 0 0,-1-1 1 0 0,1 1-1 0 0,2 0-45 0 0,36 20 649 0 0,-39-21-630 0 0,29 15 476 0 0,0 2 1 0 0,-2 1-1 0 0,0 1 1 0 0,-1 2-1 0 0,-1 0 1 0 0,2 6-496 0 0,-7-8 151 0 0,-16-16-102 0 0,-1 0 0 0 0,-1 1 0 0 0,1-1 0 0 0,-1 1 0 0 0,0 0 0 0 0,0 1 0 0 0,0-1 0 0 0,0 0 0 0 0,-1 1 0 0 0,0 0-49 0 0,0 1-1211 0 0,1 1-4894 0 0,-4-2-2122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1.7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89 8752 0 0,'0'0'673'0'0,"0"-20"3103"0"0,0 18-3504 0 0,1 0 1 0 0,-1 0-1 0 0,1 0 0 0 0,0 0 1 0 0,0-1-1 0 0,0 1 0 0 0,0 0 1 0 0,0 0-1 0 0,0 1 1 0 0,1-1-1 0 0,-1 0 0 0 0,1 0 1 0 0,-1 1-1 0 0,1-1 0 0 0,0 1 1 0 0,-1-1-1 0 0,1 1 0 0 0,2-1-272 0 0,3-4 331 0 0,1 1 0 0 0,0 1 0 0 0,0 0 0 0 0,1-1-331 0 0,-4 3 201 0 0,0 0-1 0 0,0 1 0 0 0,0 0 0 0 0,0 0 0 0 0,0 0 1 0 0,1 0-1 0 0,-1 1 0 0 0,0 0 0 0 0,0 0 0 0 0,0 0 1 0 0,1 0-1 0 0,-1 1 0 0 0,0 0 0 0 0,4 1-200 0 0,-7-1 29 0 0,1 0-1 0 0,-1 0 1 0 0,1 0 0 0 0,-1 0-1 0 0,0 0 1 0 0,1 0-1 0 0,-1 1 1 0 0,0-1-1 0 0,0 1 1 0 0,0 0 0 0 0,0 0-1 0 0,0-1 1 0 0,-1 1-1 0 0,1 0 1 0 0,0 0-1 0 0,-1 1 1 0 0,0-1 0 0 0,1 0-1 0 0,-1 0 1 0 0,0 1-1 0 0,0-1 1 0 0,0 1-1 0 0,0-1 1 0 0,-1 1-1 0 0,1-1 1 0 0,-1 1 0 0 0,0-1-1 0 0,1 1 1 0 0,-1 0-1 0 0,0-1-28 0 0,-1 11 27 0 0,-1-1 0 0 0,-1 0 0 0 0,1 1 0 0 0,-2-1 0 0 0,0 0 0 0 0,0-1 0 0 0,-1 1 0 0 0,-2 2-27 0 0,1-3-17 0 0,1-2-1 0 0,-2 1 0 0 0,1 0 0 0 0,-2-1 1 0 0,1-1-1 0 0,-1 1 0 0 0,-5 3 18 0 0,13-12 104 0 0,0 0 19 0 0,2 1-11 0 0,3 0-57 0 0,0-1 0 0 0,-1 0 0 0 0,1 0 0 0 0,0 0 0 0 0,0 0 0 0 0,0-1 0 0 0,0 0 0 0 0,0 0 0 0 0,0 0-55 0 0,51-16 440 0 0,-30 9-312 0 0,-12 4-65 0 0,11-4-676 0 0,1 1 1 0 0,13-1 612 0 0,-19 5-732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2.3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0 5064 0 0,'0'0'389'0'0,"0"0"84"0"0,0 0 1281 0 0,0 0 586 0 0,-2 2 1474 0 0,-6 9-1514 0 0,7-7-1897 0 0,-1 0-1 0 0,1 0 1 0 0,0 1-1 0 0,0-1 1 0 0,0 1-1 0 0,0-1 1 0 0,1 1-1 0 0,0-1 1 0 0,0 1-1 0 0,0 2-402 0 0,8 48 760 0 0,-4-31-490 0 0,0 16-87 0 0,-2-23-3 0 0,0 0-1 0 0,5 15-179 0 0,5 27 540 0 0,-2 0-1 0 0,-1 21-539 0 0,6 37 344 0 0,-5-50-194 0 0,14 70 41 0 0,-9-45-191 0 0,-10-53 0 0 0,1-1 0 0 0,6 14 0 0 0,27 122 0 0 0,-35-155 0 0 0,-3-8 0 0 0,0-1 0 0 0,-1 0 0 0 0,-1 7 0 0 0,1 1 0 0 0,0-15 0 0 0,-1 0 0 0 0,1 0 0 0 0,-1 1 0 0 0,0-1 0 0 0,0 0 0 0 0,0 0 0 0 0,0 1 0 0 0,-3 6 0 0 0,4-10-30 0 0,0 0-1 0 0,0 1 0 0 0,0-1 0 0 0,0 0 1 0 0,0 0-1 0 0,0 0 0 0 0,0 0 1 0 0,0 0-1 0 0,0 1 0 0 0,-1-1 1 0 0,1 0-1 0 0,0 0 0 0 0,0 0 0 0 0,0 0 1 0 0,0 0-1 0 0,0 0 0 0 0,-1 1 1 0 0,1-1-1 0 0,0 0 0 0 0,0 0 1 0 0,0 0-1 0 0,0 0 0 0 0,-1 0 0 0 0,1 0 1 0 0,0 0-1 0 0,0 0 0 0 0,0 0 1 0 0,0 0-1 0 0,-1 0 0 0 0,1 0 1 0 0,0 0-1 0 0,0 0 0 0 0,0 0 0 0 0,0 0 1 0 0,-1 0-1 0 0,1 0 0 0 0,0 0 1 0 0,0 0-1 0 0,0 0 0 0 0,0 0 1 0 0,-1-1-1 0 0,1 1 0 0 0,0 0 0 0 0,0 0 1 0 0,0 0 30 0 0,-7-6-2885 0 0,2-2-4208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2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181 14 12896 0 0,'-1'-1'367'0'0,"1"0"0"0"0,-1 0 0 0 0,0 0 0 0 0,1 0 0 0 0,-1 0 0 0 0,0 0 0 0 0,0 0 0 0 0,0 0 0 0 0,1 0 0 0 0,-1 0 0 0 0,0 1 0 0 0,0-1 0 0 0,0 0-367 0 0,0 1 245 0 0,0 0 0 0 0,0 0 1 0 0,0 0-1 0 0,0 0 1 0 0,1 0-1 0 0,-1 0 0 0 0,0 1 1 0 0,0-1-1 0 0,0 0 0 0 0,1 0 1 0 0,-1 1-1 0 0,0-1 0 0 0,0 1 1 0 0,1-1-1 0 0,-1 0 1 0 0,0 1-1 0 0,1-1 0 0 0,-1 1 1 0 0,0 0-1 0 0,1-1 0 0 0,-1 1-245 0 0,-13 13 482 0 0,0 1-1 0 0,1 0 0 0 0,1 1 1 0 0,0 0-1 0 0,2 1 0 0 0,-5 8-481 0 0,4-6 112 0 0,2-4-194 0 0,1 0 0 0 0,0 1 0 0 0,1 0 0 0 0,1 0 0 0 0,1 1 0 0 0,0 2 82 0 0,4-17-178 0 0,0 1 0 0 0,1-1-1 0 0,-1 1 1 0 0,1-1 0 0 0,-1 1 0 0 0,1 0-1 0 0,0-1 1 0 0,0 1 0 0 0,1-1 0 0 0,-1 1-1 0 0,0-1 1 0 0,1 1 0 0 0,0 2 178 0 0,0-4-2271 0 0,0 0-110 0 0,4 2-17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3.0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13968 0 0,'0'0'1074'0'0,"0"0"-456"0"0,0 0 689 0 0,0 0 373 0 0,1 1 75 0 0,26 19 2504 0 0,-22-16-4030 0 0,1 0-1 0 0,0-1 0 0 0,0 0 0 0 0,0 0 1 0 0,0 0-1 0 0,0-1 0 0 0,0 0-228 0 0,42 15-468 0 0,-24-6-2030 0 0,-8-6 804 0 0</inkml:trace>
  <inkml:trace contextRef="#ctx0" brushRef="#br0" timeOffset="1">422 143 1376 0 0,'-13'0'1784'0'0,"12"0"-845"0"0,0 1 0 0 0,0-1 0 0 0,0 0 0 0 0,-1 0 0 0 0,1 1-1 0 0,0-1 1 0 0,0 0 0 0 0,0 1 0 0 0,0-1 0 0 0,0 1 0 0 0,-1 0-939 0 0,2 0 533 0 0,-1-1 0 0 0,0 1 0 0 0,1-1-1 0 0,-1 1 1 0 0,1 0 0 0 0,-1-1 0 0 0,1 1-1 0 0,0 0 1 0 0,-1 0 0 0 0,1-1 0 0 0,0 1-1 0 0,-1 0 1 0 0,1 0 0 0 0,0 0 0 0 0,0-1 0 0 0,0 1-1 0 0,0 0-532 0 0,0 15-478 0 0,14 54 2937 0 0,-11-54-2245 0 0,1 0 0 0 0,0 0 0 0 0,4 8-214 0 0,-1-6 125 0 0,-2 1 1 0 0,3 14-126 0 0,16 80 133 0 0,-7-39-56 0 0,-12-56 121 0 0,0-3-1000 0 0,-4-4-6589 0 0,-1-11-195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3.4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69 8288 0 0,'1'-3'512'0'0,"-1"0"0"0"0,1 0 0 0 0,0 1 0 0 0,0-1 1 0 0,0 0-1 0 0,1 0 0 0 0,-1 1 0 0 0,1-1 0 0 0,-1 0 1 0 0,1 1-1 0 0,0 0 0 0 0,0-1 0 0 0,0 1 0 0 0,0 0 1 0 0,0 0-1 0 0,1 0 0 0 0,-1 0 0 0 0,0 0 0 0 0,1 1 0 0 0,1-2-512 0 0,10-1 807 0 0,1 0-1 0 0,-1 1 1 0 0,1 0-1 0 0,0 1 1 0 0,0 1-1 0 0,9 0-806 0 0,-17 1 125 0 0,-1 1 0 0 0,0-1 0 0 0,0 1 0 0 0,1 0 0 0 0,-1 1 0 0 0,0 0 0 0 0,0-1 0 0 0,0 2 0 0 0,1 0-125 0 0,-4-2 39 0 0,-1 0 0 0 0,0 1 0 0 0,0-1 1 0 0,1 0-1 0 0,-1 1 0 0 0,0 0 0 0 0,0-1 1 0 0,0 1-1 0 0,-1 0 0 0 0,1 0 0 0 0,0 0 1 0 0,-1 0-1 0 0,1 0 0 0 0,-1 1 0 0 0,0-1 0 0 0,0 0 1 0 0,0 1-1 0 0,0-1 0 0 0,0 0 0 0 0,0 1 1 0 0,-1-1-1 0 0,1 2-39 0 0,0 2 66 0 0,-1 0 0 0 0,0 1 0 0 0,0-1 0 0 0,-1 0 0 0 0,0 0-1 0 0,0 0 1 0 0,0 0 0 0 0,-1 0 0 0 0,-2 5-66 0 0,-3 7 119 0 0,-1-2 0 0 0,-7 11-119 0 0,6-11 26 0 0,4-8-34 0 0,-1 0 0 0 0,0-1 0 0 0,0 0 0 0 0,0 0 0 0 0,-1 0 8 0 0,-2 1-266 0 0,2 0-1 0 0,-1 1 0 0 0,0 3 267 0 0,-7 0-657 0 0,14-11 306 0 0,1-1-1 0 0,0 0 34 0 0,0 0 139 0 0,0 0 62 0 0,0 0 11 0 0,0-1 100 0 0,1 1 0 0 0,-1-1-1 0 0,1 1 1 0 0,-1-1 0 0 0,1 1-1 0 0,0-1 1 0 0,-1 1 0 0 0,1 0-1 0 0,-1-1 1 0 0,1 1 0 0 0,0 0-1 0 0,0 0 1 0 0,-1-1 0 0 0,1 1-1 0 0,0 0 1 0 0,0 0 6 0 0,4-2-3 0 0,-1 1 20 0 0,1 0 0 0 0,-1 0-1 0 0,1 0 1 0 0,-1 0 0 0 0,1 1 0 0 0,-1-1-1 0 0,1 1 1 0 0,-1 1 0 0 0,1-1 0 0 0,0 0-1 0 0,-1 1 1 0 0,1 0 0 0 0,-1 0 0 0 0,4 2-17 0 0,-1-2 5 0 0,-4 0 24 0 0,0 1 0 0 0,0-1 0 0 0,0 1-1 0 0,0-1 1 0 0,0 1 0 0 0,0 0 0 0 0,0 0 0 0 0,-1 0-1 0 0,1 0 1 0 0,-1 0 0 0 0,1 1 0 0 0,-1-1 0 0 0,0 1-29 0 0,16 14 249 0 0,-14-13-122 0 0,0 0-1 0 0,0 0 0 0 0,0 0 1 0 0,2 4-127 0 0,11 11 70 0 0,-9-13-68 0 0,-7-5-16 0 0,0-1 1 0 0,0 1-1 0 0,0-1 0 0 0,-1 1 1 0 0,1 0-1 0 0,0-1 0 0 0,-1 1 0 0 0,1 0 1 0 0,0 0-1 0 0,-1-1 0 0 0,1 1 0 0 0,-1 0 1 0 0,1 0-1 0 0,-1 0 0 0 0,1 0 14 0 0,0 1-155 0 0,0-1 0 0 0,0 0-1 0 0,0 1 1 0 0,0-1 0 0 0,0 0-1 0 0,0 0 1 0 0,0 0 0 0 0,1 0-1 0 0,-1 0 1 0 0,1 1 155 0 0,0-1-5592 0 0,-2-1-1842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33.8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4144 0 0,'1'7'428'0'0,"5"19"-75"0"0,-2 2 3416 0 0,2 15 5198 0 0,7 37-1380 0 0,-7-39-5812 0 0,1 0 1 0 0,8 18-1776 0 0,-11-29 370 0 0,-4-27-358 0 0,0 0-1 0 0,1 1 1 0 0,-1-1-1 0 0,1 0 1 0 0,-1 0-1 0 0,1 1 1 0 0,0-1-1 0 0,1 0 1 0 0,-1 0-1 0 0,0 0 1 0 0,1 0-1 0 0,0 0-11 0 0,4 9-197 0 0,-5-10-14 0 0,0 0-1 0 0,0 0 1 0 0,0 0-1 0 0,0 0 0 0 0,1-1 1 0 0,-1 1-1 0 0,0 0 1 0 0,2 0 211 0 0,3 2-1083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6.8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94 7544 0 0,'0'0'341'0'0,"0"0"-1"0"0,0 0-55 0 0,0 0 578 0 0,0 0 274 0 0,0 0 58 0 0,0-8 3923 0 0,1 7-4756 0 0,4-5 4559 0 0,1 9-1290 0 0,0 3-3913 0 0,-4-3 410 0 0,0 0 0 0 0,0 0 0 0 0,0 1 0 0 0,-1-1 0 0 0,1 0 0 0 0,-1 1-1 0 0,1 0 1 0 0,-1-1 0 0 0,-1 1 0 0 0,1-1 0 0 0,0 1 0 0 0,-1 0 0 0 0,0 0 0 0 0,0 1-128 0 0,7 29 273 0 0,-5-24-253 0 0,1-1 0 0 0,-1 1-1 0 0,-1 0 1 0 0,1 8-20 0 0,4 23 17 0 0,1 6 375 0 0,-5-32-162 0 0,0 0 0 0 0,1-1 1 0 0,3 8-231 0 0,-1-9 134 0 0,-3-12-103 0 0,-2-1 65 0 0,0 0 0 0 0,2 0 0 0 0,2 0-48 0 0,0 0-1 0 0,0-1 1 0 0,1 0-1 0 0,-1 0 1 0 0,0 0-1 0 0,0 0 1 0 0,0-1-1 0 0,-1 1 1 0 0,1-1-1 0 0,0 0 1 0 0,0 0-1 0 0,-1-1 1 0 0,1 1-1 0 0,-1-1 1 0 0,0 0-1 0 0,0 1 1 0 0,0-1-1 0 0,2-4-47 0 0,6-6 47 0 0,-1-2 0 0 0,0 1 0 0 0,-1-1 0 0 0,-1-1-47 0 0,-1 3-131 0 0,-5 9 130 0 0,-1 0 1 0 0,1-1-1 0 0,-1 1 0 0 0,0-1 1 0 0,0 1-1 0 0,-1-1 1 0 0,1 0-1 0 0,-1 1 0 0 0,0-1 1 0 0,0 0-1 0 0,-1 1 0 0 0,1-1 1 0 0,-1 1-1 0 0,0-1 0 0 0,0 0 1 0 0,-3-34 445 0 0,14-111-1657 0 0,-11 141 1117 0 0,1 9-42 0 0,0 0 0 0 0,0-1 1 0 0,0 1-1 0 0,0 0 0 0 0,0 0 0 0 0,0-1 0 0 0,0 1 0 0 0,0 0 1 0 0,0 0-1 0 0,0-1 0 0 0,0 1 0 0 0,0 0 0 0 0,0 0 0 0 0,-1-1 1 0 0,1 1-1 0 0,0 0 0 0 0,0 0 0 0 0,0 0 0 0 0,0-1 0 0 0,0 1 1 0 0,0 0-1 0 0,-1 0 0 0 0,1 0 0 0 0,0-1 0 0 0,0 1 0 0 0,0 0 1 0 0,0 0-1 0 0,-1 0 0 0 0,1 0 0 0 0,0 0 0 0 0,0 0 0 0 0,-1-1 1 0 0,1 1-1 0 0,0 0 0 0 0,0 0 137 0 0,-5 3-1819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0 786 1376 0 0,'0'0'435'0'0,"0"0"1287"0"0,0 0 566 0 0,0 0 117 0 0,0 0-163 0 0,0 0-788 0 0,0 0-344 0 0,0 0-72 0 0,0 0-80 0 0,0 0-288 0 0,0 0-124 0 0,0 0-31 0 0,2-1-4 0 0,3-2-168 0 0,0 0 0 0 0,0-1 0 0 0,0 0 0 0 0,0 0 0 0 0,0 0 0 0 0,2-3-343 0 0,12-11 477 0 0,79-49 967 0 0,-41 33-702 0 0,-50 27-595 0 0,-5 2-55 0 0,-1-3 5 0 0,-1 4-41 0 0,-1-3 28 0 0,1 1-3 0 0,0-4 37 0 0,1 9-103 0 0,-1 0 0 0 0,0-1 0 0 0,1 1 0 0 0,-1 0 0 0 0,1 0 1 0 0,0 0-1 0 0,-1-1 0 0 0,1 1 0 0 0,0 0 0 0 0,0 0 0 0 0,-1 0 0 0 0,1 0 0 0 0,0 0 0 0 0,0 0 0 0 0,0 0 0 0 0,0 1 0 0 0,1-1 1 0 0,-1 0-1 0 0,1 0-15 0 0,20-14 172 0 0,-8 6-70 0 0,-1 0 0 0 0,1 1-1 0 0,1 0 1 0 0,0 1 0 0 0,0 1-1 0 0,8-2-101 0 0,29-5 160 0 0,-5 2-241 0 0,4-3 81 0 0,207-76 1472 0 0,-231 80-1110 0 0,26-5-362 0 0,-6 3 205 0 0,12-6 19 0 0,111-31 320 0 0,-97 31-409 0 0,-18 4 38 0 0,1 2 1 0 0,2 2-174 0 0,11-2 214 0 0,-45 6-210 0 0,0 2 1 0 0,1 1-1 0 0,11 1-4 0 0,-17 1 192 0 0,-1-1 1 0 0,9-2-193 0 0,18-1 96 0 0,-10 1 16 0 0,0-2-1 0 0,0 0 1 0 0,12-6-112 0 0,-43 10 13 0 0,-1 1 1 0 0,0-1 0 0 0,0 1-1 0 0,1-1 1 0 0,-1 0-1 0 0,0 0 1 0 0,-1-1-1 0 0,1 1 1 0 0,1-2-14 0 0,-1 1 17 0 0,0 0 0 0 0,1 1 0 0 0,-1-1 0 0 0,1 1 0 0 0,0 0 0 0 0,2-2-17 0 0,15-4 76 0 0,-6 1-20 0 0,1 1 1 0 0,0 0-1 0 0,14-2-56 0 0,245-40 447 0 0,-121 28-211 0 0,-136 18-213 0 0,0 1 0 0 0,0 1 0 0 0,0 1 0 0 0,0 1 0 0 0,0 0 0 0 0,16 5-23 0 0,6-1 54 0 0,-21-2-32 0 0,10 0 52 0 0,47 1 43 0 0,174 6 23 0 0,-197-9-16 0 0,6-2-124 0 0,-20-1 82 0 0,-1 2-1 0 0,35 5-81 0 0,-54-4 59 0 0,0-1-1 0 0,16-1-58 0 0,22 1 72 0 0,60 4 45 0 0,50 6 30 0 0,-128-9-150 0 0,11 1 59 0 0,52 12 83 0 0,-99-15-147 0 0,-1 0 12 0 0,-1 0-1 0 0,0 0 1 0 0,0 0 0 0 0,0 0 0 0 0,1 0 0 0 0,-1 0 0 0 0,0 0 0 0 0,0 1 0 0 0,0-1 0 0 0,1 0 0 0 0,-1 1 0 0 0,0-1 0 0 0,0 1 0 0 0,0-1 0 0 0,0 1 0 0 0,0-1 0 0 0,0 1 0 0 0,0 0 0 0 0,0 0 0 0 0,0-1 0 0 0,0 2-4 0 0,0-2 3 0 0,-1 1 0 0 0,1-1 0 0 0,0 0 0 0 0,0 1 1 0 0,-1-1-1 0 0,1 0 0 0 0,0 1 0 0 0,0-1 0 0 0,0 0 0 0 0,-1 0 1 0 0,1 0-1 0 0,0 1 0 0 0,0-1 0 0 0,0 0 0 0 0,0 0 0 0 0,0 0-3 0 0,2 0 3 0 0,5 5-6 0 0,-8-5 6 0 0,1 0 0 0 0,-1 1-1 0 0,0-1 1 0 0,1 0 0 0 0,-1 0-1 0 0,1 1 1 0 0,-1-1 0 0 0,1 0-1 0 0,-1 0 1 0 0,0 0 0 0 0,1 1-1 0 0,-1-1 1 0 0,1 0 0 0 0,-1 0-1 0 0,1 0 1 0 0,-1 0 0 0 0,1 0-1 0 0,-1 0 1 0 0,1 0 0 0 0,-1 0-1 0 0,1 0-2 0 0,6 1 9 0 0,0 1-1 0 0,0-1 0 0 0,0 1 1 0 0,0 1-1 0 0,0-1 0 0 0,0 1 0 0 0,-1 1 1 0 0,1-1-1 0 0,5 5-8 0 0,-9-6 0 0 0,-2-1 1 0 0,1 0 0 0 0,-1 0-1 0 0,1 0 1 0 0,-1 0 0 0 0,1-1 0 0 0,0 1 0 0 0,0 0 0 0 0,-1-1 0 0 0,1 1 0 0 0,0-1 0 0 0,0 1 0 0 0,0-1-1 0 0,-1 0 5 0 0,0 0 0 0 0,0 0 0 0 0,0 1 0 0 0,0-1 0 0 0,0 0 0 0 0,0 1 1 0 0,0-1-1 0 0,0 1 0 0 0,0-1 0 0 0,0 1 0 0 0,0-1 0 0 0,0 1 0 0 0,1 0-5 0 0,6 5 40 0 0,3-3-13 0 0,0 0 37 0 0,9-5-48 0 0,6 6-16 0 0,-22-4 0 0 0,-2 0 0 0 0,-1 0 0 0 0,0 0 0 0 0,1 0 0 0 0,-1 0 0 0 0,1 0 0 0 0,-1 1 0 0 0,0-1 0 0 0,1 0 0 0 0,-1 1 0 0 0,0-1 0 0 0,0 1 0 0 0,1-1 0 0 0,0 2 0 0 0,2-1 0 0 0,-4-1 0 0 0,26 17 0 0 0,-4-4 0 0 0,33 18 424 0 0,-53-30-424 0 0,-1-1 0 0 0,1 1 0 0 0,0 0 0 0 0,0 0 0 0 0,-1 0 0 0 0,1 0 0 0 0,-1 0 0 0 0,1 0 0 0 0,-1 0 0 0 0,1 0 0 0 0,-1 0 0 0 0,0 1 0 0 0,1 0 0 0 0,4 4 0 0 0,10 8-13 0 0,-15-13-149 0 0,-1-1-411 0 0,-14-1-2802 0 0,0-1-6622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7.2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43 1840 0 0,'0'0'755'0'0,"0"0"2496"0"0,0 0 1093 0 0,0 0 1660 0 0,1-3-3309 0 0,0 2-2216 0 0,0 0 0 0 0,1 0 1 0 0,-1 0-1 0 0,1 0 0 0 0,-1 0 0 0 0,1 0 1 0 0,0 0-1 0 0,-1 0 0 0 0,1 0 1 0 0,0 1-1 0 0,-1-1 0 0 0,3 0-479 0 0,27-5 1362 0 0,-17 3-794 0 0,5-2-256 0 0,42-8 77 0 0,-60 13-598 0 0,-1 0 0 0 0,1 0 0 0 0,0 0 0 0 0,0 0 0 0 0,0 0 0 0 0,-1 0 0 0 0,1 0-1 0 0,0 0 1 0 0,0 0 0 0 0,-1 0 0 0 0,1 0 0 0 0,0 0 0 0 0,0 0 0 0 0,0 1 0 0 0,-1-1 0 0 0,1 0 0 0 0,0 1-1 0 0,-1-1 1 0 0,1 0 0 0 0,0 1 0 0 0,-1-1 0 0 0,1 1 0 0 0,0 0 209 0 0,2 6-8238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7.6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14 8288 0 0,'0'0'381'0'0,"0"0"-6"0"0,9 0-89 0 0,-6 0 29 0 0,-1 0 0 0 0,1 0 0 0 0,0 0 0 0 0,0-1 0 0 0,-1 1 0 0 0,1 0 0 0 0,0-1 0 0 0,-1 0 0 0 0,1 0 1 0 0,-1 0-1 0 0,1 0 0 0 0,-1 0 0 0 0,1-1 0 0 0,-1 1 0 0 0,1-1-315 0 0,-2 1 1000 0 0,-1 1 0 0 0,0 0-62 0 0,0 0-258 0 0,0 0-116 0 0,0 0-20 0 0,0 0 24 0 0,-2 0-371 0 0,0 0 0 0 0,0 0 0 0 0,0 0 0 0 0,0 0 0 0 0,0 0 0 0 0,0 0 1 0 0,0 0-1 0 0,0 1 0 0 0,1-1 0 0 0,-1 1 0 0 0,0 0 0 0 0,0-1 0 0 0,0 1 0 0 0,1 0 0 0 0,-1 0 0 0 0,0 0 0 0 0,1 0 0 0 0,-1 0-197 0 0,-26 24 304 0 0,27-25-278 0 0,-2 3-24 0 0,1 1 0 0 0,-1-1-1 0 0,0 1 1 0 0,1-1 0 0 0,0 1 0 0 0,0 0-1 0 0,0 0 1 0 0,0 0 0 0 0,1 0-1 0 0,-1 0 1 0 0,1 0 0 0 0,0 0 0 0 0,1 1-1 0 0,-1-1 1 0 0,1 0 0 0 0,-1 0-1 0 0,1 1 1 0 0,0-1 0 0 0,1 0 0 0 0,-1 1-1 0 0,1-1 1 0 0,0 0 0 0 0,0 0-1 0 0,0 1 1 0 0,1-1 0 0 0,-1 0 0 0 0,1 0-1 0 0,2 2-1 0 0,-2-2-9 0 0,0 0-1 0 0,1-1 1 0 0,-1 1-1 0 0,1-1 0 0 0,0 0 1 0 0,0 0-1 0 0,0 0 1 0 0,0 0-1 0 0,0-1 0 0 0,1 1 1 0 0,0-1-1 0 0,1 1 10 0 0,-3-2-5 0 0,1 0 1 0 0,-1 0-1 0 0,1 0 0 0 0,-1 0 0 0 0,1-1 0 0 0,0 1 0 0 0,-1-1 1 0 0,1 0-1 0 0,0 0 0 0 0,-1 0 0 0 0,1 0 0 0 0,0 0 0 0 0,-1 0 0 0 0,1-1 1 0 0,-1 0-1 0 0,1 1 0 0 0,0-1 0 0 0,-1 0 0 0 0,0 0 0 0 0,3-1 5 0 0,-1-1-233 0 0,0-1 0 0 0,0 1 0 0 0,0-1 0 0 0,0 1 0 0 0,0-1 0 0 0,-1-1-1 0 0,0 1 1 0 0,0 0 0 0 0,0-1 0 0 0,0 1 0 0 0,-1-1 0 0 0,0 0 0 0 0,1-3 233 0 0,-1 1-1572 0 0,-4-1-18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7.9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0 7832 0 0,'0'0'602'0'0,"-2"1"-1134"0"0,-6 2 10163 0 0,6-3-9421 0 0,1 0 1 0 0,0 0-1 0 0,0 0 1 0 0,0 1-1 0 0,0-1 1 0 0,-1 0-1 0 0,1 1 0 0 0,0-1 1 0 0,0 1-1 0 0,0-1 1 0 0,0 1-1 0 0,0-1 1 0 0,0 1-1 0 0,0 0 1 0 0,0-1-1 0 0,0 1 1 0 0,0 0-1 0 0,1 0 0 0 0,-1 0 1 0 0,0 0-211 0 0,-1 1 276 0 0,0 1 0 0 0,1 0 0 0 0,-1-1-1 0 0,1 1 1 0 0,0 0 0 0 0,0 0 0 0 0,0 0 0 0 0,0 1-276 0 0,-1 6 424 0 0,0 0 0 0 0,1 0 0 0 0,0 0 0 0 0,1 6-424 0 0,0 10 337 0 0,-1-1-43 0 0,2-1 0 0 0,0 0 1 0 0,4 13-295 0 0,0 0 332 0 0,-3-22-236 0 0,0-1 0 0 0,1 0-1 0 0,2 9-95 0 0,-3-19-36 0 0,5 19-108 0 0,1-1-1 0 0,1 0 1 0 0,9 16 144 0 0,-8-15-3 0 0,-9-19 13 0 0,1 0-1 0 0,-1 0 0 0 0,1 0 1 0 0,1 0-1 0 0,-1 0 1 0 0,1 0-10 0 0,-3-3-833 0 0,2 2 2357 0 0,-1-2-4492 0 0,-1 1-4663 0 0,0-2 222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8.6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112 1 7368 0 0,'0'0'568'0'0,"0"0"-198"0"0,0 0 561 0 0,0 0 278 0 0,0 0 58 0 0,0 0-23 0 0,-15 5 2862 0 0,6 2-3846 0 0,0 1 0 0 0,0 0 0 0 0,1 0 0 0 0,0 1 0 0 0,1 0 0 0 0,0 1 0 0 0,0-1 0 0 0,1 1 0 0 0,0 1 0 0 0,-4 9-260 0 0,8-16 10 0 0,0 0-1 0 0,1 0 0 0 0,0 1 1 0 0,0-1-1 0 0,0 0 0 0 0,0 1 0 0 0,0-1 1 0 0,1 1-1 0 0,0-1 0 0 0,0 1 1 0 0,0-1-1 0 0,1 1 0 0 0,-1-1 1 0 0,1 0-1 0 0,0 1 0 0 0,0-1 0 0 0,1 0 1 0 0,-1 1-1 0 0,1-1 0 0 0,0 0 1 0 0,0 0-1 0 0,2 2-9 0 0,-1-1-21 0 0,1-1 0 0 0,0 0 0 0 0,-1 1-1 0 0,1-1 1 0 0,1-1 0 0 0,-1 1 0 0 0,0 0 0 0 0,1-1 0 0 0,0 0 0 0 0,0 0 0 0 0,0-1-1 0 0,0 1 1 0 0,0-1 0 0 0,1 0 0 0 0,-1 0 0 0 0,1-1 0 0 0,4 1 21 0 0,-10-2-22 0 0,15 3-1248 0 0,0-2-1 0 0,8 1 1271 0 0,-9-2-6162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9.0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174 20 7368 0 0,'0'-1'195'0'0,"0"0"-157"0"0,0 1 0 0 0,0-1 1 0 0,0 1-1 0 0,0-1 0 0 0,0 1 0 0 0,0 0 1 0 0,0-1-1 0 0,0 1 0 0 0,0-1 0 0 0,0 1 1 0 0,0-1-1 0 0,0 1 0 0 0,-1-1 0 0 0,1 1 1 0 0,0 0-1 0 0,0-1 0 0 0,0 1 0 0 0,-1 0 0 0 0,1-1 1 0 0,0 1-1 0 0,-1-1 0 0 0,1 1 0 0 0,-1 0-38 0 0,1-1 1639 0 0,-11-5 4871 0 0,9 5-6400 0 0,0 1 0 0 0,0 0 0 0 0,0-1 0 0 0,-1 1 0 0 0,1 0 0 0 0,0 0 0 0 0,0 0-1 0 0,0 1 1 0 0,-1-1 0 0 0,1 0 0 0 0,0 1 0 0 0,0 0 0 0 0,0-1 0 0 0,0 1-1 0 0,0 0 1 0 0,0 0 0 0 0,0 0 0 0 0,0 0 0 0 0,0 0 0 0 0,-1 2-110 0 0,-6 4 914 0 0,0 1 0 0 0,0 0 0 0 0,-5 7-914 0 0,-15 13 988 0 0,22-23-1280 0 0,-1-1 0 0 0,0 1-1 0 0,-4 0 293 0 0,3 0-147 0 0,22-3-133 0 0,-6 1 208 0 0,9-3-46 0 0,3-1 47 0 0,-1 2 0 0 0,1 0 0 0 0,-1 1 0 0 0,8 2 71 0 0,-10 0-48 0 0,-6-1 92 0 0,-1-1 0 0 0,1 0 0 0 0,0-1 0 0 0,2 0-44 0 0,-11-1 9 0 0,-1 0 0 0 0,1 0-1 0 0,-1 0 1 0 0,1 0 0 0 0,0 0 0 0 0,-1 0 0 0 0,1 1 0 0 0,-1-1 0 0 0,1 0 0 0 0,-1 0 0 0 0,1 0 0 0 0,-1 1 0 0 0,1-1-1 0 0,-1 0 1 0 0,1 1 0 0 0,-1-1 0 0 0,1 1 0 0 0,-1-1 0 0 0,1 0 0 0 0,-1 1 0 0 0,0-1 0 0 0,1 1 0 0 0,-1-1 0 0 0,0 1 0 0 0,1-1-1 0 0,-1 1 1 0 0,0-1 0 0 0,0 1 0 0 0,0-1 0 0 0,1 1 0 0 0,-1 0 0 0 0,0-1 0 0 0,0 1 0 0 0,0-1 0 0 0,0 1 0 0 0,0-1 0 0 0,0 1-1 0 0,0 0 1 0 0,0-1 0 0 0,0 1 0 0 0,0 0-9 0 0,-1 0 49 0 0,1 1-1 0 0,0-1 1 0 0,0 1 0 0 0,-1-1-1 0 0,1 0 1 0 0,0 1-1 0 0,-1-1 1 0 0,0 1 0 0 0,1-1-1 0 0,-1 0 1 0 0,0 1-1 0 0,0-1 1 0 0,0 0 0 0 0,1 0-1 0 0,-2 1-48 0 0,-5 3 501 0 0,0 0 0 0 0,0 0 0 0 0,-1-1 0 0 0,-5 3-501 0 0,-1-1-3098 0 0,13-6-4483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59.4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37 1376 0 0,'1'-2'62'0'0,"-1"0"1"0"0,1 0-1 0 0,0 0 1 0 0,0 0-1 0 0,0 0 0 0 0,0 0 1 0 0,0 0-1 0 0,1 0 1 0 0,-1 0-1 0 0,1 1 0 0 0,-1-1 1 0 0,1 0-1 0 0,0 0-62 0 0,0 1 627 0 0,0 0-1 0 0,0-1 1 0 0,0 1-1 0 0,1 0 1 0 0,-1 1-1 0 0,0-1 1 0 0,0 0 0 0 0,1 1-1 0 0,-1-1 1 0 0,0 1-1 0 0,1 0 1 0 0,-1-1-1 0 0,0 1 1 0 0,1 0-1 0 0,-1 1 1 0 0,0-1-1 0 0,2 0-626 0 0,1 1 1240 0 0,1 1 0 0 0,-1-1-1 0 0,0 1 1 0 0,0 0 0 0 0,0 0-1 0 0,0 0 1 0 0,0 1 0 0 0,0 0-1240 0 0,19 16-493 0 0,-15-10 1061 0 0,0 1 0 0 0,-1 0 0 0 0,0 0 0 0 0,-1 1-1 0 0,-1 0 1 0 0,1 1 0 0 0,-2-1 0 0 0,4 10-568 0 0,-6-14 57 0 0,-1 0-1 0 0,0 1 1 0 0,0-1 0 0 0,-1 1 0 0 0,1 0 0 0 0,-2-1-1 0 0,1 1 1 0 0,-1 0 0 0 0,0-1 0 0 0,-1 1 0 0 0,0 0-1 0 0,0-1 1 0 0,0 1 0 0 0,-1-1 0 0 0,-1 3-57 0 0,-4 6 343 0 0,0 0 0 0 0,-1-1 0 0 0,-1 0 0 0 0,0 0-1 0 0,-3 2-342 0 0,-20 24-315 0 0,-4 0-3637 0 0,30-35 1702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08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 4144 0 0,'0'0'319'0'0,"0"0"-7"0"0,0 0 751 0 0,0-2 355 0 0,1 1-1098 0 0,-1 1-1 0 0,0-1 1 0 0,0 1 0 0 0,0 0 0 0 0,0-1-1 0 0,0 1 1 0 0,1-1 0 0 0,-1 1 0 0 0,0-1 0 0 0,0 1-1 0 0,1 0 1 0 0,-1-1 0 0 0,0 1 0 0 0,1-1 0 0 0,-1 1-1 0 0,0 0 1 0 0,1-1 0 0 0,-1 1 0 0 0,0 0 0 0 0,1 0-1 0 0,-1-1 1 0 0,1 1 0 0 0,-1 0 0 0 0,1 0-1 0 0,-1 0 1 0 0,0-1 0 0 0,1 1 0 0 0,-1 0 0 0 0,1 0-320 0 0,8 3 5174 0 0,-1 2-6655 0 0,-5-2 1684 0 0,0-1-1 0 0,-1 0 1 0 0,1 1-1 0 0,-1-1 1 0 0,1 1-1 0 0,-1 0 1 0 0,0 0-1 0 0,1 2-202 0 0,-2-4 32 0 0,-1 0 0 0 0,0-1 0 0 0,1 1-1 0 0,-1 0 1 0 0,0-1 0 0 0,0 1 0 0 0,0 0 0 0 0,0-1-1 0 0,0 1 1 0 0,1 0 0 0 0,-1-1 0 0 0,0 1-1 0 0,0 0 1 0 0,-1 0 0 0 0,1-1 0 0 0,0 1-1 0 0,0 0 1 0 0,0-1 0 0 0,0 1 0 0 0,-1 0 0 0 0,1-1-1 0 0,0 1 1 0 0,-1 0 0 0 0,1-1 0 0 0,0 1-1 0 0,-1-1 1 0 0,1 1 0 0 0,-1 0 0 0 0,1-1 0 0 0,-1 1-1 0 0,1-1 1 0 0,-1 1-32 0 0,-6 12 487 0 0,4-2-471 0 0,1 0 0 0 0,1 1-1 0 0,0-1 1 0 0,1 1-1 0 0,0 0 1 0 0,1-1 0 0 0,0 1-1 0 0,1-1 1 0 0,0 0 0 0 0,1 1-1 0 0,4 9-15 0 0,12 15-224 0 0,-18-35-944 0 0,-1-1-425 0 0,0 0-86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09.1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10512 0 0,'0'0'480'0'0,"0"0"-11"0"0,0 0-114 0 0,0 0 631 0 0,0 0 314 0 0,0 0 63 0 0,1 2-69 0 0,15 31 1720 0 0,-8-14-2213 0 0,1-1 1 0 0,-2 1-1 0 0,0 2-801 0 0,21 94 998 0 0,-19-87-847 0 0,-6-19-482 0 0,0 0 0 0 0,-1 0 0 0 0,1 8 331 0 0,1-2-5387 0 0,2-2-1887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2.3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34 10592 0 0,'0'0'818'0'0,"0"0"-475"0"0,0 0-19 0 0,-6 11 937 0 0,5-10-1150 0 0,0 1 381 0 0,0 1 1 0 0,0 0 0 0 0,0-1-1 0 0,0 1 1 0 0,0 0-1 0 0,1 0 1 0 0,-1 2-493 0 0,2-6 243 0 0,0 0 0 0 0,-1 0 0 0 0,1 0 0 0 0,0 1 0 0 0,0-1 0 0 0,0 0 0 0 0,0 1 0 0 0,1-1 0 0 0,-1 1 0 0 0,0-1 0 0 0,0 1 0 0 0,0 0 0 0 0,0-1 0 0 0,0 1 0 0 0,1 0 0 0 0,-1 0 0 0 0,1 0-243 0 0,9-3 1281 0 0,-9 2-1160 0 0,0 1 1 0 0,-1 0 0 0 0,1-1-1 0 0,0 1 1 0 0,0 0 0 0 0,0 0 0 0 0,0 0-1 0 0,0 0 1 0 0,0 1 0 0 0,0-1-1 0 0,0 0 1 0 0,0 1 0 0 0,1 0-122 0 0,0 0 116 0 0,-1 0 0 0 0,1-1 0 0 0,-1 1-1 0 0,1-1 1 0 0,0 0 0 0 0,-1 0 0 0 0,1 0 0 0 0,-1 0 0 0 0,1 0 0 0 0,0 0-116 0 0,131-41 2837 0 0,-115 33-2497 0 0,-18 8-329 0 0,-1 0 0 0 0,1 0-1 0 0,-1 0 1 0 0,1-1 0 0 0,-1 1-1 0 0,1 0 1 0 0,-1 0 0 0 0,1-1-1 0 0,-1 1 1 0 0,1 0 0 0 0,-1-1-1 0 0,0 1 1 0 0,1 0-1 0 0,-1-1 1 0 0,1 1 0 0 0,-1-1-1 0 0,0 1 1 0 0,0 0 0 0 0,1-1-1 0 0,-1 1 1 0 0,0-1 0 0 0,0 1-1 0 0,1-1 1 0 0,-1 1 0 0 0,0-1-1 0 0,0 1 1 0 0,0-1 0 0 0,0 0-1 0 0,0 0-10 0 0,0 1-69 0 0,0 0 1 0 0,0 0-147 0 0,0 0-632 0 0,0 0-280 0 0,0 0-52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2.8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5 13680 0 0,'0'0'628'0'0,"0"0"-18"0"0,-10-4 1885 0 0,7 12-1145 0 0,1 1 1 0 0,0 0-1 0 0,-1 6-1350 0 0,-1 4 933 0 0,-1 5-564 0 0,0 0 1 0 0,2 0-1 0 0,1 1 1 0 0,0-1 0 0 0,2 14-370 0 0,1-26 46 0 0,0 2 55 0 0,0 0-1 0 0,1 0 1 0 0,1 6-101 0 0,-1-16 16 0 0,-1 0 0 0 0,0 0 0 0 0,1 1 0 0 0,0-1 1 0 0,0 0-1 0 0,0-1 0 0 0,0 1 0 0 0,0 0 0 0 0,1-1 1 0 0,0 1-1 0 0,0-1 0 0 0,0 0 0 0 0,0 0-16 0 0,4 4-11 0 0,-6-6-135 0 0,1 1 0 0 0,-1-1 0 0 0,0 1 0 0 0,1-1-1 0 0,0 0 1 0 0,-1 0 0 0 0,1 0 0 0 0,0 0 0 0 0,-1 0 0 0 0,1 0-1 0 0,0 0 1 0 0,0 0 0 0 0,0-1 0 0 0,0 1 0 0 0,0-1 0 0 0,-1 1-1 0 0,2-1 147 0 0,3 3-3508 0 0,-2-2 1500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1.0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1376 0 0,'0'0'65'0'0,"0"0"362"0"0,0 0 1494 0 0,0 0 650 0 0,0 0 134 0 0,0 2-238 0 0,4 48 2334 0 0,1-24-3651 0 0,0-4-804 0 0,2 18 74 0 0,-3-1 58 0 0,4 14-478 0 0,-2-15 335 0 0,1 21-335 0 0,-4-13 353 0 0,10 44-353 0 0,-3-21 420 0 0,-2 22-420 0 0,2 24 358 0 0,25 213 340 0 0,-17-199-594 0 0,-8-65-36 0 0,-2 10-68 0 0,-3-27 23 0 0,-3-28 24 0 0,0-1 1 0 0,-1 7-48 0 0,1 9 119 0 0,3 20-119 0 0,-1-21 105 0 0,-1 19-105 0 0,-3 399 1418 0 0,-1-449-1414 0 0,1 0-1 0 0,0 0 0 0 0,-1 0 1 0 0,1 0-1 0 0,-1 0 1 0 0,0 0-1 0 0,0 0 0 0 0,1 0 1 0 0,-2 1-4 0 0,1-2 3 0 0,0 1 0 0 0,1-1 0 0 0,-1 1 1 0 0,0 0-1 0 0,1 0 0 0 0,-1-1 1 0 0,1 1-1 0 0,-1 0 0 0 0,1 0 0 0 0,0-1 1 0 0,0 1-1 0 0,0 0 0 0 0,0 0 0 0 0,0 0-3 0 0,1 8 46 0 0,0-1 0 0 0,0 1-1 0 0,-1 3-45 0 0,0-13 1 0 0,1 3 63 0 0,6 2 4 0 0,-5-3-22 0 0,-2-2-99 0 0,0-2-103 0 0,0-2-35 0 0,0 1 67 0 0,0 1 1 0 0,0 0 0 0 0,0-1 0 0 0,0 1-1 0 0,0 0 1 0 0,0-1 0 0 0,-1 1 0 0 0,1 0-1 0 0,-1 0 1 0 0,0-1 123 0 0,-2-2-225 0 0,2 3 67 0 0,0 1 0 0 0,0 0 0 0 0,1-1 0 0 0,-1 1 0 0 0,0-1 0 0 0,1 1 1 0 0,-1 0-1 0 0,1-1 0 0 0,-1 1 0 0 0,1-1 0 0 0,0 0 0 0 0,0 1 0 0 0,-1-1 0 0 0,1 0 158 0 0,0-15-2091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3.2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27 16847 0 0,'0'0'382'0'0,"0"0"54"0"0,-2 9 434 0 0,-2 16-710 0 0,4-25-148 0 0,0 0 0 0 0,0 0-1 0 0,0 0 1 0 0,0 0-1 0 0,0 0 1 0 0,0 0-1 0 0,0 1 1 0 0,0-1-1 0 0,0 0 1 0 0,0 0-1 0 0,0 0 1 0 0,0 0 0 0 0,0 0-1 0 0,0 1 1 0 0,0-1-1 0 0,0 0 1 0 0,0 0-1 0 0,0 0 1 0 0,0 0-1 0 0,0 0 1 0 0,0 1-1 0 0,0-1 1 0 0,0 0 0 0 0,0 0-1 0 0,0 0 1 0 0,0 0-1 0 0,0 0 1 0 0,0 0-1 0 0,-1 0 1 0 0,1 1-1 0 0,0-1 1 0 0,0 0-1 0 0,0 0 1 0 0,0 0 0 0 0,0 0-1 0 0,0 0 1 0 0,0 0-1 0 0,-1 0 1 0 0,1 0-1 0 0,0 0 1 0 0,0 0-1 0 0,0 0 1 0 0,0 0-1 0 0,0 0 1 0 0,-1 1 0 0 0,1-1-1 0 0,0 0 1 0 0,0 0-1 0 0,0 0 1 0 0,0 0-1 0 0,0-1 1 0 0,0 1-1 0 0,-1 0 1 0 0,1 0-1 0 0,0 0 1 0 0,0 0 0 0 0,0 0-1 0 0,0 0 1 0 0,0 0-1 0 0,-1 0 1 0 0,1 0-1 0 0,0 0-11 0 0,-4-8 1036 0 0,2 6 728 0 0,0 19-1337 0 0,0-1 1 0 0,0 1-1 0 0,2 0 0 0 0,0-1 0 0 0,3 15-427 0 0,0-1 196 0 0,-3-29-196 0 0,1 6-17 0 0,0 0-1 0 0,0-1 1 0 0,1 1-1 0 0,0 1 18 0 0,-1-6-8 0 0,0 0 0 0 0,0 1 0 0 0,0-1-1 0 0,1 0 1 0 0,-1 0 0 0 0,0 0 0 0 0,1 0 0 0 0,0 0 0 0 0,-1 0 0 0 0,1-1 0 0 0,0 1-1 0 0,0 0 1 0 0,0-1 8 0 0,-1 0-20 0 0,0 0-1 0 0,0-1 0 0 0,1 1 1 0 0,-1 0-1 0 0,0-1 1 0 0,0 1-1 0 0,0-1 0 0 0,0 0 1 0 0,0 1-1 0 0,0-1 1 0 0,1 0-1 0 0,-1 0 0 0 0,0 0 1 0 0,0 0-1 0 0,1 0 1 0 0,-1 0-1 0 0,0 0 0 0 0,0 0 1 0 0,0 0-1 0 0,1 0 21 0 0,0-1-31 0 0,0 0 0 0 0,0 0 0 0 0,-1 0 0 0 0,1 0 0 0 0,0 0 0 0 0,0 0 0 0 0,-1 0 0 0 0,1-1 0 0 0,0 1 0 0 0,-1-1 0 0 0,0 1 0 0 0,1-1 31 0 0,4-5 45 0 0,0-1 0 0 0,0 1 0 0 0,-1-1 0 0 0,0-1 0 0 0,0 1 0 0 0,-1-1 0 0 0,0 1 0 0 0,0-1 0 0 0,-1-1-1 0 0,0 1 1 0 0,-1 0 0 0 0,0-1 0 0 0,-1 1 0 0 0,0-1 0 0 0,0 1 0 0 0,-1-11-45 0 0,0 17 54 0 0,-1 0-1 0 0,0-1 1 0 0,0 1 0 0 0,0 0-1 0 0,0-1 1 0 0,0 1 0 0 0,-1 0-1 0 0,1 0 1 0 0,-1 0 0 0 0,0 0-1 0 0,0 0 1 0 0,0 1 0 0 0,0-1-1 0 0,-1 0 1 0 0,1 1 0 0 0,-1 0-1 0 0,-2-2-53 0 0,-9-10 280 0 0,13 13-267 0 0,-1-1-18 0 0,0-1-1 0 0,0 1 1 0 0,0 0 0 0 0,-1-1-1 0 0,1 1 1 0 0,-1 0 0 0 0,0 1-1 0 0,1-1 1 0 0,-1 0 0 0 0,0 1 0 0 0,-1-1 5 0 0,4 2-216 0 0,0 0 6 0 0,0 0-79 0 0,0 8-1120 0 0,3 0-402 0 0,2 0-3473 0 0,1-1-1714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3.6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15984 0 0,'0'0'729'0'0,"0"0"-13"0"0,4 1 5320 0 0,14 6-5096 0 0,-6 1-1573 0 0,-10-6-6545 0 0,-2-2 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3.9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11976 0 0,'-2'17'1473'0'0,"2"-16"-474"0"0,0-1 327 0 0,0 0 61 0 0,16 2 2287 0 0,-13-1-3566 0 0,-1-1-1 0 0,0 0 1 0 0,1 1 0 0 0,-1-1 0 0 0,0 0 0 0 0,1 0 0 0 0,-1 0 0 0 0,0 0 0 0 0,1-1-108 0 0,2 0 117 0 0,9-2-35 0 0,1 0-1 0 0,-1 0 0 0 0,12 1-81 0 0,-17 0-1966 0 0,-7 0-68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4.4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 14 7832 0 0,'-4'-14'602'0'0,"4"14"-529"0"0,0 0 0 0 0,-1 0 0 0 0,1 0 0 0 0,0 0 0 0 0,0 0 0 0 0,-1 1 0 0 0,1-1-1 0 0,0 0 1 0 0,0 0 0 0 0,0 0 0 0 0,-1 0 0 0 0,1 0 0 0 0,0 0 0 0 0,0 1-1 0 0,0-1 1 0 0,-1 0 0 0 0,1 0 0 0 0,0 0 0 0 0,0 1 0 0 0,0-1 0 0 0,0 0 0 0 0,0 0-1 0 0,-1 0 1 0 0,1 1 0 0 0,0-1 0 0 0,0 0 0 0 0,0 0 0 0 0,0 1 0 0 0,0-1 0 0 0,0 0-1 0 0,0 0 1 0 0,0 1 0 0 0,0-1-73 0 0,-6 11 3123 0 0,-10 24 2329 0 0,8-20-5329 0 0,-1-1-1 0 0,-5 6-122 0 0,14-20 14 0 0,0 0 0 0 0,0 0-1 0 0,0 0 1 0 0,0 0-1 0 0,0 0 1 0 0,-1 1-1 0 0,1-1 1 0 0,0 0-1 0 0,0 0 1 0 0,0 0-1 0 0,0 0 1 0 0,0 0 0 0 0,0 0-1 0 0,0 1 1 0 0,0-1-1 0 0,0 0 1 0 0,0 0-1 0 0,0 0 1 0 0,0 0-1 0 0,0 0 1 0 0,0 0-1 0 0,0 0 1 0 0,0 1 0 0 0,0-1-1 0 0,0 0 1 0 0,0 0-1 0 0,0 0 1 0 0,1 0-1 0 0,-1 0 1 0 0,0 0-1 0 0,0 0 1 0 0,0 0 0 0 0,0 1-1 0 0,0-1 1 0 0,0 0-1 0 0,0 0 1 0 0,0 0-1 0 0,0 0 1 0 0,0 0-1 0 0,1 0 1 0 0,-1 0-1 0 0,0 0 1 0 0,0 0 0 0 0,0 0-1 0 0,0 0 1 0 0,0 0-1 0 0,0 0 1 0 0,0 0-1 0 0,1 0 1 0 0,-1 0-1 0 0,0 0 1 0 0,0 0-1 0 0,0 0-13 0 0,12 2 223 0 0,13-4-56 0 0,-18 1-141 0 0,17-3 36 0 0,0 2 0 0 0,5 0-62 0 0,-26 2 41 0 0,0 1 0 0 0,0-1 1 0 0,-1 1-1 0 0,1 0 0 0 0,0 0 1 0 0,0 0-1 0 0,2 2-41 0 0,3 0 161 0 0,-6-2-52 0 0,0-1 0 0 0,0 1 1 0 0,0 0-1 0 0,0 0 0 0 0,0 1 0 0 0,0-1 0 0 0,0 0 0 0 0,-1 1 0 0 0,1-1 0 0 0,0 1 0 0 0,-1 0 0 0 0,1-1 0 0 0,-1 1 0 0 0,0 0 0 0 0,1 0 1 0 0,-1 0-1 0 0,0 0 0 0 0,0 0 0 0 0,0 0 0 0 0,-1 0 0 0 0,1 0 0 0 0,0 1 0 0 0,-1-1 0 0 0,1 0 0 0 0,-1 0 0 0 0,0 1 0 0 0,0-1 0 0 0,0 0 0 0 0,0 2-109 0 0,0 1 255 0 0,-1 1-1 0 0,0 0 0 0 0,0 0 0 0 0,0-1 1 0 0,-1 1-1 0 0,0-1 0 0 0,0 1 0 0 0,-1-1 1 0 0,1 0-1 0 0,-1 0 0 0 0,0 0-254 0 0,-2 3 96 0 0,0-1 0 0 0,-1-1 0 0 0,-4 5-96 0 0,8-9-127 0 0,0-1 0 0 0,0 0 0 0 0,0 0 0 0 0,0 0 0 0 0,0 0 0 0 0,0 0 0 0 0,0 0 0 0 0,0-1 0 0 0,0 1 0 0 0,0-1 0 0 0,-1 0 0 0 0,1 1 0 0 0,0-1 0 0 0,0 0 0 0 0,0 0 0 0 0,-1 0 0 0 0,1-1 0 0 0,0 1 0 0 0,-1-1 127 0 0,-4 0-697 0 0,1 0 0 0 0,0-1 0 0 0,-1 0 1 0 0,1-1-1 0 0,-5-2 697 0 0,0 0-2143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5.2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38 9416 0 0,'-1'6'375'0'0,"4"-1"4264"0"0,5-4-96 0 0,-1-5-4339 0 0,1 1 330 0 0,1-1 1 0 0,0 2 0 0 0,0-1-1 0 0,0 1 1 0 0,0 0 0 0 0,1 1-1 0 0,2 0-534 0 0,12-3 500 0 0,8-1-198 0 0,-9 2-186 0 0,0-2 1 0 0,18-5-117 0 0,-41 10-80 0 0,0 0-68 0 0,0 0-20 0 0,0 0-7 0 0,0 0-127 0 0,0 0-533 0 0,0 0-233 0 0,0 0-1217 0 0,-4 0-4688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5.5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9 7832 0 0,'-1'-1'367'0'0,"-3"-4"-70"0"0,4 3 1379 0 0,0 2-1370 0 0,-1 0 0 0 0,1 0-1 0 0,-1 0 1 0 0,1 0 0 0 0,-1 0 0 0 0,1 0 0 0 0,-1 0 0 0 0,1 0 0 0 0,-1 0 0 0 0,1 1 0 0 0,-1-1 0 0 0,1 0 0 0 0,-1 0 0 0 0,1 1 0 0 0,-1-1 0 0 0,1 0 0 0 0,-1 1 0 0 0,1-1-1 0 0,0 0 1 0 0,-1 1 0 0 0,1-1 0 0 0,0 1 0 0 0,-1-1 0 0 0,1 1-306 0 0,-1 0 284 0 0,1 0 1 0 0,-1 1-1 0 0,1-1 0 0 0,-1 0 0 0 0,1 0 1 0 0,0 1-1 0 0,0-1 0 0 0,0 0 0 0 0,0 1 1 0 0,0 0-285 0 0,0 6 55 0 0,1 0 0 0 0,1 0 0 0 0,1 6-55 0 0,-1-4 621 0 0,15 87 19 0 0,-5-16-176 0 0,-3-24-115 0 0,-3-19-106 0 0,-1 3 11 0 0,-5-40-188 0 0,-4 5-2546 0 0,4-6 608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6.4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8264 0 0,'0'0'374'0'0,"0"0"0"0"0,0 0-65 0 0,0 0 618 0 0,0 0 294 0 0,0 0 56 0 0,0 0-30 0 0,0 0-194 0 0,0 18 2426 0 0,1 3-2272 0 0,1-1 0 0 0,3 12-1207 0 0,2 21 336 0 0,6 124 42 0 0,-12-155-317 0 0,3 16 6 0 0,-3-18-214 0 0,-1-17 113 0 0,-1-1-1 0 0,1 0 0 0 0,0 1 1 0 0,1-1-1 0 0,-1 1 0 0 0,0-1 0 0 0,1 2 35 0 0,0 5-165 0 0,-2-8 137 0 0,1-1-1 0 0,0 1 1 0 0,0-1-1 0 0,0 1 1 0 0,0-1 0 0 0,0 0-1 0 0,0 1 1 0 0,0-1-1 0 0,0 1 1 0 0,1-1-1 0 0,-1 1 1 0 0,0-1-1 0 0,0 1 1 0 0,0-1-1 0 0,0 1 1 0 0,1-1-1 0 0,-1 1 1 0 0,0-1-1 0 0,0 0 1 0 0,1 1 28 0 0,0 0-363 0 0,-1-1-12 0 0,0 0-215 0 0,0 0-902 0 0,0 0-385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6.7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135 4 8144 0 0,'10'-3'888'0'0,"-3"2"-212"0"0,-7 1-563 0 0,0 1 0 0 0,1-1 1 0 0,-1 0-1 0 0,0 1 0 0 0,0-1 1 0 0,0 0-1 0 0,1 0 0 0 0,-1 1 0 0 0,0-1 1 0 0,0 0-1 0 0,0 1 0 0 0,0-1 1 0 0,1 0-1 0 0,-1 1 0 0 0,0-1 0 0 0,0 0 1 0 0,0 1-1 0 0,0-1 0 0 0,0 0 1 0 0,0 1-1 0 0,0-1 0 0 0,0 0 0 0 0,0 1 1 0 0,0-1-114 0 0,-4 20 4645 0 0,4-18-4358 0 0,-3 7 192 0 0,-1 1-1 0 0,1-1 0 0 0,-1 0 0 0 0,-1-1 0 0 0,0 1 0 0 0,0-1 0 0 0,0 0 0 0 0,-1 0 0 0 0,-1 0-478 0 0,-12 13 21 0 0,0-2-1 0 0,-14 11-20 0 0,12-11-1952 0 0,10-7-2231 0 0,11-12 4086 0 0,0 0 1 0 0,0 0 0 0 0,0 0-1 0 0,0-1 1 0 0,1 1 0 0 0,-1 0-1 0 0,0 0 1 0 0,0 0 0 0 0,0 0 0 0 0,1 0-1 0 0,-1 0 1 0 0,0 0 0 0 0,0 0-1 0 0,0 0 1 0 0,0 0 0 0 0,1 0 0 0 0,-1 0-1 0 0,0 0 1 0 0,0-1 0 0 0,0 2-1 0 0,1-1 1 0 0,-1 0 0 0 0,0 0 0 0 0,0 0-1 0 0,0 0 1 0 0,1 0 0 0 0,-1 0-1 0 0,0 0 1 0 0,0 0 0 0 0,0 0 0 0 0,1 0-1 0 0,-1 0 1 0 0,0 0 0 0 0,0 0-1 0 0,0 1 1 0 0,0-1 0 0 0,1 0 0 0 0,-1 0-1 0 0,0 0 1 0 0,0 0 0 0 0,0 0-1 0 0,0 1 1 0 0,0-1 0 0 0,0 0 0 0 0,0 0-1 0 0,1 0 1 0 0,-1 1 0 0 0,0-1-1 0 0,0 0 1 0 0,0 0 0 0 0,0 0-1 0 0,0 1 1 0 0,0-1 0 0 0,0 0 0 0 0,0 0-1 0 0,0 0 1 0 0,0 1 0 0 0,0-1-1 0 0,0 0 1 0 0,0 0 0 0 0,0 0 0 0 0,0 1-1 0 0,0-1 1 0 0,0 0 96 0 0,1-2 30 0 0,1 1 0 0 0,-1 0-1 0 0,1-1 1 0 0,0 1 0 0 0,0 0 0 0 0,0 0-1 0 0,0 0 1 0 0,0 0 0 0 0,0 0 0 0 0,1 0-30 0 0,-2 1 140 0 0,0 0-1 0 0,0 0 1 0 0,0 0 0 0 0,0 0 0 0 0,0 0 0 0 0,0 0-1 0 0,0 0 1 0 0,0 0 0 0 0,0 0 0 0 0,0 0 0 0 0,0 1 0 0 0,0-1-1 0 0,0 0 1 0 0,-1 0 0 0 0,1 1 0 0 0,0-1 0 0 0,0 1-1 0 0,0-1 1 0 0,0 1 0 0 0,-1-1 0 0 0,1 1 0 0 0,0 0-1 0 0,0-1 1 0 0,0 2-140 0 0,9 7 1732 0 0,-9-8-1571 0 0,1 0 1 0 0,0 1-1 0 0,-1-1 1 0 0,1 1-1 0 0,-1-1 1 0 0,0 1-1 0 0,1 0 1 0 0,-1 0 0 0 0,0 0-163 0 0,12 21 1583 0 0,1-1-1 0 0,1 0-1581 0 0,-14-20 40 0 0,0-1 0 0 0,1 0 1 0 0,-1 1-1 0 0,0-1 0 0 0,1 0 0 0 0,-1 0 0 0 0,1 0 1 0 0,-1 0-1 0 0,1 0 0 0 0,-1 0 0 0 0,1-1 0 0 0,0 1 1 0 0,-1 0-1 0 0,1-1 0 0 0,0 1 0 0 0,0-1 0 0 0,-1 0 0 0 0,1 1-40 0 0,16 4-347 0 0,-17-5-5 0 0,7-5-3169 0 0,-8 5-2340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7.6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 9672 0 0,'0'0'748'0'0,"0"1"314"0"0,-2 8 8167 0 0,2-7-10305 0 0,4 20 1447 0 0,-1 0 0 0 0,-1 0 0 0 0,0 0 0 0 0,-3 12-371 0 0,-1-2 139 0 0,1-25-70 0 0,-5 3-730 0 0,1-3 618 0 0,4-4 43 0 0,-1-1-44 0 0,2-2-178 0 0,0 0-56 0 0,0 0-2 0 0,0 0 47 0 0,1-3 229 0 0,0 1-1 0 0,0 0 1 0 0,0 0-1 0 0,-1 0 1 0 0,1-1-1 0 0,0 1 1 0 0,-1 0-1 0 0,0-1 1 0 0,1 1-1 0 0,-1-1 5 0 0,2-9-31 0 0,18-37-1672 0 0,-18 47 1690 0 0,-1-1-1 0 0,0 1 0 0 0,1 0 0 0 0,-1 1 0 0 0,1-1 1 0 0,0 0-1 0 0,0 0 0 0 0,-1 1 0 0 0,1-1 0 0 0,0 1 0 0 0,2-2 14 0 0,-2 2 23 0 0,0 0-1 0 0,0 0 1 0 0,0-1-1 0 0,-1 1 1 0 0,1-1-1 0 0,-1 1 1 0 0,1-1-1 0 0,-1 1 1 0 0,1-1-1 0 0,-1 0 1 0 0,0 0-1 0 0,0 0 1 0 0,0 0-1 0 0,0 0-22 0 0,-1 2 6 0 0,1 0 0 0 0,-1-1 0 0 0,0 1-1 0 0,0 0 1 0 0,0 0 0 0 0,0 0 0 0 0,0 0 0 0 0,0 0 0 0 0,0 0-1 0 0,0 0 1 0 0,0 0 0 0 0,0 0 0 0 0,0-1 0 0 0,0 1 0 0 0,0 0-1 0 0,0 0 1 0 0,1 0 0 0 0,-1 0 0 0 0,0 0 0 0 0,0 0 0 0 0,0 0-1 0 0,0 0 1 0 0,0 0 0 0 0,0 0 0 0 0,0 0 0 0 0,0 0 0 0 0,1 0-1 0 0,-1 0 1 0 0,0 0 0 0 0,0 0 0 0 0,0 0 0 0 0,0 0 0 0 0,0 0-1 0 0,0 0 1 0 0,0 0 0 0 0,1 0 0 0 0,-1 0 0 0 0,0 0-1 0 0,0 0 1 0 0,0 0 0 0 0,0 0 0 0 0,0 0 0 0 0,0 0 0 0 0,0 0-6 0 0,7 5 247 0 0,7 10 202 0 0,-12-13-346 0 0,0 0-65 0 0,-1 0 0 0 0,1 0 0 0 0,-1 1 0 0 0,0-1 0 0 0,0 0 0 0 0,0 1 0 0 0,0-1 0 0 0,0 1 0 0 0,0-1 0 0 0,-1 1 0 0 0,1-1 0 0 0,-1 1 0 0 0,0 0 0 0 0,1-1 0 0 0,-1 1 0 0 0,-1 0-38 0 0,2 3 150 0 0,-1 0-1 0 0,1 0 1 0 0,0 0-1 0 0,0 0 1 0 0,2 2-150 0 0,-3-6-124 0 0,0-2-736 0 0,0 0-327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8.2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0 3224 0 0,'-12'11'10185'0'0,"8"-7"-9331"0"0,1 0 0 0 0,-1 0 0 0 0,1 0 0 0 0,0 1 0 0 0,0-1 0 0 0,0 1 0 0 0,1 0 0 0 0,-2 3-854 0 0,-14 42 785 0 0,15-41-556 0 0,-4 13 198 0 0,1 1 0 0 0,0 1 0 0 0,2-1 0 0 0,1 1-1 0 0,1 7-426 0 0,1-20 23 0 0,1 1 0 0 0,1-1 0 0 0,0 1-1 0 0,0 0 1 0 0,1-1 0 0 0,1 0-1 0 0,0 0 1 0 0,0 1 0 0 0,1-2 0 0 0,0 1-1 0 0,6 9-22 0 0,-8-16 19 0 0,1 0 0 0 0,0-1 0 0 0,0 1-1 0 0,0-1 1 0 0,1 1 0 0 0,-1-1 0 0 0,1 0-1 0 0,-1 0 1 0 0,1 0 0 0 0,3 1-19 0 0,-4-2-225 0 0,0-1 1 0 0,0 0-1 0 0,-1 0 0 0 0,1 0 1 0 0,0 0-1 0 0,0 0 1 0 0,0-1-1 0 0,0 1 225 0 0,-1-1-467 0 0,0 0-1 0 0,0 0 1 0 0,0 0-1 0 0,0 0 1 0 0,0 0-1 0 0,0-1 1 0 0,0 1 0 0 0,0 0-1 0 0,0-1 1 0 0,-1 0-1 0 0,1 1 1 0 0,1-2 467 0 0,5-4-2109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1.4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315 0 6912 0 0,'0'0'528'0'0,"-9"9"2232"0"0,0 8-158 0 0,-4 5-255 0 0,9-18-1945 0 0,1 0 0 0 0,0 1 0 0 0,0-1 0 0 0,0 1 0 0 0,1 0 0 0 0,-1 2-402 0 0,-12 19 730 0 0,-9 11 146 0 0,14-21-327 0 0,-1 1 1 0 0,-1-2-1 0 0,-7 8-549 0 0,-76 86 1072 0 0,53-70-1610 0 0,40-36 71 0 0,-1-1-1 0 0,0 0 1 0 0,0 0 0 0 0,0 0 0 0 0,0 0 0 0 0,0-1 0 0 0,0 1 0 0 0,0-1 0 0 0,-2 1 467 0 0,3-1-644 0 0,1-1-1675 0 0,1 0-15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8.5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0 11520 0 0,'-10'75'8706'0'0,"10"-35"-6759"0"0,-1 21-1216 0 0,4 0 0 0 0,3 15-731 0 0,-3-60-342 0 0,-1 1-423 0 0,-1-5-3269 0 0,-1-12 2195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8.9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20 12464 0 0,'8'-16'1352'0'0,"-7"16"-1213"0"0,1-1 0 0 0,-1 0 1 0 0,1 1-1 0 0,-1 0 1 0 0,0-1-1 0 0,1 1 0 0 0,-1 0 1 0 0,1 0-1 0 0,-1 0 1 0 0,1 0-1 0 0,-1 0 0 0 0,1 0 1 0 0,-1 0-1 0 0,1 0 1 0 0,-1 1-1 0 0,1-1 1 0 0,-1 0-1 0 0,0 1 0 0 0,1-1 1 0 0,-1 1-1 0 0,0 0 1 0 0,1-1-1 0 0,-1 1 0 0 0,0 0 1 0 0,1 0-140 0 0,2 2 532 0 0,0-1 0 0 0,-1 1 0 0 0,1 0 1 0 0,0 0-1 0 0,-1 1 0 0 0,0-1 0 0 0,2 3-532 0 0,0 0 276 0 0,-1 0-1 0 0,1 1 1 0 0,-1 0 0 0 0,0 0-1 0 0,-1 0 1 0 0,0 0 0 0 0,0 0-1 0 0,1 5-275 0 0,-5-8 94 0 0,1 1 0 0 0,-1-1 0 0 0,0 1 0 0 0,0-1 0 0 0,0 0-1 0 0,0 1 1 0 0,-1-1 0 0 0,0 0 0 0 0,0 0 0 0 0,-2 4-94 0 0,1-2 81 0 0,-1 1-93 0 0,0 0-1 0 0,0 0 1 0 0,-1-1-1 0 0,0 1 1 0 0,0-1-1 0 0,0 0 0 0 0,-1 0 1 0 0,-1 0 12 0 0,3-2-538 0 0,-1 0-1 0 0,0-1 1 0 0,0 0 0 0 0,0 0 0 0 0,0 0 0 0 0,-1 0-1 0 0,0-1 539 0 0,5-1-896 0 0,1-1 235 0 0,0 0 100 0 0,0 0 17 0 0,0 0 80 0 0,24 5 446 0 0,-20-4 174 0 0,0 0-1 0 0,0 1 0 0 0,0 0 0 0 0,0 0 0 0 0,-1 0 0 0 0,1 0 0 0 0,-1 0 1 0 0,0 1-1 0 0,0 0 0 0 0,1-1 0 0 0,-2 1 0 0 0,1 0 0 0 0,1 2-155 0 0,1 1 344 0 0,0 1 0 0 0,-1 0-1 0 0,4 6-343 0 0,-6-8 44 0 0,-1-3-97 0 0,0 1-1 0 0,0-1 0 0 0,0 0 1 0 0,1 1-1 0 0,-1-1 0 0 0,1 0 1 0 0,-1 0-1 0 0,1 0 1 0 0,0 0-1 0 0,0 0 0 0 0,0 0 1 0 0,0-1-1 0 0,0 1 54 0 0,2-2-1339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9.2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17423 0 0,'4'1'399'0'0,"0"1"-1"0"0,1-1 1 0 0,-1 0-1 0 0,0 0 0 0 0,1 0 1 0 0,3 0-399 0 0,-5-1 204 0 0,0 0 1 0 0,-1 0-1 0 0,1 0 1 0 0,0 1-1 0 0,0-1 1 0 0,-1 1 0 0 0,1 0-1 0 0,0 0 1 0 0,-1 0-1 0 0,1 0 1 0 0,-1 0-1 0 0,1 1 1 0 0,-1-1-1 0 0,0 1 1 0 0,0-1-1 0 0,1 1 1 0 0,-1 0-1 0 0,1 1-204 0 0,-1 1 2 0 0,0-1-1 0 0,0 0 1 0 0,0 1-1 0 0,0-1 1 0 0,0 1-1 0 0,-1 0 1 0 0,0 0-1 0 0,0-1 1 0 0,0 1-1 0 0,0 0 1 0 0,0 0-1 0 0,-1 0 1 0 0,0 0-1 0 0,1 0 1 0 0,-2 0-1 0 0,1 0 1 0 0,0 0-1 0 0,-1 0 1 0 0,0 0-1 0 0,0 0 1 0 0,0 0-1 0 0,0-1 1 0 0,-1 1-1 0 0,1 0 1 0 0,-1-1-1 0 0,0 1 1 0 0,0-1-1 0 0,0 1 1 0 0,-1-1-1 0 0,1 0 1 0 0,-1 0-1 0 0,1 0 1 0 0,-3 0-2 0 0,-10 13-182 0 0,-5 3-190 0 0,8-8 191 0 0,11-10 178 0 0,-1 0 0 0 0,1 1 0 0 0,0-1 0 0 0,0 0 0 0 0,-1 0 0 0 0,1 0 0 0 0,0 0-1 0 0,-1 0 1 0 0,1 0 0 0 0,-1 0 0 0 0,0 0 0 0 0,1-1 0 0 0,-1 1 3 0 0,1-1 92 0 0,1 0 13 0 0,12 0 239 0 0,50-16 48 0 0,-56 15-449 0 0,0 0 1 0 0,1 0-1 0 0,-1 1 0 0 0,0 0 0 0 0,1 0 0 0 0,-1 0 0 0 0,0 1 0 0 0,0 0 0 0 0,4 0 57 0 0,6 2-77 0 0,-9-3-1342 0 0,0 2-4388 0 0,-6-2-1033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9.6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16 16128 0 0,'-3'20'1870'0'0,"3"-19"-1795"0"0,0-1 0 0 0,0 0 0 0 0,-1 0 0 0 0,1 1 0 0 0,0-1 0 0 0,0 0 0 0 0,0 1-1 0 0,0-1 1 0 0,0 0 0 0 0,0 0 0 0 0,0 1 0 0 0,0-1 0 0 0,0 0 0 0 0,0 1 0 0 0,1-1 0 0 0,-1 0 0 0 0,0 1 0 0 0,0-1-1 0 0,0 0 1 0 0,0 0 0 0 0,0 1 0 0 0,0-1 0 0 0,1 0 0 0 0,-1 0 0 0 0,0 1 0 0 0,0-1 0 0 0,0 0 0 0 0,1 0 0 0 0,-1 0-1 0 0,0 1 1 0 0,0-1 0 0 0,1 0 0 0 0,-1 0 0 0 0,0 0 0 0 0,0 0 0 0 0,1 0 0 0 0,-1 1 0 0 0,0-1 0 0 0,1 0 0 0 0,-1 0 0 0 0,0 0-1 0 0,0 0 1 0 0,1 0 0 0 0,-1 0 0 0 0,0 0 0 0 0,1 0 0 0 0,-1 0 0 0 0,0 0 0 0 0,0 0 0 0 0,1 0 0 0 0,-1 0 0 0 0,0 0-1 0 0,1-1 1 0 0,-1 1 0 0 0,0 0 0 0 0,0 0 0 0 0,1 0 0 0 0,-1 0 0 0 0,0 0 0 0 0,0-1-75 0 0,15-6 1542 0 0,-10 3-1269 0 0,-1 1 0 0 0,1 1 0 0 0,-1-1 0 0 0,1 1 0 0 0,0-1 0 0 0,0 2 0 0 0,0-1 0 0 0,0 0 0 0 0,1 1-273 0 0,48-7 609 0 0,-24 4-247 0 0,-25 3-393 0 0,1 1-1 0 0,0-1 1 0 0,-1 1 0 0 0,1 0-1 0 0,-1 0 1 0 0,1 1-1 0 0,-1 0 1 0 0,1 0 0 0 0,3 1 31 0 0,-3-2-2491 0 0,-3-1 344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19.9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19295 0 0,'0'6'1744'0'0,"8"39"46"0"0,-3 1-1 0 0,-2 0 0 0 0,-2 40-1789 0 0,-2 1-240 0 0,0-81 360 0 0,0-2-3342 0 0,1-4 1628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0.3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6 12896 0 0,'1'-5'812'0'0,"-1"5"-767"0"0,0 0 0 0 0,0 0 0 0 0,0 0 0 0 0,0 0 0 0 0,0 0 0 0 0,0 0 0 0 0,0 0 0 0 0,0 0 0 0 0,0 0-1 0 0,0 0 1 0 0,0 0 0 0 0,0 0 0 0 0,0 0 0 0 0,0 0 0 0 0,0 0 0 0 0,0 0 0 0 0,0 0 0 0 0,0 0 0 0 0,1 1 0 0 0,-1-1 0 0 0,0 0 0 0 0,0 0-1 0 0,0 0 1 0 0,0 0 0 0 0,0 0 0 0 0,0 0 0 0 0,0 0 0 0 0,0 0 0 0 0,0 0 0 0 0,0-1 0 0 0,0 1 0 0 0,0 0 0 0 0,0 0 0 0 0,0 0 0 0 0,0 0-1 0 0,0 0 1 0 0,1 0 0 0 0,-1 0 0 0 0,0 0 0 0 0,0 0 0 0 0,0 0 0 0 0,0 0 0 0 0,0 0 0 0 0,0 0-45 0 0,0 1 1569 0 0,9 1 1654 0 0,-4-2-2745 0 0,1 1 0 0 0,0-1 0 0 0,-1 0 0 0 0,1 0 0 0 0,0-1 0 0 0,0 1 0 0 0,0-1-478 0 0,30-2 1712 0 0,-29 3-1503 0 0,0 1 0 0 0,0 0-1 0 0,0 1 1 0 0,0-1 0 0 0,4 3-209 0 0,-8-3 63 0 0,-1 0 1 0 0,1 0 0 0 0,-1 0 0 0 0,0 0 0 0 0,0 1 0 0 0,1-1 0 0 0,-1 1 0 0 0,0 0 0 0 0,0 0 0 0 0,-1 0 0 0 0,1 0 0 0 0,0 0 0 0 0,-1 0 0 0 0,1 0 0 0 0,-1 0 0 0 0,1 2-64 0 0,-1-3-14 0 0,-1 0 0 0 0,0 1-1 0 0,0-1 1 0 0,1 0 0 0 0,-1 0 0 0 0,0 1 0 0 0,0-1 0 0 0,0 0 0 0 0,0 1-1 0 0,0-1 1 0 0,-1 0 0 0 0,1 1 0 0 0,0-1 0 0 0,-1 0 0 0 0,1 0-1 0 0,0 1 1 0 0,-1-1 0 0 0,0 0 0 0 0,1 0 0 0 0,-1 0 0 0 0,0 0 0 0 0,1 0-1 0 0,-1 0 1 0 0,0 0 0 0 0,0 0 0 0 0,-1 1 14 0 0,-3 3 54 0 0,-1 1 1 0 0,0-1-1 0 0,-6 4-54 0 0,10-7 42 0 0,-55 29-979 0 0,27-18-509 0 0,25-11 913 0 0,1-1-1 0 0,-1 1 1 0 0,1 0-1 0 0,0 0 1 0 0,0 0-1 0 0,0 0 1 0 0,-3 3 533 0 0,7-5-33 0 0,0 1 1 0 0,-1-1-1 0 0,1 0 0 0 0,0 1 0 0 0,0-1 0 0 0,0 0 1 0 0,-1 1-1 0 0,1-1 0 0 0,0 0 0 0 0,0 1 1 0 0,0-1-1 0 0,0 1 0 0 0,0-1 0 0 0,0 0 1 0 0,0 1-1 0 0,0-1 0 0 0,0 1 0 0 0,0-1 1 0 0,0 0-1 0 0,0 1 0 0 0,0-1 0 0 0,0 1 1 0 0,0-1-1 0 0,1 0 0 0 0,-1 1 0 0 0,0-1 1 0 0,0 0-1 0 0,0 1 0 0 0,1-1 0 0 0,-1 0 1 0 0,0 1-1 0 0,0-1 0 0 0,1 0 0 0 0,-1 1 1 0 0,0-1-1 0 0,0 0 0 0 0,1 0 0 0 0,-1 1 1 0 0,0-1-1 0 0,1 0 0 0 0,-1 0 33 0 0,19 13 1369 0 0,-16-11-1232 0 0,7 4 484 0 0,-4-3-348 0 0,0 1-1 0 0,0 0 1 0 0,0 0-1 0 0,-1 0 0 0 0,0 1 1 0 0,0 0-1 0 0,0 0 1 0 0,0 0-1 0 0,0 1-272 0 0,1 4 206 0 0,1-1 0 0 0,1 0 0 0 0,0 0-1 0 0,0-1 1 0 0,4 2-206 0 0,-10-7 85 0 0,-1-2-3639 0 0,-1-1-4492 0 0</inkml:trace>
  <inkml:trace contextRef="#ctx0" brushRef="#br0" timeOffset="1">254 170 20127 0 0,'0'0'463'0'0,"7"7"1282"0"0,27 34 3049 0 0,-11-5-3721 0 0,-15-20-918 0 0,1 2-25 0 0,-8-18-138 0 0,-1 0 0 0 0,1 0 0 0 0,-1 1 0 0 0,0-1 0 0 0,1 0 0 0 0,-1 1-1 0 0,0-1 1 0 0,1 1 0 0 0,-1-1 0 0 0,0 0 0 0 0,1 1 0 0 0,-1-1 0 0 0,0 1 0 0 0,0-1 0 0 0,1 1-1 0 0,-1-1 1 0 0,0 1 0 0 0,0-1 0 0 0,0 1 0 0 0,0-1 0 0 0,0 1 0 0 0,0-1 0 0 0,0 1 0 0 0,0-1 0 0 0,0 1-1 0 0,0-1 1 0 0,0 1 0 0 0,0-1 0 0 0,0 1 0 0 0,0-1 0 0 0,0 1 0 0 0,-1-1 0 0 0,1 1 0 0 0,0-1 0 0 0,0 1-1 0 0,0-1 1 0 0,-1 0 0 0 0,1 1 0 0 0,-1-1 8 0 0,6 2-2549 0 0,-5-2 374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0.7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1 13824 0 0,'0'0'629'0'0,"0"0"-12"0"0,10 3 1302 0 0,-5 0-1380 0 0,0 0 0 0 0,0 0 0 0 0,-1 1 0 0 0,1-1 0 0 0,-1 1 0 0 0,0 0 0 0 0,0 0 0 0 0,0 1 0 0 0,-1-1 0 0 0,1 2-539 0 0,6 7 671 0 0,0 0 0 0 0,-2 1-1 0 0,0 0 1 0 0,0 0 0 0 0,-1 0-1 0 0,-1 1 1 0 0,-1 0-1 0 0,0 0 1 0 0,2 10-671 0 0,-4-7 570 0 0,4 13 46 0 0,-2 1 1 0 0,-1-1-1 0 0,-1 19-616 0 0,-3-26 138 0 0,1-15-100 0 0,0 0 1 0 0,-1-1-1 0 0,-1 1 0 0 0,0-1 0 0 0,0 1 1 0 0,0 0-1 0 0,-1-1 0 0 0,0 0 0 0 0,-1 2-38 0 0,-28 62 715 0 0,26-61-869 0 0,-1-1 0 0 0,-1 1 1 0 0,0-1-1 0 0,0 0 0 0 0,-1-1 0 0 0,0 0 0 0 0,0 0 0 0 0,-9 6 154 0 0,9-9-1070 0 0,1 0-1 0 0,-1-1 0 0 0,0 0 0 0 0,-1-1 0 0 0,1 1 0 0 0,-7 1 1071 0 0,-13 4-9071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3.0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11432 0 0,'0'0'521'0'0,"0"0"-10"0"0,4 22 2906 0 0,-2-15-2642 0 0,1-1 1 0 0,0 1 0 0 0,1-1-1 0 0,-1 0 1 0 0,4 4-776 0 0,10 18 1858 0 0,-12-17-1607 0 0,0 0 1 0 0,-1 1-1 0 0,0-1 1 0 0,-1 1 0 0 0,0-1-1 0 0,-1 1 1 0 0,-1 0-1 0 0,1 0 1 0 0,-2 0 0 0 0,0 10-252 0 0,-4-14 35 0 0,2-4-3464 0 0,2-4 1281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3.4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6448 0 0,'0'0'498'0'0,"7"15"2356"0"0,19 44 7219 0 0,-23-48-9329 0 0,0-1 0 0 0,0 1 0 0 0,-1 0 1 0 0,0 0-1 0 0,-1 0-744 0 0,-1 13 191 0 0,1 1-688 0 0,1-9-5696 0 0,0-8-1150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8.8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165 64 2304 0 0,'0'-8'2153'0'0,"9"-14"5808"0"0,-10 19-7556 0 0,0 1-1 0 0,0 0 0 0 0,0 0 1 0 0,0 0-1 0 0,-1 0 0 0 0,1 0 1 0 0,-1 0-1 0 0,1 0 0 0 0,-1 0 0 0 0,0 0 1 0 0,0 1-1 0 0,0-1-404 0 0,-1 0 81 0 0,0 1 1 0 0,0 0-1 0 0,0 0 0 0 0,0 0 0 0 0,-1 1 0 0 0,1-1 1 0 0,0 1-1 0 0,0 0 0 0 0,-1 0 0 0 0,1 0 0 0 0,0 0 1 0 0,0 0-1 0 0,0 1 0 0 0,-1 0 0 0 0,1-1 0 0 0,0 1 1 0 0,0 0-1 0 0,0 0 0 0 0,0 1 0 0 0,0-1 0 0 0,-2 2-81 0 0,-18 11 90 0 0,19-12-74 0 0,0 0 0 0 0,0 0 0 0 0,0 0 0 0 0,0 1-1 0 0,0 0 1 0 0,0 0 0 0 0,1 0 0 0 0,0 0 0 0 0,-1 0 0 0 0,1 1-1 0 0,0 0-15 0 0,-9 10 128 0 0,10-13-97 0 0,1 0-128 0 0,0 2-157 0 0,5 0 87 0 0,15 5 18 0 0,28 6 89 0 0,-39-12 54 0 0,-1 0 0 0 0,1 1-1 0 0,-1 0 1 0 0,1 1 0 0 0,-1-1-1 0 0,0 1 1 0 0,0 1 0 0 0,-1-1-1 0 0,1 1 1 0 0,2 3 6 0 0,-5-4 1 0 0,-1-1-1 0 0,0 1 1 0 0,0 0-1 0 0,0 0 1 0 0,0 0 0 0 0,-1 0-1 0 0,1 1 1 0 0,-1-1-1 0 0,0 1 1 0 0,0-1 0 0 0,-1 1-1 0 0,0 0 1 0 0,1 0-1 0 0,-2-1 1 0 0,1 1-1 0 0,0 0 1 0 0,-1 5-1 0 0,0-5 26 0 0,0-1 0 0 0,-1 1 0 0 0,1 0 0 0 0,-1-1 0 0 0,0 1 0 0 0,0 0 0 0 0,-1-1 1 0 0,1 1-1 0 0,-1-1 0 0 0,0 0 0 0 0,-2 3-26 0 0,0-1 56 0 0,0-1-1 0 0,0 1 1 0 0,-1-1 0 0 0,0 0 0 0 0,0 0 0 0 0,0-1 0 0 0,0 0 0 0 0,-1 0-1 0 0,-4 3-55 0 0,3-4-10 0 0,5-2-90 0 0,2-1-206 0 0,-10 0-2600 0 0,10 0 1029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1.7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30 6448 0 0,'6'-3'-133'0'0,"-1"0"0"0"0,0 0 0 0 0,1 0 1 0 0,5-2 132 0 0,-2 2 808 0 0,0 1 1 0 0,0 0 0 0 0,1 0 0 0 0,-1 1-1 0 0,1 0-808 0 0,12 0 3031 0 0,0 1 0 0 0,0 1 0 0 0,7 1-3031 0 0,-25-1 162 0 0,0 1 0 0 0,0-1-1 0 0,0 0 1 0 0,-1 1 0 0 0,1 0 0 0 0,0 0 0 0 0,1 1-162 0 0,22 10 524 0 0,-17-10-408 0 0,0-1-1 0 0,1 0 1 0 0,8 1-116 0 0,14-2-2907 0 0,-31-1 1820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9.3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50 6912 0 0,'0'0'528'0'0,"0"0"-82"0"0,0 0 924 0 0,0 0 439 0 0,0 0 88 0 0,0 0-167 0 0,0 0-788 0 0,0 3-344 0 0,0 19 352 0 0,-1-13-688 0 0,1 0 0 0 0,0 0 0 0 0,0 1 0 0 0,1-1 0 0 0,0 0 0 0 0,1 0-1 0 0,0 2-261 0 0,-1-9 6 0 0,-1 0 0 0 0,1 0 0 0 0,-1 0-1 0 0,0 1 1 0 0,1-1 0 0 0,-1 0-1 0 0,0 0 1 0 0,-1 1-6 0 0,1-1 4 0 0,0 0-1 0 0,0-1 0 0 0,0 1 1 0 0,0 0-1 0 0,1 0 1 0 0,-1 0-1 0 0,0 0 1 0 0,1 0-1 0 0,0 0 0 0 0,0 1-3 0 0,1 2 0 0 0,9 13 0 0 0,3 2 0 0 0,-2-14 0 0 0,-10-6 0 0 0,0 0 0 0 0,0 0 1 0 0,0 0-1 0 0,0-1 0 0 0,0 1 0 0 0,0 0 0 0 0,0-1 0 0 0,-1 0 0 0 0,1 1 0 0 0,0-1 0 0 0,0 0 0 0 0,-1 0 0 0 0,1 0 0 0 0,0 0 0 0 0,0-1 0 0 0,24-20-4 0 0,-20 16-3 0 0,-2 2-12 0 0,-1 1 1 0 0,0-1-1 0 0,-1 0 0 0 0,1 0 1 0 0,-1 0-1 0 0,1 0 1 0 0,-1 0-1 0 0,0-1 19 0 0,10-19-169 0 0,-7 15 121 0 0,0 1-1 0 0,-1-1 0 0 0,0 0 0 0 0,-1 0 1 0 0,0 0-1 0 0,-1-1 0 0 0,1-3 49 0 0,-2-6-65 0 0,-1 15-18 0 0,0 0-1 0 0,0 1 1 0 0,1-1 0 0 0,-1 0 0 0 0,1 1 0 0 0,0-1 0 0 0,0 1-1 0 0,1-4 84 0 0,-2 7 8 0 0,0-1 0 0 0,0 1 0 0 0,0-1 0 0 0,0 1-1 0 0,0-1 1 0 0,0 1 0 0 0,0-1 0 0 0,-1 1 0 0 0,1 0-1 0 0,0-1 1 0 0,0 1 0 0 0,0-1 0 0 0,-1 1 0 0 0,1 0 0 0 0,0-1-1 0 0,0 1 1 0 0,-1 0 0 0 0,1-1 0 0 0,0 1 0 0 0,-1 0-1 0 0,1-1 1 0 0,0 1 0 0 0,-1 0 0 0 0,1 0 0 0 0,0-1-1 0 0,-1 1 1 0 0,1 0-8 0 0,-2-1 1473 0 0,1 17-1446 0 0,1-13 4 0 0,-1 1 1 0 0,1 0-1 0 0,0 0 0 0 0,0-1 1 0 0,0 1-1 0 0,1 0 0 0 0,-1 0 1 0 0,1 0-32 0 0,9 63 1286 0 0,-8-51-949 0 0,-1-9-400 0 0,0 0 1 0 0,1 0-1 0 0,0 0 1 0 0,0-1-1 0 0,0 1 63 0 0,15 39 359 0 0,-16-44-528 0 0,-1-2-21 0 0,0 0-18 0 0,0 0-69 0 0,0 0-38 0 0,0 0-5 0 0,1 0 94 0 0,1 0-1 0 0,-1 0 0 0 0,0 0 0 0 0,0 0 1 0 0,0 0-1 0 0,0-1 0 0 0,1 1 0 0 0,-1 0 1 0 0,0-1-1 0 0,0 1 0 0 0,0-1 0 0 0,0 1 1 0 0,0-1-1 0 0,1 0 227 0 0,4-5-1561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9.6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57 11888 0 0,'3'2'-6'0'0,"8"4"6415"0"0,-8-3-6210 0 0,0-1-1 0 0,0 0 0 0 0,0 1 0 0 0,0 0 1 0 0,-1 0-1 0 0,1 0 0 0 0,-1 0 0 0 0,0 0 1 0 0,0 0-1 0 0,0 1 0 0 0,0-1 0 0 0,-1 1-198 0 0,2 3 153 0 0,0 0 0 0 0,-1 0 0 0 0,0 0 0 0 0,0 0 0 0 0,0 8-153 0 0,1 0 13 0 0,-2-14-13 0 0,-1 1 0 0 0,1 0 0 0 0,-1 1 0 0 0,0-1 0 0 0,0 0 0 0 0,1 0 0 0 0,-1 0-1 0 0,-1 0 1 0 0,1 0 0 0 0,0 0 0 0 0,0 0 0 0 0,-1 2 0 0 0,0 5 0 0 0,-1 9 836 0 0,1-26 400 0 0,3-2-1376 0 0,1 1 0 0 0,1-1 0 0 0,-1 0 0 0 0,1 1 0 0 0,4-7 140 0 0,-3 8-47 0 0,-1-1-1 0 0,0 1 0 0 0,-1-1 0 0 0,0 0 0 0 0,0-1 1 0 0,0-3 47 0 0,-3 9-6 0 0,1 0 1 0 0,0-1-1 0 0,1 1 0 0 0,-1 0 1 0 0,1 0-1 0 0,0 0 1 0 0,0 0-1 0 0,0 0 1 0 0,1 1-1 0 0,-1-1 1 0 0,1 1-1 0 0,2-3 6 0 0,-4 4-1 0 0,0 1 0 0 0,0-1 0 0 0,0 1 0 0 0,0-1 0 0 0,-1 1 0 0 0,1-1 0 0 0,0 0 0 0 0,-1 1 0 0 0,0-1 0 0 0,1 0 1 0 0,4-11-13 0 0,-4 12-45 0 0,1 1 14 0 0,0 0 1 0 0,0 1-1 0 0,0-1 0 0 0,0 1 1 0 0,0 0-1 0 0,0-1 1 0 0,0 1-1 0 0,0 0 1 0 0,-1 0-1 0 0,1 0 1 0 0,0 0-1 0 0,0 1 44 0 0,0-1-1651 0 0,-2-1-5616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9.9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1 112 9216 0 0,'0'0'706'0'0,"2"0"-236"0"0,13-5 1467 0 0,-1-1 0 0 0,0 0 0 0 0,6-3-1937 0 0,-3 0 1250 0 0,0 1-1 0 0,4 0-1249 0 0,18-5 935 0 0,-20 5-791 0 0,1 2 0 0 0,-1 1 0 0 0,2 0-144 0 0,-16 4 15 0 0,0-1 0 0 0,1 0 0 0 0,-1 0 1 0 0,0 0-1 0 0,0-1 0 0 0,0 1 0 0 0,1-2-15 0 0,-4 2-61 0 0,3 0 152 0 0,0 1-3459 0 0,-5 1-2773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50.3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170 1 10568 0 0,'-4'14'186'0'0,"3"-9"-32"0"0,0 0 0 0 0,0 0 0 0 0,0 0 0 0 0,1 1 0 0 0,0 3-154 0 0,-1-9 8 0 0,1 1 0 0 0,0-1 0 0 0,0 0 0 0 0,0 0 0 0 0,-1 0 0 0 0,1 0 1 0 0,0 1-1 0 0,0-1 0 0 0,-1 0 0 0 0,1 0 0 0 0,0 0 0 0 0,0 0 0 0 0,-1 0 0 0 0,1 0 1 0 0,0 0-1 0 0,-1 0 0 0 0,1 0 0 0 0,0 0 0 0 0,0 0 0 0 0,-1 0 0 0 0,1 0 0 0 0,0 0 1 0 0,-1 0-1 0 0,1 0 0 0 0,0 0 0 0 0,0 0 0 0 0,-1 0 0 0 0,1-1 0 0 0,0 1 0 0 0,0 0 1 0 0,-1 0-1 0 0,1 0-8 0 0,-18-12 1345 0 0,15 10-1188 0 0,-1-1 0 0 0,1 1 0 0 0,0 0 0 0 0,-1 1 0 0 0,1-1 1 0 0,-2 0-158 0 0,4 2 3 0 0,1-1 0 0 0,0 1 1 0 0,-1 0-1 0 0,1 0 0 0 0,-1 0 1 0 0,1 0-1 0 0,-1-1 0 0 0,1 1 1 0 0,-1 0-1 0 0,1 0 1 0 0,-1 0-1 0 0,0 0 0 0 0,1 0 1 0 0,-1 0-1 0 0,1 1 0 0 0,-1-1 1 0 0,1 0-1 0 0,-1 0 1 0 0,1 0-1 0 0,0 0 0 0 0,-1 1 1 0 0,1-1-1 0 0,-1 0 0 0 0,1 0 1 0 0,-1 1-1 0 0,1-1 0 0 0,-1 0 1 0 0,1 1-1 0 0,0-1 1 0 0,-1 0-4 0 0,1 1 3 0 0,-2 0 4 0 0,1 0 1 0 0,-1 0 0 0 0,1 0 0 0 0,0 0 0 0 0,-1 0 0 0 0,1 1 0 0 0,0-1 0 0 0,0 0-1 0 0,0 1 1 0 0,0-1 0 0 0,0 0 0 0 0,0 1 0 0 0,1 0 0 0 0,-1-1 0 0 0,0 1 0 0 0,0 0-8 0 0,-7 26 149 0 0,7-27-147 0 0,-6 26 50 0 0,2-10 10 0 0,1 0 0 0 0,1 0 0 0 0,0 0 0 0 0,1 0 1 0 0,1 4-63 0 0,4 112 624 0 0,1-67 174 0 0,2 0 1 0 0,10 45-799 0 0,-10-67 781 0 0,-2 31-781 0 0,-1-16 389 0 0,-1-39-145 0 0,-2 1-1 0 0,-1-1 0 0 0,0 1 0 0 0,-2-1 0 0 0,-1 7-243 0 0,1-16 187 0 0,0-1-1 0 0,-1 0 0 0 0,0 1 0 0 0,-3 3-186 0 0,-4 9 427 0 0,10-21-403 0 0,1-1-1 0 0,-1 0 0 0 0,0 1 0 0 0,0-1 0 0 0,0 0 1 0 0,0 0-1 0 0,0 0 0 0 0,0 0 0 0 0,0 0 0 0 0,0 0 1 0 0,0 0-1 0 0,-1 0 0 0 0,1 0 0 0 0,0 0 1 0 0,0-1-1 0 0,-1 1 0 0 0,0 0-23 0 0,1-1 8 0 0,0 1-1 0 0,-1 0 1 0 0,1-1-1 0 0,0 1 1 0 0,0 0-1 0 0,-1 0 1 0 0,1 0-1 0 0,0 0 1 0 0,0 0 0 0 0,0 0-1 0 0,0 0 1 0 0,0 1-8 0 0,0-2-22 0 0,1 0 1 0 0,0 0 0 0 0,0 0-1 0 0,-1 1 1 0 0,1-1-1 0 0,0 0 1 0 0,-1 0 0 0 0,1 0-1 0 0,0 0 1 0 0,-1 0 0 0 0,1 0-1 0 0,0 0 1 0 0,-1 0 0 0 0,1-1-1 0 0,0 1 1 0 0,0 0-1 0 0,-1 0 1 0 0,1 0 0 0 0,0 0-1 0 0,0 0 1 0 0,-1 0 0 0 0,1-1-1 0 0,0 1 1 0 0,-1 0-1 0 0,1 0 22 0 0,-1-1-5480 0 0,1 1-994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50.7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158 30 9672 0 0,'-13'-13'1221'0'0,"10"11"-760"0"0,0 0-1 0 0,0 0 1 0 0,1 1-1 0 0,-1-1 1 0 0,0 1-1 0 0,0 0 1 0 0,0-1 0 0 0,-1 1-1 0 0,1 1 1 0 0,0-1-1 0 0,0 0 1 0 0,0 1 0 0 0,-1 0-1 0 0,1-1 1 0 0,0 1-1 0 0,-1 1 1 0 0,1-1-1 0 0,-3 1-460 0 0,3 0 130 0 0,1 1 0 0 0,-1-1-1 0 0,1 1 1 0 0,-1 0 0 0 0,1 0 0 0 0,0 0-1 0 0,0 0 1 0 0,0 0 0 0 0,0 1-1 0 0,0-1 1 0 0,0 1-130 0 0,-2 6 57 0 0,0 0 0 0 0,0 1 1 0 0,-1 4-58 0 0,-5 16 25 0 0,3-11-25 0 0,1 1 0 0 0,1-1 0 0 0,1 1 0 0 0,1 0 0 0 0,0 0 0 0 0,3-7 0 0 0,0 0 0 0 0,0-1 0 0 0,1 1 0 0 0,1 0 0 0 0,3 12 0 0 0,-3-10 0 0 0,-1-13-3 0 0,-1 0-1 0 0,1 0 0 0 0,0 0 0 0 0,0 0 1 0 0,0-1-1 0 0,-1 1 0 0 0,2 0 0 0 0,-1-1 1 0 0,0 1-1 0 0,0 0 0 0 0,0-1 0 0 0,1 1 1 0 0,-1-1-1 0 0,1 0 0 0 0,-1 1 0 0 0,1-1 1 0 0,0 0-1 0 0,1 1 4 0 0,9 7-25 0 0,-12-9 14 0 0,1 1-1 0 0,0-1 0 0 0,-1 1 0 0 0,1-1 0 0 0,0 0 1 0 0,0 0-1 0 0,-1 1 0 0 0,1-1 0 0 0,0 0 1 0 0,0 0-1 0 0,0 0 0 0 0,0 0 0 0 0,-1 0 1 0 0,1 0-1 0 0,0 0 0 0 0,0 0 0 0 0,0 0 0 0 0,0 0 1 0 0,-1 0-1 0 0,1 0 0 0 0,0-1 0 0 0,0 1 12 0 0,10-2-345 0 0,-9 2 277 0 0,0-1 0 0 0,-1 1-1 0 0,1-1 1 0 0,0 0 0 0 0,0 0-1 0 0,0 0 1 0 0,0 0 0 0 0,-1 0-1 0 0,2-1 69 0 0,1 0-49 0 0,-2 0 23 0 0,1 1 0 0 0,-1-1 0 0 0,0 1 0 0 0,1-1 0 0 0,-1 0 0 0 0,0 0-1 0 0,0 0 1 0 0,-1 0 0 0 0,1 0 0 0 0,0-1 0 0 0,-1 1 0 0 0,2-3 26 0 0,14-31-998 0 0,-14 28 701 0 0,7-16-636 0 0,-2 0-1 0 0,0-1 1 0 0,-1 0-1 0 0,0-8 934 0 0,-3 20-290 0 0,-3 10 243 0 0,0 0 0 0 0,0 1 0 0 0,-1-1 0 0 0,1 0 0 0 0,-1 0 0 0 0,1 0 0 0 0,-1 0 0 0 0,0 0 0 0 0,0-2 47 0 0,0 4 336 0 0,0 1 132 0 0,-2 11 537 0 0,-3-2-550 0 0,3-6-300 0 0,1 0-1 0 0,-1-1 0 0 0,1 1 0 0 0,0 0 0 0 0,0 0 0 0 0,0 0 0 0 0,-1 2-154 0 0,-1 15 632 0 0,1-11-362 0 0,0 0 0 0 0,0 0 0 0 0,1 0 0 0 0,1 0 0 0 0,0 0 0 0 0,1 8-270 0 0,0 6 312 0 0,-1-19-258 0 0,0 0 0 0 0,0 1 0 0 0,1-1 0 0 0,0 0 0 0 0,-1 0 0 0 0,1 0 0 0 0,0 0 0 0 0,2 3-54 0 0,4 10-579 0 0,-1 1-1 0 0,2 8 580 0 0,-7-24-241 0 0,-1 0-1257 0 0,0-2-63 0 0,0 0-7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51.1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166 1 12896 0 0,'-1'1'997'0'0,"-6"3"-362"0"0,0 0 0 0 0,1 1 0 0 0,0 0 0 0 0,0 0 0 0 0,0 0 0 0 0,-5 7-635 0 0,-13 24 3467 0 0,16-23-2588 0 0,-1-1-1 0 0,-4 6-878 0 0,6-9 90 0 0,0 1 0 0 0,0 1-1 0 0,1-1 1 0 0,0 1-1 0 0,1 0 1 0 0,0 1 0 0 0,1-1-1 0 0,0 1 1 0 0,1 0 0 0 0,0 0-1 0 0,1 0 1 0 0,1 0-1 0 0,0 0 1 0 0,0 0 0 0 0,1 1-1 0 0,1-1 1 0 0,0 0 0 0 0,1 5-90 0 0,-2-13-12 0 0,1-1 0 0 0,-1 0 0 0 0,1 1 0 0 0,-1-1 0 0 0,1 0 0 0 0,1 1 0 0 0,-1-1 0 0 0,0 0 0 0 0,1 0 0 0 0,-1 0 0 0 0,1 0 0 0 0,0 0 1 0 0,0 0-1 0 0,0-1 0 0 0,0 1 0 0 0,1-1 0 0 0,-1 1 0 0 0,1-1 0 0 0,1 2 12 0 0,-2-3-115 0 0,0 1 0 0 0,0-1 1 0 0,0 1-1 0 0,0-1 0 0 0,0 1 0 0 0,0-1 0 0 0,1 0 1 0 0,-1 0-1 0 0,0 0 0 0 0,1-1 0 0 0,-1 1 0 0 0,0 0 1 0 0,1-1-1 0 0,-1 1 0 0 0,1-1 0 0 0,-1 0 0 0 0,1 0 1 0 0,1 0 114 0 0,0-1-1270 0 0,0 1 0 0 0,0-1 0 0 0,1 0 0 0 0,-1-1 1 0 0,0 1-1 0 0,3-2 1270 0 0,6-4-6325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51.4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64 213 11056 0 0,'0'0'852'0'0,"0"0"-304"0"0,0 0 806 0 0,0 0 406 0 0,0 0 85 0 0,0 0-145 0 0,0 0-656 0 0,0 0-290 0 0,0 0-61 0 0,2 1-78 0 0,1 1-560 0 0,0 0 0 0 0,-1-1 0 0 0,1 0 0 0 0,0 1 0 0 0,0-1 0 0 0,0 0 0 0 0,0 0 0 0 0,0-1 0 0 0,0 1 0 0 0,0-1 0 0 0,0 1 0 0 0,0-1 0 0 0,0 0 0 0 0,1 0 0 0 0,-1-1 0 0 0,0 1 0 0 0,0 0 0 0 0,0-1-55 0 0,12-4 70 0 0,0-1 0 0 0,0 0 0 0 0,-1 0 0 0 0,3-4-70 0 0,-12 6 2 0 0,0-1-1 0 0,0 0 0 0 0,0 0 1 0 0,-1 0-1 0 0,1-1 0 0 0,-1 1 1 0 0,-1-1-1 0 0,1 0 0 0 0,1-5-1 0 0,5-20 65 0 0,-9 27-22 0 0,0-1 1 0 0,0 1-1 0 0,1 0 1 0 0,0-1-1 0 0,0 1 1 0 0,1-2-44 0 0,-2 4 54 0 0,-1 1 1 0 0,1-1-1 0 0,-1 1 0 0 0,1-1 1 0 0,-1 0-1 0 0,0 1 1 0 0,1-1-1 0 0,-1 1 1 0 0,0-1-1 0 0,0 0 1 0 0,0 1-1 0 0,0-1 1 0 0,0 1-1 0 0,-1-1 1 0 0,1 1-1 0 0,-1-1 0 0 0,1 0 1 0 0,-1 1-1 0 0,1-1 1 0 0,-1 1-1 0 0,0-1-54 0 0,-1-2 83 0 0,0 0-1 0 0,0 1 0 0 0,0 0 0 0 0,0-1 0 0 0,-1 1 1 0 0,1 0-1 0 0,-1 0 0 0 0,0 0-82 0 0,1 2 9 0 0,1 0 1 0 0,0 1-1 0 0,-1-1 1 0 0,0 1-1 0 0,1-1 0 0 0,-1 1 1 0 0,1-1-1 0 0,-1 1 1 0 0,0 0-1 0 0,1 0 0 0 0,-1-1 1 0 0,0 1-1 0 0,1 1 1 0 0,-1-1-1 0 0,0 0-9 0 0,-26 5 56 0 0,18-1-52 0 0,0 0-1 0 0,1 0 1 0 0,-1 1-1 0 0,1 0 1 0 0,0 0-1 0 0,0 1 1 0 0,0 1 0 0 0,1 0-1 0 0,0 0 1 0 0,0 0-1 0 0,0 2-3 0 0,-2 3 4 0 0,0 1-1 0 0,1 0 1 0 0,0 0-1 0 0,1 1 1 0 0,0 0-1 0 0,-5 16-3 0 0,10-20 65 0 0,0 0-1 0 0,0 0 0 0 0,1 0 1 0 0,0 1-1 0 0,1-1 1 0 0,0 1-1 0 0,1-1 0 0 0,0 1 1 0 0,0 0-1 0 0,2-1 1 0 0,1 10-65 0 0,-1-10 64 0 0,0 0 0 0 0,1 0 0 0 0,0 0 0 0 0,1-1 0 0 0,0 0 1 0 0,0 1-1 0 0,1-2 0 0 0,0 1 0 0 0,1 0 0 0 0,0-1 1 0 0,0 0-1 0 0,3 2-64 0 0,-6-6 25 0 0,0-2 1 0 0,1 1-1 0 0,-1 0 1 0 0,1 0-1 0 0,-1-1 1 0 0,1 0-1 0 0,0 0 0 0 0,3 2-25 0 0,-5-4 8 0 0,0 1-1 0 0,0-1 1 0 0,0 1-1 0 0,0-1 1 0 0,0 0-1 0 0,0 1 1 0 0,0-1-1 0 0,0 0 1 0 0,0 0-1 0 0,0 0 1 0 0,0-1-1 0 0,0 1 0 0 0,0 0 1 0 0,0-1-1 0 0,0 0 1 0 0,0 1-1 0 0,-1-1 1 0 0,1 0-1 0 0,2-1-7 0 0,24-14-1736 0 0,-15 4-224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4.4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 5064 0 0,'4'-10'396'0'0,"-3"8"2576"0"0,0 2 3306 0 0,1 2-6047 0 0,-1 0 0 0 0,1-1-1 0 0,-1 1 1 0 0,1 0 0 0 0,-1 0-1 0 0,0 0 1 0 0,0 0 0 0 0,0 0 0 0 0,0 0-1 0 0,0 1 1 0 0,-1-1 0 0 0,1 2-231 0 0,6 33 1006 0 0,-3-7-660 0 0,10 23 229 0 0,3 0 0 0 0,2-1-1 0 0,18 36-574 0 0,-21-59 177 0 0,0-1 1 0 0,2 0-1 0 0,1-2 0 0 0,20 21-177 0 0,-3-8 129 0 0,2-1 0 0 0,26 18-129 0 0,-49-45 30 0 0,1 0 0 0 0,0-1 0 0 0,0 0 0 0 0,1-1 0 0 0,7 1-30 0 0,29 11 241 0 0,7 0-241 0 0,-10-4 71 0 0,0-3 1 0 0,0-2 0 0 0,1-2-1 0 0,40 2-71 0 0,-72-11 3 0 0,-1-1 0 0 0,1 0-1 0 0,-1-1 1 0 0,18-4-3 0 0,-33 4-13 0 0,-1 1 0 0 0,0-1 0 0 0,0 1 0 0 0,0-1 1 0 0,0 0-1 0 0,0 0 0 0 0,0 0 0 0 0,0 0 0 0 0,0-1 0 0 0,0 1 0 0 0,0 0 0 0 0,0-1 0 0 0,-1 1 1 0 0,1-1-1 0 0,-1 0 0 0 0,1 0 0 0 0,-1 1 0 0 0,1-2 13 0 0,0-1-438 0 0,0-1 1 0 0,0 1-1 0 0,0-1 0 0 0,0 1 0 0 0,-1-1 1 0 0,0 0-1 0 0,1-3 438 0 0,0-2-6850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4.7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8752 0 0,'0'0'673'0'0,"4"-2"5278"0"0,10 6-5115 0 0,1 1 0 0 0,-1 1 1 0 0,1 0-1 0 0,-2 0 1 0 0,1 2-1 0 0,0 0-836 0 0,-7-4 166 0 0,-1 1 0 0 0,1 0 0 0 0,-1 0-1 0 0,0 0 1 0 0,-1 1 0 0 0,1 0 0 0 0,-1 0-1 0 0,0 1 1 0 0,-1 0 0 0 0,1-1 0 0 0,-1 1-1 0 0,1 5-165 0 0,-3-8 96 0 0,-1-1 0 0 0,0 1 0 0 0,0 0 0 0 0,0 0 0 0 0,-1 0 0 0 0,1 0 0 0 0,-1 0 0 0 0,0 0 0 0 0,0 0 0 0 0,-1 0 0 0 0,1 0 0 0 0,-1 0 0 0 0,0 0 0 0 0,0-1 0 0 0,0 1 0 0 0,0 0 0 0 0,0 0 0 0 0,-1-1 0 0 0,0 1 0 0 0,0-1 0 0 0,0 1 0 0 0,0-1-1 0 0,-1 1-95 0 0,-8 9-104 0 0,0 1 0 0 0,-1-1 0 0 0,0-1 0 0 0,-11 8 104 0 0,4-3-1240 0 0,6-2-6990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5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58 11976 0 0,'0'0'266'0'0,"0"0"44"0"0,0 0 15 0 0,0 0-26 0 0,-4-4 4431 0 0,3 2 2915 0 0,20 1-7348 0 0,-1-1-1 0 0,7-2-296 0 0,22-1 449 0 0,-22 1-142 0 0,0 0 0 0 0,8-3-307 0 0,28-5 291 0 0,0-1-2259 0 0,-62 14 229 0 0,0 2-77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8:58:42.6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6448 0 0,'0'0'498'0'0,"0"0"-119"0"0,0 0 718 0 0,0 0 353 0 0,0 0 71 0 0,0 0-56 0 0,0 0-287 0 0,0 0-122 0 0,0 0-28 0 0,0 0-53 0 0,1 3-201 0 0,7 22 725 0 0,-2-10-994 0 0,-2 0 0 0 0,0 0 0 0 0,0 2-505 0 0,1 38 468 0 0,0 0-176 0 0,-1-7-96 0 0,10 107 135 0 0,-8-94-219 0 0,-5-39-69 0 0,2 1-1 0 0,0-1 1 0 0,3 4-43 0 0,10 53 69 0 0,-11-11 91 0 0,-4-57-119 0 0,0 0 0 0 0,0 0 0 0 0,-2 1-1 0 0,0 8-40 0 0,0 16 96 0 0,0-21-53 0 0,1 13 111 0 0,0-27-133 0 0,0-1 0 0 0,1 1 0 0 0,-1-1 0 0 0,0 1-1 0 0,0 0 1 0 0,0-1 0 0 0,0 1 0 0 0,0-1 0 0 0,0 1-1 0 0,0 0 1 0 0,0-1 0 0 0,0 1 0 0 0,0-1 0 0 0,0 1-1 0 0,0 0 1 0 0,-1-1 0 0 0,1 1 0 0 0,0-1 0 0 0,0 1-21 0 0,-6-7 93 0 0,-8-20-16 0 0,11 13-62 0 0,0 1 0 0 0,1-1 0 0 0,0 1 0 0 0,1-1 0 0 0,0-10-15 0 0,-1-8-117 0 0,2 20 55 0 0,0 0-1 0 0,1 1 0 0 0,0-1 1 0 0,1 0-1 0 0,0 0 63 0 0,1-2-105 0 0,-1 0 0 0 0,-1 0 0 0 0,0-2 105 0 0,7-44-360 0 0,-8 55 333 0 0,1 1-1 0 0,-1 0 1 0 0,1 0-1 0 0,-1 0 1 0 0,1 0 0 0 0,0 0-1 0 0,0-1 28 0 0,0 1-35 0 0,0 1 0 0 0,0-1 1 0 0,0 0-1 0 0,-1 0 0 0 0,1 0 0 0 0,-1 0 0 0 0,0 0 35 0 0,1-8-154 0 0,-1 0-1 0 0,2 0 0 0 0,-1 0 1 0 0,3-5 154 0 0,-4 12 33 0 0,1-6 288 0 0,-1 10-320 0 0,1-1 1 0 0,-1 0-1 0 0,0 0 0 0 0,0 0 0 0 0,0 1 0 0 0,1-1 0 0 0,-1 0 1 0 0,0 1-1 0 0,1-1 0 0 0,-1 0 0 0 0,1 0 0 0 0,-1 1 0 0 0,1-1 0 0 0,-1 1 1 0 0,1-1-1 0 0,-1 1 0 0 0,1-1 0 0 0,-1 1 0 0 0,2-1-1 0 0,0-1-3 0 0,5-12 4 0 0,-7 13-1 0 0,0 1 0 0 0,1-1 0 0 0,-1 0 0 0 0,0 0 0 0 0,1 1 0 0 0,-1-1 0 0 0,1 0 0 0 0,0 0 0 0 0,-1 1 0 0 0,1-1 0 0 0,0 1 0 0 0,-1-1 0 0 0,1 0 0 0 0,0 1 0 0 0,-1 0 0 0 0,1-1 0 0 0,0 1 0 0 0,8-9 0 0 0,-1 4 0 0 0,-7 4 0 0 0,0 0 0 0 0,0 1 0 0 0,0-1 0 0 0,0 0 0 0 0,0 0 0 0 0,0 1 0 0 0,0-1 0 0 0,0 0 0 0 0,0 0 0 0 0,-1 0 0 0 0,1 0 0 0 0,0 0 0 0 0,1-3 0 0 0,5 0 11 0 0,-4 2 32 0 0,3-3-43 0 0,-5 4-64 0 0,20 1 1002 0 0,10 4-706 0 0,-30-4-168 0 0,2 1 6 0 0,7 4 20 0 0,-9-4-75 0 0,0 0-1 0 0,0 0 1 0 0,0-1-1 0 0,0 1 1 0 0,-1 0-1 0 0,1 0 1 0 0,0 0-1 0 0,0 0 1 0 0,0 0-1 0 0,-1 0 1 0 0,1 0-15 0 0,3 4 16 0 0,-3-4 5 0 0,1 1 0 0 0,0 0 0 0 0,-1 0 0 0 0,0 0 0 0 0,1 0 0 0 0,-1 1 0 0 0,0-1 0 0 0,0 0 0 0 0,0 0-1 0 0,0 1 1 0 0,-1-1 0 0 0,1 1 0 0 0,-1-1 0 0 0,1 2-21 0 0,7 19 141 0 0,-7-21-117 0 0,0 0 1 0 0,0 0 0 0 0,0 0-1 0 0,0 0 1 0 0,0 0 0 0 0,0 0 0 0 0,-1 1-1 0 0,1-1 1 0 0,-1 0 0 0 0,1 0-1 0 0,-1 0 1 0 0,0 1 0 0 0,0 1-25 0 0,8 32 285 0 0,-3 28 98 0 0,-1 4-144 0 0,-4-64-228 0 0,0-1 0 0 0,1 1 0 0 0,-1-1 0 0 0,1 0 0 0 0,0 1 0 0 0,0-1 1 0 0,0 0-1 0 0,1 2-11 0 0,6 19 71 0 0,-5-16-32 0 0,-2-6-31 0 0,0 0 0 0 0,-1-1 0 0 0,1 1 0 0 0,0 0 0 0 0,-1 0 1 0 0,0-1-1 0 0,1 1 0 0 0,-1 0 0 0 0,0 0 0 0 0,0 0 1 0 0,0 0-1 0 0,0-1 0 0 0,0 2-8 0 0,0-1 10 0 0,0-1 0 0 0,0 1 1 0 0,0-1-1 0 0,1 0 0 0 0,-1 1 0 0 0,0-1 0 0 0,1 0 1 0 0,-1 1-1 0 0,1-1 0 0 0,0 0 0 0 0,-1 0 1 0 0,1 1-1 0 0,0 0-10 0 0,0-1 22 0 0,0 0 1 0 0,0 0-1 0 0,-1 0 1 0 0,1 1-1 0 0,0-1 1 0 0,-1 0-1 0 0,1 1 1 0 0,-1-1-1 0 0,0 0 1 0 0,1 1-1 0 0,-1-1 1 0 0,0 0-1 0 0,0 2-22 0 0,2 2 54 0 0,0 2-429 0 0,-1 4-2626 0 0,-1-11-5228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5.9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48 15120 0 0,'0'0'693'0'0,"10"14"361"0"0,36 46 4295 0 0,-35-44-4707 0 0,0 1 0 0 0,-1 0 0 0 0,-1 1 1 0 0,5 13-643 0 0,-13-28 151 0 0,1 1 1 0 0,-1-1-1 0 0,1 1 1 0 0,0-1-1 0 0,0 1 0 0 0,0-1 1 0 0,1 0-1 0 0,-1 0 1 0 0,1 0-1 0 0,-1-1 1 0 0,1 1-152 0 0,-2-2 62 0 0,0 0 1 0 0,0-1-1 0 0,1 1 1 0 0,-1 0-1 0 0,0-1 1 0 0,0 1 0 0 0,0-1-1 0 0,0 0 1 0 0,1 1-1 0 0,-1-1 1 0 0,0 0-1 0 0,0 0 1 0 0,1 0-1 0 0,-1 1 1 0 0,0-1-1 0 0,1-1 1 0 0,-1 1-1 0 0,0 0 1 0 0,0 0-1 0 0,1 0 1 0 0,-1-1-1 0 0,0 1 1 0 0,0 0-1 0 0,0-1 1 0 0,1 0-1 0 0,-1 1 1 0 0,0-1-1 0 0,0 1 1 0 0,0-1-1 0 0,0 0 1 0 0,0 0-1 0 0,0 0 1 0 0,0 0-1 0 0,0 0-62 0 0,5-5 94 0 0,0 0 0 0 0,0-1 0 0 0,-1 0 0 0 0,0 0 0 0 0,0 0 0 0 0,-1 0-1 0 0,0-1 1 0 0,0 1 0 0 0,-1-1 0 0 0,0 0 0 0 0,0 0 0 0 0,-1-1-94 0 0,4-15-33 0 0,-1-1 0 0 0,-2 0 0 0 0,0-12 33 0 0,3 4-1164 0 0,-6 32 923 0 0,1-1 1 0 0,-1 1 0 0 0,1 0 0 0 0,-1 0 0 0 0,1 0 0 0 0,-1 0 0 0 0,1 0-1 0 0,-1 0 1 0 0,1 0 0 0 0,0 0 0 0 0,0 0 0 0 0,0 0 240 0 0,-1 1-171 0 0,1 0-1 0 0,-1 0 1 0 0,0-1 0 0 0,1 1 0 0 0,-1 0-1 0 0,0 0 1 0 0,1 0 0 0 0,-1 0 0 0 0,1 0 0 0 0,-1 0-1 0 0,0 0 1 0 0,1 0 0 0 0,-1 0 0 0 0,1 0-1 0 0,-1 0 1 0 0,0 0 0 0 0,1 0 0 0 0,-1 0 0 0 0,1 0-1 0 0,-1 0 1 0 0,0 0 0 0 0,1 1 0 0 0,-1-1-1 0 0,0 0 1 0 0,1 0 0 0 0,-1 0 0 0 0,0 1 0 0 0,1-1-1 0 0,-1 0 1 0 0,0 0 0 0 0,1 1 0 0 0,-1-1-1 0 0,0 1 172 0 0,6 4-7419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6.2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138 38 10592 0 0,'-3'-4'756'0'0,"0"0"0"0"0,0 0 1 0 0,-1 1-1 0 0,0-1 0 0 0,0 1 1 0 0,0 0-1 0 0,0 0 0 0 0,0 0 1 0 0,0 1-757 0 0,2 1 369 0 0,0 0 1 0 0,1 1 0 0 0,-1-1 0 0 0,0 1-1 0 0,1-1 1 0 0,-1 1 0 0 0,0 0 0 0 0,1 0-1 0 0,-1-1 1 0 0,0 1 0 0 0,0 0 0 0 0,1 1-1 0 0,-1-1 1 0 0,0 0 0 0 0,0 1-370 0 0,0-1 107 0 0,0 1 1 0 0,0 0-1 0 0,0 0 0 0 0,0 0 1 0 0,0 0-1 0 0,0 0 1 0 0,1 0-1 0 0,-1 0 0 0 0,-1 2-107 0 0,-1 2 123 0 0,-1 0 0 0 0,1 0-1 0 0,1 0 1 0 0,-1 1 0 0 0,1-1-1 0 0,0 1 1 0 0,0 0 0 0 0,0 0-1 0 0,0 4-122 0 0,-2 3 21 0 0,2 0 0 0 0,0 0-1 0 0,0-1 1 0 0,1 6-21 0 0,1-11 45 0 0,1 1 0 0 0,0-1 0 0 0,0 0 0 0 0,0 0 0 0 0,1 0 0 0 0,1 0 0 0 0,-1 0 0 0 0,2 5-45 0 0,-2-10 10 0 0,-1 0 0 0 0,1-1 1 0 0,0 1-1 0 0,0 0 0 0 0,-1 0 0 0 0,2 0 0 0 0,-1-1 0 0 0,0 1 1 0 0,0-1-1 0 0,0 1 0 0 0,1-1 0 0 0,-1 1 0 0 0,1-1 0 0 0,-1 0 0 0 0,1 1 1 0 0,-1-1-1 0 0,1 0 0 0 0,0 0 0 0 0,0 0 0 0 0,-1 0 0 0 0,1-1 1 0 0,0 1-1 0 0,0 0 0 0 0,0-1 0 0 0,0 1 0 0 0,0-1 0 0 0,0 0 1 0 0,0 0-1 0 0,0 0 0 0 0,0 0 0 0 0,0 0 0 0 0,1 0-10 0 0,2-1-147 0 0,0 0 1 0 0,-1-1-1 0 0,1 0 0 0 0,-1 0 1 0 0,1 0-1 0 0,-1 0 0 0 0,0 0 0 0 0,0-1 1 0 0,0 0-1 0 0,0 0 0 0 0,-1 0 0 0 0,1 0 1 0 0,-1-1-1 0 0,0 1 0 0 0,0-1 1 0 0,0 0-1 0 0,0 0 0 0 0,0 0 0 0 0,-1 0 1 0 0,0-1 146 0 0,5-9-5667 0 0,2-1-1739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6.5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 4 13824 0 0,'-5'-3'1470'0'0,"1"3"-1228"0"0,3 0-14 0 0,1 0 0 0 0,-1 0 1 0 0,0 0-1 0 0,1 1 1 0 0,-1-1-1 0 0,0 0 1 0 0,1 0-1 0 0,-1 1 0 0 0,1-1 1 0 0,-1 0-1 0 0,0 1 1 0 0,1-1-1 0 0,-1 1 1 0 0,1-1-1 0 0,-1 1 1 0 0,1-1-1 0 0,0 1 0 0 0,-1-1 1 0 0,1 1-1 0 0,-1-1 1 0 0,1 1-1 0 0,0 0 1 0 0,0-1-1 0 0,-1 1 1 0 0,1 0-1 0 0,0-1 0 0 0,0 1 1 0 0,0 0-229 0 0,-5 22 1268 0 0,4-16-670 0 0,-5 32 234 0 0,2 0 0 0 0,1 1 0 0 0,2 0 0 0 0,2-1 0 0 0,2 9-832 0 0,-2-39 104 0 0,7 47 349 0 0,-7-50-420 0 0,0 1 0 0 0,1-1-1 0 0,0 0 1 0 0,0 0-1 0 0,1 0 1 0 0,0 0-1 0 0,1 2-32 0 0,2 6 10 0 0,-6-13-34 0 0,1 1-1 0 0,-1-1 1 0 0,1 1-1 0 0,0-1 1 0 0,-1 0-1 0 0,1 1 0 0 0,0-1 1 0 0,0 0-1 0 0,0 1 1 0 0,0-1-1 0 0,0 1 25 0 0,3 2-464 0 0,1 3 27 0 0,-2-7-10349 0 0,-3 0 3526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6.9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152 12 11520 0 0,'-4'-2'789'0'0,"0"0"0"0"0,1 1 1 0 0,-1-1-1 0 0,0 1 1 0 0,0 0-1 0 0,0 0 0 0 0,0 0 1 0 0,0 1-1 0 0,0 0 1 0 0,0-1-1 0 0,0 1 0 0 0,0 0 1 0 0,0 1-1 0 0,0-1 1 0 0,0 1-1 0 0,-2 0-789 0 0,3 1 178 0 0,-1 0 0 0 0,1-1 0 0 0,-1 1 0 0 0,1 1 0 0 0,0-1 0 0 0,0 0 0 0 0,0 1 0 0 0,0 0 1 0 0,0-1-1 0 0,1 1 0 0 0,-1 0 0 0 0,1 1 0 0 0,0-1 0 0 0,0 0 0 0 0,0 1 0 0 0,0 1-178 0 0,-6 10 101 0 0,2 0-1 0 0,0 1 1 0 0,0 2-101 0 0,6-16 21 0 0,-3 6-9 0 0,1 0-1 0 0,1 0 1 0 0,-1 0 0 0 0,1 0 0 0 0,0 0-1 0 0,1 0 1 0 0,0 1 0 0 0,1-1-1 0 0,-1 1-11 0 0,1-7-26 0 0,-1 0-1 0 0,0 1 1 0 0,1-1-1 0 0,-1 0 1 0 0,1 1-1 0 0,0-1 1 0 0,0 0-1 0 0,0 0 1 0 0,0 0-1 0 0,0 0 0 0 0,0 0 1 0 0,1 0-1 0 0,-1 0 1 0 0,1 0-1 0 0,-1 0 1 0 0,1-1-1 0 0,0 1 1 0 0,0 0-1 0 0,-1-1 0 0 0,1 0 1 0 0,0 1-1 0 0,0-1 1 0 0,1 0-1 0 0,-1 0 1 0 0,0 0-1 0 0,0 0 1 0 0,0-1-1 0 0,1 1 0 0 0,-1 0 1 0 0,0-1-1 0 0,1 0 1 0 0,-1 0-1 0 0,1 1 27 0 0,4-1-529 0 0,1 0 0 0 0,-1 0 0 0 0,0-1 0 0 0,1 0 0 0 0,-1 0-1 0 0,0-1 1 0 0,0 1 529 0 0,9-6-1672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7.2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174 19 9672 0 0,'0'0'748'0'0,"-3"-9"579"0"0,0 3 3447 0 0,2 6-4542 0 0,0 0 1 0 0,1-1-1 0 0,-1 1 1 0 0,1 0-1 0 0,-1-1 1 0 0,0 1-1 0 0,1 0 1 0 0,-1-1 0 0 0,1 1-1 0 0,-1 0 1 0 0,0 0-1 0 0,0 0 1 0 0,1 0-1 0 0,-1 0 1 0 0,0 0-1 0 0,1 0 1 0 0,-1 0-1 0 0,0 0 1 0 0,1 0-1 0 0,-1 0 1 0 0,0 0-1 0 0,1 0 1 0 0,-1 1-1 0 0,0-1 1 0 0,0 0-233 0 0,-19 11 2279 0 0,10-5-1658 0 0,-2 0-506 0 0,1 1-1 0 0,0 0 1 0 0,0 0 0 0 0,-6 8-115 0 0,9-9 26 0 0,-1 1-25 0 0,-30 27-103 0 0,38-33-85 0 0,44-2-107 0 0,-17 0-700 0 0,26 2 994 0 0,-44-1-74 0 0,1 1 0 0 0,-2 1 0 0 0,1 0 0 0 0,0 0 0 0 0,0 0 0 0 0,0 1 0 0 0,-1 0 0 0 0,4 2 74 0 0,-9-4 19 0 0,-1 0 0 0 0,1 0 0 0 0,-1 0 0 0 0,1 0 0 0 0,-1 0 0 0 0,0 0 0 0 0,1 0-1 0 0,-1 1 1 0 0,0-1 0 0 0,0 0 0 0 0,0 1 0 0 0,0-1 0 0 0,0 1 0 0 0,0-1 0 0 0,0 1 0 0 0,0 0-1 0 0,-1-1 1 0 0,1 1 0 0 0,0 1-19 0 0,-1 0 67 0 0,0-1 0 0 0,0 1 0 0 0,0 0-1 0 0,0-1 1 0 0,0 1 0 0 0,0-1 0 0 0,-1 1-1 0 0,0-1 1 0 0,1 1 0 0 0,-1-1-1 0 0,0 1 1 0 0,-1 1-67 0 0,-1 2 116 0 0,0-1 0 0 0,0 1-1 0 0,-1-1 1 0 0,1 0-1 0 0,-1 0 1 0 0,-1-1 0 0 0,1 1-1 0 0,0-1 1 0 0,-1 0 0 0 0,0 0-1 0 0,-1 0-115 0 0,-3 3 135 0 0,6-6-215 0 0,1 1-1 0 0,0 0 0 0 0,0-1 0 0 0,0 1 0 0 0,-1-1 0 0 0,1 1 0 0 0,-1-1 0 0 0,1 0 1 0 0,-1 0-1 0 0,0 0 0 0 0,1-1 0 0 0,-1 1 0 0 0,0-1 0 0 0,1 1 0 0 0,-1-1 1 0 0,0 0-1 0 0,0 0 0 0 0,0 0 0 0 0,-1 0 81 0 0,-2-4-1839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7.5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17503 0 0,'2'0'120'0'0,"-1"1"0"0"0,1-1-1 0 0,0 1 1 0 0,-1-1-1 0 0,1 1 1 0 0,-1 0-1 0 0,1 0 1 0 0,-1 0-1 0 0,1-1 1 0 0,-1 2-1 0 0,0-1 1 0 0,1 0-1 0 0,-1 0 1 0 0,0 0 0 0 0,1 2-120 0 0,17 20 126 0 0,6 14 2764 0 0,-1 1-1 0 0,17 39-2889 0 0,-33-61 417 0 0,-2 0 0 0 0,0 1-1 0 0,0 0 1 0 0,-2 0-1 0 0,0 0 1 0 0,-1 1 0 0 0,-1-1-1 0 0,1 18-416 0 0,-4-26 159 0 0,0 0-1 0 0,0-1 0 0 0,0 1 1 0 0,-1 0-1 0 0,-1-1 1 0 0,0 1-1 0 0,0-1 0 0 0,0 0 1 0 0,-1 0-1 0 0,-4 7-158 0 0,0-2-284 0 0,-1 0 0 0 0,0 0 0 0 0,-1-1 0 0 0,-1 0 0 0 0,-7 6 284 0 0,1-6-3910 0 0,8-8-5183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7.9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58 18863 0 0,'0'0'430'0'0,"0"0"55"0"0,0 0 28 0 0,0 0-53 0 0,0 0-146 0 0,0 0 504 0 0,0 0 256 0 0,0 0 50 0 0,13-3 1264 0 0,194-43 142 0 0,-195 43-3101 0 0,1 1-1 0 0,0 0 1 0 0,7 1 571 0 0,-20 5-4167 0 0,-4 3-4367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8.2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63 17503 0 0,'0'0'1352'0'0,"0"0"-873"0"0,7-1-230 0 0,26-2 5620 0 0,20-6-5869 0 0,34-10 2367 0 0,-32 6-1911 0 0,-30 6-287 0 0,-19 5-149 0 0,0 0 1 0 0,0 0 0 0 0,0 1 0 0 0,0 0 0 0 0,0 0-1 0 0,5 1-20 0 0,-10 0-248 0 0,-1 0-733 0 0,1-1-325 0 0,6 0-64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8.7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49 2760 0 0,'0'0'1945'0'0,"-3"2"-5568"0"0,2-1 5222 0 0,0-1 5150 0 0,1 0 7338 0 0,5-3-13680 0 0,0 0 0 0 0,0 1 0 0 0,0-1 0 0 0,0 1 1 0 0,1 0-1 0 0,-1 1 0 0 0,1-1 0 0 0,-1 1 0 0 0,1 0-407 0 0,15-4 575 0 0,2-2-130 0 0,34-9 366 0 0,-51 15-763 0 0,0 0 0 0 0,0 0-1 0 0,0 1 1 0 0,0-1 0 0 0,0 1-1 0 0,0 1 1 0 0,0-1 0 0 0,2 1-48 0 0,9 4-1185 0 0,-14-3 421 0 0,0-1 0 0 0,0 0 1 0 0,0-1-1 0 0,0 1 1 0 0,0 0-1 0 0,0-1 1 0 0,0 0-1 0 0,1 1 1 0 0,-1-1-1 0 0,0-1 1 0 0,0 1-1 0 0,3-1 764 0 0,11-3-2544 0 0,-2 0-14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9.0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71 26 15288 0 0,'0'0'697'0'0,"-17"9"1521"0"0,13-7-1414 0 0,0 1-1 0 0,1 0 0 0 0,-1 0 1 0 0,1 0-1 0 0,0 0 0 0 0,0 0 1 0 0,1 1-1 0 0,-1 0 0 0 0,-1 2-803 0 0,1-1 318 0 0,0 1-1 0 0,1-1 1 0 0,-1 1 0 0 0,1 0-1 0 0,0 0 1 0 0,0 5-318 0 0,0-2-15 0 0,1 0 0 0 0,0 0 1 0 0,1 0-1 0 0,0 0 1 0 0,0 1-1 0 0,1-1 0 0 0,1 0 1 0 0,-1 0-1 0 0,2 5 15 0 0,-1-10-4 0 0,-1 0 0 0 0,0 0 0 0 0,1 0 0 0 0,0-1 0 0 0,0 1 0 0 0,0 0 0 0 0,1-1 0 0 0,-1 0 0 0 0,1 1 0 0 0,-1-1 0 0 0,2 0 4 0 0,-3-1-2 0 0,0-1 1 0 0,1 0-1 0 0,-1 0 0 0 0,1 0 0 0 0,-1 0 1 0 0,1 0-1 0 0,-1 0 0 0 0,1 0 0 0 0,0-1 1 0 0,0 1-1 0 0,-1 0 0 0 0,1-1 0 0 0,0 1 1 0 0,0-1-1 0 0,0 0 0 0 0,-1 0 0 0 0,1 0 0 0 0,0 0 1 0 0,0 0-1 0 0,0 0 0 0 0,0 0 0 0 0,-1 0 1 0 0,1-1-1 0 0,0 1 0 0 0,1-1 2 0 0,3-2 10 0 0,0 0-1 0 0,0-1 1 0 0,-1 1-1 0 0,1-1 1 0 0,-1 0 0 0 0,0-1-1 0 0,0 1 1 0 0,0-1-1 0 0,-1 0 1 0 0,0 0-1 0 0,0-1 1 0 0,0 0-10 0 0,2-2 19 0 0,-1-1-1 0 0,0 0 1 0 0,0 0 0 0 0,-1 0-1 0 0,0-1 1 0 0,0 1 0 0 0,0-8-19 0 0,-3 13 42 0 0,0 0 0 0 0,0-1 1 0 0,-1 1-1 0 0,1-1 1 0 0,-1 1-1 0 0,0-1 1 0 0,-1 1-1 0 0,1-1 0 0 0,-1 1 1 0 0,0-1-1 0 0,0 1 1 0 0,0 0-1 0 0,-1-1 1 0 0,1 1-1 0 0,-1 0 0 0 0,0 0 1 0 0,0 0-1 0 0,-1 0 1 0 0,1 1-1 0 0,-1-1 1 0 0,0 1-1 0 0,0-1 0 0 0,0 1 1 0 0,0 0-1 0 0,-1 0 1 0 0,1 0-1 0 0,-1 1 1 0 0,0-1-1 0 0,1 1 0 0 0,-1 0 1 0 0,0 0-1 0 0,-1 0 1 0 0,1 0-1 0 0,-2 0-42 0 0,5 2-84 0 0,0 0-1 0 0,0-1 1 0 0,0 1 0 0 0,0 0-1 0 0,0 0 1 0 0,0 0 0 0 0,0 0-1 0 0,0 0 1 0 0,0 0-1 0 0,1 0 1 0 0,-1 0 0 0 0,0 0-1 0 0,0 0 1 0 0,0 0 0 0 0,0 1-1 0 0,0-1 1 0 0,0 0-1 0 0,1 1 1 0 0,-1-1 0 0 0,0 1-1 0 0,0-1 1 0 0,0 1 0 0 0,1-1-1 0 0,-1 1 1 0 0,0-1-1 0 0,1 1 1 0 0,-1 0 0 0 0,0-1-1 0 0,1 1 1 0 0,-1 0 0 0 0,1 0-1 0 0,-1-1 1 0 0,1 1-1 0 0,-1 0 1 0 0,1 0 0 0 0,0 0-1 0 0,-1 0 1 0 0,1 0 0 0 0,0 0 84 0 0,-1 1-545 0 0,1 1 1 0 0,0-1 0 0 0,0 1 0 0 0,0 0 0 0 0,0-1-1 0 0,0 1 1 0 0,0-1 0 0 0,1 1 0 0 0,-1 0 0 0 0,1-1-1 0 0,0 0 1 0 0,0 1 0 0 0,0 0 544 0 0,3 6-7962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27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155 961 3680 0 0,'-6'4'86'0'0,"0"0"-1"0"0,0 0 1 0 0,1 1-1 0 0,-1 0 1 0 0,1 0 0 0 0,-3 4-86 0 0,-5 5 1182 0 0,-3 1 487 0 0,1-1-32 0 0,4-3-454 0 0,4-2-493 0 0,2-3-309 0 0,-3 1 166 0 0,-3 5 315 0 0,-4 8 713 0 0,8-12-1471 0 0,3 0 4037 0 0,4-8-4005 0 0,1 0 1 0 0,-1 1-1 0 0,1-1 1 0 0,-1 0-1 0 0,1 0 0 0 0,0 1 1 0 0,-1-1-1 0 0,1 0 1 0 0,0 0-1 0 0,-1 0 1 0 0,1 0-1 0 0,-1 0 1 0 0,1 0-1 0 0,0 0 0 0 0,-1 0 1 0 0,1 0-1 0 0,0 0 1 0 0,0 0-137 0 0,6-1 171 0 0,1-1 0 0 0,0 0 0 0 0,0 0 0 0 0,-1 0 0 0 0,0-1 0 0 0,1 0 0 0 0,-1-1 1 0 0,0 0-1 0 0,2-1-171 0 0,5-3 189 0 0,58-37 498 0 0,9-7 164 0 0,4-9-851 0 0,-19 13 368 0 0,3 3-1 0 0,1 3-367 0 0,12-2 283 0 0,2 4 0 0 0,1 3-1 0 0,30-5-282 0 0,430-145 920 0 0,-475 163-826 0 0,-16 5 180 0 0,26-14-274 0 0,-31 13 137 0 0,2 2-1 0 0,33-7-136 0 0,-55 16 39 0 0,291-68 298 0 0,-228 57-234 0 0,31-8 21 0 0,166-35 110 0 0,-37 25-81 0 0,-53 10-29 0 0,-87 14-32 0 0,1 5 0 0 0,5 4-92 0 0,-59 3 9 0 0,578-10 558 0 0,-539 16-126 0 0,18 6-441 0 0,0 0 220 0 0,-18 1-21 0 0,7 0 10 0 0,-36-2 7 0 0,76 6-488 0 0,-91-7 578 0 0,-12-2 572 0 0,-19-3-557 0 0,-6-1-199 0 0,-2 3-302 0 0,1-1 81 0 0,-12-2 151 0 0,0-1 68 0 0,1-1-76 0 0,30 12 161 0 0,-31-10-275 0 0,-4-2-5 0 0,0 0-26 0 0,0 0-123 0 0,3 2-52 0 0,0 1 237 0 0,19 19-912 0 0,-21-21 671 0 0,0 0 0 0 0,0 1 0 0 0,0-1 0 0 0,0 0 0 0 0,0 1-1 0 0,0-1 1 0 0,0 1 0 0 0,-1-1 0 0 0,1 1 0 0 0,-1 0 0 0 0,1-1 0 0 0,-1 1-1 0 0,1 0 1 0 0,-1-1 0 0 0,0 1 0 0 0,0 0 0 0 0,0 0 280 0 0,-3 12-1855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9.4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0 12896 0 0,'0'0'81'0'0,"0"1"1"0"0,0-1-1 0 0,0 0 1 0 0,-1 1-1 0 0,1-1 1 0 0,0 0-1 0 0,0 0 0 0 0,0 1 1 0 0,0-1-1 0 0,0 0 1 0 0,0 1-1 0 0,0-1 1 0 0,0 0-1 0 0,0 1 1 0 0,0-1-1 0 0,0 0 1 0 0,0 1-1 0 0,0-1 1 0 0,0 0-1 0 0,0 1 1 0 0,1-1-1 0 0,-1 0 1 0 0,0 1-1 0 0,0-1 1 0 0,0 0-1 0 0,0 1 1 0 0,1-1-1 0 0,-1 0 1 0 0,0 0-82 0 0,9 16 7215 0 0,0-2-2355 0 0,-3 12-3548 0 0,-6-26-1307 0 0,0 1 1 0 0,0 0-1 0 0,0-1 0 0 0,0 1 1 0 0,0 0-1 0 0,0-1 1 0 0,0 1-1 0 0,1 0 0 0 0,-1-1 1 0 0,0 1-1 0 0,0-1 0 0 0,1 1 1 0 0,-1-1-1 0 0,0 1 1 0 0,1 0-1 0 0,-1-1 0 0 0,0 1 1 0 0,1-1-1 0 0,-1 1 1 0 0,1-1-6 0 0,1 3-36 0 0,0 2-246 0 0,4-2-9827 0 0,0-3 2206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29.7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24 11520 0 0,'-6'0'-2053'0'0,"1"1"3565"0"0,1-2 8998 0 0,15-3-4104 0 0,3-1-6165 0 0,0 1 1 0 0,0 1-1 0 0,9-2-241 0 0,5 3-6180 0 0,-28 2 4484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30.1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 0 6912 0 0,'0'0'314'0'0,"0"1"-6"0"0,-4 1-198 0 0,0 0 2391 0 0,0 1 0 0 0,1 0 0 0 0,-1 0 0 0 0,1 0 1 0 0,-2 2-2502 0 0,2-1 922 0 0,0 0 1 0 0,0 1 0 0 0,0 0-1 0 0,0-1 1 0 0,0 3-923 0 0,-12 20 712 0 0,8-17-845 0 0,1 0-1 0 0,0 0 0 0 0,0 0 1 0 0,1 1-1 0 0,0 1 134 0 0,5-12-3 0 0,0 0 0 0 0,0 0 0 0 0,0 0-1 0 0,0 0 1 0 0,0 1 0 0 0,0-1 0 0 0,0 0 0 0 0,0 0 0 0 0,0 0-1 0 0,0 0 1 0 0,0 0 0 0 0,0 1 0 0 0,0-1 0 0 0,0 0-1 0 0,1 0 1 0 0,-1 0 0 0 0,0 0 0 0 0,0 0 0 0 0,0 1-1 0 0,0-1 1 0 0,0 0 0 0 0,0 0 0 0 0,0 0 0 0 0,0 0-1 0 0,0 0 1 0 0,1 0 0 0 0,-1 0 0 0 0,0 1 0 0 0,0-1-1 0 0,0 0 1 0 0,0 0 0 0 0,0 0 0 0 0,1 0 0 0 0,-1 0-1 0 0,0 0 1 0 0,0 0 0 0 0,0 0 0 0 0,0 0 3 0 0,11 2-222 0 0,16-2-198 0 0,-21 0 375 0 0,18-1-2 0 0,18 2-66 0 0,-40-1 114 0 0,7 0-15 0 0,0 1-1 0 0,-1 0 1 0 0,1 1-1 0 0,0 0 1 0 0,-1 0-1 0 0,0 0 1 0 0,1 1-1 0 0,-1 1 1 0 0,-1 0-1 0 0,2 0 15 0 0,-6-2 79 0 0,0-1 0 0 0,-1 1 0 0 0,1 0 0 0 0,-1 0-1 0 0,0 0 1 0 0,0 1 0 0 0,0-1 0 0 0,1 1-79 0 0,-2-2 77 0 0,-1 0 0 0 0,1 0-1 0 0,-1 0 1 0 0,1 1 0 0 0,-1-1 0 0 0,1 0-1 0 0,-1 0 1 0 0,0 0 0 0 0,1 0 0 0 0,-1 1 0 0 0,0-1-1 0 0,0 0 1 0 0,0 0 0 0 0,0 0 0 0 0,0 1-1 0 0,0-1 1 0 0,-1 0 0 0 0,1 0 0 0 0,0 0-1 0 0,0 1 1 0 0,-1-1 0 0 0,1 0 0 0 0,-1 0 0 0 0,0 1-77 0 0,-2 4 214 0 0,-1 1 0 0 0,0-1 0 0 0,0-1 1 0 0,-1 1-1 0 0,0-1 0 0 0,0 1 1 0 0,0-1-1 0 0,0-1 0 0 0,-1 1 1 0 0,0-1-1 0 0,-4 3-214 0 0,1-2-893 0 0,0 0 0 0 0,-1-1 1 0 0,1 0-1 0 0,-1 0 0 0 0,-1-1 893 0 0,5-2-6068 0 0,0-2-1702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30.5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65 11976 0 0,'0'0'546'0'0,"0"0"-10"0"0,-3-1-208 0 0,3 0 396 0 0,5 0 4777 0 0,4-4-3596 0 0,2-1-806 0 0,11-2-326 0 0,1 2 0 0 0,-1 1-1 0 0,1 0 1 0 0,13 1-773 0 0,43-9 1261 0 0,-47 7-5274 0 0,-16 4-155 0 0,-10 1-3906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30.8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1 19087 0 0,'0'0'120'0'0,"-1"0"-1"0"0,1 0 0 0 0,-1 0 1 0 0,1 0-1 0 0,-1-1 0 0 0,1 1 0 0 0,-1 0 1 0 0,1 0-1 0 0,-1 0 0 0 0,1 0 1 0 0,-1 0-1 0 0,1 0 0 0 0,-1 0 1 0 0,1 1-1 0 0,-1-1 0 0 0,1 0 0 0 0,0 0 1 0 0,-1 0-1 0 0,0 1-119 0 0,0 0 296 0 0,0 1-1 0 0,1-1 1 0 0,-1 1 0 0 0,0 0-1 0 0,1-1 1 0 0,-1 1-1 0 0,1 0 1 0 0,-1 0 0 0 0,1-1-1 0 0,0 1 1 0 0,0 0 0 0 0,0 1-296 0 0,0 28 1674 0 0,0-19-1431 0 0,-1 9 1081 0 0,-3 21-1324 0 0,1-21 1355 0 0,1 20-1355 0 0,0-10 164 0 0,1-24-164 0 0,1 1 0 0 0,-1-1 0 0 0,2 1 0 0 0,-1-1 1 0 0,1 0-1 0 0,0 1 0 0 0,0-1 0 0 0,1 1 0 0 0,3 13 0 0 0,-4-16 0 0 0,0 0 0 0 0,0 0 0 0 0,0-1 0 0 0,1 1 0 0 0,1 2 0 0 0,1 3 34 0 0,-4-9-85 0 0,0 0 1 0 0,0 0-1 0 0,1 0 0 0 0,-1-1 1 0 0,0 1-1 0 0,1 0 1 0 0,-1 0-1 0 0,0 0 0 0 0,1 0 1 0 0,-1 0-1 0 0,1-1 0 0 0,-1 1 1 0 0,1 0-1 0 0,0 0 0 0 0,-1-1 1 0 0,1 1-1 0 0,0 0 1 0 0,-1-1-1 0 0,1 1 0 0 0,0-1 1 0 0,0 1-1 0 0,0-1 0 0 0,-1 1 1 0 0,1-1-1 0 0,0 0 0 0 0,0 1 1 0 0,0-1-1 0 0,1 0 51 0 0,-1 0-581 0 0,12-2-3264 0 0,-7-3-2145 0 0,-1 0-1721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31.1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79 84 11520 0 0,'-7'4'8914'0'0,"4"-2"-8139"0"0,0 0 1 0 0,0 0-1 0 0,0 1 0 0 0,0-1 1 0 0,0 0-1 0 0,-1 3-775 0 0,-8 10 1651 0 0,10-13-1506 0 0,-1 1 0 0 0,1 0-1 0 0,0 0 1 0 0,0 0 0 0 0,0 1-1 0 0,0-1 1 0 0,-1 3-145 0 0,-3 11 357 0 0,4-13-313 0 0,0 1 0 0 0,0-1 1 0 0,0 1-1 0 0,1 0 0 0 0,-1-1 1 0 0,1 1-1 0 0,1 0 0 0 0,-1 0 1 0 0,1 0-1 0 0,-1 0 0 0 0,1 0 1 0 0,1 0-1 0 0,0 3-44 0 0,1 3 15 0 0,-1-7-8 0 0,-1-1 0 0 0,1 0 0 0 0,0 0-1 0 0,0 0 1 0 0,0 1 0 0 0,0-1 0 0 0,1 0 0 0 0,-1-1-1 0 0,1 1 1 0 0,0 0 0 0 0,0 0 0 0 0,0-1 0 0 0,0 1 0 0 0,0-1-1 0 0,1 1 1 0 0,-1-1-7 0 0,2 1 20 0 0,-1-1 0 0 0,1 0 0 0 0,-1 0 0 0 0,1 0 0 0 0,0 0 0 0 0,0-1 0 0 0,0 0-1 0 0,0 0 1 0 0,0 0 0 0 0,0 0 0 0 0,0 0 0 0 0,0-1 0 0 0,0 0 0 0 0,1 1 0 0 0,-1-2 0 0 0,0 1 0 0 0,0 0 0 0 0,0-1 0 0 0,0 0-1 0 0,1 0-19 0 0,7-2 58 0 0,0 0-1 0 0,-1-1 1 0 0,1 0-1 0 0,-1-1 0 0 0,0-1 1 0 0,3-1-58 0 0,13-8-230 0 0,-2-1 0 0 0,12-11 230 0 0,-29 21 53 0 0,-1 0-1 0 0,0 0 1 0 0,0-1-1 0 0,-1 0 1 0 0,0-1-1 0 0,0 1 1 0 0,-1-1-1 0 0,0 0 1 0 0,0 0-1 0 0,0-1-52 0 0,-4 5 64 0 0,0 1-1 0 0,1-1 0 0 0,-1 0 1 0 0,-1 0-1 0 0,1 0 1 0 0,-1 1-1 0 0,1-1 1 0 0,-1 0-1 0 0,0 0 1 0 0,0 0-1 0 0,-1 0 1 0 0,1 0-1 0 0,-1 1 1 0 0,0-1-1 0 0,0 0 1 0 0,0 0-1 0 0,0 1 1 0 0,-1-1-1 0 0,1 1 0 0 0,-1-1 1 0 0,-2-2-64 0 0,1 2 51 0 0,0 0 1 0 0,0 0-1 0 0,0 0 0 0 0,0 1 1 0 0,-1 0-1 0 0,1-1 0 0 0,-1 1 0 0 0,0 0 1 0 0,0 1-1 0 0,0-1 0 0 0,-1 1 1 0 0,1 0-1 0 0,0 0 0 0 0,-1 0 1 0 0,0 0-1 0 0,1 1 0 0 0,-2 0-51 0 0,-6-2 30 0 0,-1 2 0 0 0,1-1 0 0 0,-1 2 0 0 0,0 0 0 0 0,1 0 0 0 0,-1 1 0 0 0,1 1 0 0 0,-1 0-1 0 0,1 1 1 0 0,0 0 0 0 0,0 1 0 0 0,0 0 0 0 0,0 1 0 0 0,-2 1-30 0 0,11-4-289 0 0,1 0 0 0 0,-1-1 0 0 0,1 1-1 0 0,-1 0 1 0 0,1 0 0 0 0,0 1 0 0 0,-1-1 289 0 0,1 3-1192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52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1240 6912 0 0,'0'0'528'0'0,"0"0"-146"0"0,0 0 654 0 0,0 0 322 0 0,0 0 67 0 0,0 0-44 0 0,0 0-238 0 0,0 0-102 0 0,0 0-17 0 0,0 0-72 0 0,0 0-276 0 0,0-11 943 0 0,1 0-1096 0 0,0 0-1 0 0,1 0 1 0 0,0 1 0 0 0,1-1 0 0 0,0 0 0 0 0,0 1 0 0 0,4-7-523 0 0,-1-1 430 0 0,7-23 597 0 0,-2-1-1 0 0,-1-5-1026 0 0,1-6 970 0 0,4-3-970 0 0,-3 0 302 0 0,-10 44-233 0 0,0-1 0 0 0,1 1 0 0 0,0 0 1 0 0,1 0-1 0 0,1 0 0 0 0,2-4-69 0 0,16-21 174 0 0,-14 23-76 0 0,0-1 0 0 0,2-4-98 0 0,-9 14 20 0 0,0 0 1 0 0,0 0-1 0 0,0 0 0 0 0,-1-1 1 0 0,0 1-1 0 0,0 0 1 0 0,0 0-1 0 0,-1-1 0 0 0,1-1-20 0 0,-2-23 225 0 0,-5-23-225 0 0,3 21 241 0 0,-1-24-241 0 0,3 12 371 0 0,-4-4-371 0 0,2 4 373 0 0,1-4-373 0 0,-3 7 173 0 0,1 2-28 0 0,4 22-127 0 0,0 6 8 0 0,0 0-1 0 0,0 0 1 0 0,-1 0 0 0 0,0 0-1 0 0,-1 0 1 0 0,0 1 0 0 0,-3-8-26 0 0,4 14 7 0 0,1 1 0 0 0,-1 0 0 0 0,1-1 0 0 0,-1 1 0 0 0,1 0 0 0 0,0-1 1 0 0,0 1-1 0 0,1-3-7 0 0,0-10-231 0 0,-1 15 82 0 0,0 1-3 0 0,0 0-43 0 0,0 0-178 0 0,0 0-78 0 0,0 0-18 0 0,0 0-201 0 0,0 0-834 0 0,0 0-363 0 0,0 0-76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53.0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515 16 3224 0 0,'-8'-2'-1800'0'0,"-1"-2"4272"0"0,6 3-951 0 0,1-1-1 0 0,-1 1 0 0 0,1 0 0 0 0,-1 0 1 0 0,0 0-1 0 0,1 0 0 0 0,-1 1 1 0 0,0-1-1 0 0,-2 1-1520 0 0,-7 4 3104 0 0,-1 2-1695 0 0,9-4-1074 0 0,0 0 0 0 0,0 1-1 0 0,0-1 1 0 0,0 1 0 0 0,-1 1-335 0 0,0-1 216 0 0,0 1 0 0 0,0-1 0 0 0,-1 0 0 0 0,1 0 0 0 0,-1-1 0 0 0,0 1-216 0 0,-16 7 457 0 0,-10 7-32 0 0,-82 49 324 0 0,65-38-692 0 0,30-18-46 0 0,1 0 0 0 0,0 2 0 0 0,-3 3-11 0 0,-42 31-1458 0 0,46-29-6189 0 0,10-15 25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53.5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15408 0 0,'0'0'348'0'0,"0"0"49"0"0,3 0 21 0 0,6 1-200 0 0,0-1 0 0 0,0 1 0 0 0,0 1-1 0 0,0 0 1 0 0,-1 0 0 0 0,4 2-218 0 0,-3-1 732 0 0,-2 0-1 0 0,1 1 1 0 0,0 0-1 0 0,-1 0 1 0 0,1 1 0 0 0,-1 0-1 0 0,1 1-731 0 0,12 9 1019 0 0,8 7-87 0 0,26 19 565 0 0,1 3-222 0 0,-28-23-965 0 0,-23-18-455 0 0,0 0 0 0 0,0 0-1 0 0,0 0 1 0 0,1-1 0 0 0,-1 0 0 0 0,1 0-1 0 0,-1 0 1 0 0,1 0 0 0 0,0-1-1 0 0,0 0 1 0 0,1 0 145 0 0,-5-1-2485 0 0,-1 0-6256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58.3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3322 7424 0 0,'-22'0'674'0'0,"14"1"-566"0"0,8-1-93 0 0,0 0-1 0 0,0 0 1 0 0,-1 0-1 0 0,1 1 1 0 0,0-1 0 0 0,0 0-1 0 0,-1 0 1 0 0,1 0-1 0 0,0 0 1 0 0,-1 0-1 0 0,1 0 1 0 0,0-1-1 0 0,0 1 1 0 0,-1 0 0 0 0,1 0-1 0 0,0 0 1 0 0,0 0-1 0 0,-1 0 1 0 0,1 0-1 0 0,0 0 1 0 0,0 0 0 0 0,-1-1-1 0 0,1 1 1 0 0,0 0-1 0 0,0 0 1 0 0,0 0-1 0 0,0-1 1 0 0,-1 1-1 0 0,1 0 1 0 0,0 0 0 0 0,0 0-1 0 0,0-1 1 0 0,0 1-1 0 0,0 0 1 0 0,-1 0-15 0 0,1-1 536 0 0,0 1 28 0 0,0-1 2645 0 0,-2-10-2564 0 0,4 5-354 0 0,0 1-1 0 0,0 0 0 0 0,1 0 0 0 0,-1 0 1 0 0,1 1-1 0 0,0-1 0 0 0,3-2-290 0 0,-2 1 266 0 0,14-18 427 0 0,4-6-405 0 0,49-86 1096 0 0,-27 45 137 0 0,-1-5-1521 0 0,53-99 776 0 0,-7 25-401 0 0,18-21-158 0 0,54-90 22 0 0,-106 178-74 0 0,32-46 120 0 0,-68 102-211 0 0,131-175-154 0 0,-76 109-138 0 0,12-6 218 0 0,176-170 14 0 0,-201 204 45 0 0,-27 27-13 0 0,2 2 1 0 0,20-13-47 0 0,12-10 157 0 0,7-12-157 0 0,-22 24 84 0 0,2 3 0 0 0,22-12-84 0 0,-12 10 71 0 0,1 1 105 0 0,44-21-176 0 0,16-9 174 0 0,-55 29-14 0 0,1 3 0 0 0,9 0-160 0 0,-37 20 70 0 0,-24 13-14 0 0,1 0 0 0 0,11-4-56 0 0,32-10 13 0 0,-23 8 95 0 0,1 2 1 0 0,8 0-109 0 0,47-12 796 0 0,75-30-796 0 0,-77 19 127 0 0,33-12 124 0 0,-9-1 115 0 0,-108 46-334 0 0,-1 1 0 0 0,1 0 0 0 0,0 0 0 0 0,0 2 0 0 0,0-1 0 0 0,0 1 0 0 0,0 1 0 0 0,0 0 0 0 0,8 1-32 0 0,2 0 59 0 0,0-2-1 0 0,0-1 1 0 0,0 0-1 0 0,0-1 1 0 0,0-2 0 0 0,15-4-59 0 0,3-1 40 0 0,13-4 94 0 0,-51 14-128 0 0,-1 0 1 0 0,1 0 0 0 0,-1 0 0 0 0,1 0 0 0 0,-1 0 0 0 0,1 0 0 0 0,-1 0 0 0 0,1 0-1 0 0,-1-1 1 0 0,1 1 0 0 0,-1 0 0 0 0,1 0 0 0 0,-1 0 0 0 0,1-1 0 0 0,-1 1-1 0 0,0 0 1 0 0,1-1 0 0 0,-1 1 0 0 0,1 0 0 0 0,-1-1-7 0 0,-6-5 194 0 0,-1 1-155 0 0,-7-6-322 0 0,11 8-212 0 0,-1 0 0 0 0,1 0-1 0 0,-1 0 1 0 0,0 1 0 0 0,1 0 0 0 0,-5-2 495 0 0,4 1-5692 0 0,3 3-1681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28.7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1 11976 0 0,'-6'15'546'0'0,"5"-13"-10"0"0,1-1-344 0 0,0 4-37 0 0,0-4 534 0 0,7 8 1186 0 0,-4-1-1177 0 0,-1-1 0 0 0,0 1 1 0 0,2 7-699 0 0,2 11 783 0 0,9 20 624 0 0,2 0 0 0 0,19 34-1407 0 0,23 44 1207 0 0,-6 2 0 0 0,-3 10-1207 0 0,77 263 1031 0 0,-22-64-542 0 0,-27-88 157 0 0,4 12-264 0 0,78 297 153 0 0,-100-301-710 0 0,19 87 175 0 0,-60-253 392 0 0,-2 19-392 0 0,1 2 344 0 0,-12-58-216 0 0,-6-39-107 0 0,1 3 6 0 0,-1-5-6 0 0,0 6 22 0 0,1 2-19 0 0,0-6 11 0 0,0-2 3 0 0,-1-4-12 0 0,1 6 16 0 0,-1-4-92 0 0,0 5 187 0 0,6 21-705 0 0,-20-42-8144 0 0,4-1 557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6:58.9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142 57 2304 0 0,'-9'-3'203'0'0,"-13"2"-297"0"0,-4-2 2156 0 0,22 3-335 0 0,-9-1 613 0 0,10-1 6673 0 0,3 1-8983 0 0,1 1 0 0 0,-1 0 0 0 0,1-1 0 0 0,-1 1 0 0 0,1 0 0 0 0,-1 0-1 0 0,1-1 1 0 0,-1 1 0 0 0,1 0 0 0 0,0 0 0 0 0,-1 0 0 0 0,1 0 0 0 0,0 0-1 0 0,-1 0 1 0 0,1 0 0 0 0,-1 0 0 0 0,1 0 0 0 0,0 0 0 0 0,-1 0-30 0 0,11-1 410 0 0,-7-1-261 0 0,1 1 1 0 0,-1 0-1 0 0,1 0 0 0 0,-1 1 1 0 0,1-1-1 0 0,0 1 1 0 0,-1 0-1 0 0,1 0 0 0 0,0 0 1 0 0,3 1-150 0 0,24 0 366 0 0,-3-7-69 0 0,-19 4 175 0 0,-1 0 0 0 0,1 0 0 0 0,8 1-472 0 0,-17 1 53 0 0,-1 0 11 0 0,0 0 0 0 0,1-1-55 0 0,0 1 0 0 0,-1-1 1 0 0,1 1-1 0 0,-1 0 0 0 0,1-1 0 0 0,0 1 0 0 0,-1 0 0 0 0,1-1 0 0 0,0 1 0 0 0,-1 0 0 0 0,1 0 0 0 0,0 0 0 0 0,0 0 0 0 0,-1 0 0 0 0,1 0 0 0 0,0 0 1 0 0,0 0-1 0 0,-1 0-9 0 0,10-1 39 0 0,3-1 18 0 0,3-2-114 0 0,-10 3 142 0 0,-1 0 0 0 0,1 0 0 0 0,-1 1 0 0 0,1 0 0 0 0,1 0-85 0 0,-2 0 81 0 0,0 0 0 0 0,0 0-1 0 0,0 0 1 0 0,0-1-1 0 0,0 1 1 0 0,-1-1-1 0 0,4-1-80 0 0,2-1 0 0 0,0 2 0 0 0,1-1 0 0 0,-1 1 0 0 0,0 1 0 0 0,0 0 0 0 0,1 0 0 0 0,-1 1 0 0 0,5 1 0 0 0,16 2 0 0 0,-7-1 0 0 0,0-1 0 0 0,2-1 0 0 0,117-6 0 0 0,-140 5 18 0 0,0 0-1 0 0,1 0 1 0 0,-1 0-1 0 0,0 0 0 0 0,0 1 1 0 0,0 0-1 0 0,0-1 1 0 0,0 1-1 0 0,0 0 1 0 0,0 1-1 0 0,0-1 0 0 0,0 0 1 0 0,0 1-1 0 0,-1 0 1 0 0,1-1-1 0 0,0 1 1 0 0,-1 0-1 0 0,0 0 0 0 0,1 1 1 0 0,-1-1-1 0 0,0 0 1 0 0,0 1-1 0 0,0 0 1 0 0,0-1-1 0 0,-1 1 0 0 0,1 0 1 0 0,0 2-18 0 0,2 5 134 0 0,0-1-1 0 0,-1 0 1 0 0,-1 1-1 0 0,0-1 1 0 0,0 1 0 0 0,0 0-1 0 0,-2 0 1 0 0,1 0-1 0 0,-1-1 1 0 0,-1 9-134 0 0,-1-11 28 0 0,0 1 1 0 0,-1 0-1 0 0,0-1 1 0 0,0 0-1 0 0,-1 0 0 0 0,1 0 1 0 0,-2 0-1 0 0,1 0 1 0 0,-1 0-29 0 0,-9 14 117 0 0,2-2-6 0 0,-1-2 0 0 0,0 1 1 0 0,-1-2-1 0 0,-1 0 0 0 0,-11 9-111 0 0,-26 20 301 0 0,-10 3-301 0 0,27-22 59 0 0,-77 55 71 0 0,46-35 20 0 0,-28 26-150 0 0,31-14-58 0 0,-19 24 58 0 0,68-64-647 0 0,0 0 0 0 0,1 1 1 0 0,1 0-1 0 0,1 1 0 0 0,1 1 1 0 0,0-1-1 0 0,0 6 647 0 0,-4 20-1567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3T19:05:29.2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65 49 5064 0 0,'0'0'389'0'0,"-10"-9"-58"0"0,7 7 394 0 0,1 0 1 0 0,-1-1-1 0 0,1 1 0 0 0,-1-1 1 0 0,1 1-1 0 0,0-1 0 0 0,-2-3-725 0 0,-8-9 2345 0 0,12 15-1445 0 0,-2-1 2370 0 0,-1 1 1419 0 0,1 4-5340 0 0,1 0 658 0 0,0 1-1 0 0,1-1 1 0 0,0 0 0 0 0,0 1-1 0 0,0-1 1 0 0,0 1-7 0 0,0 24 275 0 0,-12 94 766 0 0,12-120-1117 0 0,0 0 0 0 0,0 0-1 0 0,0 0 1 0 0,0 0 0 0 0,1 0 0 0 0,-1 0 0 0 0,1 0 0 0 0,0 1 76 0 0,2 7-775 0 0,-2-1-36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230A-70E9-4B7A-98D6-FF308F7E6EB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203F1-41B8-4962-AEE4-C27C00FB9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19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graph, the slope is 45 degrees. </a:t>
            </a:r>
            <a:r>
              <a:rPr lang="en-GB" dirty="0" err="1"/>
              <a:t>Throtthle</a:t>
            </a:r>
            <a:r>
              <a:rPr lang="en-GB" dirty="0"/>
              <a:t> = </a:t>
            </a:r>
            <a:r>
              <a:rPr lang="en-GB" dirty="0" err="1"/>
              <a:t>haha</a:t>
            </a:r>
            <a:r>
              <a:rPr lang="en-GB" dirty="0"/>
              <a:t>+ Pout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203F1-41B8-4962-AEE4-C27C00FB90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237C-4D07-4F08-918C-A0FD4EBB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FA5A-EF45-4BB1-8B66-165426FB0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F0A1-C537-462D-916F-FDB65A8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9CF7-97EA-438F-AFC9-91322DE5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766D-9846-4FC6-A070-F56F9F4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BBA0-1CB6-404D-A09A-05C5A4F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AF351-0889-49BC-AF35-BDD6EEA6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562E-8025-49B7-9F3D-DEAF49E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E61D-1323-4A78-A345-431D72D6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F165-4C86-414C-8FD5-E07B9B98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49FA3-F343-4BCA-8832-65189D406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D1B5-D77B-43BD-8863-E655FF5E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B908-DF0A-4FEE-9A41-6DC52D4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03AE-11AC-4007-BD76-7E8ED92D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D34C-B487-42C5-84AB-0CD6535F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5F7-F6BD-494D-8243-E0215FF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47C8-8655-4B26-9430-F02F7F9B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E6B-0DEC-43EA-A644-0E2B451C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6D25-F744-4E3A-BA0A-9B92E51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53F0-2715-4126-BEFA-6F8CCE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2F4-6AE8-41EC-8119-1DEAF32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7468-B6FE-4A45-B9B6-A984BAFA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AC08-EEED-4354-B936-CBE1CE9E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E1C8-FDE8-4A55-8A40-B7BD1980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ADA4-2928-4E2F-80E7-1C7CAC5A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1250-D3AC-4428-BC0E-D9A0479F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AEF6-81F4-4942-BB72-E98716067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BB07C-794D-4029-90D9-E9E4B259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0479-D423-48A8-93CB-F5C32437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50EC-8146-47C0-9C42-5395CB65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0C32-6A31-4EF4-A1BF-A03DBCE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41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26B3-35E6-4AA1-A0A3-7B204EC0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ADA6A-58FD-4585-ADC7-1BF572F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68DD-FF91-41A1-B3AF-BF1C2F10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CD5C8-31B4-4D4B-9AE3-E339FB39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76FCD-B709-476F-A7A2-84C55B21A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28830-BC16-4335-B358-68424903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2E04-5553-4D8F-8565-DC325D5E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F54C9-3F9D-4B8F-A4E9-0A5D5539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8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199-2136-4703-8931-6D216D8E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4C6F-7BA1-42E3-BA80-7F542EEE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F50A7-81AE-4835-8C0B-E420AA31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F122-D1D2-46DE-BC20-27A1B1A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7A8DE-ECED-441B-9F79-5C7D5573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66AE-C2A0-4B1B-94F4-4E621AA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329B-8E6B-46CE-9C93-B4D18198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258-F794-494F-8D35-4362445D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F618-B3D5-4B7B-8F36-1DADC788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CF5FB-194C-43FE-82A3-81A155B0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A5A5-5029-45D1-A2D4-C3D41AA9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B11A0-942F-4427-8C57-5435038D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5172-3A7C-408B-BFAE-3A49ABF6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D916-A9BD-4339-ABEA-B278D51B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8B0FF-E61A-418B-9557-325266BA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8092E-AD6D-4BA0-9FB0-235D2D26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44F43-6420-4507-8F3F-BBC262A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79D3-D0E6-4EC7-86FB-93DDF95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C9EB-5775-496A-A20B-708A4981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CEAA7-E8F4-499D-BAFF-DC5D614E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5939-CD1C-406B-8CAC-9D224875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6674-005F-49DB-8E4D-FC107EFB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B673-8930-420D-9542-DB7873CAE04B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7B35-972F-48EC-A36D-B6CEC709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7E6F-1B4B-48F2-9ACA-1B8CE624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A5E8-68A0-41DB-9658-51542BD9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9.png"/><Relationship Id="rId63" Type="http://schemas.openxmlformats.org/officeDocument/2006/relationships/customXml" Target="../ink/ink29.xml"/><Relationship Id="rId84" Type="http://schemas.openxmlformats.org/officeDocument/2006/relationships/image" Target="../media/image50.png"/><Relationship Id="rId138" Type="http://schemas.openxmlformats.org/officeDocument/2006/relationships/image" Target="../media/image77.png"/><Relationship Id="rId159" Type="http://schemas.openxmlformats.org/officeDocument/2006/relationships/customXml" Target="../ink/ink77.xml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24.png"/><Relationship Id="rId53" Type="http://schemas.openxmlformats.org/officeDocument/2006/relationships/customXml" Target="../ink/ink24.xml"/><Relationship Id="rId74" Type="http://schemas.openxmlformats.org/officeDocument/2006/relationships/image" Target="../media/image45.png"/><Relationship Id="rId128" Type="http://schemas.openxmlformats.org/officeDocument/2006/relationships/image" Target="../media/image72.png"/><Relationship Id="rId149" Type="http://schemas.openxmlformats.org/officeDocument/2006/relationships/customXml" Target="../ink/ink72.xml"/><Relationship Id="rId5" Type="http://schemas.openxmlformats.org/officeDocument/2006/relationships/image" Target="../media/image10.png"/><Relationship Id="rId95" Type="http://schemas.openxmlformats.org/officeDocument/2006/relationships/customXml" Target="../ink/ink45.xml"/><Relationship Id="rId160" Type="http://schemas.openxmlformats.org/officeDocument/2006/relationships/image" Target="../media/image88.png"/><Relationship Id="rId22" Type="http://schemas.openxmlformats.org/officeDocument/2006/relationships/image" Target="../media/image19.png"/><Relationship Id="rId43" Type="http://schemas.openxmlformats.org/officeDocument/2006/relationships/customXml" Target="../ink/ink19.xml"/><Relationship Id="rId64" Type="http://schemas.openxmlformats.org/officeDocument/2006/relationships/image" Target="../media/image40.png"/><Relationship Id="rId118" Type="http://schemas.openxmlformats.org/officeDocument/2006/relationships/image" Target="../media/image67.png"/><Relationship Id="rId139" Type="http://schemas.openxmlformats.org/officeDocument/2006/relationships/customXml" Target="../ink/ink67.xml"/><Relationship Id="rId85" Type="http://schemas.openxmlformats.org/officeDocument/2006/relationships/customXml" Target="../ink/ink40.xml"/><Relationship Id="rId150" Type="http://schemas.openxmlformats.org/officeDocument/2006/relationships/image" Target="../media/image83.png"/><Relationship Id="rId12" Type="http://schemas.openxmlformats.org/officeDocument/2006/relationships/image" Target="../media/image14.png"/><Relationship Id="rId17" Type="http://schemas.openxmlformats.org/officeDocument/2006/relationships/customXml" Target="../ink/ink6.xml"/><Relationship Id="rId33" Type="http://schemas.openxmlformats.org/officeDocument/2006/relationships/customXml" Target="../ink/ink14.xml"/><Relationship Id="rId38" Type="http://schemas.openxmlformats.org/officeDocument/2006/relationships/image" Target="../media/image27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08" Type="http://schemas.openxmlformats.org/officeDocument/2006/relationships/image" Target="../media/image62.png"/><Relationship Id="rId124" Type="http://schemas.openxmlformats.org/officeDocument/2006/relationships/image" Target="../media/image70.png"/><Relationship Id="rId129" Type="http://schemas.openxmlformats.org/officeDocument/2006/relationships/customXml" Target="../ink/ink62.xml"/><Relationship Id="rId54" Type="http://schemas.openxmlformats.org/officeDocument/2006/relationships/image" Target="../media/image35.png"/><Relationship Id="rId70" Type="http://schemas.openxmlformats.org/officeDocument/2006/relationships/image" Target="../media/image43.png"/><Relationship Id="rId75" Type="http://schemas.openxmlformats.org/officeDocument/2006/relationships/customXml" Target="../ink/ink35.xml"/><Relationship Id="rId91" Type="http://schemas.openxmlformats.org/officeDocument/2006/relationships/customXml" Target="../ink/ink43.xml"/><Relationship Id="rId96" Type="http://schemas.openxmlformats.org/officeDocument/2006/relationships/image" Target="../media/image56.png"/><Relationship Id="rId140" Type="http://schemas.openxmlformats.org/officeDocument/2006/relationships/image" Target="../media/image78.png"/><Relationship Id="rId145" Type="http://schemas.openxmlformats.org/officeDocument/2006/relationships/customXml" Target="../ink/ink70.xml"/><Relationship Id="rId161" Type="http://schemas.openxmlformats.org/officeDocument/2006/relationships/customXml" Target="../ink/ink78.xml"/><Relationship Id="rId16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23" Type="http://schemas.openxmlformats.org/officeDocument/2006/relationships/customXml" Target="../ink/ink9.xml"/><Relationship Id="rId28" Type="http://schemas.openxmlformats.org/officeDocument/2006/relationships/image" Target="../media/image22.png"/><Relationship Id="rId49" Type="http://schemas.openxmlformats.org/officeDocument/2006/relationships/customXml" Target="../ink/ink22.xml"/><Relationship Id="rId114" Type="http://schemas.openxmlformats.org/officeDocument/2006/relationships/image" Target="../media/image65.png"/><Relationship Id="rId119" Type="http://schemas.openxmlformats.org/officeDocument/2006/relationships/customXml" Target="../ink/ink57.xml"/><Relationship Id="rId44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51.png"/><Relationship Id="rId130" Type="http://schemas.openxmlformats.org/officeDocument/2006/relationships/image" Target="../media/image73.png"/><Relationship Id="rId135" Type="http://schemas.openxmlformats.org/officeDocument/2006/relationships/customXml" Target="../ink/ink65.xml"/><Relationship Id="rId151" Type="http://schemas.openxmlformats.org/officeDocument/2006/relationships/customXml" Target="../ink/ink73.xml"/><Relationship Id="rId156" Type="http://schemas.openxmlformats.org/officeDocument/2006/relationships/image" Target="../media/image86.png"/><Relationship Id="rId13" Type="http://schemas.openxmlformats.org/officeDocument/2006/relationships/customXml" Target="../ink/ink4.xml"/><Relationship Id="rId18" Type="http://schemas.openxmlformats.org/officeDocument/2006/relationships/image" Target="../media/image17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25.xml"/><Relationship Id="rId76" Type="http://schemas.openxmlformats.org/officeDocument/2006/relationships/image" Target="../media/image46.png"/><Relationship Id="rId97" Type="http://schemas.openxmlformats.org/officeDocument/2006/relationships/customXml" Target="../ink/ink46.xml"/><Relationship Id="rId104" Type="http://schemas.openxmlformats.org/officeDocument/2006/relationships/image" Target="../media/image60.png"/><Relationship Id="rId120" Type="http://schemas.openxmlformats.org/officeDocument/2006/relationships/image" Target="../media/image68.png"/><Relationship Id="rId125" Type="http://schemas.openxmlformats.org/officeDocument/2006/relationships/customXml" Target="../ink/ink60.xml"/><Relationship Id="rId141" Type="http://schemas.openxmlformats.org/officeDocument/2006/relationships/customXml" Target="../ink/ink68.xml"/><Relationship Id="rId146" Type="http://schemas.openxmlformats.org/officeDocument/2006/relationships/image" Target="../media/image81.png"/><Relationship Id="rId167" Type="http://schemas.openxmlformats.org/officeDocument/2006/relationships/comments" Target="../comments/comment1.xml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54.png"/><Relationship Id="rId162" Type="http://schemas.openxmlformats.org/officeDocument/2006/relationships/image" Target="../media/image89.png"/><Relationship Id="rId2" Type="http://schemas.openxmlformats.org/officeDocument/2006/relationships/image" Target="../media/image7.png"/><Relationship Id="rId29" Type="http://schemas.openxmlformats.org/officeDocument/2006/relationships/customXml" Target="../ink/ink12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20.xml"/><Relationship Id="rId66" Type="http://schemas.openxmlformats.org/officeDocument/2006/relationships/image" Target="../media/image41.png"/><Relationship Id="rId87" Type="http://schemas.openxmlformats.org/officeDocument/2006/relationships/customXml" Target="../ink/ink41.xml"/><Relationship Id="rId110" Type="http://schemas.openxmlformats.org/officeDocument/2006/relationships/image" Target="../media/image63.png"/><Relationship Id="rId115" Type="http://schemas.openxmlformats.org/officeDocument/2006/relationships/customXml" Target="../ink/ink55.xml"/><Relationship Id="rId131" Type="http://schemas.openxmlformats.org/officeDocument/2006/relationships/customXml" Target="../ink/ink63.xml"/><Relationship Id="rId136" Type="http://schemas.openxmlformats.org/officeDocument/2006/relationships/image" Target="../media/image76.png"/><Relationship Id="rId157" Type="http://schemas.openxmlformats.org/officeDocument/2006/relationships/customXml" Target="../ink/ink76.xml"/><Relationship Id="rId61" Type="http://schemas.openxmlformats.org/officeDocument/2006/relationships/customXml" Target="../ink/ink28.xml"/><Relationship Id="rId82" Type="http://schemas.openxmlformats.org/officeDocument/2006/relationships/image" Target="../media/image49.png"/><Relationship Id="rId152" Type="http://schemas.openxmlformats.org/officeDocument/2006/relationships/image" Target="../media/image84.png"/><Relationship Id="rId19" Type="http://schemas.openxmlformats.org/officeDocument/2006/relationships/customXml" Target="../ink/ink7.xml"/><Relationship Id="rId14" Type="http://schemas.openxmlformats.org/officeDocument/2006/relationships/image" Target="../media/image15.png"/><Relationship Id="rId30" Type="http://schemas.openxmlformats.org/officeDocument/2006/relationships/image" Target="../media/image23.png"/><Relationship Id="rId35" Type="http://schemas.openxmlformats.org/officeDocument/2006/relationships/customXml" Target="../ink/ink15.xml"/><Relationship Id="rId56" Type="http://schemas.openxmlformats.org/officeDocument/2006/relationships/image" Target="../media/image36.png"/><Relationship Id="rId77" Type="http://schemas.openxmlformats.org/officeDocument/2006/relationships/customXml" Target="../ink/ink36.xml"/><Relationship Id="rId100" Type="http://schemas.openxmlformats.org/officeDocument/2006/relationships/image" Target="../media/image58.png"/><Relationship Id="rId105" Type="http://schemas.openxmlformats.org/officeDocument/2006/relationships/customXml" Target="../ink/ink50.xml"/><Relationship Id="rId126" Type="http://schemas.openxmlformats.org/officeDocument/2006/relationships/image" Target="../media/image71.png"/><Relationship Id="rId147" Type="http://schemas.openxmlformats.org/officeDocument/2006/relationships/customXml" Target="../ink/ink71.xml"/><Relationship Id="rId8" Type="http://schemas.openxmlformats.org/officeDocument/2006/relationships/image" Target="../media/image12.png"/><Relationship Id="rId51" Type="http://schemas.openxmlformats.org/officeDocument/2006/relationships/customXml" Target="../ink/ink23.xml"/><Relationship Id="rId72" Type="http://schemas.openxmlformats.org/officeDocument/2006/relationships/image" Target="../media/image44.png"/><Relationship Id="rId93" Type="http://schemas.openxmlformats.org/officeDocument/2006/relationships/customXml" Target="../ink/ink44.xml"/><Relationship Id="rId98" Type="http://schemas.openxmlformats.org/officeDocument/2006/relationships/image" Target="../media/image57.png"/><Relationship Id="rId121" Type="http://schemas.openxmlformats.org/officeDocument/2006/relationships/customXml" Target="../ink/ink58.xml"/><Relationship Id="rId142" Type="http://schemas.openxmlformats.org/officeDocument/2006/relationships/image" Target="../media/image79.png"/><Relationship Id="rId163" Type="http://schemas.openxmlformats.org/officeDocument/2006/relationships/customXml" Target="../ink/ink79.xml"/><Relationship Id="rId3" Type="http://schemas.openxmlformats.org/officeDocument/2006/relationships/image" Target="../media/image8.png"/><Relationship Id="rId25" Type="http://schemas.openxmlformats.org/officeDocument/2006/relationships/customXml" Target="../ink/ink10.xml"/><Relationship Id="rId46" Type="http://schemas.openxmlformats.org/officeDocument/2006/relationships/image" Target="../media/image31.png"/><Relationship Id="rId67" Type="http://schemas.openxmlformats.org/officeDocument/2006/relationships/customXml" Target="../ink/ink31.xml"/><Relationship Id="rId116" Type="http://schemas.openxmlformats.org/officeDocument/2006/relationships/image" Target="../media/image66.png"/><Relationship Id="rId137" Type="http://schemas.openxmlformats.org/officeDocument/2006/relationships/customXml" Target="../ink/ink66.xml"/><Relationship Id="rId158" Type="http://schemas.openxmlformats.org/officeDocument/2006/relationships/image" Target="../media/image87.png"/><Relationship Id="rId20" Type="http://schemas.openxmlformats.org/officeDocument/2006/relationships/image" Target="../media/image18.png"/><Relationship Id="rId41" Type="http://schemas.openxmlformats.org/officeDocument/2006/relationships/customXml" Target="../ink/ink18.xml"/><Relationship Id="rId62" Type="http://schemas.openxmlformats.org/officeDocument/2006/relationships/image" Target="../media/image39.png"/><Relationship Id="rId83" Type="http://schemas.openxmlformats.org/officeDocument/2006/relationships/customXml" Target="../ink/ink39.xml"/><Relationship Id="rId88" Type="http://schemas.openxmlformats.org/officeDocument/2006/relationships/image" Target="../media/image52.png"/><Relationship Id="rId111" Type="http://schemas.openxmlformats.org/officeDocument/2006/relationships/customXml" Target="../ink/ink53.xml"/><Relationship Id="rId132" Type="http://schemas.openxmlformats.org/officeDocument/2006/relationships/image" Target="../media/image74.png"/><Relationship Id="rId153" Type="http://schemas.openxmlformats.org/officeDocument/2006/relationships/customXml" Target="../ink/ink74.xml"/><Relationship Id="rId15" Type="http://schemas.openxmlformats.org/officeDocument/2006/relationships/customXml" Target="../ink/ink5.xml"/><Relationship Id="rId36" Type="http://schemas.openxmlformats.org/officeDocument/2006/relationships/image" Target="../media/image26.png"/><Relationship Id="rId57" Type="http://schemas.openxmlformats.org/officeDocument/2006/relationships/customXml" Target="../ink/ink26.xml"/><Relationship Id="rId106" Type="http://schemas.openxmlformats.org/officeDocument/2006/relationships/image" Target="../media/image61.png"/><Relationship Id="rId127" Type="http://schemas.openxmlformats.org/officeDocument/2006/relationships/customXml" Target="../ink/ink61.xml"/><Relationship Id="rId10" Type="http://schemas.openxmlformats.org/officeDocument/2006/relationships/image" Target="../media/image13.png"/><Relationship Id="rId31" Type="http://schemas.openxmlformats.org/officeDocument/2006/relationships/customXml" Target="../ink/ink13.xml"/><Relationship Id="rId52" Type="http://schemas.openxmlformats.org/officeDocument/2006/relationships/image" Target="../media/image34.png"/><Relationship Id="rId73" Type="http://schemas.openxmlformats.org/officeDocument/2006/relationships/customXml" Target="../ink/ink34.xml"/><Relationship Id="rId78" Type="http://schemas.openxmlformats.org/officeDocument/2006/relationships/image" Target="../media/image47.png"/><Relationship Id="rId94" Type="http://schemas.openxmlformats.org/officeDocument/2006/relationships/image" Target="../media/image55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9.png"/><Relationship Id="rId143" Type="http://schemas.openxmlformats.org/officeDocument/2006/relationships/customXml" Target="../ink/ink69.xml"/><Relationship Id="rId148" Type="http://schemas.openxmlformats.org/officeDocument/2006/relationships/image" Target="../media/image82.png"/><Relationship Id="rId164" Type="http://schemas.openxmlformats.org/officeDocument/2006/relationships/image" Target="../media/image90.png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26" Type="http://schemas.openxmlformats.org/officeDocument/2006/relationships/image" Target="../media/image21.png"/><Relationship Id="rId47" Type="http://schemas.openxmlformats.org/officeDocument/2006/relationships/customXml" Target="../ink/ink21.xml"/><Relationship Id="rId68" Type="http://schemas.openxmlformats.org/officeDocument/2006/relationships/image" Target="../media/image42.png"/><Relationship Id="rId89" Type="http://schemas.openxmlformats.org/officeDocument/2006/relationships/customXml" Target="../ink/ink42.xml"/><Relationship Id="rId112" Type="http://schemas.openxmlformats.org/officeDocument/2006/relationships/image" Target="../media/image64.png"/><Relationship Id="rId133" Type="http://schemas.openxmlformats.org/officeDocument/2006/relationships/customXml" Target="../ink/ink64.xml"/><Relationship Id="rId154" Type="http://schemas.openxmlformats.org/officeDocument/2006/relationships/image" Target="../media/image85.png"/><Relationship Id="rId16" Type="http://schemas.openxmlformats.org/officeDocument/2006/relationships/image" Target="../media/image16.png"/><Relationship Id="rId37" Type="http://schemas.openxmlformats.org/officeDocument/2006/relationships/customXml" Target="../ink/ink16.xml"/><Relationship Id="rId58" Type="http://schemas.openxmlformats.org/officeDocument/2006/relationships/image" Target="../media/image37.png"/><Relationship Id="rId79" Type="http://schemas.openxmlformats.org/officeDocument/2006/relationships/customXml" Target="../ink/ink37.xml"/><Relationship Id="rId102" Type="http://schemas.openxmlformats.org/officeDocument/2006/relationships/image" Target="../media/image59.png"/><Relationship Id="rId123" Type="http://schemas.openxmlformats.org/officeDocument/2006/relationships/customXml" Target="../ink/ink59.xml"/><Relationship Id="rId144" Type="http://schemas.openxmlformats.org/officeDocument/2006/relationships/image" Target="../media/image80.png"/><Relationship Id="rId90" Type="http://schemas.openxmlformats.org/officeDocument/2006/relationships/image" Target="../media/image53.png"/><Relationship Id="rId165" Type="http://schemas.openxmlformats.org/officeDocument/2006/relationships/customXml" Target="../ink/ink80.xml"/><Relationship Id="rId27" Type="http://schemas.openxmlformats.org/officeDocument/2006/relationships/customXml" Target="../ink/ink11.xml"/><Relationship Id="rId48" Type="http://schemas.openxmlformats.org/officeDocument/2006/relationships/image" Target="../media/image32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34" Type="http://schemas.openxmlformats.org/officeDocument/2006/relationships/image" Target="../media/image75.png"/><Relationship Id="rId80" Type="http://schemas.openxmlformats.org/officeDocument/2006/relationships/image" Target="../media/image48.png"/><Relationship Id="rId155" Type="http://schemas.openxmlformats.org/officeDocument/2006/relationships/customXml" Target="../ink/ink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B10BC2-6440-4373-8E9B-841CDFA0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709"/>
            <a:ext cx="12464144" cy="5429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97A9E-89BD-4E21-8563-E93FF739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754" y="-54858"/>
            <a:ext cx="8791746" cy="881651"/>
          </a:xfrm>
        </p:spPr>
        <p:txBody>
          <a:bodyPr>
            <a:normAutofit/>
          </a:bodyPr>
          <a:lstStyle/>
          <a:p>
            <a:r>
              <a:rPr lang="en-GB" sz="4000" b="1" dirty="0"/>
              <a:t>Numerical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4AEF3-13C7-4B9C-8442-B76A4246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42" y="1801007"/>
            <a:ext cx="6125544" cy="9623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3F4EB-EDFB-45F5-A832-11148DF7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342" y="873303"/>
            <a:ext cx="6311654" cy="80185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723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37F-2791-4004-9D5C-4804B78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41"/>
            <a:ext cx="10515600" cy="926834"/>
          </a:xfrm>
        </p:spPr>
        <p:txBody>
          <a:bodyPr/>
          <a:lstStyle/>
          <a:p>
            <a:pPr algn="ctr"/>
            <a:r>
              <a:rPr lang="en-GB" sz="4000" b="1" dirty="0"/>
              <a:t>Numerical dynamics in three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873AB-743F-4070-A88A-D1AB87AA7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r="11425"/>
          <a:stretch/>
        </p:blipFill>
        <p:spPr>
          <a:xfrm>
            <a:off x="0" y="1139703"/>
            <a:ext cx="12058281" cy="5494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D972D-3399-4443-88EC-67481EB1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389" y="2565727"/>
            <a:ext cx="2589817" cy="97388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129DA-A2D1-494C-80A0-32B09BDC7FEC}"/>
              </a:ext>
            </a:extLst>
          </p:cNvPr>
          <p:cNvSpPr txBox="1"/>
          <p:nvPr/>
        </p:nvSpPr>
        <p:spPr>
          <a:xfrm>
            <a:off x="8589461" y="4990854"/>
            <a:ext cx="3468820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Note: I didn’t compute the attitude dynamics of the lander. But I am very interested in doing some research in that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55E49-207F-4F04-900E-8E8D027DC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7" r="19189"/>
          <a:stretch/>
        </p:blipFill>
        <p:spPr>
          <a:xfrm>
            <a:off x="9120659" y="1533833"/>
            <a:ext cx="2825276" cy="83180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85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EB6DB-3D36-4C84-8261-9599F3F5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74" y="3102283"/>
            <a:ext cx="1471623" cy="3810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A6C35-FA5D-4799-87D4-C10F6ABF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291" y="1232970"/>
            <a:ext cx="3495701" cy="1609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94B55F-F246-454F-B476-E2082970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64" y="3565215"/>
            <a:ext cx="9377431" cy="2738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CC264-BAFA-4B4D-A78C-41145C1ACAEF}"/>
                  </a:ext>
                </a:extLst>
              </p:cNvPr>
              <p:cNvSpPr txBox="1"/>
              <p:nvPr/>
            </p:nvSpPr>
            <p:spPr>
              <a:xfrm>
                <a:off x="2621796" y="4934444"/>
                <a:ext cx="2320726" cy="38100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e(s) = -(0.5+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h) –v.er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CC264-BAFA-4B4D-A78C-41145C1A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96" y="4934444"/>
                <a:ext cx="2320726" cy="381003"/>
              </a:xfrm>
              <a:prstGeom prst="rect">
                <a:avLst/>
              </a:prstGeom>
              <a:blipFill>
                <a:blip r:embed="rId5"/>
                <a:stretch>
                  <a:fillRect t="-6154" r="-1044" b="-184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D57B2EE-F8B2-496F-8DB5-2B4AC7F20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39" y="2892238"/>
            <a:ext cx="2540407" cy="8010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FFFDAB4-1921-4EC4-BB48-F9C06AE9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Automatic landing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31C6B7-864C-4CDA-AB59-8AAF8416F468}"/>
              </a:ext>
            </a:extLst>
          </p:cNvPr>
          <p:cNvGrpSpPr/>
          <p:nvPr/>
        </p:nvGrpSpPr>
        <p:grpSpPr>
          <a:xfrm>
            <a:off x="709871" y="1844886"/>
            <a:ext cx="1531440" cy="282960"/>
            <a:chOff x="709871" y="1844886"/>
            <a:chExt cx="153144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858FD0-BB81-42B5-AF7A-4996EC80303E}"/>
                    </a:ext>
                  </a:extLst>
                </p14:cNvPr>
                <p14:cNvContentPartPr/>
                <p14:nvPr/>
              </p14:nvContentPartPr>
              <p14:xfrm>
                <a:off x="767831" y="2015526"/>
                <a:ext cx="6840" cy="2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858FD0-BB81-42B5-AF7A-4996EC8030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8831" y="2006886"/>
                  <a:ext cx="24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C4875-BAC5-43F7-AD40-BC1B23DABDEF}"/>
                    </a:ext>
                  </a:extLst>
                </p14:cNvPr>
                <p14:cNvContentPartPr/>
                <p14:nvPr/>
              </p14:nvContentPartPr>
              <p14:xfrm>
                <a:off x="709871" y="1844886"/>
                <a:ext cx="1531440" cy="28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C4875-BAC5-43F7-AD40-BC1B23DABD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0871" y="1835886"/>
                  <a:ext cx="154908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9C9279-272E-4E47-BA34-6CFFA29EDD76}"/>
                  </a:ext>
                </a:extLst>
              </p14:cNvPr>
              <p14:cNvContentPartPr/>
              <p14:nvPr/>
            </p14:nvContentPartPr>
            <p14:xfrm>
              <a:off x="1755311" y="1048566"/>
              <a:ext cx="66960" cy="78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9C9279-272E-4E47-BA34-6CFFA29EDD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6311" y="1039566"/>
                <a:ext cx="8460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BEE3EF-29F9-4E31-8BD1-3B7657E23625}"/>
                  </a:ext>
                </a:extLst>
              </p14:cNvPr>
              <p14:cNvContentPartPr/>
              <p14:nvPr/>
            </p14:nvContentPartPr>
            <p14:xfrm>
              <a:off x="1633631" y="992406"/>
              <a:ext cx="113400" cy="13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BEE3EF-29F9-4E31-8BD1-3B7657E236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4991" y="983406"/>
                <a:ext cx="131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C7489-2593-4141-8FF6-C49DF24A4051}"/>
                  </a:ext>
                </a:extLst>
              </p14:cNvPr>
              <p14:cNvContentPartPr/>
              <p14:nvPr/>
            </p14:nvContentPartPr>
            <p14:xfrm>
              <a:off x="1679351" y="1037766"/>
              <a:ext cx="118080" cy="1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C7489-2593-4141-8FF6-C49DF24A4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70351" y="1029126"/>
                <a:ext cx="135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8B521C-D213-4B49-9A33-0BEA220C6C9E}"/>
                  </a:ext>
                </a:extLst>
              </p14:cNvPr>
              <p14:cNvContentPartPr/>
              <p14:nvPr/>
            </p14:nvContentPartPr>
            <p14:xfrm>
              <a:off x="1838831" y="1109046"/>
              <a:ext cx="125280" cy="30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8B521C-D213-4B49-9A33-0BEA220C6C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0191" y="1100046"/>
                <a:ext cx="1429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D323E1-812E-4772-9274-B68CE1DBA28A}"/>
                  </a:ext>
                </a:extLst>
              </p14:cNvPr>
              <p14:cNvContentPartPr/>
              <p14:nvPr/>
            </p14:nvContentPartPr>
            <p14:xfrm>
              <a:off x="660592" y="870112"/>
              <a:ext cx="1869840" cy="40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D323E1-812E-4772-9274-B68CE1DBA2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1952" y="861112"/>
                <a:ext cx="18874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EFA2F4-D4CE-42B4-8343-46463B0F27DC}"/>
                  </a:ext>
                </a:extLst>
              </p14:cNvPr>
              <p14:cNvContentPartPr/>
              <p14:nvPr/>
            </p14:nvContentPartPr>
            <p14:xfrm>
              <a:off x="705952" y="1342792"/>
              <a:ext cx="366120" cy="1290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EFA2F4-D4CE-42B4-8343-46463B0F27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7312" y="1334152"/>
                <a:ext cx="383760" cy="13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F64410-5F2C-4263-82B7-F6292BA24DE1}"/>
                  </a:ext>
                </a:extLst>
              </p14:cNvPr>
              <p14:cNvContentPartPr/>
              <p14:nvPr/>
            </p14:nvContentPartPr>
            <p14:xfrm>
              <a:off x="689032" y="1374112"/>
              <a:ext cx="23760" cy="8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F64410-5F2C-4263-82B7-F6292BA24D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0392" y="1365472"/>
                <a:ext cx="414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21A631-FBFF-496F-A024-600FE69A05C1}"/>
                  </a:ext>
                </a:extLst>
              </p14:cNvPr>
              <p14:cNvContentPartPr/>
              <p14:nvPr/>
            </p14:nvContentPartPr>
            <p14:xfrm>
              <a:off x="739072" y="1343872"/>
              <a:ext cx="92160" cy="31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21A631-FBFF-496F-A024-600FE69A05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0432" y="1335232"/>
                <a:ext cx="109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D804B4-FCE5-412F-8D74-6E0A2A957DB7}"/>
                  </a:ext>
                </a:extLst>
              </p14:cNvPr>
              <p14:cNvContentPartPr/>
              <p14:nvPr/>
            </p14:nvContentPartPr>
            <p14:xfrm>
              <a:off x="378352" y="1646272"/>
              <a:ext cx="61560" cy="20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D804B4-FCE5-412F-8D74-6E0A2A957D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9352" y="1637272"/>
                <a:ext cx="79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FE6748-AE01-439C-9E77-DE10271B3661}"/>
                  </a:ext>
                </a:extLst>
              </p14:cNvPr>
              <p14:cNvContentPartPr/>
              <p14:nvPr/>
            </p14:nvContentPartPr>
            <p14:xfrm>
              <a:off x="388432" y="1596592"/>
              <a:ext cx="170280" cy="20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FE6748-AE01-439C-9E77-DE10271B36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9432" y="1587592"/>
                <a:ext cx="187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1981A4-E350-4E84-BA24-0B7D8903D6F9}"/>
                  </a:ext>
                </a:extLst>
              </p14:cNvPr>
              <p14:cNvContentPartPr/>
              <p14:nvPr/>
            </p14:nvContentPartPr>
            <p14:xfrm>
              <a:off x="622792" y="1704952"/>
              <a:ext cx="128880" cy="92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1981A4-E350-4E84-BA24-0B7D8903D6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4152" y="1696312"/>
                <a:ext cx="1465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9A06F0-032F-42ED-8832-9DCD85C3A4CB}"/>
                  </a:ext>
                </a:extLst>
              </p14:cNvPr>
              <p14:cNvContentPartPr/>
              <p14:nvPr/>
            </p14:nvContentPartPr>
            <p14:xfrm>
              <a:off x="1385632" y="1969192"/>
              <a:ext cx="68760" cy="46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9A06F0-032F-42ED-8832-9DCD85C3A4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6992" y="1960192"/>
                <a:ext cx="864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61BB71-A01F-4A89-810E-D5FD9A075A43}"/>
                  </a:ext>
                </a:extLst>
              </p14:cNvPr>
              <p14:cNvContentPartPr/>
              <p14:nvPr/>
            </p14:nvContentPartPr>
            <p14:xfrm>
              <a:off x="1310752" y="1960912"/>
              <a:ext cx="65160" cy="108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61BB71-A01F-4A89-810E-D5FD9A075A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01752" y="1952272"/>
                <a:ext cx="82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22DAA9-1FA6-4EDC-8A37-5CCD8A40544D}"/>
                  </a:ext>
                </a:extLst>
              </p14:cNvPr>
              <p14:cNvContentPartPr/>
              <p14:nvPr/>
            </p14:nvContentPartPr>
            <p14:xfrm>
              <a:off x="1388872" y="1975672"/>
              <a:ext cx="178200" cy="223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22DAA9-1FA6-4EDC-8A37-5CCD8A40544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79872" y="1967032"/>
                <a:ext cx="195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513923-01E7-428E-9121-4657F4EAFA93}"/>
                  </a:ext>
                </a:extLst>
              </p14:cNvPr>
              <p14:cNvContentPartPr/>
              <p14:nvPr/>
            </p14:nvContentPartPr>
            <p14:xfrm>
              <a:off x="1521352" y="2003032"/>
              <a:ext cx="122400" cy="148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513923-01E7-428E-9121-4657F4EAFA9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12352" y="1994032"/>
                <a:ext cx="140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E8F967-F50D-4486-8518-4A31D1573E23}"/>
                  </a:ext>
                </a:extLst>
              </p14:cNvPr>
              <p14:cNvContentPartPr/>
              <p14:nvPr/>
            </p14:nvContentPartPr>
            <p14:xfrm>
              <a:off x="1696312" y="2036872"/>
              <a:ext cx="35640" cy="154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E8F967-F50D-4486-8518-4A31D1573E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87312" y="2027872"/>
                <a:ext cx="532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92FE65D8-379B-47C9-8242-62BB42375BC7}"/>
              </a:ext>
            </a:extLst>
          </p:cNvPr>
          <p:cNvGrpSpPr/>
          <p:nvPr/>
        </p:nvGrpSpPr>
        <p:grpSpPr>
          <a:xfrm>
            <a:off x="2609380" y="723952"/>
            <a:ext cx="1346760" cy="547228"/>
            <a:chOff x="2609380" y="723952"/>
            <a:chExt cx="1346760" cy="5472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19F186-5115-4196-978B-D895A23BB357}"/>
                    </a:ext>
                  </a:extLst>
                </p14:cNvPr>
                <p14:cNvContentPartPr/>
                <p14:nvPr/>
              </p14:nvContentPartPr>
              <p14:xfrm>
                <a:off x="2729512" y="831952"/>
                <a:ext cx="81360" cy="144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19F186-5115-4196-978B-D895A23BB3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20872" y="822952"/>
                  <a:ext cx="99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AAFA2F-8FE0-4048-8447-2CEC92D09F50}"/>
                    </a:ext>
                  </a:extLst>
                </p14:cNvPr>
                <p14:cNvContentPartPr/>
                <p14:nvPr/>
              </p14:nvContentPartPr>
              <p14:xfrm>
                <a:off x="2702872" y="723952"/>
                <a:ext cx="61560" cy="1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AAFA2F-8FE0-4048-8447-2CEC92D09F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94232" y="715312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18447A-B913-425D-AAC8-82F4CABA2E12}"/>
                    </a:ext>
                  </a:extLst>
                </p14:cNvPr>
                <p14:cNvContentPartPr/>
                <p14:nvPr/>
              </p14:nvContentPartPr>
              <p14:xfrm>
                <a:off x="2859472" y="866152"/>
                <a:ext cx="57240" cy="7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18447A-B913-425D-AAC8-82F4CABA2E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50472" y="857512"/>
                  <a:ext cx="74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642124-E656-4A66-A617-4223AC58F6EA}"/>
                    </a:ext>
                  </a:extLst>
                </p14:cNvPr>
                <p14:cNvContentPartPr/>
                <p14:nvPr/>
              </p14:nvContentPartPr>
              <p14:xfrm>
                <a:off x="2881432" y="742672"/>
                <a:ext cx="34560" cy="18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642124-E656-4A66-A617-4223AC58F6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72432" y="733672"/>
                  <a:ext cx="5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FE9244-B6F1-4DD7-97C7-8B4169143319}"/>
                    </a:ext>
                  </a:extLst>
                </p14:cNvPr>
                <p14:cNvContentPartPr/>
                <p14:nvPr/>
              </p14:nvContentPartPr>
              <p14:xfrm>
                <a:off x="2952712" y="829792"/>
                <a:ext cx="62280" cy="10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FE9244-B6F1-4DD7-97C7-8B41691433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44072" y="821152"/>
                  <a:ext cx="79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22BF4F-109B-4F3B-8F7B-FAEE1259D639}"/>
                    </a:ext>
                  </a:extLst>
                </p14:cNvPr>
                <p14:cNvContentPartPr/>
                <p14:nvPr/>
              </p14:nvContentPartPr>
              <p14:xfrm>
                <a:off x="3006352" y="829072"/>
                <a:ext cx="78480" cy="7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22BF4F-109B-4F3B-8F7B-FAEE1259D6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97352" y="820072"/>
                  <a:ext cx="96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45C87-DE44-49F2-A8C1-C41671E2EE4B}"/>
                    </a:ext>
                  </a:extLst>
                </p14:cNvPr>
                <p14:cNvContentPartPr/>
                <p14:nvPr/>
              </p14:nvContentPartPr>
              <p14:xfrm>
                <a:off x="3074392" y="766432"/>
                <a:ext cx="75960" cy="16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45C87-DE44-49F2-A8C1-C41671E2EE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65752" y="757432"/>
                  <a:ext cx="93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EA2CB8-D308-4FFC-9154-8617BA44FA68}"/>
                    </a:ext>
                  </a:extLst>
                </p14:cNvPr>
                <p14:cNvContentPartPr/>
                <p14:nvPr/>
              </p14:nvContentPartPr>
              <p14:xfrm>
                <a:off x="2908072" y="981352"/>
                <a:ext cx="24840" cy="9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EA2CB8-D308-4FFC-9154-8617BA44FA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99432" y="972352"/>
                  <a:ext cx="42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D8B292-984D-4477-BA35-E5E72741EA55}"/>
                    </a:ext>
                  </a:extLst>
                </p14:cNvPr>
                <p14:cNvContentPartPr/>
                <p14:nvPr/>
              </p14:nvContentPartPr>
              <p14:xfrm>
                <a:off x="2933992" y="951472"/>
                <a:ext cx="38160" cy="117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D8B292-984D-4477-BA35-E5E72741EA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24992" y="942472"/>
                  <a:ext cx="5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1E89F9-6B35-4C4B-B3CB-7E41619B87E0}"/>
                    </a:ext>
                  </a:extLst>
                </p14:cNvPr>
                <p14:cNvContentPartPr/>
                <p14:nvPr/>
              </p14:nvContentPartPr>
              <p14:xfrm>
                <a:off x="2609380" y="1209620"/>
                <a:ext cx="91080" cy="2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1E89F9-6B35-4C4B-B3CB-7E41619B87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00740" y="1200980"/>
                  <a:ext cx="108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BFE904-27A7-426A-A60C-ED1FCC0A2162}"/>
                    </a:ext>
                  </a:extLst>
                </p14:cNvPr>
                <p14:cNvContentPartPr/>
                <p14:nvPr/>
              </p14:nvContentPartPr>
              <p14:xfrm>
                <a:off x="2744740" y="1134740"/>
                <a:ext cx="31680" cy="134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BFE904-27A7-426A-A60C-ED1FCC0A216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740" y="1126100"/>
                  <a:ext cx="4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2364C9-4F11-4189-981D-D3B1850861B1}"/>
                    </a:ext>
                  </a:extLst>
                </p14:cNvPr>
                <p14:cNvContentPartPr/>
                <p14:nvPr/>
              </p14:nvContentPartPr>
              <p14:xfrm>
                <a:off x="2800900" y="1166780"/>
                <a:ext cx="5040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2364C9-4F11-4189-981D-D3B1850861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92260" y="1157780"/>
                  <a:ext cx="68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17B41D-C165-48D4-9B07-DCEE5E03EA99}"/>
                    </a:ext>
                  </a:extLst>
                </p14:cNvPr>
                <p14:cNvContentPartPr/>
                <p14:nvPr/>
              </p14:nvContentPartPr>
              <p14:xfrm>
                <a:off x="2880820" y="1228340"/>
                <a:ext cx="13320" cy="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17B41D-C165-48D4-9B07-DCEE5E03EA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72180" y="1219700"/>
                  <a:ext cx="3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6CAACB-80BB-452A-9343-3D1F7B98D1C5}"/>
                    </a:ext>
                  </a:extLst>
                </p14:cNvPr>
                <p14:cNvContentPartPr/>
                <p14:nvPr/>
              </p14:nvContentPartPr>
              <p14:xfrm>
                <a:off x="2907820" y="1141940"/>
                <a:ext cx="45360" cy="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6CAACB-80BB-452A-9343-3D1F7B98D1C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98820" y="1132940"/>
                  <a:ext cx="63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56CE63-F508-4294-9734-0874C3E1F026}"/>
                    </a:ext>
                  </a:extLst>
                </p14:cNvPr>
                <p14:cNvContentPartPr/>
                <p14:nvPr/>
              </p14:nvContentPartPr>
              <p14:xfrm>
                <a:off x="2909980" y="1152380"/>
                <a:ext cx="69480" cy="9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56CE63-F508-4294-9734-0874C3E1F0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00980" y="1143380"/>
                  <a:ext cx="8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596DF7-0A6D-4DCD-B730-A03CA0F5BF48}"/>
                    </a:ext>
                  </a:extLst>
                </p14:cNvPr>
                <p14:cNvContentPartPr/>
                <p14:nvPr/>
              </p14:nvContentPartPr>
              <p14:xfrm>
                <a:off x="3025540" y="1151300"/>
                <a:ext cx="85320" cy="1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596DF7-0A6D-4DCD-B730-A03CA0F5BF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16540" y="1142660"/>
                  <a:ext cx="102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27D1CE-BFCB-42AD-AFAB-2381578D32E5}"/>
                    </a:ext>
                  </a:extLst>
                </p14:cNvPr>
                <p14:cNvContentPartPr/>
                <p14:nvPr/>
              </p14:nvContentPartPr>
              <p14:xfrm>
                <a:off x="3059380" y="1107020"/>
                <a:ext cx="20880" cy="14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27D1CE-BFCB-42AD-AFAB-2381578D32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50740" y="1098380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F82646-E5F7-4C7E-A8DC-4D8D49C4B937}"/>
                    </a:ext>
                  </a:extLst>
                </p14:cNvPr>
                <p14:cNvContentPartPr/>
                <p14:nvPr/>
              </p14:nvContentPartPr>
              <p14:xfrm>
                <a:off x="3173500" y="1076060"/>
                <a:ext cx="14400" cy="15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F82646-E5F7-4C7E-A8DC-4D8D49C4B93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64500" y="1067060"/>
                  <a:ext cx="3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41E126-5F53-4A56-8827-E16CE15B56E7}"/>
                    </a:ext>
                  </a:extLst>
                </p14:cNvPr>
                <p14:cNvContentPartPr/>
                <p14:nvPr/>
              </p14:nvContentPartPr>
              <p14:xfrm>
                <a:off x="3175660" y="1097300"/>
                <a:ext cx="63360" cy="11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41E126-5F53-4A56-8827-E16CE15B56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67020" y="1088300"/>
                  <a:ext cx="81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53C83A-1B1F-4696-A4E6-B82472249A62}"/>
                    </a:ext>
                  </a:extLst>
                </p14:cNvPr>
                <p14:cNvContentPartPr/>
                <p14:nvPr/>
              </p14:nvContentPartPr>
              <p14:xfrm>
                <a:off x="3260260" y="1155620"/>
                <a:ext cx="43560" cy="70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53C83A-1B1F-4696-A4E6-B82472249A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51620" y="1146980"/>
                  <a:ext cx="61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272BEA1-09E9-437E-819D-ED9EA3D16888}"/>
                    </a:ext>
                  </a:extLst>
                </p14:cNvPr>
                <p14:cNvContentPartPr/>
                <p14:nvPr/>
              </p14:nvContentPartPr>
              <p14:xfrm>
                <a:off x="3369340" y="1071020"/>
                <a:ext cx="47520" cy="162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272BEA1-09E9-437E-819D-ED9EA3D168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60340" y="1062020"/>
                  <a:ext cx="65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8FB951-1B7A-467F-9B00-AEE3E2AA70F0}"/>
                    </a:ext>
                  </a:extLst>
                </p14:cNvPr>
                <p14:cNvContentPartPr/>
                <p14:nvPr/>
              </p14:nvContentPartPr>
              <p14:xfrm>
                <a:off x="3439540" y="1092980"/>
                <a:ext cx="5760" cy="12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8FB951-1B7A-467F-9B00-AEE3E2AA70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30540" y="1083980"/>
                  <a:ext cx="23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C7DDA1-2677-434E-84DE-5AEA51DEF12C}"/>
                    </a:ext>
                  </a:extLst>
                </p14:cNvPr>
                <p14:cNvContentPartPr/>
                <p14:nvPr/>
              </p14:nvContentPartPr>
              <p14:xfrm>
                <a:off x="3443140" y="1071020"/>
                <a:ext cx="46080" cy="12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C7DDA1-2677-434E-84DE-5AEA51DEF1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34500" y="1062380"/>
                  <a:ext cx="63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C755DA-CC35-481E-AD55-97858E63FC0F}"/>
                    </a:ext>
                  </a:extLst>
                </p14:cNvPr>
                <p14:cNvContentPartPr/>
                <p14:nvPr/>
              </p14:nvContentPartPr>
              <p14:xfrm>
                <a:off x="3510460" y="1130780"/>
                <a:ext cx="62640" cy="7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C755DA-CC35-481E-AD55-97858E63FC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01820" y="1122140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2EFE27-8170-4753-B416-B4155B02CBF2}"/>
                    </a:ext>
                  </a:extLst>
                </p14:cNvPr>
                <p14:cNvContentPartPr/>
                <p14:nvPr/>
              </p14:nvContentPartPr>
              <p14:xfrm>
                <a:off x="3591100" y="1152740"/>
                <a:ext cx="82080" cy="1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2EFE27-8170-4753-B416-B4155B02CB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82100" y="1143740"/>
                  <a:ext cx="99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31510F-1288-45DE-BDC5-03ECC5820385}"/>
                    </a:ext>
                  </a:extLst>
                </p14:cNvPr>
                <p14:cNvContentPartPr/>
                <p14:nvPr/>
              </p14:nvContentPartPr>
              <p14:xfrm>
                <a:off x="3721780" y="1079300"/>
                <a:ext cx="6480" cy="11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31510F-1288-45DE-BDC5-03ECC58203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13140" y="1070300"/>
                  <a:ext cx="24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DB43E9-D677-4251-8097-6A89388471D4}"/>
                    </a:ext>
                  </a:extLst>
                </p14:cNvPr>
                <p14:cNvContentPartPr/>
                <p14:nvPr/>
              </p14:nvContentPartPr>
              <p14:xfrm>
                <a:off x="3738700" y="1074980"/>
                <a:ext cx="123480" cy="11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DB43E9-D677-4251-8097-6A89388471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30060" y="1065980"/>
                  <a:ext cx="141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E60FC7-BAAF-41F8-BA7E-E4B04AF2D6D6}"/>
                    </a:ext>
                  </a:extLst>
                </p14:cNvPr>
                <p14:cNvContentPartPr/>
                <p14:nvPr/>
              </p14:nvContentPartPr>
              <p14:xfrm>
                <a:off x="3881980" y="1024580"/>
                <a:ext cx="74160" cy="24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E60FC7-BAAF-41F8-BA7E-E4B04AF2D6D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72980" y="1015940"/>
                  <a:ext cx="91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8DE720-5829-43B5-9EFB-D0AB541BB2A7}"/>
                    </a:ext>
                  </a:extLst>
                </p14:cNvPr>
                <p14:cNvContentPartPr/>
                <p14:nvPr/>
              </p14:nvContentPartPr>
              <p14:xfrm>
                <a:off x="2865840" y="968111"/>
                <a:ext cx="26280" cy="87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8DE720-5829-43B5-9EFB-D0AB541BB2A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56840" y="959111"/>
                  <a:ext cx="43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3DE31B-F211-4DE6-AED6-37D51E2D1962}"/>
                    </a:ext>
                  </a:extLst>
                </p14:cNvPr>
                <p14:cNvContentPartPr/>
                <p14:nvPr/>
              </p14:nvContentPartPr>
              <p14:xfrm>
                <a:off x="2906520" y="973871"/>
                <a:ext cx="19080" cy="76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3DE31B-F211-4DE6-AED6-37D51E2D19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97520" y="964871"/>
                  <a:ext cx="367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D13ABA8-E2F7-4BDC-A0F3-6648403107D6}"/>
              </a:ext>
            </a:extLst>
          </p:cNvPr>
          <p:cNvGrpSpPr/>
          <p:nvPr/>
        </p:nvGrpSpPr>
        <p:grpSpPr>
          <a:xfrm>
            <a:off x="2131800" y="1509006"/>
            <a:ext cx="2019600" cy="728825"/>
            <a:chOff x="2131800" y="1509006"/>
            <a:chExt cx="2019600" cy="7288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4DF81D-9C37-40AD-98B5-230BACD79A2A}"/>
                    </a:ext>
                  </a:extLst>
                </p14:cNvPr>
                <p14:cNvContentPartPr/>
                <p14:nvPr/>
              </p14:nvContentPartPr>
              <p14:xfrm>
                <a:off x="2144111" y="1735086"/>
                <a:ext cx="67680" cy="12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4DF81D-9C37-40AD-98B5-230BACD79A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35471" y="1726446"/>
                  <a:ext cx="8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EDA2B8-2D3A-49D5-B9B7-A315E7F999FB}"/>
                    </a:ext>
                  </a:extLst>
                </p14:cNvPr>
                <p14:cNvContentPartPr/>
                <p14:nvPr/>
              </p14:nvContentPartPr>
              <p14:xfrm>
                <a:off x="2236631" y="1744086"/>
                <a:ext cx="87120" cy="8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EDA2B8-2D3A-49D5-B9B7-A315E7F999F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27991" y="1735446"/>
                  <a:ext cx="104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0D29F7-D484-4BB8-8A7E-5B07A0586685}"/>
                    </a:ext>
                  </a:extLst>
                </p14:cNvPr>
                <p14:cNvContentPartPr/>
                <p14:nvPr/>
              </p14:nvContentPartPr>
              <p14:xfrm>
                <a:off x="2339591" y="1718886"/>
                <a:ext cx="63000" cy="8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0D29F7-D484-4BB8-8A7E-5B07A058668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30591" y="1710246"/>
                  <a:ext cx="80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0BE74D-C067-4E26-B841-0334AB90266E}"/>
                    </a:ext>
                  </a:extLst>
                </p14:cNvPr>
                <p14:cNvContentPartPr/>
                <p14:nvPr/>
              </p14:nvContentPartPr>
              <p14:xfrm>
                <a:off x="2426711" y="1681806"/>
                <a:ext cx="105480" cy="4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0BE74D-C067-4E26-B841-0334AB9026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18071" y="1673166"/>
                  <a:ext cx="123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32E02D-65D7-4938-8CD9-0F5B143957F2}"/>
                    </a:ext>
                  </a:extLst>
                </p14:cNvPr>
                <p14:cNvContentPartPr/>
                <p14:nvPr/>
              </p14:nvContentPartPr>
              <p14:xfrm>
                <a:off x="2477111" y="1509006"/>
                <a:ext cx="61200" cy="36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32E02D-65D7-4938-8CD9-0F5B143957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68471" y="1500366"/>
                  <a:ext cx="78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E7ACDE-9EB9-42F6-AEBD-6A08479921F1}"/>
                    </a:ext>
                  </a:extLst>
                </p14:cNvPr>
                <p14:cNvContentPartPr/>
                <p14:nvPr/>
              </p14:nvContentPartPr>
              <p14:xfrm>
                <a:off x="2549471" y="1668486"/>
                <a:ext cx="71640" cy="13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E7ACDE-9EB9-42F6-AEBD-6A08479921F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40831" y="1659486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23FA59-0008-488E-B091-2F020E6E0686}"/>
                    </a:ext>
                  </a:extLst>
                </p14:cNvPr>
                <p14:cNvContentPartPr/>
                <p14:nvPr/>
              </p14:nvContentPartPr>
              <p14:xfrm>
                <a:off x="2672951" y="1641126"/>
                <a:ext cx="6012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23FA59-0008-488E-B091-2F020E6E06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63951" y="1632486"/>
                  <a:ext cx="77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6D04EC-95A9-4CDF-A46D-B11B8E1E6F54}"/>
                    </a:ext>
                  </a:extLst>
                </p14:cNvPr>
                <p14:cNvContentPartPr/>
                <p14:nvPr/>
              </p14:nvContentPartPr>
              <p14:xfrm>
                <a:off x="2746751" y="1635366"/>
                <a:ext cx="97200" cy="16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6D04EC-95A9-4CDF-A46D-B11B8E1E6F5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38111" y="1626366"/>
                  <a:ext cx="11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9FCC60-6D67-4DC5-B632-0E7C95A78561}"/>
                    </a:ext>
                  </a:extLst>
                </p14:cNvPr>
                <p14:cNvContentPartPr/>
                <p14:nvPr/>
              </p14:nvContentPartPr>
              <p14:xfrm>
                <a:off x="2131800" y="1896911"/>
                <a:ext cx="373320" cy="28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9FCC60-6D67-4DC5-B632-0E7C95A78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23160" y="1887911"/>
                  <a:ext cx="390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EAC127B-3160-4210-947E-8AFB7E69925A}"/>
                    </a:ext>
                  </a:extLst>
                </p14:cNvPr>
                <p14:cNvContentPartPr/>
                <p14:nvPr/>
              </p14:nvContentPartPr>
              <p14:xfrm>
                <a:off x="2490360" y="2083751"/>
                <a:ext cx="65520" cy="11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EAC127B-3160-4210-947E-8AFB7E69925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81720" y="2074751"/>
                  <a:ext cx="83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4E0E65-6FC1-49FC-80B1-A82D862FFDA6}"/>
                    </a:ext>
                  </a:extLst>
                </p14:cNvPr>
                <p14:cNvContentPartPr/>
                <p14:nvPr/>
              </p14:nvContentPartPr>
              <p14:xfrm>
                <a:off x="2614200" y="2036591"/>
                <a:ext cx="113040" cy="20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4E0E65-6FC1-49FC-80B1-A82D862FFD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05200" y="2027591"/>
                  <a:ext cx="130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65E5C4-4138-484F-A01D-72E70A15516E}"/>
                    </a:ext>
                  </a:extLst>
                </p14:cNvPr>
                <p14:cNvContentPartPr/>
                <p14:nvPr/>
              </p14:nvContentPartPr>
              <p14:xfrm>
                <a:off x="2630400" y="2115071"/>
                <a:ext cx="101880" cy="9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65E5C4-4138-484F-A01D-72E70A1551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21760" y="2106431"/>
                  <a:ext cx="119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181BE8-A4C9-4182-9B3A-A715EAA27CBA}"/>
                    </a:ext>
                  </a:extLst>
                </p14:cNvPr>
                <p14:cNvContentPartPr/>
                <p14:nvPr/>
              </p14:nvContentPartPr>
              <p14:xfrm>
                <a:off x="2776920" y="2117231"/>
                <a:ext cx="55080" cy="88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181BE8-A4C9-4182-9B3A-A715EAA27CB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68280" y="2108231"/>
                  <a:ext cx="72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732163-DA66-4B3C-BEBE-3A603CC5B3B6}"/>
                    </a:ext>
                  </a:extLst>
                </p14:cNvPr>
                <p14:cNvContentPartPr/>
                <p14:nvPr/>
              </p14:nvContentPartPr>
              <p14:xfrm>
                <a:off x="2809320" y="2060351"/>
                <a:ext cx="21240" cy="161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732163-DA66-4B3C-BEBE-3A603CC5B3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00320" y="2051711"/>
                  <a:ext cx="38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72ECA1-F532-4BF8-92D9-0B8F78CD64D1}"/>
                    </a:ext>
                  </a:extLst>
                </p14:cNvPr>
                <p14:cNvContentPartPr/>
                <p14:nvPr/>
              </p14:nvContentPartPr>
              <p14:xfrm>
                <a:off x="2873760" y="2116151"/>
                <a:ext cx="55080" cy="90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72ECA1-F532-4BF8-92D9-0B8F78CD64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64760" y="2107151"/>
                  <a:ext cx="72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C71B68-2AAD-4DBF-AD47-63972C8F6BE4}"/>
                    </a:ext>
                  </a:extLst>
                </p14:cNvPr>
                <p14:cNvContentPartPr/>
                <p14:nvPr/>
              </p14:nvContentPartPr>
              <p14:xfrm>
                <a:off x="2940360" y="2113631"/>
                <a:ext cx="78840" cy="9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C71B68-2AAD-4DBF-AD47-63972C8F6B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31720" y="2104991"/>
                  <a:ext cx="96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E2AB9D-5BD5-492D-852E-EBC44A82C969}"/>
                    </a:ext>
                  </a:extLst>
                </p14:cNvPr>
                <p14:cNvContentPartPr/>
                <p14:nvPr/>
              </p14:nvContentPartPr>
              <p14:xfrm>
                <a:off x="3033960" y="2036951"/>
                <a:ext cx="63360" cy="20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E2AB9D-5BD5-492D-852E-EBC44A82C9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25320" y="2028311"/>
                  <a:ext cx="81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0D0454-6236-41A5-8AEA-F36C44A1250A}"/>
                    </a:ext>
                  </a:extLst>
                </p14:cNvPr>
                <p14:cNvContentPartPr/>
                <p14:nvPr/>
              </p14:nvContentPartPr>
              <p14:xfrm>
                <a:off x="3185520" y="2108591"/>
                <a:ext cx="100440" cy="2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0D0454-6236-41A5-8AEA-F36C44A1250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176880" y="2099951"/>
                  <a:ext cx="118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A79777-2AFA-4D38-AC68-71A5AEED3FEB}"/>
                    </a:ext>
                  </a:extLst>
                </p14:cNvPr>
                <p14:cNvContentPartPr/>
                <p14:nvPr/>
              </p14:nvContentPartPr>
              <p14:xfrm>
                <a:off x="3173280" y="2167631"/>
                <a:ext cx="114480" cy="2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A79777-2AFA-4D38-AC68-71A5AEED3F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64640" y="2158631"/>
                  <a:ext cx="13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CBC62C-E8BE-4783-91BD-D55C56068F6C}"/>
                    </a:ext>
                  </a:extLst>
                </p14:cNvPr>
                <p14:cNvContentPartPr/>
                <p14:nvPr/>
              </p14:nvContentPartPr>
              <p14:xfrm>
                <a:off x="3386400" y="2138471"/>
                <a:ext cx="109080" cy="19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CBC62C-E8BE-4783-91BD-D55C56068F6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77400" y="2129471"/>
                  <a:ext cx="12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4651BE-11BC-4DAA-9AFF-DADE941C94A9}"/>
                    </a:ext>
                  </a:extLst>
                </p14:cNvPr>
                <p14:cNvContentPartPr/>
                <p14:nvPr/>
              </p14:nvContentPartPr>
              <p14:xfrm>
                <a:off x="3535440" y="2073311"/>
                <a:ext cx="66600" cy="96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4651BE-11BC-4DAA-9AFF-DADE941C94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26440" y="2064671"/>
                  <a:ext cx="84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B558BE-99AC-4830-854C-2DCFBD7D0B2E}"/>
                    </a:ext>
                  </a:extLst>
                </p14:cNvPr>
                <p14:cNvContentPartPr/>
                <p14:nvPr/>
              </p14:nvContentPartPr>
              <p14:xfrm>
                <a:off x="3635160" y="2139191"/>
                <a:ext cx="17280" cy="3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B558BE-99AC-4830-854C-2DCFBD7D0B2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26520" y="2130191"/>
                  <a:ext cx="34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8434D9-A9E6-47A4-9B55-6864C693E180}"/>
                    </a:ext>
                  </a:extLst>
                </p14:cNvPr>
                <p14:cNvContentPartPr/>
                <p14:nvPr/>
              </p14:nvContentPartPr>
              <p14:xfrm>
                <a:off x="3703920" y="2047391"/>
                <a:ext cx="37800" cy="9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8434D9-A9E6-47A4-9B55-6864C693E1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94920" y="2038751"/>
                  <a:ext cx="55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4E3CBB-A5DE-41CB-8776-8B4C1500FF08}"/>
                    </a:ext>
                  </a:extLst>
                </p14:cNvPr>
                <p14:cNvContentPartPr/>
                <p14:nvPr/>
              </p14:nvContentPartPr>
              <p14:xfrm>
                <a:off x="3686640" y="2057831"/>
                <a:ext cx="84960" cy="11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4E3CBB-A5DE-41CB-8776-8B4C1500FF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77640" y="2048831"/>
                  <a:ext cx="10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A42029-E84A-4DAC-9E62-F8F3E8672BA9}"/>
                    </a:ext>
                  </a:extLst>
                </p14:cNvPr>
                <p14:cNvContentPartPr/>
                <p14:nvPr/>
              </p14:nvContentPartPr>
              <p14:xfrm>
                <a:off x="3833880" y="2088791"/>
                <a:ext cx="102600" cy="2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A42029-E84A-4DAC-9E62-F8F3E8672BA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25240" y="2080151"/>
                  <a:ext cx="120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B9CB11B-C6B3-4167-9249-7451BEBE9401}"/>
                    </a:ext>
                  </a:extLst>
                </p14:cNvPr>
                <p14:cNvContentPartPr/>
                <p14:nvPr/>
              </p14:nvContentPartPr>
              <p14:xfrm>
                <a:off x="3891480" y="2042711"/>
                <a:ext cx="24120" cy="134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B9CB11B-C6B3-4167-9249-7451BEBE940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82480" y="2033711"/>
                  <a:ext cx="41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CC9CB5-6686-4FB5-B2D7-A4075E2A1B53}"/>
                    </a:ext>
                  </a:extLst>
                </p14:cNvPr>
                <p14:cNvContentPartPr/>
                <p14:nvPr/>
              </p14:nvContentPartPr>
              <p14:xfrm>
                <a:off x="4021440" y="2040191"/>
                <a:ext cx="129960" cy="113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CC9CB5-6686-4FB5-B2D7-A4075E2A1B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12440" y="2031551"/>
                  <a:ext cx="1476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1507E7C-7136-4C9A-8677-333BFF3731A1}"/>
              </a:ext>
            </a:extLst>
          </p:cNvPr>
          <p:cNvGrpSpPr/>
          <p:nvPr/>
        </p:nvGrpSpPr>
        <p:grpSpPr>
          <a:xfrm>
            <a:off x="4529800" y="3545360"/>
            <a:ext cx="234720" cy="469080"/>
            <a:chOff x="4529800" y="3545360"/>
            <a:chExt cx="23472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3B41B0-0DB7-4526-AAEC-BBC313DD55C8}"/>
                    </a:ext>
                  </a:extLst>
                </p14:cNvPr>
                <p14:cNvContentPartPr/>
                <p14:nvPr/>
              </p14:nvContentPartPr>
              <p14:xfrm>
                <a:off x="4638520" y="3567680"/>
                <a:ext cx="68760" cy="446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3B41B0-0DB7-4526-AAEC-BBC313DD55C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29520" y="3558680"/>
                  <a:ext cx="86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CFEF374-A613-4FF0-85DB-65618C6AB693}"/>
                    </a:ext>
                  </a:extLst>
                </p14:cNvPr>
                <p14:cNvContentPartPr/>
                <p14:nvPr/>
              </p14:nvContentPartPr>
              <p14:xfrm>
                <a:off x="4529800" y="3545360"/>
                <a:ext cx="185400" cy="10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CFEF374-A613-4FF0-85DB-65618C6AB69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21160" y="3536720"/>
                  <a:ext cx="203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A4831B9-B4C6-4FE3-8A39-654BFF10370E}"/>
                    </a:ext>
                  </a:extLst>
                </p14:cNvPr>
                <p14:cNvContentPartPr/>
                <p14:nvPr/>
              </p14:nvContentPartPr>
              <p14:xfrm>
                <a:off x="4630960" y="3552200"/>
                <a:ext cx="133560" cy="7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A4831B9-B4C6-4FE3-8A39-654BFF10370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22320" y="3543200"/>
                  <a:ext cx="15120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0A2CD88-2BC7-4715-8647-EA4E083F8079}"/>
              </a:ext>
            </a:extLst>
          </p:cNvPr>
          <p:cNvGrpSpPr/>
          <p:nvPr/>
        </p:nvGrpSpPr>
        <p:grpSpPr>
          <a:xfrm>
            <a:off x="6162400" y="2589200"/>
            <a:ext cx="1504800" cy="1294560"/>
            <a:chOff x="6162400" y="2589200"/>
            <a:chExt cx="1504800" cy="12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9A7A98-1109-4BF2-A737-9A1ACC3D8759}"/>
                    </a:ext>
                  </a:extLst>
                </p14:cNvPr>
                <p14:cNvContentPartPr/>
                <p14:nvPr/>
              </p14:nvContentPartPr>
              <p14:xfrm>
                <a:off x="6162400" y="2687120"/>
                <a:ext cx="1376280" cy="119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9A7A98-1109-4BF2-A737-9A1ACC3D875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53760" y="2678480"/>
                  <a:ext cx="139392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0C717B-4EF7-44DF-961F-C0178030CFD4}"/>
                    </a:ext>
                  </a:extLst>
                </p14:cNvPr>
                <p14:cNvContentPartPr/>
                <p14:nvPr/>
              </p14:nvContentPartPr>
              <p14:xfrm>
                <a:off x="7373080" y="2589200"/>
                <a:ext cx="294120" cy="373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0C717B-4EF7-44DF-961F-C0178030CF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64440" y="2580560"/>
                  <a:ext cx="3117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29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83A045-32F6-4A6D-81DD-75032432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325"/>
            <a:ext cx="12352265" cy="5261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B0094-D739-406C-AE27-7FBAB44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Automatic landing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F6AA9-5321-4765-81F0-1D8571805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0" r="6047"/>
          <a:stretch/>
        </p:blipFill>
        <p:spPr>
          <a:xfrm>
            <a:off x="4113424" y="4743379"/>
            <a:ext cx="7593497" cy="153353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D8FAB-B285-4826-96BE-7B9C376FB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605" y="6382324"/>
            <a:ext cx="1471623" cy="3810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16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A3698-368B-4F47-8A76-4762D830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5" y="1569229"/>
            <a:ext cx="11477709" cy="40243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50692D-7421-4D63-8A90-882013AD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Automatic orbit insertion </a:t>
            </a:r>
          </a:p>
        </p:txBody>
      </p:sp>
    </p:spTree>
    <p:extLst>
      <p:ext uri="{BB962C8B-B14F-4D97-AF65-F5344CB8AC3E}">
        <p14:creationId xmlns:p14="http://schemas.microsoft.com/office/powerpoint/2010/main" val="25366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FEE73-CB81-4C35-A57F-7C4BCB6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Automatic orbit insertion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39BC4-ED75-4FF5-8327-F33524BC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133"/>
            <a:ext cx="10580914" cy="5249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700DF-097C-431B-936C-3461A00EAAA6}"/>
              </a:ext>
            </a:extLst>
          </p:cNvPr>
          <p:cNvSpPr txBox="1"/>
          <p:nvPr/>
        </p:nvSpPr>
        <p:spPr>
          <a:xfrm>
            <a:off x="10836492" y="1158619"/>
            <a:ext cx="755374" cy="141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5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A3FDC-339B-42E8-B4E9-5712A0BA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7" y="400125"/>
            <a:ext cx="10472943" cy="60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1A0A1-5041-4CF7-8DB5-46312A97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" y="460039"/>
            <a:ext cx="11584481" cy="50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73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Numerical method </vt:lpstr>
      <vt:lpstr>Numerical dynamics in three dimensions</vt:lpstr>
      <vt:lpstr>Automatic landing </vt:lpstr>
      <vt:lpstr>Automatic landing </vt:lpstr>
      <vt:lpstr>Automatic orbit insertion </vt:lpstr>
      <vt:lpstr>Automatic orbit insertion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 </dc:title>
  <dc:creator>Wang Zixing</dc:creator>
  <cp:lastModifiedBy>Wang Zixing</cp:lastModifiedBy>
  <cp:revision>1</cp:revision>
  <dcterms:created xsi:type="dcterms:W3CDTF">2020-05-03T14:18:12Z</dcterms:created>
  <dcterms:modified xsi:type="dcterms:W3CDTF">2020-05-03T19:19:42Z</dcterms:modified>
</cp:coreProperties>
</file>